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72" r:id="rId3"/>
    <p:sldMasterId id="2147483684" r:id="rId4"/>
    <p:sldMasterId id="2147483696" r:id="rId5"/>
  </p:sldMasterIdLst>
  <p:notesMasterIdLst>
    <p:notesMasterId r:id="rId50"/>
  </p:notesMasterIdLst>
  <p:handoutMasterIdLst>
    <p:handoutMasterId r:id="rId51"/>
  </p:handoutMasterIdLst>
  <p:sldIdLst>
    <p:sldId id="353" r:id="rId6"/>
    <p:sldId id="510" r:id="rId7"/>
    <p:sldId id="491" r:id="rId8"/>
    <p:sldId id="492" r:id="rId9"/>
    <p:sldId id="375" r:id="rId10"/>
    <p:sldId id="407" r:id="rId11"/>
    <p:sldId id="473" r:id="rId12"/>
    <p:sldId id="408" r:id="rId13"/>
    <p:sldId id="378" r:id="rId14"/>
    <p:sldId id="379" r:id="rId15"/>
    <p:sldId id="380" r:id="rId16"/>
    <p:sldId id="381" r:id="rId17"/>
    <p:sldId id="382" r:id="rId18"/>
    <p:sldId id="386" r:id="rId19"/>
    <p:sldId id="387" r:id="rId20"/>
    <p:sldId id="511" r:id="rId21"/>
    <p:sldId id="445" r:id="rId22"/>
    <p:sldId id="448" r:id="rId23"/>
    <p:sldId id="449" r:id="rId24"/>
    <p:sldId id="450" r:id="rId25"/>
    <p:sldId id="451" r:id="rId26"/>
    <p:sldId id="493" r:id="rId27"/>
    <p:sldId id="503" r:id="rId28"/>
    <p:sldId id="504" r:id="rId29"/>
    <p:sldId id="505" r:id="rId30"/>
    <p:sldId id="475" r:id="rId31"/>
    <p:sldId id="480" r:id="rId32"/>
    <p:sldId id="502" r:id="rId33"/>
    <p:sldId id="501" r:id="rId34"/>
    <p:sldId id="500" r:id="rId35"/>
    <p:sldId id="499" r:id="rId36"/>
    <p:sldId id="498" r:id="rId37"/>
    <p:sldId id="497" r:id="rId38"/>
    <p:sldId id="496" r:id="rId39"/>
    <p:sldId id="494" r:id="rId40"/>
    <p:sldId id="495" r:id="rId41"/>
    <p:sldId id="481" r:id="rId42"/>
    <p:sldId id="454" r:id="rId43"/>
    <p:sldId id="405" r:id="rId44"/>
    <p:sldId id="482" r:id="rId45"/>
    <p:sldId id="296" r:id="rId46"/>
    <p:sldId id="508" r:id="rId47"/>
    <p:sldId id="509" r:id="rId48"/>
    <p:sldId id="479" r:id="rId49"/>
  </p:sldIdLst>
  <p:sldSz cx="9144000" cy="6858000" type="screen4x3"/>
  <p:notesSz cx="8229600" cy="10909300"/>
  <p:defaultTextStyle>
    <a:defPPr>
      <a:defRPr lang="en-US"/>
    </a:defPPr>
    <a:lvl1pPr algn="ctr" rtl="0" eaLnBrk="0" fontAlgn="base" hangingPunct="0">
      <a:spcBef>
        <a:spcPct val="0"/>
      </a:spcBef>
      <a:spcAft>
        <a:spcPct val="0"/>
      </a:spcAft>
      <a:defRPr sz="3600" kern="1200">
        <a:solidFill>
          <a:schemeClr val="tx1"/>
        </a:solidFill>
        <a:latin typeface="Comic Sans MS" panose="030F0902030302020204" pitchFamily="66" charset="0"/>
        <a:ea typeface="ＭＳ Ｐゴシック" panose="020B0600070205080204" pitchFamily="34" charset="-128"/>
        <a:cs typeface="+mn-cs"/>
      </a:defRPr>
    </a:lvl1pPr>
    <a:lvl2pPr marL="457200" algn="ctr" rtl="0" eaLnBrk="0" fontAlgn="base" hangingPunct="0">
      <a:spcBef>
        <a:spcPct val="0"/>
      </a:spcBef>
      <a:spcAft>
        <a:spcPct val="0"/>
      </a:spcAft>
      <a:defRPr sz="3600" kern="1200">
        <a:solidFill>
          <a:schemeClr val="tx1"/>
        </a:solidFill>
        <a:latin typeface="Comic Sans MS" panose="030F0902030302020204" pitchFamily="66" charset="0"/>
        <a:ea typeface="ＭＳ Ｐゴシック" panose="020B0600070205080204" pitchFamily="34" charset="-128"/>
        <a:cs typeface="+mn-cs"/>
      </a:defRPr>
    </a:lvl2pPr>
    <a:lvl3pPr marL="914400" algn="ctr" rtl="0" eaLnBrk="0" fontAlgn="base" hangingPunct="0">
      <a:spcBef>
        <a:spcPct val="0"/>
      </a:spcBef>
      <a:spcAft>
        <a:spcPct val="0"/>
      </a:spcAft>
      <a:defRPr sz="3600" kern="1200">
        <a:solidFill>
          <a:schemeClr val="tx1"/>
        </a:solidFill>
        <a:latin typeface="Comic Sans MS" panose="030F0902030302020204" pitchFamily="66" charset="0"/>
        <a:ea typeface="ＭＳ Ｐゴシック" panose="020B0600070205080204" pitchFamily="34" charset="-128"/>
        <a:cs typeface="+mn-cs"/>
      </a:defRPr>
    </a:lvl3pPr>
    <a:lvl4pPr marL="1371600" algn="ctr" rtl="0" eaLnBrk="0" fontAlgn="base" hangingPunct="0">
      <a:spcBef>
        <a:spcPct val="0"/>
      </a:spcBef>
      <a:spcAft>
        <a:spcPct val="0"/>
      </a:spcAft>
      <a:defRPr sz="3600" kern="1200">
        <a:solidFill>
          <a:schemeClr val="tx1"/>
        </a:solidFill>
        <a:latin typeface="Comic Sans MS" panose="030F0902030302020204" pitchFamily="66" charset="0"/>
        <a:ea typeface="ＭＳ Ｐゴシック" panose="020B0600070205080204" pitchFamily="34" charset="-128"/>
        <a:cs typeface="+mn-cs"/>
      </a:defRPr>
    </a:lvl4pPr>
    <a:lvl5pPr marL="1828800" algn="ctr" rtl="0" eaLnBrk="0" fontAlgn="base" hangingPunct="0">
      <a:spcBef>
        <a:spcPct val="0"/>
      </a:spcBef>
      <a:spcAft>
        <a:spcPct val="0"/>
      </a:spcAft>
      <a:defRPr sz="3600" kern="1200">
        <a:solidFill>
          <a:schemeClr val="tx1"/>
        </a:solidFill>
        <a:latin typeface="Comic Sans MS" panose="030F0902030302020204" pitchFamily="66" charset="0"/>
        <a:ea typeface="ＭＳ Ｐゴシック" panose="020B0600070205080204" pitchFamily="34" charset="-128"/>
        <a:cs typeface="+mn-cs"/>
      </a:defRPr>
    </a:lvl5pPr>
    <a:lvl6pPr marL="2286000" algn="l" defTabSz="914400" rtl="0" eaLnBrk="1" latinLnBrk="0" hangingPunct="1">
      <a:defRPr sz="3600" kern="1200">
        <a:solidFill>
          <a:schemeClr val="tx1"/>
        </a:solidFill>
        <a:latin typeface="Comic Sans MS" panose="030F0902030302020204" pitchFamily="66" charset="0"/>
        <a:ea typeface="ＭＳ Ｐゴシック" panose="020B0600070205080204" pitchFamily="34" charset="-128"/>
        <a:cs typeface="+mn-cs"/>
      </a:defRPr>
    </a:lvl6pPr>
    <a:lvl7pPr marL="2743200" algn="l" defTabSz="914400" rtl="0" eaLnBrk="1" latinLnBrk="0" hangingPunct="1">
      <a:defRPr sz="3600" kern="1200">
        <a:solidFill>
          <a:schemeClr val="tx1"/>
        </a:solidFill>
        <a:latin typeface="Comic Sans MS" panose="030F0902030302020204" pitchFamily="66" charset="0"/>
        <a:ea typeface="ＭＳ Ｐゴシック" panose="020B0600070205080204" pitchFamily="34" charset="-128"/>
        <a:cs typeface="+mn-cs"/>
      </a:defRPr>
    </a:lvl7pPr>
    <a:lvl8pPr marL="3200400" algn="l" defTabSz="914400" rtl="0" eaLnBrk="1" latinLnBrk="0" hangingPunct="1">
      <a:defRPr sz="3600" kern="1200">
        <a:solidFill>
          <a:schemeClr val="tx1"/>
        </a:solidFill>
        <a:latin typeface="Comic Sans MS" panose="030F0902030302020204" pitchFamily="66" charset="0"/>
        <a:ea typeface="ＭＳ Ｐゴシック" panose="020B0600070205080204" pitchFamily="34" charset="-128"/>
        <a:cs typeface="+mn-cs"/>
      </a:defRPr>
    </a:lvl8pPr>
    <a:lvl9pPr marL="3657600" algn="l" defTabSz="914400" rtl="0" eaLnBrk="1" latinLnBrk="0" hangingPunct="1">
      <a:defRPr sz="3600" kern="1200">
        <a:solidFill>
          <a:schemeClr val="tx1"/>
        </a:solidFill>
        <a:latin typeface="Comic Sans MS" panose="030F0902030302020204" pitchFamily="66"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4073">
          <p15:clr>
            <a:srgbClr val="A4A3A4"/>
          </p15:clr>
        </p15:guide>
        <p15:guide id="2" orient="horz" pos="3920">
          <p15:clr>
            <a:srgbClr val="A4A3A4"/>
          </p15:clr>
        </p15:guide>
        <p15:guide id="3" orient="horz" pos="4184">
          <p15:clr>
            <a:srgbClr val="A4A3A4"/>
          </p15:clr>
        </p15:guide>
        <p15:guide id="4" pos="2880">
          <p15:clr>
            <a:srgbClr val="A4A3A4"/>
          </p15:clr>
        </p15:guide>
        <p15:guide id="5" pos="4861">
          <p15:clr>
            <a:srgbClr val="A4A3A4"/>
          </p15:clr>
        </p15:guide>
        <p15:guide id="6" pos="515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7"/>
    <p:restoredTop sz="94661"/>
  </p:normalViewPr>
  <p:slideViewPr>
    <p:cSldViewPr snapToGrid="0">
      <p:cViewPr varScale="1">
        <p:scale>
          <a:sx n="132" d="100"/>
          <a:sy n="132" d="100"/>
        </p:scale>
        <p:origin x="1456" y="160"/>
      </p:cViewPr>
      <p:guideLst>
        <p:guide orient="horz" pos="4073"/>
        <p:guide orient="horz" pos="3920"/>
        <p:guide orient="horz" pos="4184"/>
        <p:guide pos="2880"/>
        <p:guide pos="4861"/>
        <p:guide pos="515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63C2182-FD07-C842-AD5E-4B67D1250B27}"/>
              </a:ext>
            </a:extLst>
          </p:cNvPr>
          <p:cNvSpPr>
            <a:spLocks noGrp="1" noChangeArrowheads="1"/>
          </p:cNvSpPr>
          <p:nvPr>
            <p:ph type="body" sz="quarter" idx="3"/>
          </p:nvPr>
        </p:nvSpPr>
        <p:spPr bwMode="auto">
          <a:xfrm>
            <a:off x="1096963" y="5181600"/>
            <a:ext cx="6035675" cy="4910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109537" tIns="55562" rIns="109537" bIns="55562" numCol="1" anchor="t" anchorCtr="0" compatLnSpc="1">
            <a:prstTxWarp prst="textNoShape">
              <a:avLst/>
            </a:prstTxWarp>
          </a:bodyPr>
          <a:lstStyle/>
          <a:p>
            <a:pPr lvl="0"/>
            <a:r>
              <a:rPr lang="en-US" altLang="ko-KR" noProof="0"/>
              <a:t>Click to edit Master text styles</a:t>
            </a:r>
          </a:p>
          <a:p>
            <a:pPr lvl="1"/>
            <a:r>
              <a:rPr lang="en-US" altLang="ko-KR" noProof="0"/>
              <a:t>Second level</a:t>
            </a:r>
          </a:p>
          <a:p>
            <a:pPr lvl="2"/>
            <a:r>
              <a:rPr lang="en-US" altLang="ko-KR" noProof="0"/>
              <a:t>Third level</a:t>
            </a:r>
          </a:p>
          <a:p>
            <a:pPr lvl="3"/>
            <a:r>
              <a:rPr lang="en-US" altLang="ko-KR" noProof="0"/>
              <a:t>Fourth level</a:t>
            </a:r>
          </a:p>
          <a:p>
            <a:pPr lvl="4"/>
            <a:r>
              <a:rPr lang="en-US" altLang="ko-KR" noProof="0"/>
              <a:t>Fifth level</a:t>
            </a:r>
          </a:p>
        </p:txBody>
      </p:sp>
      <p:sp>
        <p:nvSpPr>
          <p:cNvPr id="2051" name="Rectangle 3">
            <a:extLst>
              <a:ext uri="{FF2B5EF4-FFF2-40B4-BE49-F238E27FC236}">
                <a16:creationId xmlns:a16="http://schemas.microsoft.com/office/drawing/2014/main" id="{D466FCBD-0E35-1941-9FD2-6EC5C9E30CA3}"/>
              </a:ext>
            </a:extLst>
          </p:cNvPr>
          <p:cNvSpPr>
            <a:spLocks noGrp="1" noRot="1" noChangeAspect="1" noChangeArrowheads="1" noTextEdit="1"/>
          </p:cNvSpPr>
          <p:nvPr>
            <p:ph type="sldImg" idx="2"/>
          </p:nvPr>
        </p:nvSpPr>
        <p:spPr bwMode="auto">
          <a:xfrm>
            <a:off x="1828800" y="1147763"/>
            <a:ext cx="4572000" cy="3429000"/>
          </a:xfrm>
          <a:prstGeom prst="rect">
            <a:avLst/>
          </a:prstGeom>
          <a:noFill/>
          <a:ln w="1270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Tree>
  </p:cSld>
  <p:clrMap bg1="lt1" tx1="dk1" bg2="lt2" tx2="dk2" accent1="accent1" accent2="accent2" accent3="accent3" accent4="accent4" accent5="accent5" accent6="accent6" hlink="hlink" folHlink="folHlink"/>
  <p:notesStyle>
    <a:lvl1pPr algn="l" defTabSz="1087438" rtl="0" eaLnBrk="0" fontAlgn="base" hangingPunct="0">
      <a:spcBef>
        <a:spcPct val="30000"/>
      </a:spcBef>
      <a:spcAft>
        <a:spcPct val="0"/>
      </a:spcAft>
      <a:defRPr sz="1400" kern="1200">
        <a:solidFill>
          <a:schemeClr val="tx1"/>
        </a:solidFill>
        <a:latin typeface="Times" charset="0"/>
        <a:ea typeface="ＭＳ Ｐゴシック" charset="0"/>
        <a:cs typeface="+mn-cs"/>
      </a:defRPr>
    </a:lvl1pPr>
    <a:lvl2pPr marL="544513" algn="l" defTabSz="1087438" rtl="0" eaLnBrk="0" fontAlgn="base" hangingPunct="0">
      <a:spcBef>
        <a:spcPct val="30000"/>
      </a:spcBef>
      <a:spcAft>
        <a:spcPct val="0"/>
      </a:spcAft>
      <a:defRPr sz="1400" kern="1200">
        <a:solidFill>
          <a:schemeClr val="tx1"/>
        </a:solidFill>
        <a:latin typeface="Times" charset="0"/>
        <a:ea typeface="ＭＳ Ｐゴシック" charset="0"/>
        <a:cs typeface="+mn-cs"/>
      </a:defRPr>
    </a:lvl2pPr>
    <a:lvl3pPr marL="1087438" algn="l" defTabSz="1087438" rtl="0" eaLnBrk="0" fontAlgn="base" hangingPunct="0">
      <a:spcBef>
        <a:spcPct val="30000"/>
      </a:spcBef>
      <a:spcAft>
        <a:spcPct val="0"/>
      </a:spcAft>
      <a:defRPr sz="1400" kern="1200">
        <a:solidFill>
          <a:schemeClr val="tx1"/>
        </a:solidFill>
        <a:latin typeface="Times" charset="0"/>
        <a:ea typeface="ＭＳ Ｐゴシック" charset="0"/>
        <a:cs typeface="+mn-cs"/>
      </a:defRPr>
    </a:lvl3pPr>
    <a:lvl4pPr marL="1631950" algn="l" defTabSz="1087438" rtl="0" eaLnBrk="0" fontAlgn="base" hangingPunct="0">
      <a:spcBef>
        <a:spcPct val="30000"/>
      </a:spcBef>
      <a:spcAft>
        <a:spcPct val="0"/>
      </a:spcAft>
      <a:defRPr sz="1400" kern="1200">
        <a:solidFill>
          <a:schemeClr val="tx1"/>
        </a:solidFill>
        <a:latin typeface="Times" charset="0"/>
        <a:ea typeface="ＭＳ Ｐゴシック" charset="0"/>
        <a:cs typeface="+mn-cs"/>
      </a:defRPr>
    </a:lvl4pPr>
    <a:lvl5pPr marL="2176463" algn="l" defTabSz="1087438" rtl="0" eaLnBrk="0" fontAlgn="base" hangingPunct="0">
      <a:spcBef>
        <a:spcPct val="30000"/>
      </a:spcBef>
      <a:spcAft>
        <a:spcPct val="0"/>
      </a:spcAft>
      <a:defRPr sz="1400" kern="1200">
        <a:solidFill>
          <a:schemeClr val="tx1"/>
        </a:solidFill>
        <a:latin typeface="Time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Arial"/>
              <a:cs typeface="Arial"/>
            </a:endParaRPr>
          </a:p>
          <a:p>
            <a:r>
              <a:rPr lang="en-US">
                <a:latin typeface="Arial"/>
                <a:cs typeface="Arial"/>
              </a:rPr>
              <a:t>Today we will look at something quite different than the normal Bible sermon. I want</a:t>
            </a:r>
            <a:r>
              <a:rPr lang="en-US" baseline="0">
                <a:latin typeface="Arial"/>
                <a:cs typeface="Arial"/>
              </a:rPr>
              <a:t> instead to give you the most overview of the Bible that I have ever seen. This was developed by Dr. John Fryman in the USA who met Jesus face-to-face in 2016. There are several things here that I never learned until AFTER getting my PhD in Bible Exposition!</a:t>
            </a:r>
            <a:endParaRPr lang="en-US">
              <a:latin typeface="Arial"/>
              <a:cs typeface="Arial"/>
            </a:endParaRPr>
          </a:p>
        </p:txBody>
      </p:sp>
    </p:spTree>
    <p:extLst>
      <p:ext uri="{BB962C8B-B14F-4D97-AF65-F5344CB8AC3E}">
        <p14:creationId xmlns:p14="http://schemas.microsoft.com/office/powerpoint/2010/main" val="3952462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b="0">
              <a:latin typeface="Arial"/>
              <a:ea typeface="ＭＳ Ｐゴシック" charset="0"/>
              <a:cs typeface="Arial"/>
            </a:endParaRPr>
          </a:p>
          <a:p>
            <a:r>
              <a:rPr lang="en-US" b="0">
                <a:latin typeface="Arial"/>
                <a:ea typeface="ＭＳ Ｐゴシック" charset="0"/>
                <a:cs typeface="Arial"/>
              </a:rPr>
              <a:t>And through every book, on every page, there is communicated </a:t>
            </a:r>
          </a:p>
          <a:p>
            <a:r>
              <a:rPr lang="en-US" b="0">
                <a:latin typeface="Arial"/>
                <a:ea typeface="ＭＳ Ｐゴシック" charset="0"/>
                <a:cs typeface="Arial"/>
              </a:rPr>
              <a:t>////	only one great theme...LINE C...THE GLORY OF GOD.  </a:t>
            </a:r>
          </a:p>
          <a:p>
            <a:r>
              <a:rPr lang="en-US" b="0">
                <a:latin typeface="Arial"/>
                <a:ea typeface="ＭＳ Ｐゴシック" charset="0"/>
                <a:cs typeface="Arial"/>
              </a:rPr>
              <a:t>////	Why this theme?  Because without our basic recognition of God</a:t>
            </a:r>
            <a:r>
              <a:rPr lang="fr-FR" b="0">
                <a:latin typeface="Arial"/>
                <a:ea typeface="ＭＳ Ｐゴシック" charset="0"/>
                <a:cs typeface="Arial"/>
              </a:rPr>
              <a:t>'</a:t>
            </a:r>
            <a:r>
              <a:rPr lang="en-US" b="0">
                <a:latin typeface="Arial"/>
                <a:ea typeface="ＭＳ Ｐゴシック" charset="0"/>
                <a:cs typeface="Arial"/>
              </a:rPr>
              <a:t>s glory we are bypassing the most foundational unifying theme of every action of our Christian lives.  How can we be most effective in evangelism, for example, unless, first of all, we celebrate the Glory of Him for whom we are carrying out the evangelism effort in the first place?</a:t>
            </a:r>
          </a:p>
        </p:txBody>
      </p:sp>
    </p:spTree>
    <p:extLst>
      <p:ext uri="{BB962C8B-B14F-4D97-AF65-F5344CB8AC3E}">
        <p14:creationId xmlns:p14="http://schemas.microsoft.com/office/powerpoint/2010/main" val="127613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altLang="zh-CN" sz="1200" b="0" baseline="0" dirty="0">
                <a:solidFill>
                  <a:srgbClr val="FFFFFF"/>
                </a:solidFill>
                <a:latin typeface="Arial" charset="0"/>
                <a:ea typeface="ＭＳ Ｐゴシック" charset="0"/>
              </a:rPr>
              <a:t>BB</a:t>
            </a:r>
            <a:endParaRPr lang="en-US" altLang="zh-CN" sz="1200" b="0" dirty="0">
              <a:solidFill>
                <a:srgbClr val="FFFFFF"/>
              </a:solidFill>
              <a:latin typeface="Arial" charset="0"/>
              <a:ea typeface="ＭＳ Ｐゴシック" charset="0"/>
            </a:endParaRPr>
          </a:p>
        </p:txBody>
      </p:sp>
    </p:spTree>
    <p:extLst>
      <p:ext uri="{BB962C8B-B14F-4D97-AF65-F5344CB8AC3E}">
        <p14:creationId xmlns:p14="http://schemas.microsoft.com/office/powerpoint/2010/main" val="1569133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874544437"/>
      </p:ext>
    </p:extLst>
  </p:cSld>
  <p:clrMapOvr>
    <a:masterClrMapping/>
  </p:clrMapOvr>
  <p:transition spd="med">
    <p:wheel spokes="0"/>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2530336"/>
      </p:ext>
    </p:extLst>
  </p:cSld>
  <p:clrMapOvr>
    <a:masterClrMapping/>
  </p:clrMapOvr>
  <p:transition spd="med">
    <p:wheel spokes="0"/>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109689"/>
      </p:ext>
    </p:extLst>
  </p:cSld>
  <p:clrMapOvr>
    <a:masterClrMapping/>
  </p:clrMapOvr>
  <p:transition spd="med">
    <p:wheel spokes="0"/>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51510423"/>
      </p:ext>
    </p:extLst>
  </p:cSld>
  <p:clrMapOvr>
    <a:masterClrMapping/>
  </p:clrMapOvr>
  <p:transition advClick="0" advTm="2000">
    <p:wheel spokes="0"/>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3198272"/>
      </p:ext>
    </p:extLst>
  </p:cSld>
  <p:clrMapOvr>
    <a:masterClrMapping/>
  </p:clrMapOvr>
  <p:transition advClick="0" advTm="2000">
    <p:wheel spokes="0"/>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822678967"/>
      </p:ext>
    </p:extLst>
  </p:cSld>
  <p:clrMapOvr>
    <a:masterClrMapping/>
  </p:clrMapOvr>
  <p:transition advClick="0" advTm="2000">
    <p:wheel spokes="0"/>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2363317"/>
      </p:ext>
    </p:extLst>
  </p:cSld>
  <p:clrMapOvr>
    <a:masterClrMapping/>
  </p:clrMapOvr>
  <p:transition advClick="0" advTm="2000">
    <p:wheel spokes="0"/>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6170705"/>
      </p:ext>
    </p:extLst>
  </p:cSld>
  <p:clrMapOvr>
    <a:masterClrMapping/>
  </p:clrMapOvr>
  <p:transition advClick="0" advTm="2000">
    <p:wheel spokes="0"/>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972369274"/>
      </p:ext>
    </p:extLst>
  </p:cSld>
  <p:clrMapOvr>
    <a:masterClrMapping/>
  </p:clrMapOvr>
  <p:transition advClick="0" advTm="2000">
    <p:wheel spokes="0"/>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9669222"/>
      </p:ext>
    </p:extLst>
  </p:cSld>
  <p:clrMapOvr>
    <a:masterClrMapping/>
  </p:clrMapOvr>
  <p:transition advClick="0" advTm="2000">
    <p:wheel spokes="0"/>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70236075"/>
      </p:ext>
    </p:extLst>
  </p:cSld>
  <p:clrMapOvr>
    <a:masterClrMapping/>
  </p:clrMapOvr>
  <p:transition advClick="0" advTm="2000">
    <p:wheel spokes="0"/>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2862920"/>
      </p:ext>
    </p:extLst>
  </p:cSld>
  <p:clrMapOvr>
    <a:masterClrMapping/>
  </p:clrMapOvr>
  <p:transition spd="med">
    <p:wheel spokes="0"/>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60160460"/>
      </p:ext>
    </p:extLst>
  </p:cSld>
  <p:clrMapOvr>
    <a:masterClrMapping/>
  </p:clrMapOvr>
  <p:transition advClick="0" advTm="2000">
    <p:wheel spokes="0"/>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9377108"/>
      </p:ext>
    </p:extLst>
  </p:cSld>
  <p:clrMapOvr>
    <a:masterClrMapping/>
  </p:clrMapOvr>
  <p:transition advClick="0" advTm="2000">
    <p:wheel spokes="0"/>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6197782"/>
      </p:ext>
    </p:extLst>
  </p:cSld>
  <p:clrMapOvr>
    <a:masterClrMapping/>
  </p:clrMapOvr>
  <p:transition advClick="0" advTm="2000">
    <p:wheel spokes="0"/>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81928992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470103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427864365"/>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57918418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00753369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47804390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073789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00708512"/>
      </p:ext>
    </p:extLst>
  </p:cSld>
  <p:clrMapOvr>
    <a:masterClrMapping/>
  </p:clrMapOvr>
  <p:transition spd="med">
    <p:wheel spokes="0"/>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43774771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84102703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4128460461"/>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278215063"/>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442426810"/>
      </p:ext>
    </p:extLst>
  </p:cSld>
  <p:clrMapOvr>
    <a:masterClrMapping/>
  </p:clrMapOvr>
  <p:transition spd="slow">
    <p:wheel spokes="0"/>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1729194"/>
      </p:ext>
    </p:extLst>
  </p:cSld>
  <p:clrMapOvr>
    <a:masterClrMapping/>
  </p:clrMapOvr>
  <p:transition spd="slow">
    <p:wheel spokes="0"/>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77309824"/>
      </p:ext>
    </p:extLst>
  </p:cSld>
  <p:clrMapOvr>
    <a:masterClrMapping/>
  </p:clrMapOvr>
  <p:transition spd="slow">
    <p:wheel spokes="0"/>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9184695"/>
      </p:ext>
    </p:extLst>
  </p:cSld>
  <p:clrMapOvr>
    <a:masterClrMapping/>
  </p:clrMapOvr>
  <p:transition spd="slow">
    <p:wheel spokes="0"/>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164431"/>
      </p:ext>
    </p:extLst>
  </p:cSld>
  <p:clrMapOvr>
    <a:masterClrMapping/>
  </p:clrMapOvr>
  <p:transition spd="slow">
    <p:wheel spokes="0"/>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3379828551"/>
      </p:ext>
    </p:extLst>
  </p:cSld>
  <p:clrMapOvr>
    <a:masterClrMapping/>
  </p:clrMapOvr>
  <p:transition spd="slow">
    <p:wheel spokes="0"/>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1209200"/>
      </p:ext>
    </p:extLst>
  </p:cSld>
  <p:clrMapOvr>
    <a:masterClrMapping/>
  </p:clrMapOvr>
  <p:transition spd="med">
    <p:wheel spokes="0"/>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3747976"/>
      </p:ext>
    </p:extLst>
  </p:cSld>
  <p:clrMapOvr>
    <a:masterClrMapping/>
  </p:clrMapOvr>
  <p:transition spd="slow">
    <p:wheel spokes="0"/>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05481920"/>
      </p:ext>
    </p:extLst>
  </p:cSld>
  <p:clrMapOvr>
    <a:masterClrMapping/>
  </p:clrMapOvr>
  <p:transition spd="slow">
    <p:wheel spokes="0"/>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84765644"/>
      </p:ext>
    </p:extLst>
  </p:cSld>
  <p:clrMapOvr>
    <a:masterClrMapping/>
  </p:clrMapOvr>
  <p:transition spd="slow">
    <p:wheel spokes="0"/>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0956476"/>
      </p:ext>
    </p:extLst>
  </p:cSld>
  <p:clrMapOvr>
    <a:masterClrMapping/>
  </p:clrMapOvr>
  <p:transition spd="slow">
    <p:wheel spokes="0"/>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8174321"/>
      </p:ext>
    </p:extLst>
  </p:cSld>
  <p:clrMapOvr>
    <a:masterClrMapping/>
  </p:clrMapOvr>
  <p:transition spd="slow">
    <p:wheel spokes="0"/>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523665381"/>
      </p:ext>
    </p:extLst>
  </p:cSld>
  <p:clrMapOvr>
    <a:masterClrMapping/>
  </p:clrMapOvr>
  <p:transition spd="slow">
    <p:wheel spokes="0"/>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9386963"/>
      </p:ext>
    </p:extLst>
  </p:cSld>
  <p:clrMapOvr>
    <a:masterClrMapping/>
  </p:clrMapOvr>
  <p:transition spd="slow">
    <p:wheel spokes="0"/>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585805465"/>
      </p:ext>
    </p:extLst>
  </p:cSld>
  <p:clrMapOvr>
    <a:masterClrMapping/>
  </p:clrMapOvr>
  <p:transition spd="slow">
    <p:wheel spokes="0"/>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4598342"/>
      </p:ext>
    </p:extLst>
  </p:cSld>
  <p:clrMapOvr>
    <a:masterClrMapping/>
  </p:clrMapOvr>
  <p:transition spd="slow">
    <p:wheel spokes="0"/>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4425405"/>
      </p:ext>
    </p:extLst>
  </p:cSld>
  <p:clrMapOvr>
    <a:masterClrMapping/>
  </p:clrMapOvr>
  <p:transition spd="slow">
    <p:wheel spokes="0"/>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097094"/>
      </p:ext>
    </p:extLst>
  </p:cSld>
  <p:clrMapOvr>
    <a:masterClrMapping/>
  </p:clrMapOvr>
  <p:transition spd="med">
    <p:wheel spokes="0"/>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1826345932"/>
      </p:ext>
    </p:extLst>
  </p:cSld>
  <p:clrMapOvr>
    <a:masterClrMapping/>
  </p:clrMapOvr>
  <p:transition spd="slow">
    <p:wheel spokes="0"/>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0422213"/>
      </p:ext>
    </p:extLst>
  </p:cSld>
  <p:clrMapOvr>
    <a:masterClrMapping/>
  </p:clrMapOvr>
  <p:transition spd="slow">
    <p:wheel spokes="0"/>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72612085"/>
      </p:ext>
    </p:extLst>
  </p:cSld>
  <p:clrMapOvr>
    <a:masterClrMapping/>
  </p:clrMapOvr>
  <p:transition spd="slow">
    <p:wheel spokes="0"/>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5313763"/>
      </p:ext>
    </p:extLst>
  </p:cSld>
  <p:clrMapOvr>
    <a:masterClrMapping/>
  </p:clrMapOvr>
  <p:transition spd="slow">
    <p:wheel spokes="0"/>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8038094"/>
      </p:ext>
    </p:extLst>
  </p:cSld>
  <p:clrMapOvr>
    <a:masterClrMapping/>
  </p:clrMapOvr>
  <p:transition spd="slow">
    <p:wheel spokes="0"/>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1002802"/>
      </p:ext>
    </p:extLst>
  </p:cSld>
  <p:clrMapOvr>
    <a:masterClrMapping/>
  </p:clrMapOvr>
  <p:transition spd="slow">
    <p:wheel spokes="0"/>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1658834135"/>
      </p:ext>
    </p:extLst>
  </p:cSld>
  <p:clrMapOvr>
    <a:masterClrMapping/>
  </p:clrMapOvr>
  <p:transition spd="med">
    <p:wheel spokes="0"/>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330130"/>
      </p:ext>
    </p:extLst>
  </p:cSld>
  <p:clrMapOvr>
    <a:masterClrMapping/>
  </p:clrMapOvr>
  <p:transition spd="med">
    <p:wheel spokes="0"/>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7661029"/>
      </p:ext>
    </p:extLst>
  </p:cSld>
  <p:clrMapOvr>
    <a:masterClrMapping/>
  </p:clrMapOvr>
  <p:transition spd="med">
    <p:wheel spokes="0"/>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93212338"/>
      </p:ext>
    </p:extLst>
  </p:cSld>
  <p:clrMapOvr>
    <a:masterClrMapping/>
  </p:clrMapOvr>
  <p:transition spd="med">
    <p:wheel spokes="0"/>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E"/>
            </a:gs>
            <a:gs pos="50000">
              <a:srgbClr val="0000CC"/>
            </a:gs>
            <a:gs pos="100000">
              <a:srgbClr val="00005E"/>
            </a:gs>
          </a:gsLst>
          <a:lin ang="5400000" scaled="1"/>
        </a:gradFill>
        <a:effectLst/>
      </p:bgPr>
    </p:bg>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AEA4DE01-C32A-F54B-AE69-5EE425228B1A}"/>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233488" y="1152525"/>
            <a:ext cx="6565900" cy="4611688"/>
          </a:xfrm>
          <a:prstGeom prst="rect">
            <a:avLst/>
          </a:prstGeom>
          <a:noFill/>
          <a:effectLst>
            <a:outerShdw blurRad="63500" dist="81320" dir="2319588" algn="ctr" rotWithShape="0">
              <a:schemeClr val="tx1">
                <a:alpha val="74998"/>
              </a:schemeClr>
            </a:outerShdw>
          </a:effectLst>
          <a:extLst>
            <a:ext uri="{909E8E84-426E-40dd-AFC4-6F175D3DCCD1}">
              <a14:hiddenFill xmlns="" xmlns:a14="http://schemas.microsoft.com/office/drawing/2010/main">
                <a:solidFill>
                  <a:srgbClr val="FFFFFF"/>
                </a:solidFill>
              </a14:hiddenFill>
            </a:ext>
          </a:extLst>
        </p:spPr>
      </p:pic>
      <p:sp>
        <p:nvSpPr>
          <p:cNvPr id="1052" name="Rectangle 28">
            <a:extLst>
              <a:ext uri="{FF2B5EF4-FFF2-40B4-BE49-F238E27FC236}">
                <a16:creationId xmlns:a16="http://schemas.microsoft.com/office/drawing/2014/main" id="{6511B348-A34D-BC48-A417-87000F303E73}"/>
              </a:ext>
            </a:extLst>
          </p:cNvPr>
          <p:cNvSpPr>
            <a:spLocks noChangeArrowheads="1"/>
          </p:cNvSpPr>
          <p:nvPr/>
        </p:nvSpPr>
        <p:spPr bwMode="auto">
          <a:xfrm>
            <a:off x="1216025" y="3070225"/>
            <a:ext cx="268288"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nvGrpSpPr>
          <p:cNvPr id="2" name="Group 149">
            <a:extLst>
              <a:ext uri="{FF2B5EF4-FFF2-40B4-BE49-F238E27FC236}">
                <a16:creationId xmlns:a16="http://schemas.microsoft.com/office/drawing/2014/main" id="{EC4C9EA3-43AF-A449-A963-FFCED18FDB6C}"/>
              </a:ext>
            </a:extLst>
          </p:cNvPr>
          <p:cNvGrpSpPr>
            <a:grpSpLocks/>
          </p:cNvGrpSpPr>
          <p:nvPr userDrawn="1"/>
        </p:nvGrpSpPr>
        <p:grpSpPr bwMode="auto">
          <a:xfrm>
            <a:off x="122238" y="4935538"/>
            <a:ext cx="1606550" cy="296862"/>
            <a:chOff x="77" y="3109"/>
            <a:chExt cx="1012" cy="187"/>
          </a:xfrm>
        </p:grpSpPr>
        <p:sp>
          <p:nvSpPr>
            <p:cNvPr id="1053" name="Oval 29">
              <a:extLst>
                <a:ext uri="{FF2B5EF4-FFF2-40B4-BE49-F238E27FC236}">
                  <a16:creationId xmlns:a16="http://schemas.microsoft.com/office/drawing/2014/main" id="{6831D8AA-75A7-1E4E-89BF-1F6687C5A8D3}"/>
                </a:ext>
              </a:extLst>
            </p:cNvPr>
            <p:cNvSpPr>
              <a:spLocks noChangeArrowheads="1"/>
            </p:cNvSpPr>
            <p:nvPr/>
          </p:nvSpPr>
          <p:spPr bwMode="auto">
            <a:xfrm>
              <a:off x="77" y="3113"/>
              <a:ext cx="54" cy="179"/>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054" name="Oval 30">
              <a:extLst>
                <a:ext uri="{FF2B5EF4-FFF2-40B4-BE49-F238E27FC236}">
                  <a16:creationId xmlns:a16="http://schemas.microsoft.com/office/drawing/2014/main" id="{3D35BA8A-49ED-E546-9C95-143B6E5E38D3}"/>
                </a:ext>
              </a:extLst>
            </p:cNvPr>
            <p:cNvSpPr>
              <a:spLocks noChangeArrowheads="1"/>
            </p:cNvSpPr>
            <p:nvPr/>
          </p:nvSpPr>
          <p:spPr bwMode="auto">
            <a:xfrm>
              <a:off x="386" y="3113"/>
              <a:ext cx="54" cy="179"/>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2"/>
              </a:solidFill>
              <a:round/>
              <a:headEnd/>
              <a:tailEnd/>
            </a:ln>
            <a:effectLst/>
            <a:extLs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055" name="Oval 31">
              <a:extLst>
                <a:ext uri="{FF2B5EF4-FFF2-40B4-BE49-F238E27FC236}">
                  <a16:creationId xmlns:a16="http://schemas.microsoft.com/office/drawing/2014/main" id="{A6BD0119-4059-B74F-85D5-7C718EF715CD}"/>
                </a:ext>
              </a:extLst>
            </p:cNvPr>
            <p:cNvSpPr>
              <a:spLocks noChangeArrowheads="1"/>
            </p:cNvSpPr>
            <p:nvPr/>
          </p:nvSpPr>
          <p:spPr bwMode="auto">
            <a:xfrm>
              <a:off x="647" y="3136"/>
              <a:ext cx="33" cy="133"/>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056" name="Oval 32">
              <a:extLst>
                <a:ext uri="{FF2B5EF4-FFF2-40B4-BE49-F238E27FC236}">
                  <a16:creationId xmlns:a16="http://schemas.microsoft.com/office/drawing/2014/main" id="{078E204C-CA20-3A4D-83E3-CCCE64E84178}"/>
                </a:ext>
              </a:extLst>
            </p:cNvPr>
            <p:cNvSpPr>
              <a:spLocks noChangeArrowheads="1"/>
            </p:cNvSpPr>
            <p:nvPr/>
          </p:nvSpPr>
          <p:spPr bwMode="auto">
            <a:xfrm>
              <a:off x="903" y="3183"/>
              <a:ext cx="12" cy="39"/>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057" name="Line 33">
              <a:extLst>
                <a:ext uri="{FF2B5EF4-FFF2-40B4-BE49-F238E27FC236}">
                  <a16:creationId xmlns:a16="http://schemas.microsoft.com/office/drawing/2014/main" id="{02993309-5713-FF4E-8755-111FBCADDF9E}"/>
                </a:ext>
              </a:extLst>
            </p:cNvPr>
            <p:cNvSpPr>
              <a:spLocks noChangeShapeType="1"/>
            </p:cNvSpPr>
            <p:nvPr/>
          </p:nvSpPr>
          <p:spPr bwMode="auto">
            <a:xfrm>
              <a:off x="111" y="3109"/>
              <a:ext cx="301"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058" name="Line 34">
              <a:extLst>
                <a:ext uri="{FF2B5EF4-FFF2-40B4-BE49-F238E27FC236}">
                  <a16:creationId xmlns:a16="http://schemas.microsoft.com/office/drawing/2014/main" id="{76DB52D7-CF18-4646-9BD3-45B32C6028FC}"/>
                </a:ext>
              </a:extLst>
            </p:cNvPr>
            <p:cNvSpPr>
              <a:spLocks noChangeShapeType="1"/>
            </p:cNvSpPr>
            <p:nvPr/>
          </p:nvSpPr>
          <p:spPr bwMode="auto">
            <a:xfrm>
              <a:off x="106" y="3296"/>
              <a:ext cx="305"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059" name="Line 35">
              <a:extLst>
                <a:ext uri="{FF2B5EF4-FFF2-40B4-BE49-F238E27FC236}">
                  <a16:creationId xmlns:a16="http://schemas.microsoft.com/office/drawing/2014/main" id="{9C523976-10B3-5A4A-8299-9B7F4DA629ED}"/>
                </a:ext>
              </a:extLst>
            </p:cNvPr>
            <p:cNvSpPr>
              <a:spLocks noChangeShapeType="1"/>
            </p:cNvSpPr>
            <p:nvPr/>
          </p:nvSpPr>
          <p:spPr bwMode="auto">
            <a:xfrm flipH="1">
              <a:off x="431" y="3132"/>
              <a:ext cx="227"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060" name="Line 36">
              <a:extLst>
                <a:ext uri="{FF2B5EF4-FFF2-40B4-BE49-F238E27FC236}">
                  <a16:creationId xmlns:a16="http://schemas.microsoft.com/office/drawing/2014/main" id="{D130912A-1E4F-3444-BEBF-B996D08EB86A}"/>
                </a:ext>
              </a:extLst>
            </p:cNvPr>
            <p:cNvSpPr>
              <a:spLocks noChangeShapeType="1"/>
            </p:cNvSpPr>
            <p:nvPr/>
          </p:nvSpPr>
          <p:spPr bwMode="auto">
            <a:xfrm flipH="1">
              <a:off x="431" y="3273"/>
              <a:ext cx="227"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061" name="Line 37">
              <a:extLst>
                <a:ext uri="{FF2B5EF4-FFF2-40B4-BE49-F238E27FC236}">
                  <a16:creationId xmlns:a16="http://schemas.microsoft.com/office/drawing/2014/main" id="{8B1379DE-CB89-8E43-ADB5-94FEC5DAA5D4}"/>
                </a:ext>
              </a:extLst>
            </p:cNvPr>
            <p:cNvSpPr>
              <a:spLocks noChangeShapeType="1"/>
            </p:cNvSpPr>
            <p:nvPr/>
          </p:nvSpPr>
          <p:spPr bwMode="auto">
            <a:xfrm flipH="1">
              <a:off x="684" y="3179"/>
              <a:ext cx="227"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062" name="Line 38">
              <a:extLst>
                <a:ext uri="{FF2B5EF4-FFF2-40B4-BE49-F238E27FC236}">
                  <a16:creationId xmlns:a16="http://schemas.microsoft.com/office/drawing/2014/main" id="{7D8C53D5-D3C7-164D-A4BD-ABFB55B1DCF4}"/>
                </a:ext>
              </a:extLst>
            </p:cNvPr>
            <p:cNvSpPr>
              <a:spLocks noChangeShapeType="1"/>
            </p:cNvSpPr>
            <p:nvPr/>
          </p:nvSpPr>
          <p:spPr bwMode="auto">
            <a:xfrm flipH="1">
              <a:off x="684" y="3226"/>
              <a:ext cx="227"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063" name="Rectangle 39">
              <a:extLst>
                <a:ext uri="{FF2B5EF4-FFF2-40B4-BE49-F238E27FC236}">
                  <a16:creationId xmlns:a16="http://schemas.microsoft.com/office/drawing/2014/main" id="{33844C65-4D37-0549-B717-B17FCAE589C6}"/>
                </a:ext>
              </a:extLst>
            </p:cNvPr>
            <p:cNvSpPr>
              <a:spLocks noChangeArrowheads="1"/>
            </p:cNvSpPr>
            <p:nvPr/>
          </p:nvSpPr>
          <p:spPr bwMode="auto">
            <a:xfrm>
              <a:off x="111" y="3111"/>
              <a:ext cx="300" cy="183"/>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064" name="Rectangle 40">
              <a:extLst>
                <a:ext uri="{FF2B5EF4-FFF2-40B4-BE49-F238E27FC236}">
                  <a16:creationId xmlns:a16="http://schemas.microsoft.com/office/drawing/2014/main" id="{08A26D0B-8274-CC47-B22A-6232D83E9297}"/>
                </a:ext>
              </a:extLst>
            </p:cNvPr>
            <p:cNvSpPr>
              <a:spLocks noChangeArrowheads="1"/>
            </p:cNvSpPr>
            <p:nvPr/>
          </p:nvSpPr>
          <p:spPr bwMode="auto">
            <a:xfrm>
              <a:off x="437" y="3134"/>
              <a:ext cx="229" cy="135"/>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065" name="Rectangle 41">
              <a:extLst>
                <a:ext uri="{FF2B5EF4-FFF2-40B4-BE49-F238E27FC236}">
                  <a16:creationId xmlns:a16="http://schemas.microsoft.com/office/drawing/2014/main" id="{7629D6BA-B7ED-7A46-A004-67727CB2F762}"/>
                </a:ext>
              </a:extLst>
            </p:cNvPr>
            <p:cNvSpPr>
              <a:spLocks noChangeArrowheads="1"/>
            </p:cNvSpPr>
            <p:nvPr/>
          </p:nvSpPr>
          <p:spPr bwMode="auto">
            <a:xfrm>
              <a:off x="684" y="3177"/>
              <a:ext cx="222" cy="49"/>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066" name="Oval 42">
              <a:extLst>
                <a:ext uri="{FF2B5EF4-FFF2-40B4-BE49-F238E27FC236}">
                  <a16:creationId xmlns:a16="http://schemas.microsoft.com/office/drawing/2014/main" id="{A89D251D-7983-D542-803E-60D9E1D97BE6}"/>
                </a:ext>
              </a:extLst>
            </p:cNvPr>
            <p:cNvSpPr>
              <a:spLocks noChangeArrowheads="1"/>
            </p:cNvSpPr>
            <p:nvPr/>
          </p:nvSpPr>
          <p:spPr bwMode="auto">
            <a:xfrm>
              <a:off x="84" y="3127"/>
              <a:ext cx="35" cy="151"/>
            </a:xfrm>
            <a:prstGeom prst="ellipse">
              <a:avLst/>
            </a:prstGeom>
            <a:solidFill>
              <a:schemeClr val="bg1"/>
            </a:solidFill>
            <a:ln w="12700">
              <a:solidFill>
                <a:schemeClr val="tx1"/>
              </a:solidFill>
              <a:round/>
              <a:headEnd/>
              <a:tailEnd/>
            </a:ln>
            <a:effectLst/>
            <a:extLs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067" name="Arc 43">
              <a:extLst>
                <a:ext uri="{FF2B5EF4-FFF2-40B4-BE49-F238E27FC236}">
                  <a16:creationId xmlns:a16="http://schemas.microsoft.com/office/drawing/2014/main" id="{C9A05A06-F82C-944D-9432-0F0BF8986627}"/>
                </a:ext>
              </a:extLst>
            </p:cNvPr>
            <p:cNvSpPr>
              <a:spLocks/>
            </p:cNvSpPr>
            <p:nvPr/>
          </p:nvSpPr>
          <p:spPr bwMode="auto">
            <a:xfrm rot="-10500000">
              <a:off x="972" y="3128"/>
              <a:ext cx="117" cy="72"/>
            </a:xfrm>
            <a:custGeom>
              <a:avLst/>
              <a:gdLst>
                <a:gd name="T0" fmla="*/ 0 w 21785"/>
                <a:gd name="T1" fmla="*/ 0 h 21600"/>
                <a:gd name="T2" fmla="*/ 117 w 21785"/>
                <a:gd name="T3" fmla="*/ 72 h 21600"/>
                <a:gd name="T4" fmla="*/ 1 w 21785"/>
                <a:gd name="T5" fmla="*/ 72 h 21600"/>
                <a:gd name="T6" fmla="*/ 0 60000 65536"/>
                <a:gd name="T7" fmla="*/ 0 60000 65536"/>
                <a:gd name="T8" fmla="*/ 0 60000 65536"/>
              </a:gdLst>
              <a:ahLst/>
              <a:cxnLst>
                <a:cxn ang="T6">
                  <a:pos x="T0" y="T1"/>
                </a:cxn>
                <a:cxn ang="T7">
                  <a:pos x="T2" y="T3"/>
                </a:cxn>
                <a:cxn ang="T8">
                  <a:pos x="T4" y="T5"/>
                </a:cxn>
              </a:cxnLst>
              <a:rect l="0" t="0" r="r" b="b"/>
              <a:pathLst>
                <a:path w="21785" h="21600" fill="none" extrusionOk="0">
                  <a:moveTo>
                    <a:pt x="-1" y="0"/>
                  </a:moveTo>
                  <a:cubicBezTo>
                    <a:pt x="61" y="0"/>
                    <a:pt x="123" y="-1"/>
                    <a:pt x="185" y="-1"/>
                  </a:cubicBezTo>
                  <a:cubicBezTo>
                    <a:pt x="12114" y="-1"/>
                    <a:pt x="21785" y="9670"/>
                    <a:pt x="21785" y="21600"/>
                  </a:cubicBezTo>
                </a:path>
                <a:path w="21785" h="21600" stroke="0" extrusionOk="0">
                  <a:moveTo>
                    <a:pt x="-1" y="0"/>
                  </a:moveTo>
                  <a:cubicBezTo>
                    <a:pt x="61" y="0"/>
                    <a:pt x="123" y="-1"/>
                    <a:pt x="185" y="-1"/>
                  </a:cubicBezTo>
                  <a:cubicBezTo>
                    <a:pt x="12114" y="-1"/>
                    <a:pt x="21785" y="9670"/>
                    <a:pt x="21785" y="21600"/>
                  </a:cubicBezTo>
                  <a:lnTo>
                    <a:pt x="185" y="21600"/>
                  </a:lnTo>
                  <a:lnTo>
                    <a:pt x="-1" y="0"/>
                  </a:lnTo>
                  <a:close/>
                </a:path>
              </a:pathLst>
            </a:custGeom>
            <a:noFill/>
            <a:ln w="12700" cap="rnd">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46662" dir="3284183" algn="ctr" rotWithShape="0">
                      <a:schemeClr val="bg2">
                        <a:alpha val="74997"/>
                      </a:schemeClr>
                    </a:outerShdw>
                  </a:effectLst>
                </a14:hiddenEffects>
              </a:ext>
            </a:extLst>
          </p:spPr>
          <p:txBody>
            <a:bodyPr wrap="none" anchor="ctr"/>
            <a:lstStyle/>
            <a:p>
              <a:endParaRPr lang="en-US"/>
            </a:p>
          </p:txBody>
        </p:sp>
        <p:sp>
          <p:nvSpPr>
            <p:cNvPr id="1068" name="Arc 44">
              <a:extLst>
                <a:ext uri="{FF2B5EF4-FFF2-40B4-BE49-F238E27FC236}">
                  <a16:creationId xmlns:a16="http://schemas.microsoft.com/office/drawing/2014/main" id="{2C2B302D-1E6E-6344-8039-723465D21292}"/>
                </a:ext>
              </a:extLst>
            </p:cNvPr>
            <p:cNvSpPr>
              <a:spLocks/>
            </p:cNvSpPr>
            <p:nvPr/>
          </p:nvSpPr>
          <p:spPr bwMode="auto">
            <a:xfrm rot="-420000">
              <a:off x="961" y="3222"/>
              <a:ext cx="120" cy="62"/>
            </a:xfrm>
            <a:custGeom>
              <a:avLst/>
              <a:gdLst>
                <a:gd name="T0" fmla="*/ 0 w 21597"/>
                <a:gd name="T1" fmla="*/ 61 h 21599"/>
                <a:gd name="T2" fmla="*/ 119 w 21597"/>
                <a:gd name="T3" fmla="*/ 0 h 21599"/>
                <a:gd name="T4" fmla="*/ 120 w 21597"/>
                <a:gd name="T5" fmla="*/ 62 h 21599"/>
                <a:gd name="T6" fmla="*/ 0 60000 65536"/>
                <a:gd name="T7" fmla="*/ 0 60000 65536"/>
                <a:gd name="T8" fmla="*/ 0 60000 65536"/>
              </a:gdLst>
              <a:ahLst/>
              <a:cxnLst>
                <a:cxn ang="T6">
                  <a:pos x="T0" y="T1"/>
                </a:cxn>
                <a:cxn ang="T7">
                  <a:pos x="T2" y="T3"/>
                </a:cxn>
                <a:cxn ang="T8">
                  <a:pos x="T4" y="T5"/>
                </a:cxn>
              </a:cxnLst>
              <a:rect l="0" t="0" r="r" b="b"/>
              <a:pathLst>
                <a:path w="21597" h="21599" fill="none" extrusionOk="0">
                  <a:moveTo>
                    <a:pt x="-1" y="21253"/>
                  </a:moveTo>
                  <a:cubicBezTo>
                    <a:pt x="187" y="9529"/>
                    <a:pt x="9693" y="96"/>
                    <a:pt x="21418" y="-1"/>
                  </a:cubicBezTo>
                </a:path>
                <a:path w="21597" h="21599" stroke="0" extrusionOk="0">
                  <a:moveTo>
                    <a:pt x="-1" y="21253"/>
                  </a:moveTo>
                  <a:cubicBezTo>
                    <a:pt x="187" y="9529"/>
                    <a:pt x="9693" y="96"/>
                    <a:pt x="21418" y="-1"/>
                  </a:cubicBezTo>
                  <a:lnTo>
                    <a:pt x="21597" y="21599"/>
                  </a:lnTo>
                  <a:lnTo>
                    <a:pt x="-1" y="21253"/>
                  </a:lnTo>
                  <a:close/>
                </a:path>
              </a:pathLst>
            </a:custGeom>
            <a:noFill/>
            <a:ln w="12700" cap="rnd">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46662" dir="3284183" algn="ctr" rotWithShape="0">
                      <a:schemeClr val="bg2">
                        <a:alpha val="74997"/>
                      </a:schemeClr>
                    </a:outerShdw>
                  </a:effectLst>
                </a14:hiddenEffects>
              </a:ext>
            </a:extLst>
          </p:spPr>
          <p:txBody>
            <a:bodyPr wrap="none" anchor="ctr"/>
            <a:lstStyle/>
            <a:p>
              <a:endParaRPr lang="en-US"/>
            </a:p>
          </p:txBody>
        </p:sp>
        <p:sp>
          <p:nvSpPr>
            <p:cNvPr id="1069" name="Arc 45">
              <a:extLst>
                <a:ext uri="{FF2B5EF4-FFF2-40B4-BE49-F238E27FC236}">
                  <a16:creationId xmlns:a16="http://schemas.microsoft.com/office/drawing/2014/main" id="{E0C503BB-699B-B74B-A2B1-1E9C524D9ED4}"/>
                </a:ext>
              </a:extLst>
            </p:cNvPr>
            <p:cNvSpPr>
              <a:spLocks/>
            </p:cNvSpPr>
            <p:nvPr/>
          </p:nvSpPr>
          <p:spPr bwMode="auto">
            <a:xfrm rot="10800000">
              <a:off x="936" y="3205"/>
              <a:ext cx="24" cy="63"/>
            </a:xfrm>
            <a:custGeom>
              <a:avLst/>
              <a:gdLst>
                <a:gd name="T0" fmla="*/ 0 w 22518"/>
                <a:gd name="T1" fmla="*/ 0 h 21600"/>
                <a:gd name="T2" fmla="*/ 24 w 22518"/>
                <a:gd name="T3" fmla="*/ 63 h 21600"/>
                <a:gd name="T4" fmla="*/ 1 w 22518"/>
                <a:gd name="T5" fmla="*/ 63 h 21600"/>
                <a:gd name="T6" fmla="*/ 0 60000 65536"/>
                <a:gd name="T7" fmla="*/ 0 60000 65536"/>
                <a:gd name="T8" fmla="*/ 0 60000 65536"/>
              </a:gdLst>
              <a:ahLst/>
              <a:cxnLst>
                <a:cxn ang="T6">
                  <a:pos x="T0" y="T1"/>
                </a:cxn>
                <a:cxn ang="T7">
                  <a:pos x="T2" y="T3"/>
                </a:cxn>
                <a:cxn ang="T8">
                  <a:pos x="T4" y="T5"/>
                </a:cxn>
              </a:cxnLst>
              <a:rect l="0" t="0" r="r" b="b"/>
              <a:pathLst>
                <a:path w="22518" h="21600" fill="none" extrusionOk="0">
                  <a:moveTo>
                    <a:pt x="-1" y="19"/>
                  </a:moveTo>
                  <a:cubicBezTo>
                    <a:pt x="305" y="6"/>
                    <a:pt x="611" y="-1"/>
                    <a:pt x="918" y="-1"/>
                  </a:cubicBezTo>
                  <a:cubicBezTo>
                    <a:pt x="12847" y="-1"/>
                    <a:pt x="22518" y="9670"/>
                    <a:pt x="22518" y="21600"/>
                  </a:cubicBezTo>
                </a:path>
                <a:path w="22518" h="21600" stroke="0" extrusionOk="0">
                  <a:moveTo>
                    <a:pt x="-1" y="19"/>
                  </a:moveTo>
                  <a:cubicBezTo>
                    <a:pt x="305" y="6"/>
                    <a:pt x="611" y="-1"/>
                    <a:pt x="918" y="-1"/>
                  </a:cubicBezTo>
                  <a:cubicBezTo>
                    <a:pt x="12847" y="-1"/>
                    <a:pt x="22518" y="9670"/>
                    <a:pt x="22518" y="21600"/>
                  </a:cubicBezTo>
                  <a:lnTo>
                    <a:pt x="918" y="21600"/>
                  </a:lnTo>
                  <a:lnTo>
                    <a:pt x="-1" y="19"/>
                  </a:lnTo>
                  <a:close/>
                </a:path>
              </a:pathLst>
            </a:custGeom>
            <a:noFill/>
            <a:ln w="12700" cap="rnd">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46662" dir="3284183" algn="ctr" rotWithShape="0">
                      <a:schemeClr val="bg2">
                        <a:alpha val="74997"/>
                      </a:schemeClr>
                    </a:outerShdw>
                  </a:effectLst>
                </a14:hiddenEffects>
              </a:ext>
            </a:extLst>
          </p:spPr>
          <p:txBody>
            <a:bodyPr wrap="none" anchor="ctr"/>
            <a:lstStyle/>
            <a:p>
              <a:endParaRPr lang="en-US"/>
            </a:p>
          </p:txBody>
        </p:sp>
        <p:sp>
          <p:nvSpPr>
            <p:cNvPr id="1070" name="Oval 46">
              <a:extLst>
                <a:ext uri="{FF2B5EF4-FFF2-40B4-BE49-F238E27FC236}">
                  <a16:creationId xmlns:a16="http://schemas.microsoft.com/office/drawing/2014/main" id="{3F89CD54-15E5-8742-B843-166FAE6BE2AB}"/>
                </a:ext>
              </a:extLst>
            </p:cNvPr>
            <p:cNvSpPr>
              <a:spLocks noChangeArrowheads="1"/>
            </p:cNvSpPr>
            <p:nvPr/>
          </p:nvSpPr>
          <p:spPr bwMode="auto">
            <a:xfrm>
              <a:off x="947" y="3166"/>
              <a:ext cx="22" cy="77"/>
            </a:xfrm>
            <a:prstGeom prst="ellipse">
              <a:avLst/>
            </a:prstGeom>
            <a:solidFill>
              <a:schemeClr val="accent1"/>
            </a:solidFill>
            <a:ln w="12700">
              <a:solidFill>
                <a:schemeClr val="tx1"/>
              </a:solidFill>
              <a:round/>
              <a:headEnd/>
              <a:tailEnd/>
            </a:ln>
            <a:effectLst/>
            <a:extLs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071" name="Arc 47">
              <a:extLst>
                <a:ext uri="{FF2B5EF4-FFF2-40B4-BE49-F238E27FC236}">
                  <a16:creationId xmlns:a16="http://schemas.microsoft.com/office/drawing/2014/main" id="{2BA40617-DF41-B04B-8868-CC939D4372B9}"/>
                </a:ext>
              </a:extLst>
            </p:cNvPr>
            <p:cNvSpPr>
              <a:spLocks/>
            </p:cNvSpPr>
            <p:nvPr/>
          </p:nvSpPr>
          <p:spPr bwMode="auto">
            <a:xfrm>
              <a:off x="940" y="3144"/>
              <a:ext cx="29" cy="60"/>
            </a:xfrm>
            <a:custGeom>
              <a:avLst/>
              <a:gdLst>
                <a:gd name="T0" fmla="*/ 0 w 21600"/>
                <a:gd name="T1" fmla="*/ 60 h 21586"/>
                <a:gd name="T2" fmla="*/ 28 w 21600"/>
                <a:gd name="T3" fmla="*/ 0 h 21586"/>
                <a:gd name="T4" fmla="*/ 29 w 21600"/>
                <a:gd name="T5" fmla="*/ 60 h 21586"/>
                <a:gd name="T6" fmla="*/ 0 60000 65536"/>
                <a:gd name="T7" fmla="*/ 0 60000 65536"/>
                <a:gd name="T8" fmla="*/ 0 60000 65536"/>
              </a:gdLst>
              <a:ahLst/>
              <a:cxnLst>
                <a:cxn ang="T6">
                  <a:pos x="T0" y="T1"/>
                </a:cxn>
                <a:cxn ang="T7">
                  <a:pos x="T2" y="T3"/>
                </a:cxn>
                <a:cxn ang="T8">
                  <a:pos x="T4" y="T5"/>
                </a:cxn>
              </a:cxnLst>
              <a:rect l="0" t="0" r="r" b="b"/>
              <a:pathLst>
                <a:path w="21600" h="21586" fill="none" extrusionOk="0">
                  <a:moveTo>
                    <a:pt x="-1" y="21585"/>
                  </a:moveTo>
                  <a:cubicBezTo>
                    <a:pt x="-1" y="9951"/>
                    <a:pt x="9215" y="407"/>
                    <a:pt x="20842" y="-1"/>
                  </a:cubicBezTo>
                </a:path>
                <a:path w="21600" h="21586" stroke="0" extrusionOk="0">
                  <a:moveTo>
                    <a:pt x="-1" y="21585"/>
                  </a:moveTo>
                  <a:cubicBezTo>
                    <a:pt x="-1" y="9951"/>
                    <a:pt x="9215" y="407"/>
                    <a:pt x="20842" y="-1"/>
                  </a:cubicBezTo>
                  <a:lnTo>
                    <a:pt x="21600" y="21586"/>
                  </a:lnTo>
                  <a:lnTo>
                    <a:pt x="-1" y="21585"/>
                  </a:lnTo>
                  <a:close/>
                </a:path>
              </a:pathLst>
            </a:custGeom>
            <a:noFill/>
            <a:ln w="12700" cap="rnd">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46662" dir="3284183" algn="ctr" rotWithShape="0">
                      <a:schemeClr val="bg2">
                        <a:alpha val="74997"/>
                      </a:schemeClr>
                    </a:outerShdw>
                  </a:effectLst>
                </a14:hiddenEffects>
              </a:ext>
            </a:extLst>
          </p:spPr>
          <p:txBody>
            <a:bodyPr wrap="none" anchor="ctr"/>
            <a:lstStyle/>
            <a:p>
              <a:endParaRPr lang="en-US"/>
            </a:p>
          </p:txBody>
        </p:sp>
        <p:sp>
          <p:nvSpPr>
            <p:cNvPr id="1072" name="Oval 48">
              <a:extLst>
                <a:ext uri="{FF2B5EF4-FFF2-40B4-BE49-F238E27FC236}">
                  <a16:creationId xmlns:a16="http://schemas.microsoft.com/office/drawing/2014/main" id="{C60BB48A-03A4-6B4A-AAED-BC6DC322BEA8}"/>
                </a:ext>
              </a:extLst>
            </p:cNvPr>
            <p:cNvSpPr>
              <a:spLocks noChangeArrowheads="1"/>
            </p:cNvSpPr>
            <p:nvPr/>
          </p:nvSpPr>
          <p:spPr bwMode="auto">
            <a:xfrm>
              <a:off x="957" y="3193"/>
              <a:ext cx="2" cy="23"/>
            </a:xfrm>
            <a:prstGeom prst="ellipse">
              <a:avLst/>
            </a:prstGeom>
            <a:solidFill>
              <a:schemeClr val="tx2"/>
            </a:solidFill>
            <a:ln w="12700">
              <a:solidFill>
                <a:schemeClr val="tx1"/>
              </a:solidFill>
              <a:round/>
              <a:headEnd/>
              <a:tailEnd/>
            </a:ln>
            <a:effectLst/>
            <a:extLs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sp>
        <p:nvSpPr>
          <p:cNvPr id="1093" name="Freeform 69">
            <a:extLst>
              <a:ext uri="{FF2B5EF4-FFF2-40B4-BE49-F238E27FC236}">
                <a16:creationId xmlns:a16="http://schemas.microsoft.com/office/drawing/2014/main" id="{3A04EDF9-BE88-6D4B-BBCF-1B4B7B88C65B}"/>
              </a:ext>
            </a:extLst>
          </p:cNvPr>
          <p:cNvSpPr>
            <a:spLocks/>
          </p:cNvSpPr>
          <p:nvPr/>
        </p:nvSpPr>
        <p:spPr bwMode="auto">
          <a:xfrm>
            <a:off x="1927225" y="4895850"/>
            <a:ext cx="52388" cy="179388"/>
          </a:xfrm>
          <a:custGeom>
            <a:avLst/>
            <a:gdLst>
              <a:gd name="T0" fmla="*/ 25400 w 33"/>
              <a:gd name="T1" fmla="*/ 161925 h 113"/>
              <a:gd name="T2" fmla="*/ 25400 w 33"/>
              <a:gd name="T3" fmla="*/ 149225 h 113"/>
              <a:gd name="T4" fmla="*/ 28575 w 33"/>
              <a:gd name="T5" fmla="*/ 136525 h 113"/>
              <a:gd name="T6" fmla="*/ 31750 w 33"/>
              <a:gd name="T7" fmla="*/ 123825 h 113"/>
              <a:gd name="T8" fmla="*/ 34925 w 33"/>
              <a:gd name="T9" fmla="*/ 111125 h 113"/>
              <a:gd name="T10" fmla="*/ 34925 w 33"/>
              <a:gd name="T11" fmla="*/ 98425 h 113"/>
              <a:gd name="T12" fmla="*/ 38100 w 33"/>
              <a:gd name="T13" fmla="*/ 85725 h 113"/>
              <a:gd name="T14" fmla="*/ 38100 w 33"/>
              <a:gd name="T15" fmla="*/ 73025 h 113"/>
              <a:gd name="T16" fmla="*/ 44450 w 33"/>
              <a:gd name="T17" fmla="*/ 60325 h 113"/>
              <a:gd name="T18" fmla="*/ 44450 w 33"/>
              <a:gd name="T19" fmla="*/ 47625 h 113"/>
              <a:gd name="T20" fmla="*/ 44450 w 33"/>
              <a:gd name="T21" fmla="*/ 34925 h 113"/>
              <a:gd name="T22" fmla="*/ 44450 w 33"/>
              <a:gd name="T23" fmla="*/ 22225 h 113"/>
              <a:gd name="T24" fmla="*/ 47625 w 33"/>
              <a:gd name="T25" fmla="*/ 9525 h 113"/>
              <a:gd name="T26" fmla="*/ 44450 w 33"/>
              <a:gd name="T27" fmla="*/ 0 h 113"/>
              <a:gd name="T28" fmla="*/ 34925 w 33"/>
              <a:gd name="T29" fmla="*/ 6350 h 113"/>
              <a:gd name="T30" fmla="*/ 22225 w 33"/>
              <a:gd name="T31" fmla="*/ 6350 h 113"/>
              <a:gd name="T32" fmla="*/ 12700 w 33"/>
              <a:gd name="T33" fmla="*/ 12700 h 113"/>
              <a:gd name="T34" fmla="*/ 9525 w 33"/>
              <a:gd name="T35" fmla="*/ 25400 h 113"/>
              <a:gd name="T36" fmla="*/ 6350 w 33"/>
              <a:gd name="T37" fmla="*/ 38100 h 113"/>
              <a:gd name="T38" fmla="*/ 6350 w 33"/>
              <a:gd name="T39" fmla="*/ 50800 h 113"/>
              <a:gd name="T40" fmla="*/ 6350 w 33"/>
              <a:gd name="T41" fmla="*/ 63500 h 113"/>
              <a:gd name="T42" fmla="*/ 3175 w 33"/>
              <a:gd name="T43" fmla="*/ 76200 h 113"/>
              <a:gd name="T44" fmla="*/ 0 w 33"/>
              <a:gd name="T45" fmla="*/ 88900 h 113"/>
              <a:gd name="T46" fmla="*/ 0 w 33"/>
              <a:gd name="T47" fmla="*/ 101600 h 113"/>
              <a:gd name="T48" fmla="*/ 0 w 33"/>
              <a:gd name="T49" fmla="*/ 114300 h 113"/>
              <a:gd name="T50" fmla="*/ 3175 w 33"/>
              <a:gd name="T51" fmla="*/ 127000 h 113"/>
              <a:gd name="T52" fmla="*/ 9525 w 33"/>
              <a:gd name="T53" fmla="*/ 139700 h 113"/>
              <a:gd name="T54" fmla="*/ 9525 w 33"/>
              <a:gd name="T55" fmla="*/ 152400 h 113"/>
              <a:gd name="T56" fmla="*/ 6350 w 33"/>
              <a:gd name="T57" fmla="*/ 165100 h 113"/>
              <a:gd name="T58" fmla="*/ 12700 w 33"/>
              <a:gd name="T59" fmla="*/ 177800 h 113"/>
              <a:gd name="T60" fmla="*/ 25400 w 33"/>
              <a:gd name="T61" fmla="*/ 171450 h 113"/>
              <a:gd name="T62" fmla="*/ 19050 w 33"/>
              <a:gd name="T63" fmla="*/ 161925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3" h="113">
                <a:moveTo>
                  <a:pt x="12" y="102"/>
                </a:moveTo>
                <a:lnTo>
                  <a:pt x="16" y="102"/>
                </a:lnTo>
                <a:lnTo>
                  <a:pt x="18" y="98"/>
                </a:lnTo>
                <a:lnTo>
                  <a:pt x="16" y="94"/>
                </a:lnTo>
                <a:lnTo>
                  <a:pt x="18" y="90"/>
                </a:lnTo>
                <a:lnTo>
                  <a:pt x="18" y="86"/>
                </a:lnTo>
                <a:lnTo>
                  <a:pt x="18" y="82"/>
                </a:lnTo>
                <a:lnTo>
                  <a:pt x="20" y="78"/>
                </a:lnTo>
                <a:lnTo>
                  <a:pt x="20" y="74"/>
                </a:lnTo>
                <a:lnTo>
                  <a:pt x="22" y="70"/>
                </a:lnTo>
                <a:lnTo>
                  <a:pt x="22" y="66"/>
                </a:lnTo>
                <a:lnTo>
                  <a:pt x="22" y="62"/>
                </a:lnTo>
                <a:lnTo>
                  <a:pt x="22" y="58"/>
                </a:lnTo>
                <a:lnTo>
                  <a:pt x="24" y="54"/>
                </a:lnTo>
                <a:lnTo>
                  <a:pt x="24" y="50"/>
                </a:lnTo>
                <a:lnTo>
                  <a:pt x="24" y="46"/>
                </a:lnTo>
                <a:lnTo>
                  <a:pt x="28" y="42"/>
                </a:lnTo>
                <a:lnTo>
                  <a:pt x="28" y="38"/>
                </a:lnTo>
                <a:lnTo>
                  <a:pt x="28" y="34"/>
                </a:lnTo>
                <a:lnTo>
                  <a:pt x="28" y="30"/>
                </a:lnTo>
                <a:lnTo>
                  <a:pt x="28" y="26"/>
                </a:lnTo>
                <a:lnTo>
                  <a:pt x="28" y="22"/>
                </a:lnTo>
                <a:lnTo>
                  <a:pt x="28" y="18"/>
                </a:lnTo>
                <a:lnTo>
                  <a:pt x="28" y="14"/>
                </a:lnTo>
                <a:lnTo>
                  <a:pt x="28" y="10"/>
                </a:lnTo>
                <a:lnTo>
                  <a:pt x="30" y="6"/>
                </a:lnTo>
                <a:lnTo>
                  <a:pt x="32" y="2"/>
                </a:lnTo>
                <a:lnTo>
                  <a:pt x="28" y="0"/>
                </a:lnTo>
                <a:lnTo>
                  <a:pt x="24" y="0"/>
                </a:lnTo>
                <a:lnTo>
                  <a:pt x="22" y="4"/>
                </a:lnTo>
                <a:lnTo>
                  <a:pt x="18" y="4"/>
                </a:lnTo>
                <a:lnTo>
                  <a:pt x="14" y="4"/>
                </a:lnTo>
                <a:lnTo>
                  <a:pt x="10" y="4"/>
                </a:lnTo>
                <a:lnTo>
                  <a:pt x="8" y="8"/>
                </a:lnTo>
                <a:lnTo>
                  <a:pt x="8" y="12"/>
                </a:lnTo>
                <a:lnTo>
                  <a:pt x="6" y="16"/>
                </a:lnTo>
                <a:lnTo>
                  <a:pt x="6" y="20"/>
                </a:lnTo>
                <a:lnTo>
                  <a:pt x="4" y="24"/>
                </a:lnTo>
                <a:lnTo>
                  <a:pt x="4" y="28"/>
                </a:lnTo>
                <a:lnTo>
                  <a:pt x="4" y="32"/>
                </a:lnTo>
                <a:lnTo>
                  <a:pt x="4" y="36"/>
                </a:lnTo>
                <a:lnTo>
                  <a:pt x="4" y="40"/>
                </a:lnTo>
                <a:lnTo>
                  <a:pt x="4" y="44"/>
                </a:lnTo>
                <a:lnTo>
                  <a:pt x="2" y="48"/>
                </a:lnTo>
                <a:lnTo>
                  <a:pt x="0" y="52"/>
                </a:lnTo>
                <a:lnTo>
                  <a:pt x="0" y="56"/>
                </a:lnTo>
                <a:lnTo>
                  <a:pt x="0" y="60"/>
                </a:lnTo>
                <a:lnTo>
                  <a:pt x="0" y="64"/>
                </a:lnTo>
                <a:lnTo>
                  <a:pt x="0" y="68"/>
                </a:lnTo>
                <a:lnTo>
                  <a:pt x="0" y="72"/>
                </a:lnTo>
                <a:lnTo>
                  <a:pt x="2" y="76"/>
                </a:lnTo>
                <a:lnTo>
                  <a:pt x="2" y="80"/>
                </a:lnTo>
                <a:lnTo>
                  <a:pt x="4" y="84"/>
                </a:lnTo>
                <a:lnTo>
                  <a:pt x="6" y="88"/>
                </a:lnTo>
                <a:lnTo>
                  <a:pt x="6" y="92"/>
                </a:lnTo>
                <a:lnTo>
                  <a:pt x="6" y="96"/>
                </a:lnTo>
                <a:lnTo>
                  <a:pt x="4" y="100"/>
                </a:lnTo>
                <a:lnTo>
                  <a:pt x="4" y="104"/>
                </a:lnTo>
                <a:lnTo>
                  <a:pt x="6" y="108"/>
                </a:lnTo>
                <a:lnTo>
                  <a:pt x="8" y="112"/>
                </a:lnTo>
                <a:lnTo>
                  <a:pt x="12" y="110"/>
                </a:lnTo>
                <a:lnTo>
                  <a:pt x="16" y="108"/>
                </a:lnTo>
                <a:lnTo>
                  <a:pt x="16" y="104"/>
                </a:lnTo>
                <a:lnTo>
                  <a:pt x="12" y="102"/>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46662" dir="3284183" algn="ctr" rotWithShape="0">
                    <a:schemeClr val="bg2">
                      <a:alpha val="74997"/>
                    </a:schemeClr>
                  </a:outerShdw>
                </a:effectLst>
              </a14:hiddenEffects>
            </a:ext>
          </a:extLst>
        </p:spPr>
        <p:txBody>
          <a:bodyPr/>
          <a:lstStyle/>
          <a:p>
            <a:endParaRPr lang="en-US"/>
          </a:p>
        </p:txBody>
      </p:sp>
      <p:grpSp>
        <p:nvGrpSpPr>
          <p:cNvPr id="1030" name="Group 147">
            <a:extLst>
              <a:ext uri="{FF2B5EF4-FFF2-40B4-BE49-F238E27FC236}">
                <a16:creationId xmlns:a16="http://schemas.microsoft.com/office/drawing/2014/main" id="{DF928DBC-A274-3046-BB95-6F8351B65B01}"/>
              </a:ext>
            </a:extLst>
          </p:cNvPr>
          <p:cNvGrpSpPr>
            <a:grpSpLocks/>
          </p:cNvGrpSpPr>
          <p:nvPr/>
        </p:nvGrpSpPr>
        <p:grpSpPr bwMode="auto">
          <a:xfrm>
            <a:off x="3829050" y="5580063"/>
            <a:ext cx="468313" cy="649287"/>
            <a:chOff x="2412" y="3515"/>
            <a:chExt cx="295" cy="409"/>
          </a:xfrm>
        </p:grpSpPr>
        <p:sp>
          <p:nvSpPr>
            <p:cNvPr id="1095" name="Rectangle 71">
              <a:extLst>
                <a:ext uri="{FF2B5EF4-FFF2-40B4-BE49-F238E27FC236}">
                  <a16:creationId xmlns:a16="http://schemas.microsoft.com/office/drawing/2014/main" id="{9672B235-0A73-1245-9E16-2D59E9BE23B1}"/>
                </a:ext>
              </a:extLst>
            </p:cNvPr>
            <p:cNvSpPr>
              <a:spLocks noChangeArrowheads="1"/>
            </p:cNvSpPr>
            <p:nvPr/>
          </p:nvSpPr>
          <p:spPr bwMode="auto">
            <a:xfrm rot="1260000">
              <a:off x="2601" y="3553"/>
              <a:ext cx="52" cy="244"/>
            </a:xfrm>
            <a:prstGeom prst="rect">
              <a:avLst/>
            </a:prstGeom>
            <a:gradFill rotWithShape="0">
              <a:gsLst>
                <a:gs pos="0">
                  <a:schemeClr val="bg1"/>
                </a:gs>
                <a:gs pos="50000">
                  <a:schemeClr val="bg1">
                    <a:gamma/>
                    <a:shade val="53725"/>
                    <a:invGamma/>
                  </a:schemeClr>
                </a:gs>
                <a:gs pos="100000">
                  <a:schemeClr val="bg1"/>
                </a:gs>
              </a:gsLst>
              <a:lin ang="2700000" scaled="1"/>
            </a:gradFill>
            <a:ln w="12700">
              <a:solidFill>
                <a:schemeClr val="bg1"/>
              </a:solidFill>
              <a:miter lim="800000"/>
              <a:headEnd/>
              <a:tailEnd/>
            </a:ln>
            <a:effectLst/>
            <a:extLs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ko-KR" altLang="en-US">
                <a:solidFill>
                  <a:schemeClr val="bg1"/>
                </a:solidFill>
                <a:latin typeface="Times" charset="0"/>
                <a:ea typeface="굴림" charset="0"/>
                <a:cs typeface="굴림" charset="0"/>
              </a:endParaRPr>
            </a:p>
          </p:txBody>
        </p:sp>
        <p:sp>
          <p:nvSpPr>
            <p:cNvPr id="1096" name="Rectangle 72">
              <a:extLst>
                <a:ext uri="{FF2B5EF4-FFF2-40B4-BE49-F238E27FC236}">
                  <a16:creationId xmlns:a16="http://schemas.microsoft.com/office/drawing/2014/main" id="{3A84B17B-CC6B-DA44-926B-F394D42CEF07}"/>
                </a:ext>
              </a:extLst>
            </p:cNvPr>
            <p:cNvSpPr>
              <a:spLocks noChangeArrowheads="1"/>
            </p:cNvSpPr>
            <p:nvPr/>
          </p:nvSpPr>
          <p:spPr bwMode="auto">
            <a:xfrm>
              <a:off x="2412" y="3898"/>
              <a:ext cx="292" cy="26"/>
            </a:xfrm>
            <a:prstGeom prst="rect">
              <a:avLst/>
            </a:prstGeom>
            <a:gradFill rotWithShape="0">
              <a:gsLst>
                <a:gs pos="0">
                  <a:schemeClr val="bg1"/>
                </a:gs>
                <a:gs pos="50000">
                  <a:schemeClr val="bg1">
                    <a:gamma/>
                    <a:shade val="29804"/>
                    <a:invGamma/>
                  </a:schemeClr>
                </a:gs>
                <a:gs pos="100000">
                  <a:schemeClr val="bg1"/>
                </a:gs>
              </a:gsLst>
              <a:lin ang="5400000" scaled="1"/>
            </a:gradFill>
            <a:ln w="12700">
              <a:solidFill>
                <a:schemeClr val="bg1"/>
              </a:solidFill>
              <a:miter lim="800000"/>
              <a:headEnd/>
              <a:tailEnd/>
            </a:ln>
            <a:effectLst/>
            <a:extLs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097" name="Rectangle 73">
              <a:extLst>
                <a:ext uri="{FF2B5EF4-FFF2-40B4-BE49-F238E27FC236}">
                  <a16:creationId xmlns:a16="http://schemas.microsoft.com/office/drawing/2014/main" id="{EE3DDFA7-0EBA-DA48-977D-839F4A75EC5E}"/>
                </a:ext>
              </a:extLst>
            </p:cNvPr>
            <p:cNvSpPr>
              <a:spLocks noChangeArrowheads="1"/>
            </p:cNvSpPr>
            <p:nvPr/>
          </p:nvSpPr>
          <p:spPr bwMode="auto">
            <a:xfrm>
              <a:off x="2672" y="3714"/>
              <a:ext cx="32" cy="176"/>
            </a:xfrm>
            <a:prstGeom prst="rect">
              <a:avLst/>
            </a:prstGeom>
            <a:gradFill rotWithShape="0">
              <a:gsLst>
                <a:gs pos="0">
                  <a:schemeClr val="bg1"/>
                </a:gs>
                <a:gs pos="50000">
                  <a:schemeClr val="bg1">
                    <a:gamma/>
                    <a:shade val="46275"/>
                    <a:invGamma/>
                  </a:schemeClr>
                </a:gs>
                <a:gs pos="100000">
                  <a:schemeClr val="bg1"/>
                </a:gs>
              </a:gsLst>
              <a:lin ang="2700000" scaled="1"/>
            </a:gradFill>
            <a:ln w="12700">
              <a:solidFill>
                <a:schemeClr val="bg1"/>
              </a:solidFill>
              <a:miter lim="800000"/>
              <a:headEnd/>
              <a:tailEnd/>
            </a:ln>
            <a:effectLst/>
            <a:extLs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098" name="Oval 74">
              <a:extLst>
                <a:ext uri="{FF2B5EF4-FFF2-40B4-BE49-F238E27FC236}">
                  <a16:creationId xmlns:a16="http://schemas.microsoft.com/office/drawing/2014/main" id="{7A01488F-6585-E742-B531-F0CC1345A655}"/>
                </a:ext>
              </a:extLst>
            </p:cNvPr>
            <p:cNvSpPr>
              <a:spLocks noChangeArrowheads="1"/>
            </p:cNvSpPr>
            <p:nvPr/>
          </p:nvSpPr>
          <p:spPr bwMode="auto">
            <a:xfrm>
              <a:off x="2612" y="3680"/>
              <a:ext cx="72" cy="59"/>
            </a:xfrm>
            <a:prstGeom prst="ellipse">
              <a:avLst/>
            </a:prstGeom>
            <a:gradFill rotWithShape="0">
              <a:gsLst>
                <a:gs pos="0">
                  <a:schemeClr val="bg1"/>
                </a:gs>
                <a:gs pos="50000">
                  <a:schemeClr val="bg1">
                    <a:gamma/>
                    <a:shade val="46275"/>
                    <a:invGamma/>
                  </a:schemeClr>
                </a:gs>
                <a:gs pos="100000">
                  <a:schemeClr val="bg1"/>
                </a:gs>
              </a:gsLst>
              <a:lin ang="5400000" scaled="1"/>
            </a:gradFill>
            <a:ln w="12700">
              <a:solidFill>
                <a:schemeClr val="tx1"/>
              </a:solidFill>
              <a:round/>
              <a:headEnd/>
              <a:tailEnd/>
            </a:ln>
            <a:effectLst/>
            <a:extLs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099" name="Rectangle 75">
              <a:extLst>
                <a:ext uri="{FF2B5EF4-FFF2-40B4-BE49-F238E27FC236}">
                  <a16:creationId xmlns:a16="http://schemas.microsoft.com/office/drawing/2014/main" id="{B4AECDDF-E8F9-7747-B5F9-EC97875022C4}"/>
                </a:ext>
              </a:extLst>
            </p:cNvPr>
            <p:cNvSpPr>
              <a:spLocks noChangeArrowheads="1"/>
            </p:cNvSpPr>
            <p:nvPr/>
          </p:nvSpPr>
          <p:spPr bwMode="auto">
            <a:xfrm rot="1080000">
              <a:off x="2492" y="3817"/>
              <a:ext cx="132" cy="9"/>
            </a:xfrm>
            <a:prstGeom prst="rect">
              <a:avLst/>
            </a:prstGeom>
            <a:solidFill>
              <a:schemeClr val="bg1"/>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100" name="Rectangle 76">
              <a:extLst>
                <a:ext uri="{FF2B5EF4-FFF2-40B4-BE49-F238E27FC236}">
                  <a16:creationId xmlns:a16="http://schemas.microsoft.com/office/drawing/2014/main" id="{EC5B43DC-EE1A-7243-8108-4603544FAA6E}"/>
                </a:ext>
              </a:extLst>
            </p:cNvPr>
            <p:cNvSpPr>
              <a:spLocks noChangeArrowheads="1"/>
            </p:cNvSpPr>
            <p:nvPr/>
          </p:nvSpPr>
          <p:spPr bwMode="auto">
            <a:xfrm>
              <a:off x="2552" y="3831"/>
              <a:ext cx="12" cy="76"/>
            </a:xfrm>
            <a:prstGeom prst="rect">
              <a:avLst/>
            </a:prstGeom>
            <a:gradFill rotWithShape="0">
              <a:gsLst>
                <a:gs pos="0">
                  <a:srgbClr val="618FFD"/>
                </a:gs>
                <a:gs pos="100000">
                  <a:srgbClr val="618FFD">
                    <a:gamma/>
                    <a:shade val="29804"/>
                    <a:invGamma/>
                  </a:srgbClr>
                </a:gs>
              </a:gsLst>
              <a:lin ang="5400000" scaled="1"/>
            </a:gradFill>
            <a:ln w="12700">
              <a:solidFill>
                <a:schemeClr val="tx1"/>
              </a:solidFill>
              <a:miter lim="800000"/>
              <a:headEnd/>
              <a:tailEnd/>
            </a:ln>
            <a:effectLst/>
            <a:extLs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101" name="Rectangle 77">
              <a:extLst>
                <a:ext uri="{FF2B5EF4-FFF2-40B4-BE49-F238E27FC236}">
                  <a16:creationId xmlns:a16="http://schemas.microsoft.com/office/drawing/2014/main" id="{5A26F627-F7D2-3641-8CD1-1F45F9E81250}"/>
                </a:ext>
              </a:extLst>
            </p:cNvPr>
            <p:cNvSpPr>
              <a:spLocks noChangeArrowheads="1"/>
            </p:cNvSpPr>
            <p:nvPr/>
          </p:nvSpPr>
          <p:spPr bwMode="auto">
            <a:xfrm rot="1200000">
              <a:off x="2675" y="3515"/>
              <a:ext cx="32" cy="42"/>
            </a:xfrm>
            <a:prstGeom prst="rect">
              <a:avLst/>
            </a:prstGeom>
            <a:solidFill>
              <a:schemeClr val="bg1"/>
            </a:solidFill>
            <a:ln w="12700">
              <a:solidFill>
                <a:schemeClr val="tx1"/>
              </a:solidFill>
              <a:miter lim="800000"/>
              <a:headEnd/>
              <a:tailEnd/>
            </a:ln>
            <a:effectLst/>
            <a:extLs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nvGrpSpPr>
          <p:cNvPr id="1031" name="Group 81">
            <a:extLst>
              <a:ext uri="{FF2B5EF4-FFF2-40B4-BE49-F238E27FC236}">
                <a16:creationId xmlns:a16="http://schemas.microsoft.com/office/drawing/2014/main" id="{EDBC4F80-F00A-2249-9309-C21AA29DC23B}"/>
              </a:ext>
            </a:extLst>
          </p:cNvPr>
          <p:cNvGrpSpPr>
            <a:grpSpLocks/>
          </p:cNvGrpSpPr>
          <p:nvPr/>
        </p:nvGrpSpPr>
        <p:grpSpPr bwMode="auto">
          <a:xfrm>
            <a:off x="5481638" y="588963"/>
            <a:ext cx="703262" cy="958850"/>
            <a:chOff x="3883" y="688"/>
            <a:chExt cx="576" cy="792"/>
          </a:xfrm>
        </p:grpSpPr>
        <p:sp>
          <p:nvSpPr>
            <p:cNvPr id="1106" name="Rectangle 82">
              <a:extLst>
                <a:ext uri="{FF2B5EF4-FFF2-40B4-BE49-F238E27FC236}">
                  <a16:creationId xmlns:a16="http://schemas.microsoft.com/office/drawing/2014/main" id="{752693E4-C68B-AC45-830D-87E44FB832E4}"/>
                </a:ext>
              </a:extLst>
            </p:cNvPr>
            <p:cNvSpPr>
              <a:spLocks noChangeArrowheads="1"/>
            </p:cNvSpPr>
            <p:nvPr/>
          </p:nvSpPr>
          <p:spPr bwMode="auto">
            <a:xfrm>
              <a:off x="4096" y="688"/>
              <a:ext cx="152" cy="792"/>
            </a:xfrm>
            <a:prstGeom prst="rect">
              <a:avLst/>
            </a:prstGeom>
            <a:solidFill>
              <a:schemeClr val="hlink"/>
            </a:solidFill>
            <a:ln w="12700">
              <a:solidFill>
                <a:schemeClr val="tx1"/>
              </a:solidFill>
              <a:miter lim="800000"/>
              <a:headEnd/>
              <a:tailEnd/>
            </a:ln>
            <a:effectLst/>
            <a:extLst>
              <a:ext uri="{AF507438-7753-43e0-B8FC-AC1667EBCBE1}">
                <a14:hiddenEffects xmlns="" xmlns:a14="http://schemas.microsoft.com/office/drawing/2010/main">
                  <a:effectLst>
                    <a:outerShdw blurRad="63500" dist="29783" dir="1514402" algn="ctr" rotWithShape="0">
                      <a:schemeClr val="tx1">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107" name="Rectangle 83">
              <a:extLst>
                <a:ext uri="{FF2B5EF4-FFF2-40B4-BE49-F238E27FC236}">
                  <a16:creationId xmlns:a16="http://schemas.microsoft.com/office/drawing/2014/main" id="{B4DE375D-9E7B-5643-ACD3-3DF2B66ACF99}"/>
                </a:ext>
              </a:extLst>
            </p:cNvPr>
            <p:cNvSpPr>
              <a:spLocks noChangeArrowheads="1"/>
            </p:cNvSpPr>
            <p:nvPr/>
          </p:nvSpPr>
          <p:spPr bwMode="auto">
            <a:xfrm>
              <a:off x="3883" y="824"/>
              <a:ext cx="576" cy="144"/>
            </a:xfrm>
            <a:prstGeom prst="rect">
              <a:avLst/>
            </a:prstGeom>
            <a:solidFill>
              <a:schemeClr val="hlink"/>
            </a:solidFill>
            <a:ln w="12700">
              <a:solidFill>
                <a:schemeClr val="tx1"/>
              </a:solidFill>
              <a:miter lim="800000"/>
              <a:headEnd/>
              <a:tailEnd/>
            </a:ln>
            <a:effectLst/>
            <a:extLst>
              <a:ext uri="{AF507438-7753-43e0-B8FC-AC1667EBCBE1}">
                <a14:hiddenEffects xmlns="" xmlns:a14="http://schemas.microsoft.com/office/drawing/2010/main">
                  <a:effectLst>
                    <a:outerShdw blurRad="63500" dist="29783" dir="1514402" algn="ctr" rotWithShape="0">
                      <a:schemeClr val="tx1">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108" name="Rectangle 84">
              <a:extLst>
                <a:ext uri="{FF2B5EF4-FFF2-40B4-BE49-F238E27FC236}">
                  <a16:creationId xmlns:a16="http://schemas.microsoft.com/office/drawing/2014/main" id="{ABA7B6D9-111E-8B49-B4CF-F4559739263F}"/>
                </a:ext>
              </a:extLst>
            </p:cNvPr>
            <p:cNvSpPr>
              <a:spLocks noChangeArrowheads="1"/>
            </p:cNvSpPr>
            <p:nvPr/>
          </p:nvSpPr>
          <p:spPr bwMode="auto">
            <a:xfrm>
              <a:off x="4101" y="773"/>
              <a:ext cx="143" cy="278"/>
            </a:xfrm>
            <a:prstGeom prst="rect">
              <a:avLst/>
            </a:prstGeom>
            <a:solidFill>
              <a:schemeClr val="hlink"/>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29783" dir="1514402"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nvGrpSpPr>
          <p:cNvPr id="1032" name="Group 87">
            <a:extLst>
              <a:ext uri="{FF2B5EF4-FFF2-40B4-BE49-F238E27FC236}">
                <a16:creationId xmlns:a16="http://schemas.microsoft.com/office/drawing/2014/main" id="{10C944A4-D3B5-B84B-803B-4BD448A3BAFB}"/>
              </a:ext>
            </a:extLst>
          </p:cNvPr>
          <p:cNvGrpSpPr>
            <a:grpSpLocks/>
          </p:cNvGrpSpPr>
          <p:nvPr/>
        </p:nvGrpSpPr>
        <p:grpSpPr bwMode="auto">
          <a:xfrm>
            <a:off x="223838" y="6316663"/>
            <a:ext cx="8704262" cy="454025"/>
            <a:chOff x="149" y="3969"/>
            <a:chExt cx="5483" cy="286"/>
          </a:xfrm>
        </p:grpSpPr>
        <p:sp>
          <p:nvSpPr>
            <p:cNvPr id="1112" name="Line 88">
              <a:extLst>
                <a:ext uri="{FF2B5EF4-FFF2-40B4-BE49-F238E27FC236}">
                  <a16:creationId xmlns:a16="http://schemas.microsoft.com/office/drawing/2014/main" id="{3A034561-BA40-394A-BD6E-207C9FB41751}"/>
                </a:ext>
              </a:extLst>
            </p:cNvPr>
            <p:cNvSpPr>
              <a:spLocks noChangeShapeType="1"/>
            </p:cNvSpPr>
            <p:nvPr/>
          </p:nvSpPr>
          <p:spPr bwMode="auto">
            <a:xfrm>
              <a:off x="149" y="4077"/>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1113" name="Rectangle 89">
              <a:extLst>
                <a:ext uri="{FF2B5EF4-FFF2-40B4-BE49-F238E27FC236}">
                  <a16:creationId xmlns:a16="http://schemas.microsoft.com/office/drawing/2014/main" id="{6C7B44D5-50B5-C744-BB55-22C38A4D8EE3}"/>
                </a:ext>
              </a:extLst>
            </p:cNvPr>
            <p:cNvSpPr>
              <a:spLocks noChangeArrowheads="1"/>
            </p:cNvSpPr>
            <p:nvPr/>
          </p:nvSpPr>
          <p:spPr bwMode="auto">
            <a:xfrm>
              <a:off x="1931" y="3969"/>
              <a:ext cx="1844" cy="286"/>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ko-KR" altLang="en-US" sz="2400" b="1">
                  <a:latin typeface="Times" pitchFamily="2" charset="0"/>
                  <a:ea typeface="굴림" panose="020B0600000101010101" pitchFamily="34" charset="-127"/>
                </a:rPr>
                <a:t> </a:t>
              </a:r>
              <a:r>
                <a:rPr lang="en-US" altLang="ko-KR" sz="2400" b="1">
                  <a:solidFill>
                    <a:schemeClr val="accent1"/>
                  </a:solidFill>
                  <a:latin typeface="Times" pitchFamily="2" charset="0"/>
                  <a:ea typeface="굴림" panose="020B0600000101010101" pitchFamily="34" charset="-127"/>
                </a:rPr>
                <a:t>The “Opened” Bible</a:t>
              </a:r>
              <a:endParaRPr lang="en-US" altLang="ko-KR" sz="2400" b="1">
                <a:latin typeface="Times" pitchFamily="2" charset="0"/>
                <a:ea typeface="굴림" panose="020B0600000101010101" pitchFamily="34" charset="-127"/>
              </a:endParaRPr>
            </a:p>
          </p:txBody>
        </p:sp>
        <p:sp>
          <p:nvSpPr>
            <p:cNvPr id="1114" name="Line 90">
              <a:extLst>
                <a:ext uri="{FF2B5EF4-FFF2-40B4-BE49-F238E27FC236}">
                  <a16:creationId xmlns:a16="http://schemas.microsoft.com/office/drawing/2014/main" id="{4BAE89F2-631F-7C43-BCCB-EE0EF8A2422E}"/>
                </a:ext>
              </a:extLst>
            </p:cNvPr>
            <p:cNvSpPr>
              <a:spLocks noChangeShapeType="1"/>
            </p:cNvSpPr>
            <p:nvPr/>
          </p:nvSpPr>
          <p:spPr bwMode="auto">
            <a:xfrm>
              <a:off x="3809" y="4077"/>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1115" name="Line 91">
              <a:extLst>
                <a:ext uri="{FF2B5EF4-FFF2-40B4-BE49-F238E27FC236}">
                  <a16:creationId xmlns:a16="http://schemas.microsoft.com/office/drawing/2014/main" id="{5E61A35D-1D72-6845-98AF-1C711AE15CED}"/>
                </a:ext>
              </a:extLst>
            </p:cNvPr>
            <p:cNvSpPr>
              <a:spLocks noChangeShapeType="1"/>
            </p:cNvSpPr>
            <p:nvPr/>
          </p:nvSpPr>
          <p:spPr bwMode="auto">
            <a:xfrm>
              <a:off x="3809" y="4173"/>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1116" name="Line 92">
              <a:extLst>
                <a:ext uri="{FF2B5EF4-FFF2-40B4-BE49-F238E27FC236}">
                  <a16:creationId xmlns:a16="http://schemas.microsoft.com/office/drawing/2014/main" id="{4DB2A6BA-36A8-3A49-A611-3A23B8727BCA}"/>
                </a:ext>
              </a:extLst>
            </p:cNvPr>
            <p:cNvSpPr>
              <a:spLocks noChangeShapeType="1"/>
            </p:cNvSpPr>
            <p:nvPr/>
          </p:nvSpPr>
          <p:spPr bwMode="auto">
            <a:xfrm>
              <a:off x="149" y="4173"/>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grpSp>
      <p:grpSp>
        <p:nvGrpSpPr>
          <p:cNvPr id="1033" name="Group 93">
            <a:extLst>
              <a:ext uri="{FF2B5EF4-FFF2-40B4-BE49-F238E27FC236}">
                <a16:creationId xmlns:a16="http://schemas.microsoft.com/office/drawing/2014/main" id="{79F0E40A-3228-8F46-B38B-88EC34FE3ABB}"/>
              </a:ext>
            </a:extLst>
          </p:cNvPr>
          <p:cNvGrpSpPr>
            <a:grpSpLocks/>
          </p:cNvGrpSpPr>
          <p:nvPr/>
        </p:nvGrpSpPr>
        <p:grpSpPr bwMode="auto">
          <a:xfrm>
            <a:off x="206375" y="311150"/>
            <a:ext cx="8742363" cy="317500"/>
            <a:chOff x="130" y="196"/>
            <a:chExt cx="5483" cy="200"/>
          </a:xfrm>
        </p:grpSpPr>
        <p:sp>
          <p:nvSpPr>
            <p:cNvPr id="1118" name="Line 94">
              <a:extLst>
                <a:ext uri="{FF2B5EF4-FFF2-40B4-BE49-F238E27FC236}">
                  <a16:creationId xmlns:a16="http://schemas.microsoft.com/office/drawing/2014/main" id="{E2A72653-14C9-3941-90F2-9593E755EDD7}"/>
                </a:ext>
              </a:extLst>
            </p:cNvPr>
            <p:cNvSpPr>
              <a:spLocks noChangeShapeType="1"/>
            </p:cNvSpPr>
            <p:nvPr/>
          </p:nvSpPr>
          <p:spPr bwMode="auto">
            <a:xfrm>
              <a:off x="130" y="196"/>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1119" name="Line 95">
              <a:extLst>
                <a:ext uri="{FF2B5EF4-FFF2-40B4-BE49-F238E27FC236}">
                  <a16:creationId xmlns:a16="http://schemas.microsoft.com/office/drawing/2014/main" id="{87EFDAF0-BE42-A04C-B1E9-DD3D178BDE2B}"/>
                </a:ext>
              </a:extLst>
            </p:cNvPr>
            <p:cNvSpPr>
              <a:spLocks noChangeShapeType="1"/>
            </p:cNvSpPr>
            <p:nvPr/>
          </p:nvSpPr>
          <p:spPr bwMode="auto">
            <a:xfrm>
              <a:off x="3790" y="196"/>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1120" name="Line 96">
              <a:extLst>
                <a:ext uri="{FF2B5EF4-FFF2-40B4-BE49-F238E27FC236}">
                  <a16:creationId xmlns:a16="http://schemas.microsoft.com/office/drawing/2014/main" id="{77B66A1D-188E-8149-851E-F77E864B421B}"/>
                </a:ext>
              </a:extLst>
            </p:cNvPr>
            <p:cNvSpPr>
              <a:spLocks noChangeShapeType="1"/>
            </p:cNvSpPr>
            <p:nvPr/>
          </p:nvSpPr>
          <p:spPr bwMode="auto">
            <a:xfrm>
              <a:off x="3790" y="292"/>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1121" name="Line 97">
              <a:extLst>
                <a:ext uri="{FF2B5EF4-FFF2-40B4-BE49-F238E27FC236}">
                  <a16:creationId xmlns:a16="http://schemas.microsoft.com/office/drawing/2014/main" id="{42AD50D4-A56A-C74F-ACA7-B03EBBEF4307}"/>
                </a:ext>
              </a:extLst>
            </p:cNvPr>
            <p:cNvSpPr>
              <a:spLocks noChangeShapeType="1"/>
            </p:cNvSpPr>
            <p:nvPr/>
          </p:nvSpPr>
          <p:spPr bwMode="auto">
            <a:xfrm>
              <a:off x="130" y="292"/>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1122" name="Line 98">
              <a:extLst>
                <a:ext uri="{FF2B5EF4-FFF2-40B4-BE49-F238E27FC236}">
                  <a16:creationId xmlns:a16="http://schemas.microsoft.com/office/drawing/2014/main" id="{860E804D-FD7C-3E46-BACF-94BC87282CEA}"/>
                </a:ext>
              </a:extLst>
            </p:cNvPr>
            <p:cNvSpPr>
              <a:spLocks noChangeShapeType="1"/>
            </p:cNvSpPr>
            <p:nvPr/>
          </p:nvSpPr>
          <p:spPr bwMode="auto">
            <a:xfrm>
              <a:off x="130" y="396"/>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1123" name="Line 99">
              <a:extLst>
                <a:ext uri="{FF2B5EF4-FFF2-40B4-BE49-F238E27FC236}">
                  <a16:creationId xmlns:a16="http://schemas.microsoft.com/office/drawing/2014/main" id="{291FC1FD-7545-7447-A58B-204842CEC391}"/>
                </a:ext>
              </a:extLst>
            </p:cNvPr>
            <p:cNvSpPr>
              <a:spLocks noChangeShapeType="1"/>
            </p:cNvSpPr>
            <p:nvPr/>
          </p:nvSpPr>
          <p:spPr bwMode="auto">
            <a:xfrm>
              <a:off x="3790" y="396"/>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grpSp>
      <p:sp>
        <p:nvSpPr>
          <p:cNvPr id="1126" name="Line 102">
            <a:extLst>
              <a:ext uri="{FF2B5EF4-FFF2-40B4-BE49-F238E27FC236}">
                <a16:creationId xmlns:a16="http://schemas.microsoft.com/office/drawing/2014/main" id="{BFC6E1F8-083E-3245-968C-3B795C099443}"/>
              </a:ext>
            </a:extLst>
          </p:cNvPr>
          <p:cNvSpPr>
            <a:spLocks noChangeShapeType="1"/>
          </p:cNvSpPr>
          <p:nvPr/>
        </p:nvSpPr>
        <p:spPr bwMode="auto">
          <a:xfrm flipH="1">
            <a:off x="5456238" y="4124325"/>
            <a:ext cx="842962" cy="579438"/>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127" name="Line 103">
            <a:extLst>
              <a:ext uri="{FF2B5EF4-FFF2-40B4-BE49-F238E27FC236}">
                <a16:creationId xmlns:a16="http://schemas.microsoft.com/office/drawing/2014/main" id="{627CA575-6ED3-EC48-87CF-FBC4F4BB1BC1}"/>
              </a:ext>
            </a:extLst>
          </p:cNvPr>
          <p:cNvSpPr>
            <a:spLocks noChangeShapeType="1"/>
          </p:cNvSpPr>
          <p:nvPr/>
        </p:nvSpPr>
        <p:spPr bwMode="auto">
          <a:xfrm flipH="1">
            <a:off x="5568950" y="4084638"/>
            <a:ext cx="842963" cy="579437"/>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128" name="Line 104">
            <a:extLst>
              <a:ext uri="{FF2B5EF4-FFF2-40B4-BE49-F238E27FC236}">
                <a16:creationId xmlns:a16="http://schemas.microsoft.com/office/drawing/2014/main" id="{CB71B9D7-7733-9847-A03C-E72830A43C2D}"/>
              </a:ext>
            </a:extLst>
          </p:cNvPr>
          <p:cNvSpPr>
            <a:spLocks noChangeShapeType="1"/>
          </p:cNvSpPr>
          <p:nvPr/>
        </p:nvSpPr>
        <p:spPr bwMode="auto">
          <a:xfrm flipH="1">
            <a:off x="5170488" y="4265613"/>
            <a:ext cx="842962" cy="579437"/>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129" name="Line 105">
            <a:extLst>
              <a:ext uri="{FF2B5EF4-FFF2-40B4-BE49-F238E27FC236}">
                <a16:creationId xmlns:a16="http://schemas.microsoft.com/office/drawing/2014/main" id="{643DFF3C-6D53-EE4D-94D4-7EA10F4A448A}"/>
              </a:ext>
            </a:extLst>
          </p:cNvPr>
          <p:cNvSpPr>
            <a:spLocks noChangeShapeType="1"/>
          </p:cNvSpPr>
          <p:nvPr/>
        </p:nvSpPr>
        <p:spPr bwMode="auto">
          <a:xfrm rot="20675554" flipH="1">
            <a:off x="5145088" y="3736975"/>
            <a:ext cx="842962" cy="579438"/>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130" name="Line 106">
            <a:extLst>
              <a:ext uri="{FF2B5EF4-FFF2-40B4-BE49-F238E27FC236}">
                <a16:creationId xmlns:a16="http://schemas.microsoft.com/office/drawing/2014/main" id="{DFAD31A9-A0F9-5743-ACF5-334448358BCE}"/>
              </a:ext>
            </a:extLst>
          </p:cNvPr>
          <p:cNvSpPr>
            <a:spLocks noChangeShapeType="1"/>
          </p:cNvSpPr>
          <p:nvPr/>
        </p:nvSpPr>
        <p:spPr bwMode="auto">
          <a:xfrm rot="-924446">
            <a:off x="3797300" y="2781300"/>
            <a:ext cx="98425" cy="1450975"/>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131" name="Line 107">
            <a:extLst>
              <a:ext uri="{FF2B5EF4-FFF2-40B4-BE49-F238E27FC236}">
                <a16:creationId xmlns:a16="http://schemas.microsoft.com/office/drawing/2014/main" id="{797B1B11-E000-A74E-877B-30045DD6EF55}"/>
              </a:ext>
            </a:extLst>
          </p:cNvPr>
          <p:cNvSpPr>
            <a:spLocks noChangeShapeType="1"/>
          </p:cNvSpPr>
          <p:nvPr/>
        </p:nvSpPr>
        <p:spPr bwMode="auto">
          <a:xfrm rot="-924446">
            <a:off x="3683000" y="2803525"/>
            <a:ext cx="119063" cy="1076325"/>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132" name="Line 108">
            <a:extLst>
              <a:ext uri="{FF2B5EF4-FFF2-40B4-BE49-F238E27FC236}">
                <a16:creationId xmlns:a16="http://schemas.microsoft.com/office/drawing/2014/main" id="{56E1F9BD-AC2A-CF47-B70C-DCEC3F4A25FD}"/>
              </a:ext>
            </a:extLst>
          </p:cNvPr>
          <p:cNvSpPr>
            <a:spLocks noChangeShapeType="1"/>
          </p:cNvSpPr>
          <p:nvPr/>
        </p:nvSpPr>
        <p:spPr bwMode="auto">
          <a:xfrm rot="20675554" flipH="1">
            <a:off x="5445125" y="3508375"/>
            <a:ext cx="593725" cy="384175"/>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133" name="Line 109">
            <a:extLst>
              <a:ext uri="{FF2B5EF4-FFF2-40B4-BE49-F238E27FC236}">
                <a16:creationId xmlns:a16="http://schemas.microsoft.com/office/drawing/2014/main" id="{3E937FF8-B435-E042-9113-BDD9E678C124}"/>
              </a:ext>
            </a:extLst>
          </p:cNvPr>
          <p:cNvSpPr>
            <a:spLocks noChangeShapeType="1"/>
          </p:cNvSpPr>
          <p:nvPr/>
        </p:nvSpPr>
        <p:spPr bwMode="auto">
          <a:xfrm rot="20675554" flipH="1">
            <a:off x="4826000" y="3997325"/>
            <a:ext cx="804863" cy="608013"/>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134" name="Line 110">
            <a:extLst>
              <a:ext uri="{FF2B5EF4-FFF2-40B4-BE49-F238E27FC236}">
                <a16:creationId xmlns:a16="http://schemas.microsoft.com/office/drawing/2014/main" id="{7DC91FD8-5D73-0C4B-BF1C-1C1A7F590CB8}"/>
              </a:ext>
            </a:extLst>
          </p:cNvPr>
          <p:cNvSpPr>
            <a:spLocks noChangeShapeType="1"/>
          </p:cNvSpPr>
          <p:nvPr/>
        </p:nvSpPr>
        <p:spPr bwMode="auto">
          <a:xfrm rot="-924446">
            <a:off x="2744788" y="3352800"/>
            <a:ext cx="479425" cy="95885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135" name="Line 111">
            <a:extLst>
              <a:ext uri="{FF2B5EF4-FFF2-40B4-BE49-F238E27FC236}">
                <a16:creationId xmlns:a16="http://schemas.microsoft.com/office/drawing/2014/main" id="{A6438B14-2ACB-6A40-96EA-4B1C48BE74BE}"/>
              </a:ext>
            </a:extLst>
          </p:cNvPr>
          <p:cNvSpPr>
            <a:spLocks noChangeShapeType="1"/>
          </p:cNvSpPr>
          <p:nvPr/>
        </p:nvSpPr>
        <p:spPr bwMode="auto">
          <a:xfrm rot="-924446">
            <a:off x="2657475" y="3402013"/>
            <a:ext cx="530225" cy="960437"/>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136" name="Line 112">
            <a:extLst>
              <a:ext uri="{FF2B5EF4-FFF2-40B4-BE49-F238E27FC236}">
                <a16:creationId xmlns:a16="http://schemas.microsoft.com/office/drawing/2014/main" id="{B2F28984-6CC9-B04E-8E3E-448D135B3B64}"/>
              </a:ext>
            </a:extLst>
          </p:cNvPr>
          <p:cNvSpPr>
            <a:spLocks noChangeShapeType="1"/>
          </p:cNvSpPr>
          <p:nvPr/>
        </p:nvSpPr>
        <p:spPr bwMode="auto">
          <a:xfrm rot="-924446">
            <a:off x="2112963" y="4291013"/>
            <a:ext cx="655637" cy="51435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137" name="Line 113">
            <a:extLst>
              <a:ext uri="{FF2B5EF4-FFF2-40B4-BE49-F238E27FC236}">
                <a16:creationId xmlns:a16="http://schemas.microsoft.com/office/drawing/2014/main" id="{6BE5BBDC-6773-9D4B-82A7-4D7EB869AD98}"/>
              </a:ext>
            </a:extLst>
          </p:cNvPr>
          <p:cNvSpPr>
            <a:spLocks noChangeShapeType="1"/>
          </p:cNvSpPr>
          <p:nvPr/>
        </p:nvSpPr>
        <p:spPr bwMode="auto">
          <a:xfrm rot="20675554" flipV="1">
            <a:off x="2570163" y="2674938"/>
            <a:ext cx="315912" cy="601662"/>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138" name="Line 114">
            <a:extLst>
              <a:ext uri="{FF2B5EF4-FFF2-40B4-BE49-F238E27FC236}">
                <a16:creationId xmlns:a16="http://schemas.microsoft.com/office/drawing/2014/main" id="{6209CD63-18FA-0E4B-A5A5-F15AC6CC7E88}"/>
              </a:ext>
            </a:extLst>
          </p:cNvPr>
          <p:cNvSpPr>
            <a:spLocks noChangeShapeType="1"/>
          </p:cNvSpPr>
          <p:nvPr/>
        </p:nvSpPr>
        <p:spPr bwMode="auto">
          <a:xfrm rot="-924446" flipH="1" flipV="1">
            <a:off x="2689225" y="3373438"/>
            <a:ext cx="112713" cy="350837"/>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139" name="Line 115">
            <a:extLst>
              <a:ext uri="{FF2B5EF4-FFF2-40B4-BE49-F238E27FC236}">
                <a16:creationId xmlns:a16="http://schemas.microsoft.com/office/drawing/2014/main" id="{EF40F87D-7FD6-7E4B-A781-513EF25F4CB4}"/>
              </a:ext>
            </a:extLst>
          </p:cNvPr>
          <p:cNvSpPr>
            <a:spLocks noChangeShapeType="1"/>
          </p:cNvSpPr>
          <p:nvPr/>
        </p:nvSpPr>
        <p:spPr bwMode="auto">
          <a:xfrm rot="-924446" flipH="1" flipV="1">
            <a:off x="2686050" y="3462338"/>
            <a:ext cx="258763" cy="434975"/>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140" name="Line 116">
            <a:extLst>
              <a:ext uri="{FF2B5EF4-FFF2-40B4-BE49-F238E27FC236}">
                <a16:creationId xmlns:a16="http://schemas.microsoft.com/office/drawing/2014/main" id="{5D4A2FA8-A9DC-D147-8F19-61FD39E52B0E}"/>
              </a:ext>
            </a:extLst>
          </p:cNvPr>
          <p:cNvSpPr>
            <a:spLocks noChangeShapeType="1"/>
          </p:cNvSpPr>
          <p:nvPr/>
        </p:nvSpPr>
        <p:spPr bwMode="auto">
          <a:xfrm rot="20675554" flipH="1">
            <a:off x="1944688" y="2901950"/>
            <a:ext cx="622300" cy="1046163"/>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141" name="Line 117">
            <a:extLst>
              <a:ext uri="{FF2B5EF4-FFF2-40B4-BE49-F238E27FC236}">
                <a16:creationId xmlns:a16="http://schemas.microsoft.com/office/drawing/2014/main" id="{FE047729-DFE1-4D40-AA5C-C0C73F5E1A9E}"/>
              </a:ext>
            </a:extLst>
          </p:cNvPr>
          <p:cNvSpPr>
            <a:spLocks noChangeShapeType="1"/>
          </p:cNvSpPr>
          <p:nvPr/>
        </p:nvSpPr>
        <p:spPr bwMode="auto">
          <a:xfrm rot="20675554" flipH="1">
            <a:off x="1598613" y="4098925"/>
            <a:ext cx="649287" cy="118745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142" name="Line 118">
            <a:extLst>
              <a:ext uri="{FF2B5EF4-FFF2-40B4-BE49-F238E27FC236}">
                <a16:creationId xmlns:a16="http://schemas.microsoft.com/office/drawing/2014/main" id="{B5E0C2F2-5F57-3845-8CBF-9BC8C5E66974}"/>
              </a:ext>
            </a:extLst>
          </p:cNvPr>
          <p:cNvSpPr>
            <a:spLocks noChangeShapeType="1"/>
          </p:cNvSpPr>
          <p:nvPr/>
        </p:nvSpPr>
        <p:spPr bwMode="auto">
          <a:xfrm rot="20675554" flipH="1">
            <a:off x="1676400" y="4752975"/>
            <a:ext cx="366713" cy="625475"/>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143" name="Line 119">
            <a:extLst>
              <a:ext uri="{FF2B5EF4-FFF2-40B4-BE49-F238E27FC236}">
                <a16:creationId xmlns:a16="http://schemas.microsoft.com/office/drawing/2014/main" id="{A5BC9FFE-1A2C-9E4B-9729-9FE0B34D25F9}"/>
              </a:ext>
            </a:extLst>
          </p:cNvPr>
          <p:cNvSpPr>
            <a:spLocks noChangeShapeType="1"/>
          </p:cNvSpPr>
          <p:nvPr/>
        </p:nvSpPr>
        <p:spPr bwMode="auto">
          <a:xfrm rot="20675554" flipH="1">
            <a:off x="1774825" y="4938713"/>
            <a:ext cx="209550" cy="363537"/>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nvGrpSpPr>
          <p:cNvPr id="3" name="Group 148">
            <a:extLst>
              <a:ext uri="{FF2B5EF4-FFF2-40B4-BE49-F238E27FC236}">
                <a16:creationId xmlns:a16="http://schemas.microsoft.com/office/drawing/2014/main" id="{55D7F5BC-3B8E-8542-B845-6D54E26CDFEA}"/>
              </a:ext>
            </a:extLst>
          </p:cNvPr>
          <p:cNvGrpSpPr>
            <a:grpSpLocks/>
          </p:cNvGrpSpPr>
          <p:nvPr userDrawn="1"/>
        </p:nvGrpSpPr>
        <p:grpSpPr bwMode="auto">
          <a:xfrm>
            <a:off x="7037388" y="4754563"/>
            <a:ext cx="1862137" cy="484187"/>
            <a:chOff x="4433" y="2959"/>
            <a:chExt cx="1173" cy="305"/>
          </a:xfrm>
        </p:grpSpPr>
        <p:sp>
          <p:nvSpPr>
            <p:cNvPr id="1073" name="Oval 49">
              <a:extLst>
                <a:ext uri="{FF2B5EF4-FFF2-40B4-BE49-F238E27FC236}">
                  <a16:creationId xmlns:a16="http://schemas.microsoft.com/office/drawing/2014/main" id="{45120020-002D-E246-8888-9753DE747CAD}"/>
                </a:ext>
              </a:extLst>
            </p:cNvPr>
            <p:cNvSpPr>
              <a:spLocks noChangeArrowheads="1"/>
            </p:cNvSpPr>
            <p:nvPr/>
          </p:nvSpPr>
          <p:spPr bwMode="auto">
            <a:xfrm>
              <a:off x="5555" y="3088"/>
              <a:ext cx="51" cy="172"/>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074" name="Oval 50">
              <a:extLst>
                <a:ext uri="{FF2B5EF4-FFF2-40B4-BE49-F238E27FC236}">
                  <a16:creationId xmlns:a16="http://schemas.microsoft.com/office/drawing/2014/main" id="{3C4CEF0A-3584-1942-B588-5B097234B3CA}"/>
                </a:ext>
              </a:extLst>
            </p:cNvPr>
            <p:cNvSpPr>
              <a:spLocks noChangeArrowheads="1"/>
            </p:cNvSpPr>
            <p:nvPr/>
          </p:nvSpPr>
          <p:spPr bwMode="auto">
            <a:xfrm>
              <a:off x="5259" y="3088"/>
              <a:ext cx="51" cy="172"/>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2"/>
              </a:solidFill>
              <a:round/>
              <a:headEnd/>
              <a:tailEnd/>
            </a:ln>
            <a:effectLst/>
            <a:extLs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075" name="Oval 51">
              <a:extLst>
                <a:ext uri="{FF2B5EF4-FFF2-40B4-BE49-F238E27FC236}">
                  <a16:creationId xmlns:a16="http://schemas.microsoft.com/office/drawing/2014/main" id="{ECB3F2D4-9744-6C44-898D-6946507C8D79}"/>
                </a:ext>
              </a:extLst>
            </p:cNvPr>
            <p:cNvSpPr>
              <a:spLocks noChangeArrowheads="1"/>
            </p:cNvSpPr>
            <p:nvPr/>
          </p:nvSpPr>
          <p:spPr bwMode="auto">
            <a:xfrm>
              <a:off x="5030" y="3110"/>
              <a:ext cx="31" cy="127"/>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076" name="Oval 52">
              <a:extLst>
                <a:ext uri="{FF2B5EF4-FFF2-40B4-BE49-F238E27FC236}">
                  <a16:creationId xmlns:a16="http://schemas.microsoft.com/office/drawing/2014/main" id="{5FF7B71D-0959-4B43-BC38-577C8FDFBC75}"/>
                </a:ext>
              </a:extLst>
            </p:cNvPr>
            <p:cNvSpPr>
              <a:spLocks noChangeArrowheads="1"/>
            </p:cNvSpPr>
            <p:nvPr/>
          </p:nvSpPr>
          <p:spPr bwMode="auto">
            <a:xfrm>
              <a:off x="4805" y="3155"/>
              <a:ext cx="11" cy="37"/>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077" name="Line 53">
              <a:extLst>
                <a:ext uri="{FF2B5EF4-FFF2-40B4-BE49-F238E27FC236}">
                  <a16:creationId xmlns:a16="http://schemas.microsoft.com/office/drawing/2014/main" id="{2B51471D-101E-F049-87C0-68955CE5D59E}"/>
                </a:ext>
              </a:extLst>
            </p:cNvPr>
            <p:cNvSpPr>
              <a:spLocks noChangeShapeType="1"/>
            </p:cNvSpPr>
            <p:nvPr/>
          </p:nvSpPr>
          <p:spPr bwMode="auto">
            <a:xfrm flipH="1">
              <a:off x="5282" y="3264"/>
              <a:ext cx="295"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078" name="Line 54">
              <a:extLst>
                <a:ext uri="{FF2B5EF4-FFF2-40B4-BE49-F238E27FC236}">
                  <a16:creationId xmlns:a16="http://schemas.microsoft.com/office/drawing/2014/main" id="{6194ABE6-E533-8F40-BADC-BAB7DB57131F}"/>
                </a:ext>
              </a:extLst>
            </p:cNvPr>
            <p:cNvSpPr>
              <a:spLocks noChangeShapeType="1"/>
            </p:cNvSpPr>
            <p:nvPr/>
          </p:nvSpPr>
          <p:spPr bwMode="auto">
            <a:xfrm flipH="1">
              <a:off x="5283" y="3084"/>
              <a:ext cx="299"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079" name="Line 55">
              <a:extLst>
                <a:ext uri="{FF2B5EF4-FFF2-40B4-BE49-F238E27FC236}">
                  <a16:creationId xmlns:a16="http://schemas.microsoft.com/office/drawing/2014/main" id="{C92AF083-7917-C142-8D6F-AD8F9D194A8A}"/>
                </a:ext>
              </a:extLst>
            </p:cNvPr>
            <p:cNvSpPr>
              <a:spLocks noChangeShapeType="1"/>
            </p:cNvSpPr>
            <p:nvPr/>
          </p:nvSpPr>
          <p:spPr bwMode="auto">
            <a:xfrm>
              <a:off x="5054" y="3241"/>
              <a:ext cx="209"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080" name="Line 56">
              <a:extLst>
                <a:ext uri="{FF2B5EF4-FFF2-40B4-BE49-F238E27FC236}">
                  <a16:creationId xmlns:a16="http://schemas.microsoft.com/office/drawing/2014/main" id="{220E15FA-1D54-B24D-85AC-C663574102FB}"/>
                </a:ext>
              </a:extLst>
            </p:cNvPr>
            <p:cNvSpPr>
              <a:spLocks noChangeShapeType="1"/>
            </p:cNvSpPr>
            <p:nvPr/>
          </p:nvSpPr>
          <p:spPr bwMode="auto">
            <a:xfrm>
              <a:off x="5054" y="3106"/>
              <a:ext cx="209"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081" name="Line 57">
              <a:extLst>
                <a:ext uri="{FF2B5EF4-FFF2-40B4-BE49-F238E27FC236}">
                  <a16:creationId xmlns:a16="http://schemas.microsoft.com/office/drawing/2014/main" id="{AD28D015-1B08-4A40-9CE2-B2AEB51E1A56}"/>
                </a:ext>
              </a:extLst>
            </p:cNvPr>
            <p:cNvSpPr>
              <a:spLocks noChangeShapeType="1"/>
            </p:cNvSpPr>
            <p:nvPr/>
          </p:nvSpPr>
          <p:spPr bwMode="auto">
            <a:xfrm>
              <a:off x="4813" y="3196"/>
              <a:ext cx="209"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082" name="Line 58">
              <a:extLst>
                <a:ext uri="{FF2B5EF4-FFF2-40B4-BE49-F238E27FC236}">
                  <a16:creationId xmlns:a16="http://schemas.microsoft.com/office/drawing/2014/main" id="{96735102-028F-6B47-AF84-105774CB1D9D}"/>
                </a:ext>
              </a:extLst>
            </p:cNvPr>
            <p:cNvSpPr>
              <a:spLocks noChangeShapeType="1"/>
            </p:cNvSpPr>
            <p:nvPr/>
          </p:nvSpPr>
          <p:spPr bwMode="auto">
            <a:xfrm>
              <a:off x="4813" y="3151"/>
              <a:ext cx="209"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083" name="Rectangle 59">
              <a:extLst>
                <a:ext uri="{FF2B5EF4-FFF2-40B4-BE49-F238E27FC236}">
                  <a16:creationId xmlns:a16="http://schemas.microsoft.com/office/drawing/2014/main" id="{4206941E-C7C4-7249-8D6D-144B24B62363}"/>
                </a:ext>
              </a:extLst>
            </p:cNvPr>
            <p:cNvSpPr>
              <a:spLocks noChangeArrowheads="1"/>
            </p:cNvSpPr>
            <p:nvPr/>
          </p:nvSpPr>
          <p:spPr bwMode="auto">
            <a:xfrm>
              <a:off x="5286" y="3086"/>
              <a:ext cx="288" cy="176"/>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084" name="Rectangle 60">
              <a:extLst>
                <a:ext uri="{FF2B5EF4-FFF2-40B4-BE49-F238E27FC236}">
                  <a16:creationId xmlns:a16="http://schemas.microsoft.com/office/drawing/2014/main" id="{95AA5A74-83A1-0646-9CAA-9F570A172DD4}"/>
                </a:ext>
              </a:extLst>
            </p:cNvPr>
            <p:cNvSpPr>
              <a:spLocks noChangeArrowheads="1"/>
            </p:cNvSpPr>
            <p:nvPr/>
          </p:nvSpPr>
          <p:spPr bwMode="auto">
            <a:xfrm>
              <a:off x="5043" y="3110"/>
              <a:ext cx="219" cy="129"/>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085" name="Rectangle 61">
              <a:extLst>
                <a:ext uri="{FF2B5EF4-FFF2-40B4-BE49-F238E27FC236}">
                  <a16:creationId xmlns:a16="http://schemas.microsoft.com/office/drawing/2014/main" id="{F308E530-BC9C-0746-A266-10DFF1E38218}"/>
                </a:ext>
              </a:extLst>
            </p:cNvPr>
            <p:cNvSpPr>
              <a:spLocks noChangeArrowheads="1"/>
            </p:cNvSpPr>
            <p:nvPr/>
          </p:nvSpPr>
          <p:spPr bwMode="auto">
            <a:xfrm>
              <a:off x="4814" y="3151"/>
              <a:ext cx="212" cy="47"/>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086" name="Oval 62">
              <a:extLst>
                <a:ext uri="{FF2B5EF4-FFF2-40B4-BE49-F238E27FC236}">
                  <a16:creationId xmlns:a16="http://schemas.microsoft.com/office/drawing/2014/main" id="{7A6B31A4-D37A-DE4D-9451-F9609679EBC7}"/>
                </a:ext>
              </a:extLst>
            </p:cNvPr>
            <p:cNvSpPr>
              <a:spLocks noChangeArrowheads="1"/>
            </p:cNvSpPr>
            <p:nvPr/>
          </p:nvSpPr>
          <p:spPr bwMode="auto">
            <a:xfrm>
              <a:off x="5566" y="3101"/>
              <a:ext cx="34" cy="146"/>
            </a:xfrm>
            <a:prstGeom prst="ellipse">
              <a:avLst/>
            </a:prstGeom>
            <a:solidFill>
              <a:schemeClr val="bg1"/>
            </a:solidFill>
            <a:ln w="12700">
              <a:solidFill>
                <a:schemeClr val="tx1"/>
              </a:solidFill>
              <a:round/>
              <a:headEnd/>
              <a:tailEnd/>
            </a:ln>
            <a:effectLst/>
            <a:extLs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087" name="Arc 63">
              <a:extLst>
                <a:ext uri="{FF2B5EF4-FFF2-40B4-BE49-F238E27FC236}">
                  <a16:creationId xmlns:a16="http://schemas.microsoft.com/office/drawing/2014/main" id="{A5A0B35E-47CF-6B4F-9E86-BB2706A02F36}"/>
                </a:ext>
              </a:extLst>
            </p:cNvPr>
            <p:cNvSpPr>
              <a:spLocks/>
            </p:cNvSpPr>
            <p:nvPr/>
          </p:nvSpPr>
          <p:spPr bwMode="auto">
            <a:xfrm rot="300000">
              <a:off x="4652" y="3182"/>
              <a:ext cx="111" cy="70"/>
            </a:xfrm>
            <a:custGeom>
              <a:avLst/>
              <a:gdLst>
                <a:gd name="T0" fmla="*/ 0 w 21597"/>
                <a:gd name="T1" fmla="*/ 0 h 21600"/>
                <a:gd name="T2" fmla="*/ 111 w 21597"/>
                <a:gd name="T3" fmla="*/ 69 h 21600"/>
                <a:gd name="T4" fmla="*/ 0 w 21597"/>
                <a:gd name="T5" fmla="*/ 70 h 21600"/>
                <a:gd name="T6" fmla="*/ 0 60000 65536"/>
                <a:gd name="T7" fmla="*/ 0 60000 65536"/>
                <a:gd name="T8" fmla="*/ 0 60000 65536"/>
              </a:gdLst>
              <a:ahLst/>
              <a:cxnLst>
                <a:cxn ang="T6">
                  <a:pos x="T0" y="T1"/>
                </a:cxn>
                <a:cxn ang="T7">
                  <a:pos x="T2" y="T3"/>
                </a:cxn>
                <a:cxn ang="T8">
                  <a:pos x="T4" y="T5"/>
                </a:cxn>
              </a:cxnLst>
              <a:rect l="0" t="0" r="r" b="b"/>
              <a:pathLst>
                <a:path w="21597" h="21600" fill="none" extrusionOk="0">
                  <a:moveTo>
                    <a:pt x="0" y="-1"/>
                  </a:moveTo>
                  <a:cubicBezTo>
                    <a:pt x="11808" y="-1"/>
                    <a:pt x="21428" y="9482"/>
                    <a:pt x="21597" y="21289"/>
                  </a:cubicBezTo>
                </a:path>
                <a:path w="21597" h="21600" stroke="0" extrusionOk="0">
                  <a:moveTo>
                    <a:pt x="0" y="-1"/>
                  </a:moveTo>
                  <a:cubicBezTo>
                    <a:pt x="11808" y="-1"/>
                    <a:pt x="21428" y="9482"/>
                    <a:pt x="21597" y="21289"/>
                  </a:cubicBezTo>
                  <a:lnTo>
                    <a:pt x="0" y="21600"/>
                  </a:lnTo>
                  <a:lnTo>
                    <a:pt x="0" y="-1"/>
                  </a:lnTo>
                  <a:close/>
                </a:path>
              </a:pathLst>
            </a:custGeom>
            <a:noFill/>
            <a:ln w="12700" cap="rnd">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46662" dir="3284183" algn="ctr" rotWithShape="0">
                      <a:schemeClr val="bg2">
                        <a:alpha val="74997"/>
                      </a:schemeClr>
                    </a:outerShdw>
                  </a:effectLst>
                </a14:hiddenEffects>
              </a:ext>
            </a:extLst>
          </p:spPr>
          <p:txBody>
            <a:bodyPr wrap="none" anchor="ctr"/>
            <a:lstStyle/>
            <a:p>
              <a:endParaRPr lang="en-US"/>
            </a:p>
          </p:txBody>
        </p:sp>
        <p:sp>
          <p:nvSpPr>
            <p:cNvPr id="1088" name="Arc 64">
              <a:extLst>
                <a:ext uri="{FF2B5EF4-FFF2-40B4-BE49-F238E27FC236}">
                  <a16:creationId xmlns:a16="http://schemas.microsoft.com/office/drawing/2014/main" id="{94C4903B-8FE7-1A43-A445-4F5B002DDE06}"/>
                </a:ext>
              </a:extLst>
            </p:cNvPr>
            <p:cNvSpPr>
              <a:spLocks/>
            </p:cNvSpPr>
            <p:nvPr/>
          </p:nvSpPr>
          <p:spPr bwMode="auto">
            <a:xfrm rot="10380000">
              <a:off x="4660" y="3102"/>
              <a:ext cx="115" cy="60"/>
            </a:xfrm>
            <a:custGeom>
              <a:avLst/>
              <a:gdLst>
                <a:gd name="T0" fmla="*/ 0 w 21600"/>
                <a:gd name="T1" fmla="*/ 60 h 21599"/>
                <a:gd name="T2" fmla="*/ 114 w 21600"/>
                <a:gd name="T3" fmla="*/ 0 h 21599"/>
                <a:gd name="T4" fmla="*/ 115 w 21600"/>
                <a:gd name="T5" fmla="*/ 6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1" y="21598"/>
                  </a:moveTo>
                  <a:cubicBezTo>
                    <a:pt x="-1" y="9743"/>
                    <a:pt x="9556" y="103"/>
                    <a:pt x="21411" y="-1"/>
                  </a:cubicBezTo>
                </a:path>
                <a:path w="21600" h="21599" stroke="0" extrusionOk="0">
                  <a:moveTo>
                    <a:pt x="-1" y="21598"/>
                  </a:moveTo>
                  <a:cubicBezTo>
                    <a:pt x="-1" y="9743"/>
                    <a:pt x="9556" y="103"/>
                    <a:pt x="21411" y="-1"/>
                  </a:cubicBezTo>
                  <a:lnTo>
                    <a:pt x="21600" y="21599"/>
                  </a:lnTo>
                  <a:lnTo>
                    <a:pt x="-1" y="21598"/>
                  </a:lnTo>
                  <a:close/>
                </a:path>
              </a:pathLst>
            </a:custGeom>
            <a:noFill/>
            <a:ln w="12700" cap="rnd">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46662" dir="3284183" algn="ctr" rotWithShape="0">
                      <a:schemeClr val="bg2">
                        <a:alpha val="74997"/>
                      </a:schemeClr>
                    </a:outerShdw>
                  </a:effectLst>
                </a14:hiddenEffects>
              </a:ext>
            </a:extLst>
          </p:spPr>
          <p:txBody>
            <a:bodyPr wrap="none" anchor="ctr"/>
            <a:lstStyle/>
            <a:p>
              <a:endParaRPr lang="en-US"/>
            </a:p>
          </p:txBody>
        </p:sp>
        <p:sp>
          <p:nvSpPr>
            <p:cNvPr id="1089" name="Arc 65">
              <a:extLst>
                <a:ext uri="{FF2B5EF4-FFF2-40B4-BE49-F238E27FC236}">
                  <a16:creationId xmlns:a16="http://schemas.microsoft.com/office/drawing/2014/main" id="{69A2D6B1-8AA6-A448-BAC6-AF27F14CD712}"/>
                </a:ext>
              </a:extLst>
            </p:cNvPr>
            <p:cNvSpPr>
              <a:spLocks/>
            </p:cNvSpPr>
            <p:nvPr/>
          </p:nvSpPr>
          <p:spPr bwMode="auto">
            <a:xfrm>
              <a:off x="4761" y="3117"/>
              <a:ext cx="23" cy="60"/>
            </a:xfrm>
            <a:custGeom>
              <a:avLst/>
              <a:gdLst>
                <a:gd name="T0" fmla="*/ 0 w 22547"/>
                <a:gd name="T1" fmla="*/ 0 h 21600"/>
                <a:gd name="T2" fmla="*/ 23 w 22547"/>
                <a:gd name="T3" fmla="*/ 59 h 21600"/>
                <a:gd name="T4" fmla="*/ 1 w 22547"/>
                <a:gd name="T5" fmla="*/ 60 h 21600"/>
                <a:gd name="T6" fmla="*/ 0 60000 65536"/>
                <a:gd name="T7" fmla="*/ 0 60000 65536"/>
                <a:gd name="T8" fmla="*/ 0 60000 65536"/>
              </a:gdLst>
              <a:ahLst/>
              <a:cxnLst>
                <a:cxn ang="T6">
                  <a:pos x="T0" y="T1"/>
                </a:cxn>
                <a:cxn ang="T7">
                  <a:pos x="T2" y="T3"/>
                </a:cxn>
                <a:cxn ang="T8">
                  <a:pos x="T4" y="T5"/>
                </a:cxn>
              </a:cxnLst>
              <a:rect l="0" t="0" r="r" b="b"/>
              <a:pathLst>
                <a:path w="22547" h="21600" fill="none" extrusionOk="0">
                  <a:moveTo>
                    <a:pt x="-1" y="20"/>
                  </a:moveTo>
                  <a:cubicBezTo>
                    <a:pt x="316" y="6"/>
                    <a:pt x="633" y="-1"/>
                    <a:pt x="951" y="-1"/>
                  </a:cubicBezTo>
                  <a:cubicBezTo>
                    <a:pt x="12735" y="-1"/>
                    <a:pt x="22345" y="9446"/>
                    <a:pt x="22547" y="21228"/>
                  </a:cubicBezTo>
                </a:path>
                <a:path w="22547" h="21600" stroke="0" extrusionOk="0">
                  <a:moveTo>
                    <a:pt x="-1" y="20"/>
                  </a:moveTo>
                  <a:cubicBezTo>
                    <a:pt x="316" y="6"/>
                    <a:pt x="633" y="-1"/>
                    <a:pt x="951" y="-1"/>
                  </a:cubicBezTo>
                  <a:cubicBezTo>
                    <a:pt x="12735" y="-1"/>
                    <a:pt x="22345" y="9446"/>
                    <a:pt x="22547" y="21228"/>
                  </a:cubicBezTo>
                  <a:lnTo>
                    <a:pt x="951" y="21600"/>
                  </a:lnTo>
                  <a:lnTo>
                    <a:pt x="-1" y="20"/>
                  </a:lnTo>
                  <a:close/>
                </a:path>
              </a:pathLst>
            </a:custGeom>
            <a:noFill/>
            <a:ln w="12700" cap="rnd">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46662" dir="3284183" algn="ctr" rotWithShape="0">
                      <a:schemeClr val="bg2">
                        <a:alpha val="74997"/>
                      </a:schemeClr>
                    </a:outerShdw>
                  </a:effectLst>
                </a14:hiddenEffects>
              </a:ext>
            </a:extLst>
          </p:spPr>
          <p:txBody>
            <a:bodyPr wrap="none" anchor="ctr"/>
            <a:lstStyle/>
            <a:p>
              <a:endParaRPr lang="en-US"/>
            </a:p>
          </p:txBody>
        </p:sp>
        <p:sp>
          <p:nvSpPr>
            <p:cNvPr id="1090" name="Oval 66">
              <a:extLst>
                <a:ext uri="{FF2B5EF4-FFF2-40B4-BE49-F238E27FC236}">
                  <a16:creationId xmlns:a16="http://schemas.microsoft.com/office/drawing/2014/main" id="{471C96BC-2C24-E24F-948D-12B50BC2B24C}"/>
                </a:ext>
              </a:extLst>
            </p:cNvPr>
            <p:cNvSpPr>
              <a:spLocks noChangeArrowheads="1"/>
            </p:cNvSpPr>
            <p:nvPr/>
          </p:nvSpPr>
          <p:spPr bwMode="auto">
            <a:xfrm>
              <a:off x="4754" y="3135"/>
              <a:ext cx="20" cy="74"/>
            </a:xfrm>
            <a:prstGeom prst="ellipse">
              <a:avLst/>
            </a:prstGeom>
            <a:solidFill>
              <a:schemeClr val="accent1"/>
            </a:solidFill>
            <a:ln w="12700">
              <a:solidFill>
                <a:schemeClr val="tx1"/>
              </a:solidFill>
              <a:round/>
              <a:headEnd/>
              <a:tailEnd/>
            </a:ln>
            <a:effectLst/>
            <a:extLs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091" name="Arc 67">
              <a:extLst>
                <a:ext uri="{FF2B5EF4-FFF2-40B4-BE49-F238E27FC236}">
                  <a16:creationId xmlns:a16="http://schemas.microsoft.com/office/drawing/2014/main" id="{353ED71B-E7BD-2A4A-89E1-036496001F3F}"/>
                </a:ext>
              </a:extLst>
            </p:cNvPr>
            <p:cNvSpPr>
              <a:spLocks/>
            </p:cNvSpPr>
            <p:nvPr/>
          </p:nvSpPr>
          <p:spPr bwMode="auto">
            <a:xfrm rot="10800000">
              <a:off x="4761" y="3180"/>
              <a:ext cx="27" cy="57"/>
            </a:xfrm>
            <a:custGeom>
              <a:avLst/>
              <a:gdLst>
                <a:gd name="T0" fmla="*/ 0 w 21596"/>
                <a:gd name="T1" fmla="*/ 56 h 21585"/>
                <a:gd name="T2" fmla="*/ 26 w 21596"/>
                <a:gd name="T3" fmla="*/ 0 h 21585"/>
                <a:gd name="T4" fmla="*/ 27 w 21596"/>
                <a:gd name="T5" fmla="*/ 57 h 21585"/>
                <a:gd name="T6" fmla="*/ 0 60000 65536"/>
                <a:gd name="T7" fmla="*/ 0 60000 65536"/>
                <a:gd name="T8" fmla="*/ 0 60000 65536"/>
              </a:gdLst>
              <a:ahLst/>
              <a:cxnLst>
                <a:cxn ang="T6">
                  <a:pos x="T0" y="T1"/>
                </a:cxn>
                <a:cxn ang="T7">
                  <a:pos x="T2" y="T3"/>
                </a:cxn>
                <a:cxn ang="T8">
                  <a:pos x="T4" y="T5"/>
                </a:cxn>
              </a:cxnLst>
              <a:rect l="0" t="0" r="r" b="b"/>
              <a:pathLst>
                <a:path w="21596" h="21585" fill="none" extrusionOk="0">
                  <a:moveTo>
                    <a:pt x="-1" y="21216"/>
                  </a:moveTo>
                  <a:cubicBezTo>
                    <a:pt x="194" y="9734"/>
                    <a:pt x="9341" y="412"/>
                    <a:pt x="20817" y="-1"/>
                  </a:cubicBezTo>
                </a:path>
                <a:path w="21596" h="21585" stroke="0" extrusionOk="0">
                  <a:moveTo>
                    <a:pt x="-1" y="21216"/>
                  </a:moveTo>
                  <a:cubicBezTo>
                    <a:pt x="194" y="9734"/>
                    <a:pt x="9341" y="412"/>
                    <a:pt x="20817" y="-1"/>
                  </a:cubicBezTo>
                  <a:lnTo>
                    <a:pt x="21596" y="21585"/>
                  </a:lnTo>
                  <a:lnTo>
                    <a:pt x="-1" y="21216"/>
                  </a:lnTo>
                  <a:close/>
                </a:path>
              </a:pathLst>
            </a:custGeom>
            <a:noFill/>
            <a:ln w="12700" cap="rnd">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46662" dir="3284183" algn="ctr" rotWithShape="0">
                      <a:schemeClr val="bg2">
                        <a:alpha val="74997"/>
                      </a:schemeClr>
                    </a:outerShdw>
                  </a:effectLst>
                </a14:hiddenEffects>
              </a:ext>
            </a:extLst>
          </p:spPr>
          <p:txBody>
            <a:bodyPr wrap="none" anchor="ctr"/>
            <a:lstStyle/>
            <a:p>
              <a:endParaRPr lang="en-US"/>
            </a:p>
          </p:txBody>
        </p:sp>
        <p:sp>
          <p:nvSpPr>
            <p:cNvPr id="1092" name="Oval 68">
              <a:extLst>
                <a:ext uri="{FF2B5EF4-FFF2-40B4-BE49-F238E27FC236}">
                  <a16:creationId xmlns:a16="http://schemas.microsoft.com/office/drawing/2014/main" id="{18CAE401-DFD8-D64B-8734-B7B869ED8B7F}"/>
                </a:ext>
              </a:extLst>
            </p:cNvPr>
            <p:cNvSpPr>
              <a:spLocks noChangeArrowheads="1"/>
            </p:cNvSpPr>
            <p:nvPr/>
          </p:nvSpPr>
          <p:spPr bwMode="auto">
            <a:xfrm>
              <a:off x="4763" y="3161"/>
              <a:ext cx="2" cy="22"/>
            </a:xfrm>
            <a:prstGeom prst="ellipse">
              <a:avLst/>
            </a:prstGeom>
            <a:solidFill>
              <a:schemeClr val="tx2"/>
            </a:solidFill>
            <a:ln w="12700">
              <a:solidFill>
                <a:schemeClr val="tx1"/>
              </a:solidFill>
              <a:round/>
              <a:headEnd/>
              <a:tailEnd/>
            </a:ln>
            <a:effectLst/>
            <a:extLs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144" name="Line 120">
              <a:extLst>
                <a:ext uri="{FF2B5EF4-FFF2-40B4-BE49-F238E27FC236}">
                  <a16:creationId xmlns:a16="http://schemas.microsoft.com/office/drawing/2014/main" id="{6A5D2794-CF34-9949-B870-D420274F8B19}"/>
                </a:ext>
              </a:extLst>
            </p:cNvPr>
            <p:cNvSpPr>
              <a:spLocks noChangeShapeType="1"/>
            </p:cNvSpPr>
            <p:nvPr/>
          </p:nvSpPr>
          <p:spPr bwMode="auto">
            <a:xfrm rot="20675554" flipH="1">
              <a:off x="4433" y="2959"/>
              <a:ext cx="25" cy="178"/>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sp>
        <p:nvSpPr>
          <p:cNvPr id="1145" name="Line 121">
            <a:extLst>
              <a:ext uri="{FF2B5EF4-FFF2-40B4-BE49-F238E27FC236}">
                <a16:creationId xmlns:a16="http://schemas.microsoft.com/office/drawing/2014/main" id="{A1404537-D980-B94B-9EAE-5089C0F664B9}"/>
              </a:ext>
            </a:extLst>
          </p:cNvPr>
          <p:cNvSpPr>
            <a:spLocks noChangeShapeType="1"/>
          </p:cNvSpPr>
          <p:nvPr/>
        </p:nvSpPr>
        <p:spPr bwMode="auto">
          <a:xfrm rot="20675554" flipH="1">
            <a:off x="6753225" y="3752850"/>
            <a:ext cx="39688" cy="282575"/>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147" name="Line 123">
            <a:extLst>
              <a:ext uri="{FF2B5EF4-FFF2-40B4-BE49-F238E27FC236}">
                <a16:creationId xmlns:a16="http://schemas.microsoft.com/office/drawing/2014/main" id="{CBCCEADF-9F3C-3646-97BC-3BD7ED6B8030}"/>
              </a:ext>
            </a:extLst>
          </p:cNvPr>
          <p:cNvSpPr>
            <a:spLocks noChangeShapeType="1"/>
          </p:cNvSpPr>
          <p:nvPr/>
        </p:nvSpPr>
        <p:spPr bwMode="auto">
          <a:xfrm rot="-924446">
            <a:off x="2093913" y="4330700"/>
            <a:ext cx="831850" cy="55245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148" name="Line 124">
            <a:extLst>
              <a:ext uri="{FF2B5EF4-FFF2-40B4-BE49-F238E27FC236}">
                <a16:creationId xmlns:a16="http://schemas.microsoft.com/office/drawing/2014/main" id="{A0DDD9EF-A081-FC41-8192-3CEF02350FAA}"/>
              </a:ext>
            </a:extLst>
          </p:cNvPr>
          <p:cNvSpPr>
            <a:spLocks noChangeShapeType="1"/>
          </p:cNvSpPr>
          <p:nvPr/>
        </p:nvSpPr>
        <p:spPr bwMode="auto">
          <a:xfrm rot="20675554" flipH="1">
            <a:off x="1978025" y="4033838"/>
            <a:ext cx="209550" cy="363537"/>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149" name="Line 125">
            <a:extLst>
              <a:ext uri="{FF2B5EF4-FFF2-40B4-BE49-F238E27FC236}">
                <a16:creationId xmlns:a16="http://schemas.microsoft.com/office/drawing/2014/main" id="{F7A91D2E-EB40-8D45-A15A-82F13C231290}"/>
              </a:ext>
            </a:extLst>
          </p:cNvPr>
          <p:cNvSpPr>
            <a:spLocks noChangeShapeType="1"/>
          </p:cNvSpPr>
          <p:nvPr/>
        </p:nvSpPr>
        <p:spPr bwMode="auto">
          <a:xfrm rot="20675554" flipH="1">
            <a:off x="5591175" y="3776663"/>
            <a:ext cx="366713" cy="24606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150" name="Line 126">
            <a:extLst>
              <a:ext uri="{FF2B5EF4-FFF2-40B4-BE49-F238E27FC236}">
                <a16:creationId xmlns:a16="http://schemas.microsoft.com/office/drawing/2014/main" id="{DA7E8B23-5792-2544-A896-D6C36588BEDA}"/>
              </a:ext>
            </a:extLst>
          </p:cNvPr>
          <p:cNvSpPr>
            <a:spLocks noChangeShapeType="1"/>
          </p:cNvSpPr>
          <p:nvPr/>
        </p:nvSpPr>
        <p:spPr bwMode="auto">
          <a:xfrm rot="20675554" flipH="1">
            <a:off x="5530850" y="3878263"/>
            <a:ext cx="366713" cy="24606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151" name="Freeform 127">
            <a:extLst>
              <a:ext uri="{FF2B5EF4-FFF2-40B4-BE49-F238E27FC236}">
                <a16:creationId xmlns:a16="http://schemas.microsoft.com/office/drawing/2014/main" id="{475C0D2E-AF59-FF40-AAA0-D96503C72656}"/>
              </a:ext>
            </a:extLst>
          </p:cNvPr>
          <p:cNvSpPr>
            <a:spLocks/>
          </p:cNvSpPr>
          <p:nvPr/>
        </p:nvSpPr>
        <p:spPr bwMode="auto">
          <a:xfrm>
            <a:off x="2854325" y="2824163"/>
            <a:ext cx="82550" cy="406400"/>
          </a:xfrm>
          <a:custGeom>
            <a:avLst/>
            <a:gdLst>
              <a:gd name="T0" fmla="*/ 0 w 52"/>
              <a:gd name="T1" fmla="*/ 406400 h 256"/>
              <a:gd name="T2" fmla="*/ 31750 w 52"/>
              <a:gd name="T3" fmla="*/ 223838 h 256"/>
              <a:gd name="T4" fmla="*/ 82550 w 52"/>
              <a:gd name="T5" fmla="*/ 0 h 256"/>
              <a:gd name="T6" fmla="*/ 0 60000 65536"/>
              <a:gd name="T7" fmla="*/ 0 60000 65536"/>
              <a:gd name="T8" fmla="*/ 0 60000 65536"/>
            </a:gdLst>
            <a:ahLst/>
            <a:cxnLst>
              <a:cxn ang="T6">
                <a:pos x="T0" y="T1"/>
              </a:cxn>
              <a:cxn ang="T7">
                <a:pos x="T2" y="T3"/>
              </a:cxn>
              <a:cxn ang="T8">
                <a:pos x="T4" y="T5"/>
              </a:cxn>
            </a:cxnLst>
            <a:rect l="0" t="0" r="r" b="b"/>
            <a:pathLst>
              <a:path w="52" h="256">
                <a:moveTo>
                  <a:pt x="0" y="256"/>
                </a:moveTo>
                <a:cubicBezTo>
                  <a:pt x="4" y="216"/>
                  <a:pt x="8" y="178"/>
                  <a:pt x="20" y="141"/>
                </a:cubicBezTo>
                <a:cubicBezTo>
                  <a:pt x="33" y="94"/>
                  <a:pt x="52" y="48"/>
                  <a:pt x="52"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152" name="Freeform 128">
            <a:extLst>
              <a:ext uri="{FF2B5EF4-FFF2-40B4-BE49-F238E27FC236}">
                <a16:creationId xmlns:a16="http://schemas.microsoft.com/office/drawing/2014/main" id="{C70CAC01-FEA8-184D-989E-F3C0F3E4409F}"/>
              </a:ext>
            </a:extLst>
          </p:cNvPr>
          <p:cNvSpPr>
            <a:spLocks/>
          </p:cNvSpPr>
          <p:nvPr/>
        </p:nvSpPr>
        <p:spPr bwMode="auto">
          <a:xfrm>
            <a:off x="3032125" y="2770188"/>
            <a:ext cx="41275" cy="295275"/>
          </a:xfrm>
          <a:custGeom>
            <a:avLst/>
            <a:gdLst>
              <a:gd name="T0" fmla="*/ 0 w 26"/>
              <a:gd name="T1" fmla="*/ 295275 h 186"/>
              <a:gd name="T2" fmla="*/ 41275 w 26"/>
              <a:gd name="T3" fmla="*/ 131763 h 186"/>
              <a:gd name="T4" fmla="*/ 41275 w 26"/>
              <a:gd name="T5" fmla="*/ 0 h 186"/>
              <a:gd name="T6" fmla="*/ 0 60000 65536"/>
              <a:gd name="T7" fmla="*/ 0 60000 65536"/>
              <a:gd name="T8" fmla="*/ 0 60000 65536"/>
            </a:gdLst>
            <a:ahLst/>
            <a:cxnLst>
              <a:cxn ang="T6">
                <a:pos x="T0" y="T1"/>
              </a:cxn>
              <a:cxn ang="T7">
                <a:pos x="T2" y="T3"/>
              </a:cxn>
              <a:cxn ang="T8">
                <a:pos x="T4" y="T5"/>
              </a:cxn>
            </a:cxnLst>
            <a:rect l="0" t="0" r="r" b="b"/>
            <a:pathLst>
              <a:path w="26" h="186">
                <a:moveTo>
                  <a:pt x="0" y="186"/>
                </a:moveTo>
                <a:cubicBezTo>
                  <a:pt x="1" y="175"/>
                  <a:pt x="26" y="89"/>
                  <a:pt x="26" y="83"/>
                </a:cubicBezTo>
                <a:cubicBezTo>
                  <a:pt x="26" y="55"/>
                  <a:pt x="26" y="27"/>
                  <a:pt x="26"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153" name="Freeform 129">
            <a:extLst>
              <a:ext uri="{FF2B5EF4-FFF2-40B4-BE49-F238E27FC236}">
                <a16:creationId xmlns:a16="http://schemas.microsoft.com/office/drawing/2014/main" id="{58752024-90FF-7849-8CAE-0E4814E88004}"/>
              </a:ext>
            </a:extLst>
          </p:cNvPr>
          <p:cNvSpPr>
            <a:spLocks/>
          </p:cNvSpPr>
          <p:nvPr/>
        </p:nvSpPr>
        <p:spPr bwMode="auto">
          <a:xfrm>
            <a:off x="3902075" y="2417763"/>
            <a:ext cx="31750" cy="265112"/>
          </a:xfrm>
          <a:custGeom>
            <a:avLst/>
            <a:gdLst>
              <a:gd name="T0" fmla="*/ 0 w 20"/>
              <a:gd name="T1" fmla="*/ 265112 h 167"/>
              <a:gd name="T2" fmla="*/ 30163 w 20"/>
              <a:gd name="T3" fmla="*/ 0 h 167"/>
              <a:gd name="T4" fmla="*/ 0 60000 65536"/>
              <a:gd name="T5" fmla="*/ 0 60000 65536"/>
            </a:gdLst>
            <a:ahLst/>
            <a:cxnLst>
              <a:cxn ang="T4">
                <a:pos x="T0" y="T1"/>
              </a:cxn>
              <a:cxn ang="T5">
                <a:pos x="T2" y="T3"/>
              </a:cxn>
            </a:cxnLst>
            <a:rect l="0" t="0" r="r" b="b"/>
            <a:pathLst>
              <a:path w="20" h="167">
                <a:moveTo>
                  <a:pt x="0" y="167"/>
                </a:moveTo>
                <a:cubicBezTo>
                  <a:pt x="20" y="101"/>
                  <a:pt x="19" y="82"/>
                  <a:pt x="19"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154" name="Freeform 130">
            <a:extLst>
              <a:ext uri="{FF2B5EF4-FFF2-40B4-BE49-F238E27FC236}">
                <a16:creationId xmlns:a16="http://schemas.microsoft.com/office/drawing/2014/main" id="{26086802-5FCB-784A-932D-978AD4A4153A}"/>
              </a:ext>
            </a:extLst>
          </p:cNvPr>
          <p:cNvSpPr>
            <a:spLocks/>
          </p:cNvSpPr>
          <p:nvPr/>
        </p:nvSpPr>
        <p:spPr bwMode="auto">
          <a:xfrm>
            <a:off x="4318000" y="2438400"/>
            <a:ext cx="1588" cy="182563"/>
          </a:xfrm>
          <a:custGeom>
            <a:avLst/>
            <a:gdLst>
              <a:gd name="T0" fmla="*/ 0 w 1"/>
              <a:gd name="T1" fmla="*/ 182563 h 115"/>
              <a:gd name="T2" fmla="*/ 0 w 1"/>
              <a:gd name="T3" fmla="*/ 0 h 115"/>
              <a:gd name="T4" fmla="*/ 0 60000 65536"/>
              <a:gd name="T5" fmla="*/ 0 60000 65536"/>
            </a:gdLst>
            <a:ahLst/>
            <a:cxnLst>
              <a:cxn ang="T4">
                <a:pos x="T0" y="T1"/>
              </a:cxn>
              <a:cxn ang="T5">
                <a:pos x="T2" y="T3"/>
              </a:cxn>
            </a:cxnLst>
            <a:rect l="0" t="0" r="r" b="b"/>
            <a:pathLst>
              <a:path w="1" h="115">
                <a:moveTo>
                  <a:pt x="0" y="115"/>
                </a:moveTo>
                <a:cubicBezTo>
                  <a:pt x="0" y="76"/>
                  <a:pt x="0" y="38"/>
                  <a:pt x="0"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155" name="Freeform 131">
            <a:extLst>
              <a:ext uri="{FF2B5EF4-FFF2-40B4-BE49-F238E27FC236}">
                <a16:creationId xmlns:a16="http://schemas.microsoft.com/office/drawing/2014/main" id="{C0141CA7-C31A-0B40-8DB3-C171A5F70E62}"/>
              </a:ext>
            </a:extLst>
          </p:cNvPr>
          <p:cNvSpPr>
            <a:spLocks/>
          </p:cNvSpPr>
          <p:nvPr/>
        </p:nvSpPr>
        <p:spPr bwMode="auto">
          <a:xfrm>
            <a:off x="4724400" y="2265363"/>
            <a:ext cx="20638" cy="366712"/>
          </a:xfrm>
          <a:custGeom>
            <a:avLst/>
            <a:gdLst>
              <a:gd name="T0" fmla="*/ 20638 w 13"/>
              <a:gd name="T1" fmla="*/ 366712 h 231"/>
              <a:gd name="T2" fmla="*/ 0 w 13"/>
              <a:gd name="T3" fmla="*/ 0 h 231"/>
              <a:gd name="T4" fmla="*/ 0 60000 65536"/>
              <a:gd name="T5" fmla="*/ 0 60000 65536"/>
            </a:gdLst>
            <a:ahLst/>
            <a:cxnLst>
              <a:cxn ang="T4">
                <a:pos x="T0" y="T1"/>
              </a:cxn>
              <a:cxn ang="T5">
                <a:pos x="T2" y="T3"/>
              </a:cxn>
            </a:cxnLst>
            <a:rect l="0" t="0" r="r" b="b"/>
            <a:pathLst>
              <a:path w="13" h="231">
                <a:moveTo>
                  <a:pt x="13" y="231"/>
                </a:moveTo>
                <a:cubicBezTo>
                  <a:pt x="10" y="164"/>
                  <a:pt x="0" y="73"/>
                  <a:pt x="0"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156" name="Freeform 132">
            <a:extLst>
              <a:ext uri="{FF2B5EF4-FFF2-40B4-BE49-F238E27FC236}">
                <a16:creationId xmlns:a16="http://schemas.microsoft.com/office/drawing/2014/main" id="{98C96311-74DC-C94D-A790-D2B14B93BF02}"/>
              </a:ext>
            </a:extLst>
          </p:cNvPr>
          <p:cNvSpPr>
            <a:spLocks/>
          </p:cNvSpPr>
          <p:nvPr/>
        </p:nvSpPr>
        <p:spPr bwMode="auto">
          <a:xfrm>
            <a:off x="4976813" y="2397125"/>
            <a:ext cx="42862" cy="265113"/>
          </a:xfrm>
          <a:custGeom>
            <a:avLst/>
            <a:gdLst>
              <a:gd name="T0" fmla="*/ 42862 w 27"/>
              <a:gd name="T1" fmla="*/ 265113 h 167"/>
              <a:gd name="T2" fmla="*/ 11112 w 27"/>
              <a:gd name="T3" fmla="*/ 142875 h 167"/>
              <a:gd name="T4" fmla="*/ 1587 w 27"/>
              <a:gd name="T5" fmla="*/ 0 h 167"/>
              <a:gd name="T6" fmla="*/ 0 60000 65536"/>
              <a:gd name="T7" fmla="*/ 0 60000 65536"/>
              <a:gd name="T8" fmla="*/ 0 60000 65536"/>
            </a:gdLst>
            <a:ahLst/>
            <a:cxnLst>
              <a:cxn ang="T6">
                <a:pos x="T0" y="T1"/>
              </a:cxn>
              <a:cxn ang="T7">
                <a:pos x="T2" y="T3"/>
              </a:cxn>
              <a:cxn ang="T8">
                <a:pos x="T4" y="T5"/>
              </a:cxn>
            </a:cxnLst>
            <a:rect l="0" t="0" r="r" b="b"/>
            <a:pathLst>
              <a:path w="27" h="167">
                <a:moveTo>
                  <a:pt x="27" y="167"/>
                </a:moveTo>
                <a:cubicBezTo>
                  <a:pt x="20" y="141"/>
                  <a:pt x="13" y="115"/>
                  <a:pt x="7" y="90"/>
                </a:cubicBezTo>
                <a:cubicBezTo>
                  <a:pt x="0" y="13"/>
                  <a:pt x="1" y="43"/>
                  <a:pt x="1"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158" name="Freeform 134">
            <a:extLst>
              <a:ext uri="{FF2B5EF4-FFF2-40B4-BE49-F238E27FC236}">
                <a16:creationId xmlns:a16="http://schemas.microsoft.com/office/drawing/2014/main" id="{7AF5A015-7189-AE43-A6AB-00ECDD338BD4}"/>
              </a:ext>
            </a:extLst>
          </p:cNvPr>
          <p:cNvSpPr>
            <a:spLocks/>
          </p:cNvSpPr>
          <p:nvPr/>
        </p:nvSpPr>
        <p:spPr bwMode="auto">
          <a:xfrm>
            <a:off x="2346325" y="3373438"/>
            <a:ext cx="92075" cy="385762"/>
          </a:xfrm>
          <a:custGeom>
            <a:avLst/>
            <a:gdLst>
              <a:gd name="T0" fmla="*/ 0 w 58"/>
              <a:gd name="T1" fmla="*/ 385762 h 243"/>
              <a:gd name="T2" fmla="*/ 61913 w 58"/>
              <a:gd name="T3" fmla="*/ 152400 h 243"/>
              <a:gd name="T4" fmla="*/ 92075 w 58"/>
              <a:gd name="T5" fmla="*/ 0 h 243"/>
              <a:gd name="T6" fmla="*/ 0 60000 65536"/>
              <a:gd name="T7" fmla="*/ 0 60000 65536"/>
              <a:gd name="T8" fmla="*/ 0 60000 65536"/>
            </a:gdLst>
            <a:ahLst/>
            <a:cxnLst>
              <a:cxn ang="T6">
                <a:pos x="T0" y="T1"/>
              </a:cxn>
              <a:cxn ang="T7">
                <a:pos x="T2" y="T3"/>
              </a:cxn>
              <a:cxn ang="T8">
                <a:pos x="T4" y="T5"/>
              </a:cxn>
            </a:cxnLst>
            <a:rect l="0" t="0" r="r" b="b"/>
            <a:pathLst>
              <a:path w="58" h="243">
                <a:moveTo>
                  <a:pt x="0" y="243"/>
                </a:moveTo>
                <a:cubicBezTo>
                  <a:pt x="17" y="196"/>
                  <a:pt x="32" y="145"/>
                  <a:pt x="39" y="96"/>
                </a:cubicBezTo>
                <a:cubicBezTo>
                  <a:pt x="44" y="51"/>
                  <a:pt x="41" y="35"/>
                  <a:pt x="58"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159" name="Freeform 135">
            <a:extLst>
              <a:ext uri="{FF2B5EF4-FFF2-40B4-BE49-F238E27FC236}">
                <a16:creationId xmlns:a16="http://schemas.microsoft.com/office/drawing/2014/main" id="{DD2FAB35-89C1-6348-AA45-913B9912D100}"/>
              </a:ext>
            </a:extLst>
          </p:cNvPr>
          <p:cNvSpPr>
            <a:spLocks/>
          </p:cNvSpPr>
          <p:nvPr/>
        </p:nvSpPr>
        <p:spPr bwMode="auto">
          <a:xfrm>
            <a:off x="2438400" y="3260725"/>
            <a:ext cx="71438" cy="355600"/>
          </a:xfrm>
          <a:custGeom>
            <a:avLst/>
            <a:gdLst>
              <a:gd name="T0" fmla="*/ 0 w 45"/>
              <a:gd name="T1" fmla="*/ 355600 h 224"/>
              <a:gd name="T2" fmla="*/ 30163 w 45"/>
              <a:gd name="T3" fmla="*/ 203200 h 224"/>
              <a:gd name="T4" fmla="*/ 71438 w 45"/>
              <a:gd name="T5" fmla="*/ 0 h 224"/>
              <a:gd name="T6" fmla="*/ 0 60000 65536"/>
              <a:gd name="T7" fmla="*/ 0 60000 65536"/>
              <a:gd name="T8" fmla="*/ 0 60000 65536"/>
            </a:gdLst>
            <a:ahLst/>
            <a:cxnLst>
              <a:cxn ang="T6">
                <a:pos x="T0" y="T1"/>
              </a:cxn>
              <a:cxn ang="T7">
                <a:pos x="T2" y="T3"/>
              </a:cxn>
              <a:cxn ang="T8">
                <a:pos x="T4" y="T5"/>
              </a:cxn>
            </a:cxnLst>
            <a:rect l="0" t="0" r="r" b="b"/>
            <a:pathLst>
              <a:path w="45" h="224">
                <a:moveTo>
                  <a:pt x="0" y="224"/>
                </a:moveTo>
                <a:cubicBezTo>
                  <a:pt x="11" y="188"/>
                  <a:pt x="12" y="168"/>
                  <a:pt x="19" y="128"/>
                </a:cubicBezTo>
                <a:cubicBezTo>
                  <a:pt x="26" y="80"/>
                  <a:pt x="45" y="50"/>
                  <a:pt x="45"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160" name="Freeform 136">
            <a:extLst>
              <a:ext uri="{FF2B5EF4-FFF2-40B4-BE49-F238E27FC236}">
                <a16:creationId xmlns:a16="http://schemas.microsoft.com/office/drawing/2014/main" id="{9A689E15-5615-C646-B95B-61AC8B6F85CB}"/>
              </a:ext>
            </a:extLst>
          </p:cNvPr>
          <p:cNvSpPr>
            <a:spLocks/>
          </p:cNvSpPr>
          <p:nvPr/>
        </p:nvSpPr>
        <p:spPr bwMode="auto">
          <a:xfrm>
            <a:off x="3190875" y="2743200"/>
            <a:ext cx="50800" cy="223838"/>
          </a:xfrm>
          <a:custGeom>
            <a:avLst/>
            <a:gdLst>
              <a:gd name="T0" fmla="*/ 0 w 32"/>
              <a:gd name="T1" fmla="*/ 223838 h 141"/>
              <a:gd name="T2" fmla="*/ 50800 w 32"/>
              <a:gd name="T3" fmla="*/ 0 h 141"/>
              <a:gd name="T4" fmla="*/ 0 60000 65536"/>
              <a:gd name="T5" fmla="*/ 0 60000 65536"/>
            </a:gdLst>
            <a:ahLst/>
            <a:cxnLst>
              <a:cxn ang="T4">
                <a:pos x="T0" y="T1"/>
              </a:cxn>
              <a:cxn ang="T5">
                <a:pos x="T2" y="T3"/>
              </a:cxn>
            </a:cxnLst>
            <a:rect l="0" t="0" r="r" b="b"/>
            <a:pathLst>
              <a:path w="32" h="141">
                <a:moveTo>
                  <a:pt x="0" y="141"/>
                </a:moveTo>
                <a:cubicBezTo>
                  <a:pt x="25" y="101"/>
                  <a:pt x="32" y="46"/>
                  <a:pt x="32"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161" name="Freeform 137">
            <a:extLst>
              <a:ext uri="{FF2B5EF4-FFF2-40B4-BE49-F238E27FC236}">
                <a16:creationId xmlns:a16="http://schemas.microsoft.com/office/drawing/2014/main" id="{7B0017F3-216E-CE48-9A0E-35E22034E120}"/>
              </a:ext>
            </a:extLst>
          </p:cNvPr>
          <p:cNvSpPr>
            <a:spLocks/>
          </p:cNvSpPr>
          <p:nvPr/>
        </p:nvSpPr>
        <p:spPr bwMode="auto">
          <a:xfrm>
            <a:off x="3382963" y="2590800"/>
            <a:ext cx="41275" cy="274638"/>
          </a:xfrm>
          <a:custGeom>
            <a:avLst/>
            <a:gdLst>
              <a:gd name="T0" fmla="*/ 0 w 26"/>
              <a:gd name="T1" fmla="*/ 274638 h 173"/>
              <a:gd name="T2" fmla="*/ 41275 w 26"/>
              <a:gd name="T3" fmla="*/ 0 h 173"/>
              <a:gd name="T4" fmla="*/ 0 60000 65536"/>
              <a:gd name="T5" fmla="*/ 0 60000 65536"/>
            </a:gdLst>
            <a:ahLst/>
            <a:cxnLst>
              <a:cxn ang="T4">
                <a:pos x="T0" y="T1"/>
              </a:cxn>
              <a:cxn ang="T5">
                <a:pos x="T2" y="T3"/>
              </a:cxn>
            </a:cxnLst>
            <a:rect l="0" t="0" r="r" b="b"/>
            <a:pathLst>
              <a:path w="26" h="173">
                <a:moveTo>
                  <a:pt x="0" y="173"/>
                </a:moveTo>
                <a:cubicBezTo>
                  <a:pt x="14" y="119"/>
                  <a:pt x="26" y="55"/>
                  <a:pt x="26"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162" name="Freeform 138">
            <a:extLst>
              <a:ext uri="{FF2B5EF4-FFF2-40B4-BE49-F238E27FC236}">
                <a16:creationId xmlns:a16="http://schemas.microsoft.com/office/drawing/2014/main" id="{CB91EF82-F9EB-8E41-A289-D353A554D61C}"/>
              </a:ext>
            </a:extLst>
          </p:cNvPr>
          <p:cNvSpPr>
            <a:spLocks/>
          </p:cNvSpPr>
          <p:nvPr/>
        </p:nvSpPr>
        <p:spPr bwMode="auto">
          <a:xfrm>
            <a:off x="5740400" y="2733675"/>
            <a:ext cx="92075" cy="284163"/>
          </a:xfrm>
          <a:custGeom>
            <a:avLst/>
            <a:gdLst>
              <a:gd name="T0" fmla="*/ 92075 w 58"/>
              <a:gd name="T1" fmla="*/ 284163 h 179"/>
              <a:gd name="T2" fmla="*/ 20638 w 58"/>
              <a:gd name="T3" fmla="*/ 69850 h 179"/>
              <a:gd name="T4" fmla="*/ 9525 w 58"/>
              <a:gd name="T5" fmla="*/ 30163 h 179"/>
              <a:gd name="T6" fmla="*/ 0 w 58"/>
              <a:gd name="T7" fmla="*/ 0 h 1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 h="179">
                <a:moveTo>
                  <a:pt x="58" y="179"/>
                </a:moveTo>
                <a:cubicBezTo>
                  <a:pt x="41" y="135"/>
                  <a:pt x="25" y="88"/>
                  <a:pt x="13" y="44"/>
                </a:cubicBezTo>
                <a:cubicBezTo>
                  <a:pt x="10" y="35"/>
                  <a:pt x="8" y="27"/>
                  <a:pt x="6" y="19"/>
                </a:cubicBezTo>
                <a:cubicBezTo>
                  <a:pt x="4" y="12"/>
                  <a:pt x="0" y="0"/>
                  <a:pt x="0"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163" name="Freeform 139">
            <a:extLst>
              <a:ext uri="{FF2B5EF4-FFF2-40B4-BE49-F238E27FC236}">
                <a16:creationId xmlns:a16="http://schemas.microsoft.com/office/drawing/2014/main" id="{D2DE7EC1-9739-B140-87C5-FD8ABE886F9E}"/>
              </a:ext>
            </a:extLst>
          </p:cNvPr>
          <p:cNvSpPr>
            <a:spLocks/>
          </p:cNvSpPr>
          <p:nvPr/>
        </p:nvSpPr>
        <p:spPr bwMode="auto">
          <a:xfrm>
            <a:off x="5608638" y="2752725"/>
            <a:ext cx="50800" cy="173038"/>
          </a:xfrm>
          <a:custGeom>
            <a:avLst/>
            <a:gdLst>
              <a:gd name="T0" fmla="*/ 50800 w 32"/>
              <a:gd name="T1" fmla="*/ 173038 h 109"/>
              <a:gd name="T2" fmla="*/ 20638 w 32"/>
              <a:gd name="T3" fmla="*/ 61913 h 109"/>
              <a:gd name="T4" fmla="*/ 0 w 32"/>
              <a:gd name="T5" fmla="*/ 0 h 109"/>
              <a:gd name="T6" fmla="*/ 0 60000 65536"/>
              <a:gd name="T7" fmla="*/ 0 60000 65536"/>
              <a:gd name="T8" fmla="*/ 0 60000 65536"/>
            </a:gdLst>
            <a:ahLst/>
            <a:cxnLst>
              <a:cxn ang="T6">
                <a:pos x="T0" y="T1"/>
              </a:cxn>
              <a:cxn ang="T7">
                <a:pos x="T2" y="T3"/>
              </a:cxn>
              <a:cxn ang="T8">
                <a:pos x="T4" y="T5"/>
              </a:cxn>
            </a:cxnLst>
            <a:rect l="0" t="0" r="r" b="b"/>
            <a:pathLst>
              <a:path w="32" h="109">
                <a:moveTo>
                  <a:pt x="32" y="109"/>
                </a:moveTo>
                <a:cubicBezTo>
                  <a:pt x="23" y="85"/>
                  <a:pt x="19" y="63"/>
                  <a:pt x="13" y="39"/>
                </a:cubicBezTo>
                <a:cubicBezTo>
                  <a:pt x="9" y="25"/>
                  <a:pt x="0" y="0"/>
                  <a:pt x="0"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164" name="Freeform 140">
            <a:extLst>
              <a:ext uri="{FF2B5EF4-FFF2-40B4-BE49-F238E27FC236}">
                <a16:creationId xmlns:a16="http://schemas.microsoft.com/office/drawing/2014/main" id="{4CEB2947-E32F-B94F-A677-37C937F71FB7}"/>
              </a:ext>
            </a:extLst>
          </p:cNvPr>
          <p:cNvSpPr>
            <a:spLocks/>
          </p:cNvSpPr>
          <p:nvPr/>
        </p:nvSpPr>
        <p:spPr bwMode="auto">
          <a:xfrm>
            <a:off x="6350000" y="3221038"/>
            <a:ext cx="92075" cy="314325"/>
          </a:xfrm>
          <a:custGeom>
            <a:avLst/>
            <a:gdLst>
              <a:gd name="T0" fmla="*/ 92075 w 58"/>
              <a:gd name="T1" fmla="*/ 314325 h 198"/>
              <a:gd name="T2" fmla="*/ 30163 w 58"/>
              <a:gd name="T3" fmla="*/ 101600 h 198"/>
              <a:gd name="T4" fmla="*/ 0 w 58"/>
              <a:gd name="T5" fmla="*/ 0 h 198"/>
              <a:gd name="T6" fmla="*/ 0 60000 65536"/>
              <a:gd name="T7" fmla="*/ 0 60000 65536"/>
              <a:gd name="T8" fmla="*/ 0 60000 65536"/>
            </a:gdLst>
            <a:ahLst/>
            <a:cxnLst>
              <a:cxn ang="T6">
                <a:pos x="T0" y="T1"/>
              </a:cxn>
              <a:cxn ang="T7">
                <a:pos x="T2" y="T3"/>
              </a:cxn>
              <a:cxn ang="T8">
                <a:pos x="T4" y="T5"/>
              </a:cxn>
            </a:cxnLst>
            <a:rect l="0" t="0" r="r" b="b"/>
            <a:pathLst>
              <a:path w="58" h="198">
                <a:moveTo>
                  <a:pt x="58" y="198"/>
                </a:moveTo>
                <a:cubicBezTo>
                  <a:pt x="45" y="153"/>
                  <a:pt x="31" y="108"/>
                  <a:pt x="19" y="64"/>
                </a:cubicBezTo>
                <a:cubicBezTo>
                  <a:pt x="15" y="50"/>
                  <a:pt x="0" y="17"/>
                  <a:pt x="0"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165" name="Freeform 141">
            <a:extLst>
              <a:ext uri="{FF2B5EF4-FFF2-40B4-BE49-F238E27FC236}">
                <a16:creationId xmlns:a16="http://schemas.microsoft.com/office/drawing/2014/main" id="{A3C1C063-B4E6-3E42-BE87-20F5ACBA4D22}"/>
              </a:ext>
            </a:extLst>
          </p:cNvPr>
          <p:cNvSpPr>
            <a:spLocks/>
          </p:cNvSpPr>
          <p:nvPr/>
        </p:nvSpPr>
        <p:spPr bwMode="auto">
          <a:xfrm>
            <a:off x="6238875" y="3108325"/>
            <a:ext cx="80963" cy="315913"/>
          </a:xfrm>
          <a:custGeom>
            <a:avLst/>
            <a:gdLst>
              <a:gd name="T0" fmla="*/ 80963 w 51"/>
              <a:gd name="T1" fmla="*/ 315913 h 199"/>
              <a:gd name="T2" fmla="*/ 39688 w 51"/>
              <a:gd name="T3" fmla="*/ 152400 h 199"/>
              <a:gd name="T4" fmla="*/ 19050 w 51"/>
              <a:gd name="T5" fmla="*/ 61913 h 199"/>
              <a:gd name="T6" fmla="*/ 0 w 51"/>
              <a:gd name="T7" fmla="*/ 0 h 1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199">
                <a:moveTo>
                  <a:pt x="51" y="199"/>
                </a:moveTo>
                <a:cubicBezTo>
                  <a:pt x="41" y="165"/>
                  <a:pt x="32" y="130"/>
                  <a:pt x="25" y="96"/>
                </a:cubicBezTo>
                <a:cubicBezTo>
                  <a:pt x="20" y="77"/>
                  <a:pt x="17" y="57"/>
                  <a:pt x="12" y="39"/>
                </a:cubicBezTo>
                <a:cubicBezTo>
                  <a:pt x="8" y="26"/>
                  <a:pt x="0" y="0"/>
                  <a:pt x="0"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166" name="Freeform 142">
            <a:extLst>
              <a:ext uri="{FF2B5EF4-FFF2-40B4-BE49-F238E27FC236}">
                <a16:creationId xmlns:a16="http://schemas.microsoft.com/office/drawing/2014/main" id="{601BF2ED-98C0-DB49-9D4F-A475177EB052}"/>
              </a:ext>
            </a:extLst>
          </p:cNvPr>
          <p:cNvSpPr>
            <a:spLocks/>
          </p:cNvSpPr>
          <p:nvPr/>
        </p:nvSpPr>
        <p:spPr bwMode="auto">
          <a:xfrm>
            <a:off x="4124325" y="2509838"/>
            <a:ext cx="1588" cy="131762"/>
          </a:xfrm>
          <a:custGeom>
            <a:avLst/>
            <a:gdLst>
              <a:gd name="T0" fmla="*/ 0 w 1"/>
              <a:gd name="T1" fmla="*/ 131762 h 83"/>
              <a:gd name="T2" fmla="*/ 0 w 1"/>
              <a:gd name="T3" fmla="*/ 0 h 83"/>
              <a:gd name="T4" fmla="*/ 0 60000 65536"/>
              <a:gd name="T5" fmla="*/ 0 60000 65536"/>
            </a:gdLst>
            <a:ahLst/>
            <a:cxnLst>
              <a:cxn ang="T4">
                <a:pos x="T0" y="T1"/>
              </a:cxn>
              <a:cxn ang="T5">
                <a:pos x="T2" y="T3"/>
              </a:cxn>
            </a:cxnLst>
            <a:rect l="0" t="0" r="r" b="b"/>
            <a:pathLst>
              <a:path w="1" h="83">
                <a:moveTo>
                  <a:pt x="0" y="83"/>
                </a:moveTo>
                <a:cubicBezTo>
                  <a:pt x="0" y="55"/>
                  <a:pt x="0" y="27"/>
                  <a:pt x="0"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167" name="Freeform 143">
            <a:extLst>
              <a:ext uri="{FF2B5EF4-FFF2-40B4-BE49-F238E27FC236}">
                <a16:creationId xmlns:a16="http://schemas.microsoft.com/office/drawing/2014/main" id="{F555EC48-4B10-DC40-BB83-818826DF6AF0}"/>
              </a:ext>
            </a:extLst>
          </p:cNvPr>
          <p:cNvSpPr>
            <a:spLocks/>
          </p:cNvSpPr>
          <p:nvPr/>
        </p:nvSpPr>
        <p:spPr bwMode="auto">
          <a:xfrm>
            <a:off x="5211763" y="2540000"/>
            <a:ext cx="50800" cy="193675"/>
          </a:xfrm>
          <a:custGeom>
            <a:avLst/>
            <a:gdLst>
              <a:gd name="T0" fmla="*/ 50800 w 32"/>
              <a:gd name="T1" fmla="*/ 193675 h 122"/>
              <a:gd name="T2" fmla="*/ 0 w 32"/>
              <a:gd name="T3" fmla="*/ 0 h 122"/>
              <a:gd name="T4" fmla="*/ 0 60000 65536"/>
              <a:gd name="T5" fmla="*/ 0 60000 65536"/>
            </a:gdLst>
            <a:ahLst/>
            <a:cxnLst>
              <a:cxn ang="T4">
                <a:pos x="T0" y="T1"/>
              </a:cxn>
              <a:cxn ang="T5">
                <a:pos x="T2" y="T3"/>
              </a:cxn>
            </a:cxnLst>
            <a:rect l="0" t="0" r="r" b="b"/>
            <a:pathLst>
              <a:path w="32" h="122">
                <a:moveTo>
                  <a:pt x="32" y="122"/>
                </a:moveTo>
                <a:cubicBezTo>
                  <a:pt x="20" y="82"/>
                  <a:pt x="0" y="42"/>
                  <a:pt x="0"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186" name="Text Box 162">
            <a:extLst>
              <a:ext uri="{FF2B5EF4-FFF2-40B4-BE49-F238E27FC236}">
                <a16:creationId xmlns:a16="http://schemas.microsoft.com/office/drawing/2014/main" id="{C03E2E2C-A906-5B49-8355-65E75524730D}"/>
              </a:ext>
            </a:extLst>
          </p:cNvPr>
          <p:cNvSpPr txBox="1">
            <a:spLocks noChangeArrowheads="1"/>
          </p:cNvSpPr>
          <p:nvPr userDrawn="1"/>
        </p:nvSpPr>
        <p:spPr bwMode="auto">
          <a:xfrm>
            <a:off x="479425" y="6453188"/>
            <a:ext cx="915988"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ko-KR" sz="900" b="1">
                <a:solidFill>
                  <a:srgbClr val="FFFFFF"/>
                </a:solidFill>
                <a:latin typeface="Arial" panose="020B0604020202020204" pitchFamily="34" charset="0"/>
                <a:ea typeface="굴림" panose="020B0600000101010101" pitchFamily="34" charset="-127"/>
              </a:rPr>
              <a:t>©2003 TBBMI</a:t>
            </a:r>
          </a:p>
        </p:txBody>
      </p:sp>
      <p:sp>
        <p:nvSpPr>
          <p:cNvPr id="1187" name="Rectangle 163">
            <a:extLst>
              <a:ext uri="{FF2B5EF4-FFF2-40B4-BE49-F238E27FC236}">
                <a16:creationId xmlns:a16="http://schemas.microsoft.com/office/drawing/2014/main" id="{8A615881-B1DD-E44C-B9A5-F8FC75A3BD34}"/>
              </a:ext>
            </a:extLst>
          </p:cNvPr>
          <p:cNvSpPr>
            <a:spLocks noChangeArrowheads="1"/>
          </p:cNvSpPr>
          <p:nvPr userDrawn="1"/>
        </p:nvSpPr>
        <p:spPr bwMode="auto">
          <a:xfrm>
            <a:off x="7618413" y="6427788"/>
            <a:ext cx="661987" cy="268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altLang="ko-KR" sz="1000" b="1">
                <a:solidFill>
                  <a:schemeClr val="bg1"/>
                </a:solidFill>
                <a:effectLst>
                  <a:outerShdw blurRad="38100" dist="38100" dir="2700000" algn="tl">
                    <a:srgbClr val="000000"/>
                  </a:outerShdw>
                </a:effectLst>
                <a:latin typeface="Comic Sans MS" charset="0"/>
                <a:ea typeface="굴림" charset="0"/>
                <a:cs typeface="굴림" charset="0"/>
              </a:rPr>
              <a:t>7.5.06.</a:t>
            </a:r>
            <a:endParaRPr lang="en-US" altLang="ko-KR" sz="1000" b="1">
              <a:effectLst>
                <a:outerShdw blurRad="38100" dist="38100" dir="2700000" algn="tl">
                  <a:srgbClr val="FFFFFF"/>
                </a:outerShdw>
              </a:effectLst>
              <a:latin typeface="Comic Sans MS" charset="0"/>
              <a:ea typeface="굴림" charset="0"/>
              <a:cs typeface="굴림"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wheel spokes="0"/>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p:titleStyle>
    <p:bodyStyle>
      <a:lvl1pPr marL="342900" indent="-342900" algn="l" rtl="0" eaLnBrk="0" fontAlgn="base" hangingPunct="0">
        <a:spcBef>
          <a:spcPct val="20000"/>
        </a:spcBef>
        <a:spcAft>
          <a:spcPct val="0"/>
        </a:spcAft>
        <a:buClr>
          <a:schemeClr val="tx2"/>
        </a:buClr>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mn-ea"/>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mn-ea"/>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mn-ea"/>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mn-ea"/>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32888" cy="6845300"/>
            <a:chOff x="0" y="0"/>
            <a:chExt cx="5753" cy="4312"/>
          </a:xfrm>
        </p:grpSpPr>
        <p:sp>
          <p:nvSpPr>
            <p:cNvPr id="3075" name="Rectangle 3"/>
            <p:cNvSpPr>
              <a:spLocks noChangeArrowheads="1"/>
            </p:cNvSpPr>
            <p:nvPr/>
          </p:nvSpPr>
          <p:spPr bwMode="auto">
            <a:xfrm>
              <a:off x="0" y="0"/>
              <a:ext cx="5753" cy="4312"/>
            </a:xfrm>
            <a:prstGeom prst="rect">
              <a:avLst/>
            </a:prstGeom>
            <a:gradFill rotWithShape="0">
              <a:gsLst>
                <a:gs pos="0">
                  <a:srgbClr val="790015"/>
                </a:gs>
                <a:gs pos="100000">
                  <a:srgbClr val="790015">
                    <a:gamma/>
                    <a:shade val="80000"/>
                    <a:invGamma/>
                  </a:srgbClr>
                </a:gs>
              </a:gsLst>
              <a:lin ang="5400000" scaled="1"/>
            </a:gra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S PGothic" charset="0"/>
              </a:endParaRPr>
            </a:p>
          </p:txBody>
        </p:sp>
        <p:grpSp>
          <p:nvGrpSpPr>
            <p:cNvPr id="1030" name="Group 4"/>
            <p:cNvGrpSpPr>
              <a:grpSpLocks/>
            </p:cNvGrpSpPr>
            <p:nvPr/>
          </p:nvGrpSpPr>
          <p:grpSpPr bwMode="auto">
            <a:xfrm>
              <a:off x="246" y="204"/>
              <a:ext cx="5271" cy="3889"/>
              <a:chOff x="246" y="204"/>
              <a:chExt cx="5271" cy="3889"/>
            </a:xfrm>
          </p:grpSpPr>
          <p:sp>
            <p:nvSpPr>
              <p:cNvPr id="3077" name="Rectangle 5"/>
              <p:cNvSpPr>
                <a:spLocks noChangeArrowheads="1"/>
              </p:cNvSpPr>
              <p:nvPr/>
            </p:nvSpPr>
            <p:spPr bwMode="auto">
              <a:xfrm>
                <a:off x="294" y="228"/>
                <a:ext cx="5217" cy="3850"/>
              </a:xfrm>
              <a:prstGeom prst="rect">
                <a:avLst/>
              </a:prstGeom>
              <a:solidFill>
                <a:srgbClr val="535353"/>
              </a:solidFill>
              <a:ln>
                <a:noFill/>
              </a:ln>
              <a:effectLst>
                <a:outerShdw blurRad="63500" dist="197566" dir="2700000" algn="ctr" rotWithShape="0">
                  <a:srgbClr val="000000">
                    <a:alpha val="74998"/>
                  </a:srgbClr>
                </a:outerShdw>
              </a:effectLst>
              <a:extLst>
                <a:ext uri="{91240B29-F687-4f45-9708-019B960494DF}">
                  <a14:hiddenLine xmlns="" xmlns:a14="http://schemas.microsoft.com/office/drawing/2010/main" w="12700">
                    <a:solidFill>
                      <a:schemeClr val="tx1"/>
                    </a:solidFill>
                    <a:miter lim="800000"/>
                    <a:headEnd/>
                    <a:tailEnd/>
                  </a14:hiddenLine>
                </a:ext>
              </a:extLst>
            </p:spPr>
            <p:txBody>
              <a:bodyPr wrap="none" anchor="ctr"/>
              <a:lstStyle/>
              <a:p>
                <a:pPr>
                  <a:defRPr/>
                </a:pPr>
                <a:endParaRPr lang="en-US">
                  <a:cs typeface="MS PGothic" charset="0"/>
                </a:endParaRPr>
              </a:p>
            </p:txBody>
          </p:sp>
          <p:sp>
            <p:nvSpPr>
              <p:cNvPr id="3078"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S PGothic" charset="0"/>
                </a:endParaRPr>
              </a:p>
            </p:txBody>
          </p:sp>
          <p:sp>
            <p:nvSpPr>
              <p:cNvPr id="3079"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S PGothic" charset="0"/>
                </a:endParaRPr>
              </a:p>
            </p:txBody>
          </p:sp>
          <p:sp>
            <p:nvSpPr>
              <p:cNvPr id="3080"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S PGothic" charset="0"/>
                </a:endParaRPr>
              </a:p>
            </p:txBody>
          </p:sp>
          <p:sp>
            <p:nvSpPr>
              <p:cNvPr id="3081"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S PGothic" charset="0"/>
                </a:endParaRPr>
              </a:p>
            </p:txBody>
          </p:sp>
          <p:sp>
            <p:nvSpPr>
              <p:cNvPr id="3082"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S PGothic" charset="0"/>
                </a:endParaRPr>
              </a:p>
            </p:txBody>
          </p:sp>
          <p:sp>
            <p:nvSpPr>
              <p:cNvPr id="3083"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S PGothic" charset="0"/>
                </a:endParaRPr>
              </a:p>
            </p:txBody>
          </p:sp>
          <p:sp>
            <p:nvSpPr>
              <p:cNvPr id="3084"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S PGothic" charset="0"/>
                </a:endParaRPr>
              </a:p>
            </p:txBody>
          </p:sp>
          <p:sp>
            <p:nvSpPr>
              <p:cNvPr id="3085"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S PGothic" charset="0"/>
                </a:endParaRPr>
              </a:p>
            </p:txBody>
          </p:sp>
          <p:sp>
            <p:nvSpPr>
              <p:cNvPr id="3086"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S PGothic" charset="0"/>
                </a:endParaRPr>
              </a:p>
            </p:txBody>
          </p:sp>
          <p:sp>
            <p:nvSpPr>
              <p:cNvPr id="3087"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S PGothic" charset="0"/>
                </a:endParaRPr>
              </a:p>
            </p:txBody>
          </p:sp>
          <p:sp>
            <p:nvSpPr>
              <p:cNvPr id="3088"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Lst>
                <a:ahLst/>
                <a:cxnLst>
                  <a:cxn ang="0">
                    <a:pos x="T0" y="T1"/>
                  </a:cxn>
                  <a:cxn ang="0">
                    <a:pos x="T2" y="T3"/>
                  </a:cxn>
                  <a:cxn ang="0">
                    <a:pos x="T4" y="T5"/>
                  </a:cxn>
                  <a:cxn ang="0">
                    <a:pos x="T6" y="T7"/>
                  </a:cxn>
                  <a:cxn ang="0">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S PGothic" charset="0"/>
                </a:endParaRPr>
              </a:p>
            </p:txBody>
          </p:sp>
          <p:sp>
            <p:nvSpPr>
              <p:cNvPr id="3089"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Lst>
                <a:ahLst/>
                <a:cxnLst>
                  <a:cxn ang="0">
                    <a:pos x="T0" y="T1"/>
                  </a:cxn>
                  <a:cxn ang="0">
                    <a:pos x="T2" y="T3"/>
                  </a:cxn>
                  <a:cxn ang="0">
                    <a:pos x="T4" y="T5"/>
                  </a:cxn>
                  <a:cxn ang="0">
                    <a:pos x="T6" y="T7"/>
                  </a:cxn>
                  <a:cxn ang="0">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S PGothic" charset="0"/>
                </a:endParaRPr>
              </a:p>
            </p:txBody>
          </p:sp>
          <p:sp>
            <p:nvSpPr>
              <p:cNvPr id="3090"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Lst>
                <a:ahLst/>
                <a:cxnLst>
                  <a:cxn ang="0">
                    <a:pos x="T0" y="T1"/>
                  </a:cxn>
                  <a:cxn ang="0">
                    <a:pos x="T2" y="T3"/>
                  </a:cxn>
                  <a:cxn ang="0">
                    <a:pos x="T4" y="T5"/>
                  </a:cxn>
                  <a:cxn ang="0">
                    <a:pos x="T6" y="T7"/>
                  </a:cxn>
                  <a:cxn ang="0">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S PGothic" charset="0"/>
                </a:endParaRPr>
              </a:p>
            </p:txBody>
          </p:sp>
          <p:sp>
            <p:nvSpPr>
              <p:cNvPr id="3091"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Lst>
                <a:ahLst/>
                <a:cxnLst>
                  <a:cxn ang="0">
                    <a:pos x="T0" y="T1"/>
                  </a:cxn>
                  <a:cxn ang="0">
                    <a:pos x="T2" y="T3"/>
                  </a:cxn>
                  <a:cxn ang="0">
                    <a:pos x="T4" y="T5"/>
                  </a:cxn>
                  <a:cxn ang="0">
                    <a:pos x="T6" y="T7"/>
                  </a:cxn>
                  <a:cxn ang="0">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S PGothic" charset="0"/>
                </a:endParaRPr>
              </a:p>
            </p:txBody>
          </p:sp>
          <p:sp>
            <p:nvSpPr>
              <p:cNvPr id="3092"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S PGothic" charset="0"/>
                </a:endParaRPr>
              </a:p>
            </p:txBody>
          </p:sp>
          <p:sp>
            <p:nvSpPr>
              <p:cNvPr id="3093"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S PGothic" charset="0"/>
                </a:endParaRPr>
              </a:p>
            </p:txBody>
          </p:sp>
          <p:sp>
            <p:nvSpPr>
              <p:cNvPr id="3094"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22" h="81">
                    <a:moveTo>
                      <a:pt x="0" y="0"/>
                    </a:moveTo>
                    <a:lnTo>
                      <a:pt x="1721" y="0"/>
                    </a:ln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S PGothic" charset="0"/>
                </a:endParaRPr>
              </a:p>
            </p:txBody>
          </p:sp>
          <p:sp>
            <p:nvSpPr>
              <p:cNvPr id="3095"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S PGothic" charset="0"/>
                </a:endParaRPr>
              </a:p>
            </p:txBody>
          </p:sp>
          <p:sp>
            <p:nvSpPr>
              <p:cNvPr id="3096"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S PGothic" charset="0"/>
                </a:endParaRPr>
              </a:p>
            </p:txBody>
          </p:sp>
          <p:sp>
            <p:nvSpPr>
              <p:cNvPr id="3097"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S PGothic" charset="0"/>
                </a:endParaRPr>
              </a:p>
            </p:txBody>
          </p:sp>
          <p:sp>
            <p:nvSpPr>
              <p:cNvPr id="3098"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S PGothic" charset="0"/>
                </a:endParaRPr>
              </a:p>
            </p:txBody>
          </p:sp>
          <p:sp>
            <p:nvSpPr>
              <p:cNvPr id="3099"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S PGothic" charset="0"/>
                </a:endParaRPr>
              </a:p>
            </p:txBody>
          </p:sp>
        </p:grpSp>
        <p:grpSp>
          <p:nvGrpSpPr>
            <p:cNvPr id="1031" name="Group 28"/>
            <p:cNvGrpSpPr>
              <a:grpSpLocks/>
            </p:cNvGrpSpPr>
            <p:nvPr/>
          </p:nvGrpSpPr>
          <p:grpSpPr bwMode="auto">
            <a:xfrm>
              <a:off x="0" y="0"/>
              <a:ext cx="1246" cy="1232"/>
              <a:chOff x="0" y="0"/>
              <a:chExt cx="1246" cy="1232"/>
            </a:xfrm>
          </p:grpSpPr>
          <p:sp>
            <p:nvSpPr>
              <p:cNvPr id="3101" name="Rectangle 29"/>
              <p:cNvSpPr>
                <a:spLocks noChangeArrowheads="1"/>
              </p:cNvSpPr>
              <p:nvPr/>
            </p:nvSpPr>
            <p:spPr bwMode="auto">
              <a:xfrm>
                <a:off x="0" y="0"/>
                <a:ext cx="1246" cy="1232"/>
              </a:xfrm>
              <a:prstGeom prst="rect">
                <a:avLst/>
              </a:prstGeom>
              <a:solidFill>
                <a:schemeClr val="bg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S PGothic" charset="0"/>
                </a:endParaRPr>
              </a:p>
            </p:txBody>
          </p:sp>
          <p:sp>
            <p:nvSpPr>
              <p:cNvPr id="3102" name="Rectangle 30"/>
              <p:cNvSpPr>
                <a:spLocks noChangeArrowheads="1"/>
              </p:cNvSpPr>
              <p:nvPr/>
            </p:nvSpPr>
            <p:spPr bwMode="auto">
              <a:xfrm>
                <a:off x="246" y="202"/>
                <a:ext cx="1000" cy="1030"/>
              </a:xfrm>
              <a:prstGeom prst="rect">
                <a:avLst/>
              </a:prstGeom>
              <a:solidFill>
                <a:srgbClr val="474747"/>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S PGothic" charset="0"/>
                </a:endParaRPr>
              </a:p>
            </p:txBody>
          </p:sp>
          <p:sp>
            <p:nvSpPr>
              <p:cNvPr id="3103" name="Rectangle 31"/>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S PGothic" charset="0"/>
                </a:endParaRPr>
              </a:p>
            </p:txBody>
          </p:sp>
        </p:grpSp>
      </p:grpSp>
      <p:sp>
        <p:nvSpPr>
          <p:cNvPr id="3104" name="Text Box 32"/>
          <p:cNvSpPr txBox="1">
            <a:spLocks noChangeArrowheads="1"/>
          </p:cNvSpPr>
          <p:nvPr/>
        </p:nvSpPr>
        <p:spPr bwMode="auto">
          <a:xfrm>
            <a:off x="282575" y="6542088"/>
            <a:ext cx="995363"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defRPr/>
            </a:pPr>
            <a:r>
              <a:rPr lang="ko-KR" altLang="en-US" sz="1000" b="1">
                <a:solidFill>
                  <a:srgbClr val="FFFFFF"/>
                </a:solidFill>
                <a:ea typeface="굴림" charset="0"/>
                <a:cs typeface="굴림" charset="0"/>
              </a:rPr>
              <a:t>©2003 </a:t>
            </a:r>
            <a:r>
              <a:rPr lang="en-US" altLang="ko-KR" sz="1000" b="1">
                <a:solidFill>
                  <a:srgbClr val="FFFFFF"/>
                </a:solidFill>
                <a:ea typeface="굴림" charset="0"/>
                <a:cs typeface="굴림" charset="0"/>
              </a:rPr>
              <a:t>TBBMI</a:t>
            </a:r>
          </a:p>
        </p:txBody>
      </p:sp>
      <p:sp>
        <p:nvSpPr>
          <p:cNvPr id="3105" name="Rectangle 33"/>
          <p:cNvSpPr>
            <a:spLocks noChangeArrowheads="1"/>
          </p:cNvSpPr>
          <p:nvPr/>
        </p:nvSpPr>
        <p:spPr bwMode="auto">
          <a:xfrm>
            <a:off x="7616825" y="6529388"/>
            <a:ext cx="661988"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defRPr/>
            </a:pPr>
            <a:r>
              <a:rPr lang="ko-KR" altLang="en-US" sz="1000" b="1">
                <a:effectLst>
                  <a:outerShdw blurRad="38100" dist="38100" dir="2700000" algn="tl">
                    <a:srgbClr val="000000"/>
                  </a:outerShdw>
                </a:effectLst>
                <a:latin typeface="Comic Sans MS" charset="0"/>
                <a:ea typeface="굴림" charset="0"/>
                <a:cs typeface="굴림" charset="0"/>
              </a:rPr>
              <a:t>7.5.01.</a:t>
            </a:r>
          </a:p>
        </p:txBody>
      </p:sp>
    </p:spTree>
    <p:extLst>
      <p:ext uri="{BB962C8B-B14F-4D97-AF65-F5344CB8AC3E}">
        <p14:creationId xmlns:p14="http://schemas.microsoft.com/office/powerpoint/2010/main" val="2884781494"/>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advClick="0" advTm="2000">
    <p:wheel spokes="0"/>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ＭＳ Ｐゴシック" charset="0"/>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mn-ea"/>
          <a:cs typeface="ＭＳ Ｐゴシック" charset="0"/>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61F442D0-A11F-2640-8129-5D1BEF7A3C1E}" type="slidenum">
              <a:rPr lang="en-US"/>
              <a:pPr eaLnBrk="1" hangingPunct="1">
                <a:defRPr/>
              </a:pPr>
              <a:t>‹#›</a:t>
            </a:fld>
            <a:endParaRPr lang="en-US"/>
          </a:p>
        </p:txBody>
      </p:sp>
    </p:spTree>
    <p:extLst>
      <p:ext uri="{BB962C8B-B14F-4D97-AF65-F5344CB8AC3E}">
        <p14:creationId xmlns:p14="http://schemas.microsoft.com/office/powerpoint/2010/main" val="280228929"/>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E"/>
            </a:gs>
            <a:gs pos="50000">
              <a:srgbClr val="0000CC"/>
            </a:gs>
            <a:gs pos="100000">
              <a:srgbClr val="00005E"/>
            </a:gs>
          </a:gsLst>
          <a:lin ang="5400000" scaled="1"/>
        </a:grad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233488" y="1152525"/>
            <a:ext cx="6565900" cy="4611688"/>
          </a:xfrm>
          <a:prstGeom prst="rect">
            <a:avLst/>
          </a:prstGeom>
          <a:noFill/>
          <a:effectLst>
            <a:outerShdw blurRad="63500" dist="81320" dir="2319588" algn="ctr" rotWithShape="0">
              <a:schemeClr val="tx1">
                <a:alpha val="74998"/>
              </a:schemeClr>
            </a:outerShdw>
          </a:effectLst>
        </p:spPr>
      </p:pic>
      <p:sp>
        <p:nvSpPr>
          <p:cNvPr id="1027" name="Rectangle 28"/>
          <p:cNvSpPr>
            <a:spLocks noChangeArrowheads="1"/>
          </p:cNvSpPr>
          <p:nvPr/>
        </p:nvSpPr>
        <p:spPr bwMode="auto">
          <a:xfrm>
            <a:off x="1216025" y="3070225"/>
            <a:ext cx="2682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2" name="Oval 29"/>
          <p:cNvSpPr>
            <a:spLocks noChangeArrowheads="1"/>
          </p:cNvSpPr>
          <p:nvPr userDrawn="1"/>
        </p:nvSpPr>
        <p:spPr bwMode="auto">
          <a:xfrm>
            <a:off x="122238" y="4941888"/>
            <a:ext cx="85725" cy="284162"/>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p>
        </p:txBody>
      </p:sp>
      <p:sp>
        <p:nvSpPr>
          <p:cNvPr id="1029" name="Oval 30"/>
          <p:cNvSpPr>
            <a:spLocks noChangeArrowheads="1"/>
          </p:cNvSpPr>
          <p:nvPr userDrawn="1"/>
        </p:nvSpPr>
        <p:spPr bwMode="auto">
          <a:xfrm>
            <a:off x="612775" y="4941888"/>
            <a:ext cx="85725" cy="284162"/>
          </a:xfrm>
          <a:prstGeom prst="ellipse">
            <a:avLst/>
          </a:prstGeom>
          <a:gradFill rotWithShape="0">
            <a:gsLst>
              <a:gs pos="0">
                <a:srgbClr val="1D2B4B"/>
              </a:gs>
              <a:gs pos="50000">
                <a:srgbClr val="618FFD"/>
              </a:gs>
              <a:gs pos="100000">
                <a:srgbClr val="1D2B4B"/>
              </a:gs>
            </a:gsLst>
            <a:lin ang="5400000" scaled="1"/>
          </a:gradFill>
          <a:ln w="12700">
            <a:solidFill>
              <a:schemeClr val="tx2"/>
            </a:solidFill>
            <a:round/>
            <a:headEnd/>
            <a:tailEnd/>
          </a:ln>
        </p:spPr>
        <p:txBody>
          <a:bodyPr wrap="none" anchor="ctr"/>
          <a:lstStyle/>
          <a:p>
            <a:endParaRPr lang="en-US"/>
          </a:p>
        </p:txBody>
      </p:sp>
      <p:sp>
        <p:nvSpPr>
          <p:cNvPr id="1030" name="Oval 31"/>
          <p:cNvSpPr>
            <a:spLocks noChangeArrowheads="1"/>
          </p:cNvSpPr>
          <p:nvPr userDrawn="1"/>
        </p:nvSpPr>
        <p:spPr bwMode="auto">
          <a:xfrm>
            <a:off x="1027113" y="4978400"/>
            <a:ext cx="52387" cy="211138"/>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p>
        </p:txBody>
      </p:sp>
      <p:sp>
        <p:nvSpPr>
          <p:cNvPr id="1031" name="Oval 32"/>
          <p:cNvSpPr>
            <a:spLocks noChangeArrowheads="1"/>
          </p:cNvSpPr>
          <p:nvPr userDrawn="1"/>
        </p:nvSpPr>
        <p:spPr bwMode="auto">
          <a:xfrm>
            <a:off x="1433513" y="5053013"/>
            <a:ext cx="19050" cy="61912"/>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p>
        </p:txBody>
      </p:sp>
      <p:sp>
        <p:nvSpPr>
          <p:cNvPr id="1032" name="Line 33"/>
          <p:cNvSpPr>
            <a:spLocks noChangeShapeType="1"/>
          </p:cNvSpPr>
          <p:nvPr userDrawn="1"/>
        </p:nvSpPr>
        <p:spPr bwMode="auto">
          <a:xfrm>
            <a:off x="176213" y="4935538"/>
            <a:ext cx="477837"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33" name="Line 34"/>
          <p:cNvSpPr>
            <a:spLocks noChangeShapeType="1"/>
          </p:cNvSpPr>
          <p:nvPr userDrawn="1"/>
        </p:nvSpPr>
        <p:spPr bwMode="auto">
          <a:xfrm>
            <a:off x="168275" y="5232400"/>
            <a:ext cx="48418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34" name="Line 35"/>
          <p:cNvSpPr>
            <a:spLocks noChangeShapeType="1"/>
          </p:cNvSpPr>
          <p:nvPr userDrawn="1"/>
        </p:nvSpPr>
        <p:spPr bwMode="auto">
          <a:xfrm flipH="1">
            <a:off x="684213" y="4972050"/>
            <a:ext cx="360362"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35" name="Line 36"/>
          <p:cNvSpPr>
            <a:spLocks noChangeShapeType="1"/>
          </p:cNvSpPr>
          <p:nvPr userDrawn="1"/>
        </p:nvSpPr>
        <p:spPr bwMode="auto">
          <a:xfrm flipH="1">
            <a:off x="684213" y="5195888"/>
            <a:ext cx="360362"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36" name="Line 37"/>
          <p:cNvSpPr>
            <a:spLocks noChangeShapeType="1"/>
          </p:cNvSpPr>
          <p:nvPr userDrawn="1"/>
        </p:nvSpPr>
        <p:spPr bwMode="auto">
          <a:xfrm flipH="1">
            <a:off x="1085850" y="5046663"/>
            <a:ext cx="360363"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37" name="Line 38"/>
          <p:cNvSpPr>
            <a:spLocks noChangeShapeType="1"/>
          </p:cNvSpPr>
          <p:nvPr userDrawn="1"/>
        </p:nvSpPr>
        <p:spPr bwMode="auto">
          <a:xfrm flipH="1">
            <a:off x="1085850" y="5121275"/>
            <a:ext cx="360363"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38" name="Rectangle 39"/>
          <p:cNvSpPr>
            <a:spLocks noChangeArrowheads="1"/>
          </p:cNvSpPr>
          <p:nvPr userDrawn="1"/>
        </p:nvSpPr>
        <p:spPr bwMode="auto">
          <a:xfrm>
            <a:off x="176213" y="4938713"/>
            <a:ext cx="476250" cy="290512"/>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1039" name="Rectangle 40"/>
          <p:cNvSpPr>
            <a:spLocks noChangeArrowheads="1"/>
          </p:cNvSpPr>
          <p:nvPr userDrawn="1"/>
        </p:nvSpPr>
        <p:spPr bwMode="auto">
          <a:xfrm>
            <a:off x="693738" y="4975225"/>
            <a:ext cx="363537" cy="214313"/>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1040" name="Rectangle 41"/>
          <p:cNvSpPr>
            <a:spLocks noChangeArrowheads="1"/>
          </p:cNvSpPr>
          <p:nvPr userDrawn="1"/>
        </p:nvSpPr>
        <p:spPr bwMode="auto">
          <a:xfrm>
            <a:off x="1085850" y="5043488"/>
            <a:ext cx="352425" cy="77787"/>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1041" name="Oval 42"/>
          <p:cNvSpPr>
            <a:spLocks noChangeArrowheads="1"/>
          </p:cNvSpPr>
          <p:nvPr userDrawn="1"/>
        </p:nvSpPr>
        <p:spPr bwMode="auto">
          <a:xfrm>
            <a:off x="133350" y="4964113"/>
            <a:ext cx="55563" cy="239712"/>
          </a:xfrm>
          <a:prstGeom prst="ellipse">
            <a:avLst/>
          </a:prstGeom>
          <a:solidFill>
            <a:schemeClr val="bg1"/>
          </a:solidFill>
          <a:ln w="12700">
            <a:solidFill>
              <a:schemeClr val="tx1"/>
            </a:solidFill>
            <a:round/>
            <a:headEnd/>
            <a:tailEnd/>
          </a:ln>
        </p:spPr>
        <p:txBody>
          <a:bodyPr wrap="none" anchor="ctr"/>
          <a:lstStyle/>
          <a:p>
            <a:endParaRPr lang="en-US"/>
          </a:p>
        </p:txBody>
      </p:sp>
      <p:sp>
        <p:nvSpPr>
          <p:cNvPr id="1042" name="Arc 43"/>
          <p:cNvSpPr>
            <a:spLocks/>
          </p:cNvSpPr>
          <p:nvPr userDrawn="1"/>
        </p:nvSpPr>
        <p:spPr bwMode="auto">
          <a:xfrm rot="-10500000">
            <a:off x="1543050" y="4965700"/>
            <a:ext cx="185738" cy="114300"/>
          </a:xfrm>
          <a:custGeom>
            <a:avLst/>
            <a:gdLst>
              <a:gd name="T0" fmla="*/ 0 w 21785"/>
              <a:gd name="T1" fmla="*/ 20442 h 21600"/>
              <a:gd name="T2" fmla="*/ 2147483647 w 21785"/>
              <a:gd name="T3" fmla="*/ 474251798 h 21600"/>
              <a:gd name="T4" fmla="*/ 71045343 w 21785"/>
              <a:gd name="T5" fmla="*/ 474251798 h 21600"/>
              <a:gd name="T6" fmla="*/ 0 60000 65536"/>
              <a:gd name="T7" fmla="*/ 0 60000 65536"/>
              <a:gd name="T8" fmla="*/ 0 60000 65536"/>
            </a:gdLst>
            <a:ahLst/>
            <a:cxnLst>
              <a:cxn ang="T6">
                <a:pos x="T0" y="T1"/>
              </a:cxn>
              <a:cxn ang="T7">
                <a:pos x="T2" y="T3"/>
              </a:cxn>
              <a:cxn ang="T8">
                <a:pos x="T4" y="T5"/>
              </a:cxn>
            </a:cxnLst>
            <a:rect l="0" t="0" r="r" b="b"/>
            <a:pathLst>
              <a:path w="21785" h="21600" fill="none" extrusionOk="0">
                <a:moveTo>
                  <a:pt x="-1" y="0"/>
                </a:moveTo>
                <a:cubicBezTo>
                  <a:pt x="61" y="0"/>
                  <a:pt x="123" y="-1"/>
                  <a:pt x="185" y="-1"/>
                </a:cubicBezTo>
                <a:cubicBezTo>
                  <a:pt x="12114" y="-1"/>
                  <a:pt x="21785" y="9670"/>
                  <a:pt x="21785" y="21600"/>
                </a:cubicBezTo>
              </a:path>
              <a:path w="21785" h="21600" stroke="0" extrusionOk="0">
                <a:moveTo>
                  <a:pt x="-1" y="0"/>
                </a:moveTo>
                <a:cubicBezTo>
                  <a:pt x="61" y="0"/>
                  <a:pt x="123" y="-1"/>
                  <a:pt x="185" y="-1"/>
                </a:cubicBezTo>
                <a:cubicBezTo>
                  <a:pt x="12114" y="-1"/>
                  <a:pt x="21785" y="9670"/>
                  <a:pt x="21785" y="21600"/>
                </a:cubicBezTo>
                <a:lnTo>
                  <a:pt x="185" y="21600"/>
                </a:lnTo>
                <a:lnTo>
                  <a:pt x="-1" y="0"/>
                </a:lnTo>
                <a:close/>
              </a:path>
            </a:pathLst>
          </a:custGeom>
          <a:noFill/>
          <a:ln w="12700" cap="rnd">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043" name="Arc 44"/>
          <p:cNvSpPr>
            <a:spLocks/>
          </p:cNvSpPr>
          <p:nvPr userDrawn="1"/>
        </p:nvSpPr>
        <p:spPr bwMode="auto">
          <a:xfrm rot="-420000">
            <a:off x="1525588" y="5114925"/>
            <a:ext cx="190500" cy="98425"/>
          </a:xfrm>
          <a:custGeom>
            <a:avLst/>
            <a:gdLst>
              <a:gd name="T0" fmla="*/ 0 w 21597"/>
              <a:gd name="T1" fmla="*/ 190314596 h 21599"/>
              <a:gd name="T2" fmla="*/ 2147483647 w 21597"/>
              <a:gd name="T3" fmla="*/ 0 h 21599"/>
              <a:gd name="T4" fmla="*/ 2147483647 w 21597"/>
              <a:gd name="T5" fmla="*/ 193403407 h 21599"/>
              <a:gd name="T6" fmla="*/ 0 60000 65536"/>
              <a:gd name="T7" fmla="*/ 0 60000 65536"/>
              <a:gd name="T8" fmla="*/ 0 60000 65536"/>
            </a:gdLst>
            <a:ahLst/>
            <a:cxnLst>
              <a:cxn ang="T6">
                <a:pos x="T0" y="T1"/>
              </a:cxn>
              <a:cxn ang="T7">
                <a:pos x="T2" y="T3"/>
              </a:cxn>
              <a:cxn ang="T8">
                <a:pos x="T4" y="T5"/>
              </a:cxn>
            </a:cxnLst>
            <a:rect l="0" t="0" r="r" b="b"/>
            <a:pathLst>
              <a:path w="21597" h="21599" fill="none" extrusionOk="0">
                <a:moveTo>
                  <a:pt x="-1" y="21253"/>
                </a:moveTo>
                <a:cubicBezTo>
                  <a:pt x="187" y="9529"/>
                  <a:pt x="9693" y="96"/>
                  <a:pt x="21418" y="-1"/>
                </a:cubicBezTo>
              </a:path>
              <a:path w="21597" h="21599" stroke="0" extrusionOk="0">
                <a:moveTo>
                  <a:pt x="-1" y="21253"/>
                </a:moveTo>
                <a:cubicBezTo>
                  <a:pt x="187" y="9529"/>
                  <a:pt x="9693" y="96"/>
                  <a:pt x="21418" y="-1"/>
                </a:cubicBezTo>
                <a:lnTo>
                  <a:pt x="21597" y="21599"/>
                </a:lnTo>
                <a:lnTo>
                  <a:pt x="-1" y="21253"/>
                </a:lnTo>
                <a:close/>
              </a:path>
            </a:pathLst>
          </a:custGeom>
          <a:noFill/>
          <a:ln w="12700" cap="rnd">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044" name="Arc 45"/>
          <p:cNvSpPr>
            <a:spLocks/>
          </p:cNvSpPr>
          <p:nvPr userDrawn="1"/>
        </p:nvSpPr>
        <p:spPr bwMode="auto">
          <a:xfrm rot="10800000">
            <a:off x="1485900" y="5087938"/>
            <a:ext cx="38100" cy="100012"/>
          </a:xfrm>
          <a:custGeom>
            <a:avLst/>
            <a:gdLst>
              <a:gd name="T0" fmla="*/ 0 w 22518"/>
              <a:gd name="T1" fmla="*/ 198135 h 21600"/>
              <a:gd name="T2" fmla="*/ 528322 w 22518"/>
              <a:gd name="T3" fmla="*/ 212835343 h 21600"/>
              <a:gd name="T4" fmla="*/ 21539 w 22518"/>
              <a:gd name="T5" fmla="*/ 212835343 h 21600"/>
              <a:gd name="T6" fmla="*/ 0 60000 65536"/>
              <a:gd name="T7" fmla="*/ 0 60000 65536"/>
              <a:gd name="T8" fmla="*/ 0 60000 65536"/>
            </a:gdLst>
            <a:ahLst/>
            <a:cxnLst>
              <a:cxn ang="T6">
                <a:pos x="T0" y="T1"/>
              </a:cxn>
              <a:cxn ang="T7">
                <a:pos x="T2" y="T3"/>
              </a:cxn>
              <a:cxn ang="T8">
                <a:pos x="T4" y="T5"/>
              </a:cxn>
            </a:cxnLst>
            <a:rect l="0" t="0" r="r" b="b"/>
            <a:pathLst>
              <a:path w="22518" h="21600" fill="none" extrusionOk="0">
                <a:moveTo>
                  <a:pt x="-1" y="19"/>
                </a:moveTo>
                <a:cubicBezTo>
                  <a:pt x="305" y="6"/>
                  <a:pt x="611" y="-1"/>
                  <a:pt x="918" y="-1"/>
                </a:cubicBezTo>
                <a:cubicBezTo>
                  <a:pt x="12847" y="-1"/>
                  <a:pt x="22518" y="9670"/>
                  <a:pt x="22518" y="21600"/>
                </a:cubicBezTo>
              </a:path>
              <a:path w="22518" h="21600" stroke="0" extrusionOk="0">
                <a:moveTo>
                  <a:pt x="-1" y="19"/>
                </a:moveTo>
                <a:cubicBezTo>
                  <a:pt x="305" y="6"/>
                  <a:pt x="611" y="-1"/>
                  <a:pt x="918" y="-1"/>
                </a:cubicBezTo>
                <a:cubicBezTo>
                  <a:pt x="12847" y="-1"/>
                  <a:pt x="22518" y="9670"/>
                  <a:pt x="22518" y="21600"/>
                </a:cubicBezTo>
                <a:lnTo>
                  <a:pt x="918" y="21600"/>
                </a:lnTo>
                <a:lnTo>
                  <a:pt x="-1" y="19"/>
                </a:lnTo>
                <a:close/>
              </a:path>
            </a:pathLst>
          </a:custGeom>
          <a:noFill/>
          <a:ln w="12700" cap="rnd">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045" name="Oval 46"/>
          <p:cNvSpPr>
            <a:spLocks noChangeArrowheads="1"/>
          </p:cNvSpPr>
          <p:nvPr userDrawn="1"/>
        </p:nvSpPr>
        <p:spPr bwMode="auto">
          <a:xfrm>
            <a:off x="1503363" y="5026025"/>
            <a:ext cx="34925" cy="122238"/>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1046" name="Arc 47"/>
          <p:cNvSpPr>
            <a:spLocks/>
          </p:cNvSpPr>
          <p:nvPr userDrawn="1"/>
        </p:nvSpPr>
        <p:spPr bwMode="auto">
          <a:xfrm>
            <a:off x="1492250" y="4991100"/>
            <a:ext cx="46038" cy="95250"/>
          </a:xfrm>
          <a:custGeom>
            <a:avLst/>
            <a:gdLst>
              <a:gd name="T0" fmla="*/ 0 w 21600"/>
              <a:gd name="T1" fmla="*/ 159341345 h 21586"/>
              <a:gd name="T2" fmla="*/ 1954074 w 21600"/>
              <a:gd name="T3" fmla="*/ 0 h 21586"/>
              <a:gd name="T4" fmla="*/ 2025030 w 21600"/>
              <a:gd name="T5" fmla="*/ 159341345 h 21586"/>
              <a:gd name="T6" fmla="*/ 0 60000 65536"/>
              <a:gd name="T7" fmla="*/ 0 60000 65536"/>
              <a:gd name="T8" fmla="*/ 0 60000 65536"/>
            </a:gdLst>
            <a:ahLst/>
            <a:cxnLst>
              <a:cxn ang="T6">
                <a:pos x="T0" y="T1"/>
              </a:cxn>
              <a:cxn ang="T7">
                <a:pos x="T2" y="T3"/>
              </a:cxn>
              <a:cxn ang="T8">
                <a:pos x="T4" y="T5"/>
              </a:cxn>
            </a:cxnLst>
            <a:rect l="0" t="0" r="r" b="b"/>
            <a:pathLst>
              <a:path w="21600" h="21586" fill="none" extrusionOk="0">
                <a:moveTo>
                  <a:pt x="-1" y="21585"/>
                </a:moveTo>
                <a:cubicBezTo>
                  <a:pt x="-1" y="9951"/>
                  <a:pt x="9215" y="407"/>
                  <a:pt x="20842" y="-1"/>
                </a:cubicBezTo>
              </a:path>
              <a:path w="21600" h="21586" stroke="0" extrusionOk="0">
                <a:moveTo>
                  <a:pt x="-1" y="21585"/>
                </a:moveTo>
                <a:cubicBezTo>
                  <a:pt x="-1" y="9951"/>
                  <a:pt x="9215" y="407"/>
                  <a:pt x="20842" y="-1"/>
                </a:cubicBezTo>
                <a:lnTo>
                  <a:pt x="21600" y="21586"/>
                </a:lnTo>
                <a:lnTo>
                  <a:pt x="-1" y="21585"/>
                </a:lnTo>
                <a:close/>
              </a:path>
            </a:pathLst>
          </a:custGeom>
          <a:noFill/>
          <a:ln w="12700" cap="rnd">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047" name="Oval 48"/>
          <p:cNvSpPr>
            <a:spLocks noChangeArrowheads="1"/>
          </p:cNvSpPr>
          <p:nvPr userDrawn="1"/>
        </p:nvSpPr>
        <p:spPr bwMode="auto">
          <a:xfrm>
            <a:off x="1519238" y="5068888"/>
            <a:ext cx="3175" cy="36512"/>
          </a:xfrm>
          <a:prstGeom prst="ellipse">
            <a:avLst/>
          </a:prstGeom>
          <a:solidFill>
            <a:schemeClr val="tx2"/>
          </a:solidFill>
          <a:ln w="12700">
            <a:solidFill>
              <a:schemeClr val="tx1"/>
            </a:solidFill>
            <a:round/>
            <a:headEnd/>
            <a:tailEnd/>
          </a:ln>
        </p:spPr>
        <p:txBody>
          <a:bodyPr wrap="none" anchor="ctr"/>
          <a:lstStyle/>
          <a:p>
            <a:endParaRPr lang="en-US"/>
          </a:p>
        </p:txBody>
      </p:sp>
      <p:sp>
        <p:nvSpPr>
          <p:cNvPr id="1048" name="Freeform 69"/>
          <p:cNvSpPr>
            <a:spLocks/>
          </p:cNvSpPr>
          <p:nvPr/>
        </p:nvSpPr>
        <p:spPr bwMode="auto">
          <a:xfrm>
            <a:off x="1927225" y="4895850"/>
            <a:ext cx="52388" cy="179388"/>
          </a:xfrm>
          <a:custGeom>
            <a:avLst/>
            <a:gdLst>
              <a:gd name="T0" fmla="*/ 2147483647 w 33"/>
              <a:gd name="T1" fmla="*/ 2147483647 h 113"/>
              <a:gd name="T2" fmla="*/ 2147483647 w 33"/>
              <a:gd name="T3" fmla="*/ 2147483647 h 113"/>
              <a:gd name="T4" fmla="*/ 2147483647 w 33"/>
              <a:gd name="T5" fmla="*/ 2147483647 h 113"/>
              <a:gd name="T6" fmla="*/ 2147483647 w 33"/>
              <a:gd name="T7" fmla="*/ 2147483647 h 113"/>
              <a:gd name="T8" fmla="*/ 2147483647 w 33"/>
              <a:gd name="T9" fmla="*/ 2147483647 h 113"/>
              <a:gd name="T10" fmla="*/ 2147483647 w 33"/>
              <a:gd name="T11" fmla="*/ 2147483647 h 113"/>
              <a:gd name="T12" fmla="*/ 2147483647 w 33"/>
              <a:gd name="T13" fmla="*/ 2147483647 h 113"/>
              <a:gd name="T14" fmla="*/ 2147483647 w 33"/>
              <a:gd name="T15" fmla="*/ 2147483647 h 113"/>
              <a:gd name="T16" fmla="*/ 2147483647 w 33"/>
              <a:gd name="T17" fmla="*/ 2147483647 h 113"/>
              <a:gd name="T18" fmla="*/ 2147483647 w 33"/>
              <a:gd name="T19" fmla="*/ 2147483647 h 113"/>
              <a:gd name="T20" fmla="*/ 2147483647 w 33"/>
              <a:gd name="T21" fmla="*/ 2147483647 h 113"/>
              <a:gd name="T22" fmla="*/ 2147483647 w 33"/>
              <a:gd name="T23" fmla="*/ 2147483647 h 113"/>
              <a:gd name="T24" fmla="*/ 2147483647 w 33"/>
              <a:gd name="T25" fmla="*/ 2147483647 h 113"/>
              <a:gd name="T26" fmla="*/ 2147483647 w 33"/>
              <a:gd name="T27" fmla="*/ 0 h 113"/>
              <a:gd name="T28" fmla="*/ 2147483647 w 33"/>
              <a:gd name="T29" fmla="*/ 2147483647 h 113"/>
              <a:gd name="T30" fmla="*/ 2147483647 w 33"/>
              <a:gd name="T31" fmla="*/ 2147483647 h 113"/>
              <a:gd name="T32" fmla="*/ 2147483647 w 33"/>
              <a:gd name="T33" fmla="*/ 2147483647 h 113"/>
              <a:gd name="T34" fmla="*/ 2147483647 w 33"/>
              <a:gd name="T35" fmla="*/ 2147483647 h 113"/>
              <a:gd name="T36" fmla="*/ 2147483647 w 33"/>
              <a:gd name="T37" fmla="*/ 2147483647 h 113"/>
              <a:gd name="T38" fmla="*/ 2147483647 w 33"/>
              <a:gd name="T39" fmla="*/ 2147483647 h 113"/>
              <a:gd name="T40" fmla="*/ 2147483647 w 33"/>
              <a:gd name="T41" fmla="*/ 2147483647 h 113"/>
              <a:gd name="T42" fmla="*/ 2147483647 w 33"/>
              <a:gd name="T43" fmla="*/ 2147483647 h 113"/>
              <a:gd name="T44" fmla="*/ 0 w 33"/>
              <a:gd name="T45" fmla="*/ 2147483647 h 113"/>
              <a:gd name="T46" fmla="*/ 0 w 33"/>
              <a:gd name="T47" fmla="*/ 2147483647 h 113"/>
              <a:gd name="T48" fmla="*/ 0 w 33"/>
              <a:gd name="T49" fmla="*/ 2147483647 h 113"/>
              <a:gd name="T50" fmla="*/ 2147483647 w 33"/>
              <a:gd name="T51" fmla="*/ 2147483647 h 113"/>
              <a:gd name="T52" fmla="*/ 2147483647 w 33"/>
              <a:gd name="T53" fmla="*/ 2147483647 h 113"/>
              <a:gd name="T54" fmla="*/ 2147483647 w 33"/>
              <a:gd name="T55" fmla="*/ 2147483647 h 113"/>
              <a:gd name="T56" fmla="*/ 2147483647 w 33"/>
              <a:gd name="T57" fmla="*/ 2147483647 h 113"/>
              <a:gd name="T58" fmla="*/ 2147483647 w 33"/>
              <a:gd name="T59" fmla="*/ 2147483647 h 113"/>
              <a:gd name="T60" fmla="*/ 2147483647 w 33"/>
              <a:gd name="T61" fmla="*/ 2147483647 h 113"/>
              <a:gd name="T62" fmla="*/ 2147483647 w 33"/>
              <a:gd name="T63" fmla="*/ 2147483647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3" h="113">
                <a:moveTo>
                  <a:pt x="12" y="102"/>
                </a:moveTo>
                <a:lnTo>
                  <a:pt x="16" y="102"/>
                </a:lnTo>
                <a:lnTo>
                  <a:pt x="18" y="98"/>
                </a:lnTo>
                <a:lnTo>
                  <a:pt x="16" y="94"/>
                </a:lnTo>
                <a:lnTo>
                  <a:pt x="18" y="90"/>
                </a:lnTo>
                <a:lnTo>
                  <a:pt x="18" y="86"/>
                </a:lnTo>
                <a:lnTo>
                  <a:pt x="18" y="82"/>
                </a:lnTo>
                <a:lnTo>
                  <a:pt x="20" y="78"/>
                </a:lnTo>
                <a:lnTo>
                  <a:pt x="20" y="74"/>
                </a:lnTo>
                <a:lnTo>
                  <a:pt x="22" y="70"/>
                </a:lnTo>
                <a:lnTo>
                  <a:pt x="22" y="66"/>
                </a:lnTo>
                <a:lnTo>
                  <a:pt x="22" y="62"/>
                </a:lnTo>
                <a:lnTo>
                  <a:pt x="22" y="58"/>
                </a:lnTo>
                <a:lnTo>
                  <a:pt x="24" y="54"/>
                </a:lnTo>
                <a:lnTo>
                  <a:pt x="24" y="50"/>
                </a:lnTo>
                <a:lnTo>
                  <a:pt x="24" y="46"/>
                </a:lnTo>
                <a:lnTo>
                  <a:pt x="28" y="42"/>
                </a:lnTo>
                <a:lnTo>
                  <a:pt x="28" y="38"/>
                </a:lnTo>
                <a:lnTo>
                  <a:pt x="28" y="34"/>
                </a:lnTo>
                <a:lnTo>
                  <a:pt x="28" y="30"/>
                </a:lnTo>
                <a:lnTo>
                  <a:pt x="28" y="26"/>
                </a:lnTo>
                <a:lnTo>
                  <a:pt x="28" y="22"/>
                </a:lnTo>
                <a:lnTo>
                  <a:pt x="28" y="18"/>
                </a:lnTo>
                <a:lnTo>
                  <a:pt x="28" y="14"/>
                </a:lnTo>
                <a:lnTo>
                  <a:pt x="28" y="10"/>
                </a:lnTo>
                <a:lnTo>
                  <a:pt x="30" y="6"/>
                </a:lnTo>
                <a:lnTo>
                  <a:pt x="32" y="2"/>
                </a:lnTo>
                <a:lnTo>
                  <a:pt x="28" y="0"/>
                </a:lnTo>
                <a:lnTo>
                  <a:pt x="24" y="0"/>
                </a:lnTo>
                <a:lnTo>
                  <a:pt x="22" y="4"/>
                </a:lnTo>
                <a:lnTo>
                  <a:pt x="18" y="4"/>
                </a:lnTo>
                <a:lnTo>
                  <a:pt x="14" y="4"/>
                </a:lnTo>
                <a:lnTo>
                  <a:pt x="10" y="4"/>
                </a:lnTo>
                <a:lnTo>
                  <a:pt x="8" y="8"/>
                </a:lnTo>
                <a:lnTo>
                  <a:pt x="8" y="12"/>
                </a:lnTo>
                <a:lnTo>
                  <a:pt x="6" y="16"/>
                </a:lnTo>
                <a:lnTo>
                  <a:pt x="6" y="20"/>
                </a:lnTo>
                <a:lnTo>
                  <a:pt x="4" y="24"/>
                </a:lnTo>
                <a:lnTo>
                  <a:pt x="4" y="28"/>
                </a:lnTo>
                <a:lnTo>
                  <a:pt x="4" y="32"/>
                </a:lnTo>
                <a:lnTo>
                  <a:pt x="4" y="36"/>
                </a:lnTo>
                <a:lnTo>
                  <a:pt x="4" y="40"/>
                </a:lnTo>
                <a:lnTo>
                  <a:pt x="4" y="44"/>
                </a:lnTo>
                <a:lnTo>
                  <a:pt x="2" y="48"/>
                </a:lnTo>
                <a:lnTo>
                  <a:pt x="0" y="52"/>
                </a:lnTo>
                <a:lnTo>
                  <a:pt x="0" y="56"/>
                </a:lnTo>
                <a:lnTo>
                  <a:pt x="0" y="60"/>
                </a:lnTo>
                <a:lnTo>
                  <a:pt x="0" y="64"/>
                </a:lnTo>
                <a:lnTo>
                  <a:pt x="0" y="68"/>
                </a:lnTo>
                <a:lnTo>
                  <a:pt x="0" y="72"/>
                </a:lnTo>
                <a:lnTo>
                  <a:pt x="2" y="76"/>
                </a:lnTo>
                <a:lnTo>
                  <a:pt x="2" y="80"/>
                </a:lnTo>
                <a:lnTo>
                  <a:pt x="4" y="84"/>
                </a:lnTo>
                <a:lnTo>
                  <a:pt x="6" y="88"/>
                </a:lnTo>
                <a:lnTo>
                  <a:pt x="6" y="92"/>
                </a:lnTo>
                <a:lnTo>
                  <a:pt x="6" y="96"/>
                </a:lnTo>
                <a:lnTo>
                  <a:pt x="4" y="100"/>
                </a:lnTo>
                <a:lnTo>
                  <a:pt x="4" y="104"/>
                </a:lnTo>
                <a:lnTo>
                  <a:pt x="6" y="108"/>
                </a:lnTo>
                <a:lnTo>
                  <a:pt x="8" y="112"/>
                </a:lnTo>
                <a:lnTo>
                  <a:pt x="12" y="110"/>
                </a:lnTo>
                <a:lnTo>
                  <a:pt x="16" y="108"/>
                </a:lnTo>
                <a:lnTo>
                  <a:pt x="16" y="104"/>
                </a:lnTo>
                <a:lnTo>
                  <a:pt x="12" y="102"/>
                </a:lnTo>
              </a:path>
            </a:pathLst>
          </a:custGeom>
          <a:solidFill>
            <a:schemeClr val="bg1"/>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nvGrpSpPr>
          <p:cNvPr id="1049" name="Group 147"/>
          <p:cNvGrpSpPr>
            <a:grpSpLocks/>
          </p:cNvGrpSpPr>
          <p:nvPr/>
        </p:nvGrpSpPr>
        <p:grpSpPr bwMode="auto">
          <a:xfrm>
            <a:off x="3829050" y="5580063"/>
            <a:ext cx="468313" cy="649287"/>
            <a:chOff x="2412" y="3515"/>
            <a:chExt cx="295" cy="409"/>
          </a:xfrm>
        </p:grpSpPr>
        <p:sp>
          <p:nvSpPr>
            <p:cNvPr id="3" name="Rectangle 71"/>
            <p:cNvSpPr>
              <a:spLocks noChangeArrowheads="1"/>
            </p:cNvSpPr>
            <p:nvPr/>
          </p:nvSpPr>
          <p:spPr bwMode="auto">
            <a:xfrm rot="1260000">
              <a:off x="2601" y="3553"/>
              <a:ext cx="52" cy="244"/>
            </a:xfrm>
            <a:prstGeom prst="rect">
              <a:avLst/>
            </a:prstGeom>
            <a:gradFill rotWithShape="0">
              <a:gsLst>
                <a:gs pos="0">
                  <a:schemeClr val="bg1"/>
                </a:gs>
                <a:gs pos="50000">
                  <a:schemeClr val="bg1">
                    <a:gamma/>
                    <a:shade val="53725"/>
                    <a:invGamma/>
                  </a:schemeClr>
                </a:gs>
                <a:gs pos="100000">
                  <a:schemeClr val="bg1"/>
                </a:gs>
              </a:gsLst>
              <a:lin ang="2700000" scaled="1"/>
            </a:gradFill>
            <a:ln w="12700">
              <a:solidFill>
                <a:schemeClr val="bg1"/>
              </a:solidFill>
              <a:miter lim="800000"/>
              <a:headEnd/>
              <a:tailEnd/>
            </a:ln>
            <a:effectLst/>
          </p:spPr>
          <p:txBody>
            <a:bodyPr wrap="none" anchor="ctr"/>
            <a:lstStyle/>
            <a:p>
              <a:pPr algn="ctr">
                <a:defRPr/>
              </a:pPr>
              <a:endParaRPr lang="en-US">
                <a:solidFill>
                  <a:schemeClr val="bg1"/>
                </a:solidFill>
                <a:latin typeface="Times" charset="0"/>
                <a:ea typeface="+mn-ea"/>
                <a:cs typeface="+mn-cs"/>
              </a:endParaRPr>
            </a:p>
          </p:txBody>
        </p:sp>
        <p:sp>
          <p:nvSpPr>
            <p:cNvPr id="4" name="Rectangle 72"/>
            <p:cNvSpPr>
              <a:spLocks noChangeArrowheads="1"/>
            </p:cNvSpPr>
            <p:nvPr/>
          </p:nvSpPr>
          <p:spPr bwMode="auto">
            <a:xfrm>
              <a:off x="2412" y="3898"/>
              <a:ext cx="292" cy="26"/>
            </a:xfrm>
            <a:prstGeom prst="rect">
              <a:avLst/>
            </a:prstGeom>
            <a:gradFill rotWithShape="0">
              <a:gsLst>
                <a:gs pos="0">
                  <a:schemeClr val="bg1"/>
                </a:gs>
                <a:gs pos="50000">
                  <a:schemeClr val="bg1">
                    <a:gamma/>
                    <a:shade val="29804"/>
                    <a:invGamma/>
                  </a:schemeClr>
                </a:gs>
                <a:gs pos="100000">
                  <a:schemeClr val="bg1"/>
                </a:gs>
              </a:gsLst>
              <a:lin ang="5400000" scaled="1"/>
            </a:gradFill>
            <a:ln w="12700">
              <a:solidFill>
                <a:schemeClr val="bg1"/>
              </a:solidFill>
              <a:miter lim="800000"/>
              <a:headEnd/>
              <a:tailEnd/>
            </a:ln>
            <a:effectLst/>
          </p:spPr>
          <p:txBody>
            <a:bodyPr wrap="none" anchor="ctr"/>
            <a:lstStyle/>
            <a:p>
              <a:pPr>
                <a:defRPr/>
              </a:pPr>
              <a:endParaRPr lang="en-US">
                <a:ea typeface="+mn-ea"/>
                <a:cs typeface="+mn-cs"/>
              </a:endParaRPr>
            </a:p>
          </p:txBody>
        </p:sp>
        <p:sp>
          <p:nvSpPr>
            <p:cNvPr id="5" name="Rectangle 73"/>
            <p:cNvSpPr>
              <a:spLocks noChangeArrowheads="1"/>
            </p:cNvSpPr>
            <p:nvPr/>
          </p:nvSpPr>
          <p:spPr bwMode="auto">
            <a:xfrm>
              <a:off x="2672" y="3714"/>
              <a:ext cx="32" cy="176"/>
            </a:xfrm>
            <a:prstGeom prst="rect">
              <a:avLst/>
            </a:prstGeom>
            <a:gradFill rotWithShape="0">
              <a:gsLst>
                <a:gs pos="0">
                  <a:schemeClr val="bg1"/>
                </a:gs>
                <a:gs pos="50000">
                  <a:schemeClr val="bg1">
                    <a:gamma/>
                    <a:shade val="46275"/>
                    <a:invGamma/>
                  </a:schemeClr>
                </a:gs>
                <a:gs pos="100000">
                  <a:schemeClr val="bg1"/>
                </a:gs>
              </a:gsLst>
              <a:lin ang="2700000" scaled="1"/>
            </a:gradFill>
            <a:ln w="12700">
              <a:solidFill>
                <a:schemeClr val="bg1"/>
              </a:solidFill>
              <a:miter lim="800000"/>
              <a:headEnd/>
              <a:tailEnd/>
            </a:ln>
            <a:effectLst/>
          </p:spPr>
          <p:txBody>
            <a:bodyPr wrap="none" anchor="ctr"/>
            <a:lstStyle/>
            <a:p>
              <a:pPr>
                <a:defRPr/>
              </a:pPr>
              <a:endParaRPr lang="en-US">
                <a:ea typeface="+mn-ea"/>
                <a:cs typeface="+mn-cs"/>
              </a:endParaRPr>
            </a:p>
          </p:txBody>
        </p:sp>
        <p:sp>
          <p:nvSpPr>
            <p:cNvPr id="6" name="Oval 74"/>
            <p:cNvSpPr>
              <a:spLocks noChangeArrowheads="1"/>
            </p:cNvSpPr>
            <p:nvPr/>
          </p:nvSpPr>
          <p:spPr bwMode="auto">
            <a:xfrm>
              <a:off x="2612" y="3680"/>
              <a:ext cx="72" cy="59"/>
            </a:xfrm>
            <a:prstGeom prst="ellipse">
              <a:avLst/>
            </a:prstGeom>
            <a:gradFill rotWithShape="0">
              <a:gsLst>
                <a:gs pos="0">
                  <a:schemeClr val="bg1"/>
                </a:gs>
                <a:gs pos="50000">
                  <a:schemeClr val="bg1">
                    <a:gamma/>
                    <a:shade val="46275"/>
                    <a:invGamma/>
                  </a:schemeClr>
                </a:gs>
                <a:gs pos="100000">
                  <a:schemeClr val="bg1"/>
                </a:gs>
              </a:gsLst>
              <a:lin ang="5400000" scaled="1"/>
            </a:gradFill>
            <a:ln w="12700">
              <a:solidFill>
                <a:schemeClr val="tx1"/>
              </a:solidFill>
              <a:round/>
              <a:headEnd/>
              <a:tailEnd/>
            </a:ln>
            <a:effectLst/>
          </p:spPr>
          <p:txBody>
            <a:bodyPr wrap="none" anchor="ctr"/>
            <a:lstStyle/>
            <a:p>
              <a:pPr>
                <a:defRPr/>
              </a:pPr>
              <a:endParaRPr lang="en-US">
                <a:ea typeface="+mn-ea"/>
                <a:cs typeface="+mn-cs"/>
              </a:endParaRPr>
            </a:p>
          </p:txBody>
        </p:sp>
        <p:sp>
          <p:nvSpPr>
            <p:cNvPr id="1128" name="Rectangle 75"/>
            <p:cNvSpPr>
              <a:spLocks noChangeArrowheads="1"/>
            </p:cNvSpPr>
            <p:nvPr/>
          </p:nvSpPr>
          <p:spPr bwMode="auto">
            <a:xfrm rot="1080000">
              <a:off x="2492" y="3817"/>
              <a:ext cx="132" cy="9"/>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1129" name="Rectangle 76"/>
            <p:cNvSpPr>
              <a:spLocks noChangeArrowheads="1"/>
            </p:cNvSpPr>
            <p:nvPr/>
          </p:nvSpPr>
          <p:spPr bwMode="auto">
            <a:xfrm>
              <a:off x="2552" y="3831"/>
              <a:ext cx="12" cy="76"/>
            </a:xfrm>
            <a:prstGeom prst="rect">
              <a:avLst/>
            </a:prstGeom>
            <a:gradFill rotWithShape="0">
              <a:gsLst>
                <a:gs pos="0">
                  <a:srgbClr val="618FFD"/>
                </a:gs>
                <a:gs pos="100000">
                  <a:srgbClr val="1D2B4B"/>
                </a:gs>
              </a:gsLst>
              <a:lin ang="5400000" scaled="1"/>
            </a:gradFill>
            <a:ln w="12700">
              <a:solidFill>
                <a:schemeClr val="tx1"/>
              </a:solidFill>
              <a:miter lim="800000"/>
              <a:headEnd/>
              <a:tailEnd/>
            </a:ln>
          </p:spPr>
          <p:txBody>
            <a:bodyPr wrap="none" anchor="ctr"/>
            <a:lstStyle/>
            <a:p>
              <a:endParaRPr lang="en-US"/>
            </a:p>
          </p:txBody>
        </p:sp>
        <p:sp>
          <p:nvSpPr>
            <p:cNvPr id="1130" name="Rectangle 77"/>
            <p:cNvSpPr>
              <a:spLocks noChangeArrowheads="1"/>
            </p:cNvSpPr>
            <p:nvPr/>
          </p:nvSpPr>
          <p:spPr bwMode="auto">
            <a:xfrm rot="1200000">
              <a:off x="2675" y="3515"/>
              <a:ext cx="32" cy="42"/>
            </a:xfrm>
            <a:prstGeom prst="rect">
              <a:avLst/>
            </a:prstGeom>
            <a:solidFill>
              <a:schemeClr val="bg1"/>
            </a:solidFill>
            <a:ln w="12700">
              <a:solidFill>
                <a:schemeClr val="tx1"/>
              </a:solidFill>
              <a:miter lim="800000"/>
              <a:headEnd/>
              <a:tailEnd/>
            </a:ln>
          </p:spPr>
          <p:txBody>
            <a:bodyPr wrap="none" anchor="ctr"/>
            <a:lstStyle/>
            <a:p>
              <a:endParaRPr lang="en-US"/>
            </a:p>
          </p:txBody>
        </p:sp>
      </p:grpSp>
      <p:grpSp>
        <p:nvGrpSpPr>
          <p:cNvPr id="1050" name="Group 81"/>
          <p:cNvGrpSpPr>
            <a:grpSpLocks/>
          </p:cNvGrpSpPr>
          <p:nvPr/>
        </p:nvGrpSpPr>
        <p:grpSpPr bwMode="auto">
          <a:xfrm>
            <a:off x="5507038" y="588963"/>
            <a:ext cx="703262" cy="958850"/>
            <a:chOff x="3883" y="688"/>
            <a:chExt cx="576" cy="792"/>
          </a:xfrm>
        </p:grpSpPr>
        <p:sp>
          <p:nvSpPr>
            <p:cNvPr id="7" name="Rectangle 82"/>
            <p:cNvSpPr>
              <a:spLocks noChangeArrowheads="1"/>
            </p:cNvSpPr>
            <p:nvPr/>
          </p:nvSpPr>
          <p:spPr bwMode="auto">
            <a:xfrm>
              <a:off x="4096" y="688"/>
              <a:ext cx="152" cy="792"/>
            </a:xfrm>
            <a:prstGeom prst="rect">
              <a:avLst/>
            </a:prstGeom>
            <a:solidFill>
              <a:schemeClr val="hlink"/>
            </a:solidFill>
            <a:ln w="12700">
              <a:solidFill>
                <a:schemeClr val="tx1"/>
              </a:solidFill>
              <a:miter lim="800000"/>
              <a:headEnd/>
              <a:tailEnd/>
            </a:ln>
          </p:spPr>
          <p:txBody>
            <a:bodyPr wrap="none" anchor="ctr"/>
            <a:lstStyle/>
            <a:p>
              <a:endParaRPr lang="en-US"/>
            </a:p>
          </p:txBody>
        </p:sp>
        <p:sp>
          <p:nvSpPr>
            <p:cNvPr id="8" name="Rectangle 83"/>
            <p:cNvSpPr>
              <a:spLocks noChangeArrowheads="1"/>
            </p:cNvSpPr>
            <p:nvPr/>
          </p:nvSpPr>
          <p:spPr bwMode="auto">
            <a:xfrm>
              <a:off x="3883" y="824"/>
              <a:ext cx="576" cy="144"/>
            </a:xfrm>
            <a:prstGeom prst="rect">
              <a:avLst/>
            </a:prstGeom>
            <a:solidFill>
              <a:schemeClr val="hlink"/>
            </a:solidFill>
            <a:ln w="12700">
              <a:solidFill>
                <a:schemeClr val="tx1"/>
              </a:solidFill>
              <a:miter lim="800000"/>
              <a:headEnd/>
              <a:tailEnd/>
            </a:ln>
          </p:spPr>
          <p:txBody>
            <a:bodyPr wrap="none" anchor="ctr"/>
            <a:lstStyle/>
            <a:p>
              <a:endParaRPr lang="en-US"/>
            </a:p>
          </p:txBody>
        </p:sp>
        <p:sp>
          <p:nvSpPr>
            <p:cNvPr id="9" name="Rectangle 84"/>
            <p:cNvSpPr>
              <a:spLocks noChangeArrowheads="1"/>
            </p:cNvSpPr>
            <p:nvPr/>
          </p:nvSpPr>
          <p:spPr bwMode="auto">
            <a:xfrm>
              <a:off x="4101" y="773"/>
              <a:ext cx="143" cy="278"/>
            </a:xfrm>
            <a:prstGeom prst="rect">
              <a:avLst/>
            </a:prstGeom>
            <a:solidFill>
              <a:schemeClr val="hlink"/>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grpSp>
      <p:grpSp>
        <p:nvGrpSpPr>
          <p:cNvPr id="1051" name="Group 87"/>
          <p:cNvGrpSpPr>
            <a:grpSpLocks/>
          </p:cNvGrpSpPr>
          <p:nvPr/>
        </p:nvGrpSpPr>
        <p:grpSpPr bwMode="auto">
          <a:xfrm>
            <a:off x="223838" y="6316663"/>
            <a:ext cx="8704262" cy="458787"/>
            <a:chOff x="149" y="3969"/>
            <a:chExt cx="5483" cy="289"/>
          </a:xfrm>
        </p:grpSpPr>
        <p:sp>
          <p:nvSpPr>
            <p:cNvPr id="1112" name="Line 88"/>
            <p:cNvSpPr>
              <a:spLocks noChangeShapeType="1"/>
            </p:cNvSpPr>
            <p:nvPr/>
          </p:nvSpPr>
          <p:spPr bwMode="auto">
            <a:xfrm>
              <a:off x="149" y="4077"/>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13" name="Rectangle 89"/>
            <p:cNvSpPr>
              <a:spLocks noChangeArrowheads="1"/>
            </p:cNvSpPr>
            <p:nvPr/>
          </p:nvSpPr>
          <p:spPr bwMode="auto">
            <a:xfrm>
              <a:off x="1768" y="3969"/>
              <a:ext cx="2240" cy="289"/>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lgn="ctr">
                <a:defRPr/>
              </a:pPr>
              <a:r>
                <a:rPr lang="ko-KR" altLang="en-US" sz="2400" b="1" dirty="0">
                  <a:solidFill>
                    <a:srgbClr val="FFFFFF"/>
                  </a:solidFill>
                  <a:latin typeface="Times" charset="0"/>
                </a:rPr>
                <a:t>“열린”</a:t>
              </a:r>
              <a:r>
                <a:rPr lang="en-US" altLang="ko-KR" sz="2400" b="1" dirty="0">
                  <a:solidFill>
                    <a:srgbClr val="FFFFFF"/>
                  </a:solidFill>
                  <a:latin typeface="Times" charset="0"/>
                </a:rPr>
                <a:t> </a:t>
              </a:r>
              <a:r>
                <a:rPr lang="ko-KR" altLang="en-US" sz="2400" b="1" dirty="0">
                  <a:solidFill>
                    <a:srgbClr val="FFFFFF"/>
                  </a:solidFill>
                  <a:latin typeface="Times" charset="0"/>
                </a:rPr>
                <a:t>성경</a:t>
              </a:r>
            </a:p>
          </p:txBody>
        </p:sp>
        <p:sp>
          <p:nvSpPr>
            <p:cNvPr id="1114" name="Line 90"/>
            <p:cNvSpPr>
              <a:spLocks noChangeShapeType="1"/>
            </p:cNvSpPr>
            <p:nvPr/>
          </p:nvSpPr>
          <p:spPr bwMode="auto">
            <a:xfrm>
              <a:off x="3809" y="4077"/>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15" name="Line 91"/>
            <p:cNvSpPr>
              <a:spLocks noChangeShapeType="1"/>
            </p:cNvSpPr>
            <p:nvPr/>
          </p:nvSpPr>
          <p:spPr bwMode="auto">
            <a:xfrm>
              <a:off x="3809" y="4173"/>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16" name="Line 92"/>
            <p:cNvSpPr>
              <a:spLocks noChangeShapeType="1"/>
            </p:cNvSpPr>
            <p:nvPr/>
          </p:nvSpPr>
          <p:spPr bwMode="auto">
            <a:xfrm>
              <a:off x="149" y="4173"/>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grpSp>
      <p:grpSp>
        <p:nvGrpSpPr>
          <p:cNvPr id="1052" name="Group 93"/>
          <p:cNvGrpSpPr>
            <a:grpSpLocks/>
          </p:cNvGrpSpPr>
          <p:nvPr/>
        </p:nvGrpSpPr>
        <p:grpSpPr bwMode="auto">
          <a:xfrm>
            <a:off x="206375" y="311150"/>
            <a:ext cx="8742363" cy="317500"/>
            <a:chOff x="130" y="196"/>
            <a:chExt cx="5483" cy="200"/>
          </a:xfrm>
        </p:grpSpPr>
        <p:sp>
          <p:nvSpPr>
            <p:cNvPr id="1118" name="Line 94"/>
            <p:cNvSpPr>
              <a:spLocks noChangeShapeType="1"/>
            </p:cNvSpPr>
            <p:nvPr/>
          </p:nvSpPr>
          <p:spPr bwMode="auto">
            <a:xfrm>
              <a:off x="130" y="196"/>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19" name="Line 95"/>
            <p:cNvSpPr>
              <a:spLocks noChangeShapeType="1"/>
            </p:cNvSpPr>
            <p:nvPr/>
          </p:nvSpPr>
          <p:spPr bwMode="auto">
            <a:xfrm>
              <a:off x="3790" y="196"/>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20" name="Line 96"/>
            <p:cNvSpPr>
              <a:spLocks noChangeShapeType="1"/>
            </p:cNvSpPr>
            <p:nvPr/>
          </p:nvSpPr>
          <p:spPr bwMode="auto">
            <a:xfrm>
              <a:off x="3790" y="292"/>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21" name="Line 97"/>
            <p:cNvSpPr>
              <a:spLocks noChangeShapeType="1"/>
            </p:cNvSpPr>
            <p:nvPr/>
          </p:nvSpPr>
          <p:spPr bwMode="auto">
            <a:xfrm>
              <a:off x="130" y="292"/>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22" name="Line 98"/>
            <p:cNvSpPr>
              <a:spLocks noChangeShapeType="1"/>
            </p:cNvSpPr>
            <p:nvPr/>
          </p:nvSpPr>
          <p:spPr bwMode="auto">
            <a:xfrm>
              <a:off x="130" y="396"/>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23" name="Line 99"/>
            <p:cNvSpPr>
              <a:spLocks noChangeShapeType="1"/>
            </p:cNvSpPr>
            <p:nvPr/>
          </p:nvSpPr>
          <p:spPr bwMode="auto">
            <a:xfrm>
              <a:off x="3790" y="396"/>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grpSp>
      <p:sp>
        <p:nvSpPr>
          <p:cNvPr id="1053" name="Line 102"/>
          <p:cNvSpPr>
            <a:spLocks noChangeShapeType="1"/>
          </p:cNvSpPr>
          <p:nvPr/>
        </p:nvSpPr>
        <p:spPr bwMode="auto">
          <a:xfrm flipH="1">
            <a:off x="5456238" y="4124325"/>
            <a:ext cx="842962" cy="579438"/>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54" name="Line 103"/>
          <p:cNvSpPr>
            <a:spLocks noChangeShapeType="1"/>
          </p:cNvSpPr>
          <p:nvPr/>
        </p:nvSpPr>
        <p:spPr bwMode="auto">
          <a:xfrm flipH="1">
            <a:off x="5568950" y="4084638"/>
            <a:ext cx="842963" cy="579437"/>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55" name="Line 106"/>
          <p:cNvSpPr>
            <a:spLocks noChangeShapeType="1"/>
          </p:cNvSpPr>
          <p:nvPr/>
        </p:nvSpPr>
        <p:spPr bwMode="auto">
          <a:xfrm rot="-924446">
            <a:off x="3797300" y="2781300"/>
            <a:ext cx="98425" cy="1450975"/>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56" name="Line 107"/>
          <p:cNvSpPr>
            <a:spLocks noChangeShapeType="1"/>
          </p:cNvSpPr>
          <p:nvPr/>
        </p:nvSpPr>
        <p:spPr bwMode="auto">
          <a:xfrm rot="-924446">
            <a:off x="3683000" y="2803525"/>
            <a:ext cx="119063" cy="1076325"/>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57" name="Line 110"/>
          <p:cNvSpPr>
            <a:spLocks noChangeShapeType="1"/>
          </p:cNvSpPr>
          <p:nvPr/>
        </p:nvSpPr>
        <p:spPr bwMode="auto">
          <a:xfrm rot="-924446">
            <a:off x="2744788" y="3352800"/>
            <a:ext cx="479425" cy="95885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58" name="Line 112"/>
          <p:cNvSpPr>
            <a:spLocks noChangeShapeType="1"/>
          </p:cNvSpPr>
          <p:nvPr/>
        </p:nvSpPr>
        <p:spPr bwMode="auto">
          <a:xfrm rot="-924446">
            <a:off x="2112963" y="4291013"/>
            <a:ext cx="655637" cy="51435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59" name="Line 113"/>
          <p:cNvSpPr>
            <a:spLocks noChangeShapeType="1"/>
          </p:cNvSpPr>
          <p:nvPr/>
        </p:nvSpPr>
        <p:spPr bwMode="auto">
          <a:xfrm rot="20675554" flipV="1">
            <a:off x="2570163" y="2674938"/>
            <a:ext cx="315912" cy="601662"/>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60" name="Line 114"/>
          <p:cNvSpPr>
            <a:spLocks noChangeShapeType="1"/>
          </p:cNvSpPr>
          <p:nvPr/>
        </p:nvSpPr>
        <p:spPr bwMode="auto">
          <a:xfrm rot="-924446" flipH="1" flipV="1">
            <a:off x="2689225" y="3373438"/>
            <a:ext cx="112713" cy="350837"/>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61" name="Line 115"/>
          <p:cNvSpPr>
            <a:spLocks noChangeShapeType="1"/>
          </p:cNvSpPr>
          <p:nvPr/>
        </p:nvSpPr>
        <p:spPr bwMode="auto">
          <a:xfrm rot="-924446" flipH="1" flipV="1">
            <a:off x="2686050" y="3462338"/>
            <a:ext cx="258763" cy="434975"/>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62" name="Line 116"/>
          <p:cNvSpPr>
            <a:spLocks noChangeShapeType="1"/>
          </p:cNvSpPr>
          <p:nvPr/>
        </p:nvSpPr>
        <p:spPr bwMode="auto">
          <a:xfrm rot="20675554" flipH="1">
            <a:off x="1944688" y="2901950"/>
            <a:ext cx="622300" cy="1046163"/>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63" name="Line 117"/>
          <p:cNvSpPr>
            <a:spLocks noChangeShapeType="1"/>
          </p:cNvSpPr>
          <p:nvPr/>
        </p:nvSpPr>
        <p:spPr bwMode="auto">
          <a:xfrm rot="20675554" flipH="1">
            <a:off x="1598613" y="4098925"/>
            <a:ext cx="649287" cy="118745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64" name="Line 118"/>
          <p:cNvSpPr>
            <a:spLocks noChangeShapeType="1"/>
          </p:cNvSpPr>
          <p:nvPr/>
        </p:nvSpPr>
        <p:spPr bwMode="auto">
          <a:xfrm rot="20675554" flipH="1">
            <a:off x="1676400" y="4752975"/>
            <a:ext cx="366713" cy="625475"/>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65" name="Line 119"/>
          <p:cNvSpPr>
            <a:spLocks noChangeShapeType="1"/>
          </p:cNvSpPr>
          <p:nvPr/>
        </p:nvSpPr>
        <p:spPr bwMode="auto">
          <a:xfrm rot="20675554" flipH="1">
            <a:off x="1774825" y="4938713"/>
            <a:ext cx="209550" cy="363537"/>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66" name="Oval 49"/>
          <p:cNvSpPr>
            <a:spLocks noChangeArrowheads="1"/>
          </p:cNvSpPr>
          <p:nvPr userDrawn="1"/>
        </p:nvSpPr>
        <p:spPr bwMode="auto">
          <a:xfrm>
            <a:off x="8818563" y="4959350"/>
            <a:ext cx="80962" cy="273050"/>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p>
        </p:txBody>
      </p:sp>
      <p:sp>
        <p:nvSpPr>
          <p:cNvPr id="1067" name="Oval 50"/>
          <p:cNvSpPr>
            <a:spLocks noChangeArrowheads="1"/>
          </p:cNvSpPr>
          <p:nvPr userDrawn="1"/>
        </p:nvSpPr>
        <p:spPr bwMode="auto">
          <a:xfrm>
            <a:off x="8348663" y="4959350"/>
            <a:ext cx="80962" cy="273050"/>
          </a:xfrm>
          <a:prstGeom prst="ellipse">
            <a:avLst/>
          </a:prstGeom>
          <a:gradFill rotWithShape="0">
            <a:gsLst>
              <a:gs pos="0">
                <a:srgbClr val="1D2B4B"/>
              </a:gs>
              <a:gs pos="50000">
                <a:srgbClr val="618FFD"/>
              </a:gs>
              <a:gs pos="100000">
                <a:srgbClr val="1D2B4B"/>
              </a:gs>
            </a:gsLst>
            <a:lin ang="5400000" scaled="1"/>
          </a:gradFill>
          <a:ln w="12700">
            <a:solidFill>
              <a:schemeClr val="tx2"/>
            </a:solidFill>
            <a:round/>
            <a:headEnd/>
            <a:tailEnd/>
          </a:ln>
        </p:spPr>
        <p:txBody>
          <a:bodyPr wrap="none" anchor="ctr"/>
          <a:lstStyle/>
          <a:p>
            <a:endParaRPr lang="en-US"/>
          </a:p>
        </p:txBody>
      </p:sp>
      <p:sp>
        <p:nvSpPr>
          <p:cNvPr id="1068" name="Oval 51"/>
          <p:cNvSpPr>
            <a:spLocks noChangeArrowheads="1"/>
          </p:cNvSpPr>
          <p:nvPr userDrawn="1"/>
        </p:nvSpPr>
        <p:spPr bwMode="auto">
          <a:xfrm>
            <a:off x="7985125" y="4994275"/>
            <a:ext cx="49213" cy="201613"/>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p>
        </p:txBody>
      </p:sp>
      <p:sp>
        <p:nvSpPr>
          <p:cNvPr id="1069" name="Oval 52"/>
          <p:cNvSpPr>
            <a:spLocks noChangeArrowheads="1"/>
          </p:cNvSpPr>
          <p:nvPr userDrawn="1"/>
        </p:nvSpPr>
        <p:spPr bwMode="auto">
          <a:xfrm>
            <a:off x="7627938" y="5065713"/>
            <a:ext cx="17462" cy="58737"/>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p>
        </p:txBody>
      </p:sp>
      <p:sp>
        <p:nvSpPr>
          <p:cNvPr id="1070" name="Line 53"/>
          <p:cNvSpPr>
            <a:spLocks noChangeShapeType="1"/>
          </p:cNvSpPr>
          <p:nvPr userDrawn="1"/>
        </p:nvSpPr>
        <p:spPr bwMode="auto">
          <a:xfrm flipH="1">
            <a:off x="8385175" y="5238750"/>
            <a:ext cx="468313"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71" name="Line 54"/>
          <p:cNvSpPr>
            <a:spLocks noChangeShapeType="1"/>
          </p:cNvSpPr>
          <p:nvPr userDrawn="1"/>
        </p:nvSpPr>
        <p:spPr bwMode="auto">
          <a:xfrm flipH="1">
            <a:off x="8386763" y="4953000"/>
            <a:ext cx="474662"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72" name="Line 55"/>
          <p:cNvSpPr>
            <a:spLocks noChangeShapeType="1"/>
          </p:cNvSpPr>
          <p:nvPr userDrawn="1"/>
        </p:nvSpPr>
        <p:spPr bwMode="auto">
          <a:xfrm>
            <a:off x="8023225" y="5202238"/>
            <a:ext cx="33178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73" name="Line 56"/>
          <p:cNvSpPr>
            <a:spLocks noChangeShapeType="1"/>
          </p:cNvSpPr>
          <p:nvPr userDrawn="1"/>
        </p:nvSpPr>
        <p:spPr bwMode="auto">
          <a:xfrm>
            <a:off x="8023225" y="4987925"/>
            <a:ext cx="33178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74" name="Line 57"/>
          <p:cNvSpPr>
            <a:spLocks noChangeShapeType="1"/>
          </p:cNvSpPr>
          <p:nvPr userDrawn="1"/>
        </p:nvSpPr>
        <p:spPr bwMode="auto">
          <a:xfrm>
            <a:off x="7640638" y="5130800"/>
            <a:ext cx="331787"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75" name="Line 58"/>
          <p:cNvSpPr>
            <a:spLocks noChangeShapeType="1"/>
          </p:cNvSpPr>
          <p:nvPr userDrawn="1"/>
        </p:nvSpPr>
        <p:spPr bwMode="auto">
          <a:xfrm>
            <a:off x="7640638" y="5059363"/>
            <a:ext cx="331787"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76" name="Rectangle 59"/>
          <p:cNvSpPr>
            <a:spLocks noChangeArrowheads="1"/>
          </p:cNvSpPr>
          <p:nvPr userDrawn="1"/>
        </p:nvSpPr>
        <p:spPr bwMode="auto">
          <a:xfrm>
            <a:off x="8391525" y="4956175"/>
            <a:ext cx="457200" cy="279400"/>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1077" name="Rectangle 60"/>
          <p:cNvSpPr>
            <a:spLocks noChangeArrowheads="1"/>
          </p:cNvSpPr>
          <p:nvPr userDrawn="1"/>
        </p:nvSpPr>
        <p:spPr bwMode="auto">
          <a:xfrm>
            <a:off x="8005763" y="4994275"/>
            <a:ext cx="347662" cy="204788"/>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1078" name="Rectangle 61"/>
          <p:cNvSpPr>
            <a:spLocks noChangeArrowheads="1"/>
          </p:cNvSpPr>
          <p:nvPr userDrawn="1"/>
        </p:nvSpPr>
        <p:spPr bwMode="auto">
          <a:xfrm>
            <a:off x="7642225" y="5059363"/>
            <a:ext cx="336550" cy="74612"/>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1079" name="Oval 62"/>
          <p:cNvSpPr>
            <a:spLocks noChangeArrowheads="1"/>
          </p:cNvSpPr>
          <p:nvPr userDrawn="1"/>
        </p:nvSpPr>
        <p:spPr bwMode="auto">
          <a:xfrm>
            <a:off x="8836025" y="4979988"/>
            <a:ext cx="53975" cy="231775"/>
          </a:xfrm>
          <a:prstGeom prst="ellipse">
            <a:avLst/>
          </a:prstGeom>
          <a:solidFill>
            <a:schemeClr val="bg1"/>
          </a:solidFill>
          <a:ln w="12700">
            <a:solidFill>
              <a:schemeClr val="tx1"/>
            </a:solidFill>
            <a:round/>
            <a:headEnd/>
            <a:tailEnd/>
          </a:ln>
        </p:spPr>
        <p:txBody>
          <a:bodyPr wrap="none" anchor="ctr"/>
          <a:lstStyle/>
          <a:p>
            <a:endParaRPr lang="en-US"/>
          </a:p>
        </p:txBody>
      </p:sp>
      <p:sp>
        <p:nvSpPr>
          <p:cNvPr id="1080" name="Arc 63"/>
          <p:cNvSpPr>
            <a:spLocks/>
          </p:cNvSpPr>
          <p:nvPr userDrawn="1"/>
        </p:nvSpPr>
        <p:spPr bwMode="auto">
          <a:xfrm rot="300000">
            <a:off x="7385050" y="5108575"/>
            <a:ext cx="176213" cy="111125"/>
          </a:xfrm>
          <a:custGeom>
            <a:avLst/>
            <a:gdLst>
              <a:gd name="T0" fmla="*/ 0 w 21597"/>
              <a:gd name="T1" fmla="*/ 0 h 21600"/>
              <a:gd name="T2" fmla="*/ 2147483647 w 21597"/>
              <a:gd name="T3" fmla="*/ 394750675 h 21600"/>
              <a:gd name="T4" fmla="*/ 0 w 21597"/>
              <a:gd name="T5" fmla="*/ 400499403 h 21600"/>
              <a:gd name="T6" fmla="*/ 0 60000 65536"/>
              <a:gd name="T7" fmla="*/ 0 60000 65536"/>
              <a:gd name="T8" fmla="*/ 0 60000 65536"/>
            </a:gdLst>
            <a:ahLst/>
            <a:cxnLst>
              <a:cxn ang="T6">
                <a:pos x="T0" y="T1"/>
              </a:cxn>
              <a:cxn ang="T7">
                <a:pos x="T2" y="T3"/>
              </a:cxn>
              <a:cxn ang="T8">
                <a:pos x="T4" y="T5"/>
              </a:cxn>
            </a:cxnLst>
            <a:rect l="0" t="0" r="r" b="b"/>
            <a:pathLst>
              <a:path w="21597" h="21600" fill="none" extrusionOk="0">
                <a:moveTo>
                  <a:pt x="0" y="-1"/>
                </a:moveTo>
                <a:cubicBezTo>
                  <a:pt x="11808" y="-1"/>
                  <a:pt x="21428" y="9482"/>
                  <a:pt x="21597" y="21289"/>
                </a:cubicBezTo>
              </a:path>
              <a:path w="21597" h="21600" stroke="0" extrusionOk="0">
                <a:moveTo>
                  <a:pt x="0" y="-1"/>
                </a:moveTo>
                <a:cubicBezTo>
                  <a:pt x="11808" y="-1"/>
                  <a:pt x="21428" y="9482"/>
                  <a:pt x="21597" y="21289"/>
                </a:cubicBezTo>
                <a:lnTo>
                  <a:pt x="0" y="21600"/>
                </a:lnTo>
                <a:lnTo>
                  <a:pt x="0" y="-1"/>
                </a:lnTo>
                <a:close/>
              </a:path>
            </a:pathLst>
          </a:custGeom>
          <a:noFill/>
          <a:ln w="12700" cap="rnd">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081" name="Arc 64"/>
          <p:cNvSpPr>
            <a:spLocks/>
          </p:cNvSpPr>
          <p:nvPr userDrawn="1"/>
        </p:nvSpPr>
        <p:spPr bwMode="auto">
          <a:xfrm rot="10380000">
            <a:off x="7397750" y="4981575"/>
            <a:ext cx="182563" cy="95250"/>
          </a:xfrm>
          <a:custGeom>
            <a:avLst/>
            <a:gdLst>
              <a:gd name="T0" fmla="*/ 0 w 21600"/>
              <a:gd name="T1" fmla="*/ 158862474 h 21599"/>
              <a:gd name="T2" fmla="*/ 2147483647 w 21600"/>
              <a:gd name="T3" fmla="*/ 0 h 21599"/>
              <a:gd name="T4" fmla="*/ 2147483647 w 21600"/>
              <a:gd name="T5" fmla="*/ 158862474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1" y="21598"/>
                </a:moveTo>
                <a:cubicBezTo>
                  <a:pt x="-1" y="9743"/>
                  <a:pt x="9556" y="103"/>
                  <a:pt x="21411" y="-1"/>
                </a:cubicBezTo>
              </a:path>
              <a:path w="21600" h="21599" stroke="0" extrusionOk="0">
                <a:moveTo>
                  <a:pt x="-1" y="21598"/>
                </a:moveTo>
                <a:cubicBezTo>
                  <a:pt x="-1" y="9743"/>
                  <a:pt x="9556" y="103"/>
                  <a:pt x="21411" y="-1"/>
                </a:cubicBezTo>
                <a:lnTo>
                  <a:pt x="21600" y="21599"/>
                </a:lnTo>
                <a:lnTo>
                  <a:pt x="-1" y="21598"/>
                </a:lnTo>
                <a:close/>
              </a:path>
            </a:pathLst>
          </a:custGeom>
          <a:noFill/>
          <a:ln w="12700" cap="rnd">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082" name="Arc 65"/>
          <p:cNvSpPr>
            <a:spLocks/>
          </p:cNvSpPr>
          <p:nvPr userDrawn="1"/>
        </p:nvSpPr>
        <p:spPr bwMode="auto">
          <a:xfrm>
            <a:off x="7558088" y="5005388"/>
            <a:ext cx="36512" cy="95250"/>
          </a:xfrm>
          <a:custGeom>
            <a:avLst/>
            <a:gdLst>
              <a:gd name="T0" fmla="*/ 0 w 22547"/>
              <a:gd name="T1" fmla="*/ 155041 h 21600"/>
              <a:gd name="T2" fmla="*/ 406607 w 22547"/>
              <a:gd name="T3" fmla="*/ 156097953 h 21600"/>
              <a:gd name="T4" fmla="*/ 17152 w 22547"/>
              <a:gd name="T5" fmla="*/ 158825830 h 21600"/>
              <a:gd name="T6" fmla="*/ 0 60000 65536"/>
              <a:gd name="T7" fmla="*/ 0 60000 65536"/>
              <a:gd name="T8" fmla="*/ 0 60000 65536"/>
            </a:gdLst>
            <a:ahLst/>
            <a:cxnLst>
              <a:cxn ang="T6">
                <a:pos x="T0" y="T1"/>
              </a:cxn>
              <a:cxn ang="T7">
                <a:pos x="T2" y="T3"/>
              </a:cxn>
              <a:cxn ang="T8">
                <a:pos x="T4" y="T5"/>
              </a:cxn>
            </a:cxnLst>
            <a:rect l="0" t="0" r="r" b="b"/>
            <a:pathLst>
              <a:path w="22547" h="21600" fill="none" extrusionOk="0">
                <a:moveTo>
                  <a:pt x="-1" y="20"/>
                </a:moveTo>
                <a:cubicBezTo>
                  <a:pt x="316" y="6"/>
                  <a:pt x="633" y="-1"/>
                  <a:pt x="951" y="-1"/>
                </a:cubicBezTo>
                <a:cubicBezTo>
                  <a:pt x="12735" y="-1"/>
                  <a:pt x="22345" y="9446"/>
                  <a:pt x="22547" y="21228"/>
                </a:cubicBezTo>
              </a:path>
              <a:path w="22547" h="21600" stroke="0" extrusionOk="0">
                <a:moveTo>
                  <a:pt x="-1" y="20"/>
                </a:moveTo>
                <a:cubicBezTo>
                  <a:pt x="316" y="6"/>
                  <a:pt x="633" y="-1"/>
                  <a:pt x="951" y="-1"/>
                </a:cubicBezTo>
                <a:cubicBezTo>
                  <a:pt x="12735" y="-1"/>
                  <a:pt x="22345" y="9446"/>
                  <a:pt x="22547" y="21228"/>
                </a:cubicBezTo>
                <a:lnTo>
                  <a:pt x="951" y="21600"/>
                </a:lnTo>
                <a:lnTo>
                  <a:pt x="-1" y="20"/>
                </a:lnTo>
                <a:close/>
              </a:path>
            </a:pathLst>
          </a:custGeom>
          <a:noFill/>
          <a:ln w="12700" cap="rnd">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083" name="Oval 66"/>
          <p:cNvSpPr>
            <a:spLocks noChangeArrowheads="1"/>
          </p:cNvSpPr>
          <p:nvPr userDrawn="1"/>
        </p:nvSpPr>
        <p:spPr bwMode="auto">
          <a:xfrm>
            <a:off x="7546975" y="5033963"/>
            <a:ext cx="31750" cy="117475"/>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1084" name="Arc 67"/>
          <p:cNvSpPr>
            <a:spLocks/>
          </p:cNvSpPr>
          <p:nvPr userDrawn="1"/>
        </p:nvSpPr>
        <p:spPr bwMode="auto">
          <a:xfrm rot="10800000">
            <a:off x="7558088" y="5105400"/>
            <a:ext cx="42862" cy="90488"/>
          </a:xfrm>
          <a:custGeom>
            <a:avLst/>
            <a:gdLst>
              <a:gd name="T0" fmla="*/ 0 w 21596"/>
              <a:gd name="T1" fmla="*/ 115163975 h 21585"/>
              <a:gd name="T2" fmla="*/ 1272439 w 21596"/>
              <a:gd name="T3" fmla="*/ 0 h 21585"/>
              <a:gd name="T4" fmla="*/ 1319981 w 21596"/>
              <a:gd name="T5" fmla="*/ 117161645 h 21585"/>
              <a:gd name="T6" fmla="*/ 0 60000 65536"/>
              <a:gd name="T7" fmla="*/ 0 60000 65536"/>
              <a:gd name="T8" fmla="*/ 0 60000 65536"/>
            </a:gdLst>
            <a:ahLst/>
            <a:cxnLst>
              <a:cxn ang="T6">
                <a:pos x="T0" y="T1"/>
              </a:cxn>
              <a:cxn ang="T7">
                <a:pos x="T2" y="T3"/>
              </a:cxn>
              <a:cxn ang="T8">
                <a:pos x="T4" y="T5"/>
              </a:cxn>
            </a:cxnLst>
            <a:rect l="0" t="0" r="r" b="b"/>
            <a:pathLst>
              <a:path w="21596" h="21585" fill="none" extrusionOk="0">
                <a:moveTo>
                  <a:pt x="-1" y="21216"/>
                </a:moveTo>
                <a:cubicBezTo>
                  <a:pt x="194" y="9734"/>
                  <a:pt x="9341" y="412"/>
                  <a:pt x="20817" y="-1"/>
                </a:cubicBezTo>
              </a:path>
              <a:path w="21596" h="21585" stroke="0" extrusionOk="0">
                <a:moveTo>
                  <a:pt x="-1" y="21216"/>
                </a:moveTo>
                <a:cubicBezTo>
                  <a:pt x="194" y="9734"/>
                  <a:pt x="9341" y="412"/>
                  <a:pt x="20817" y="-1"/>
                </a:cubicBezTo>
                <a:lnTo>
                  <a:pt x="21596" y="21585"/>
                </a:lnTo>
                <a:lnTo>
                  <a:pt x="-1" y="21216"/>
                </a:lnTo>
                <a:close/>
              </a:path>
            </a:pathLst>
          </a:custGeom>
          <a:noFill/>
          <a:ln w="12700" cap="rnd">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085" name="Oval 68"/>
          <p:cNvSpPr>
            <a:spLocks noChangeArrowheads="1"/>
          </p:cNvSpPr>
          <p:nvPr userDrawn="1"/>
        </p:nvSpPr>
        <p:spPr bwMode="auto">
          <a:xfrm>
            <a:off x="7561263" y="5075238"/>
            <a:ext cx="3175" cy="34925"/>
          </a:xfrm>
          <a:prstGeom prst="ellipse">
            <a:avLst/>
          </a:prstGeom>
          <a:solidFill>
            <a:schemeClr val="tx2"/>
          </a:solidFill>
          <a:ln w="12700">
            <a:solidFill>
              <a:schemeClr val="tx1"/>
            </a:solidFill>
            <a:round/>
            <a:headEnd/>
            <a:tailEnd/>
          </a:ln>
        </p:spPr>
        <p:txBody>
          <a:bodyPr wrap="none" anchor="ctr"/>
          <a:lstStyle/>
          <a:p>
            <a:endParaRPr lang="en-US"/>
          </a:p>
        </p:txBody>
      </p:sp>
      <p:sp>
        <p:nvSpPr>
          <p:cNvPr id="1086" name="Line 120"/>
          <p:cNvSpPr>
            <a:spLocks noChangeShapeType="1"/>
          </p:cNvSpPr>
          <p:nvPr userDrawn="1"/>
        </p:nvSpPr>
        <p:spPr bwMode="auto">
          <a:xfrm rot="20675554" flipH="1">
            <a:off x="7037388" y="4754563"/>
            <a:ext cx="39687" cy="282575"/>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87" name="Line 121"/>
          <p:cNvSpPr>
            <a:spLocks noChangeShapeType="1"/>
          </p:cNvSpPr>
          <p:nvPr/>
        </p:nvSpPr>
        <p:spPr bwMode="auto">
          <a:xfrm rot="20675554" flipH="1">
            <a:off x="6753225" y="3752850"/>
            <a:ext cx="39688" cy="282575"/>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88" name="Line 123"/>
          <p:cNvSpPr>
            <a:spLocks noChangeShapeType="1"/>
          </p:cNvSpPr>
          <p:nvPr/>
        </p:nvSpPr>
        <p:spPr bwMode="auto">
          <a:xfrm rot="-924446">
            <a:off x="2093913" y="4330700"/>
            <a:ext cx="831850" cy="55245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89" name="Line 124"/>
          <p:cNvSpPr>
            <a:spLocks noChangeShapeType="1"/>
          </p:cNvSpPr>
          <p:nvPr/>
        </p:nvSpPr>
        <p:spPr bwMode="auto">
          <a:xfrm rot="20675554" flipH="1">
            <a:off x="1978025" y="4033838"/>
            <a:ext cx="209550" cy="363537"/>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90" name="Line 125"/>
          <p:cNvSpPr>
            <a:spLocks noChangeShapeType="1"/>
          </p:cNvSpPr>
          <p:nvPr/>
        </p:nvSpPr>
        <p:spPr bwMode="auto">
          <a:xfrm rot="20675554" flipH="1">
            <a:off x="5591175" y="3776663"/>
            <a:ext cx="366713" cy="24606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91" name="Line 126"/>
          <p:cNvSpPr>
            <a:spLocks noChangeShapeType="1"/>
          </p:cNvSpPr>
          <p:nvPr/>
        </p:nvSpPr>
        <p:spPr bwMode="auto">
          <a:xfrm rot="20675554" flipH="1">
            <a:off x="5530850" y="3878263"/>
            <a:ext cx="366713" cy="24606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92" name="Freeform 127"/>
          <p:cNvSpPr>
            <a:spLocks/>
          </p:cNvSpPr>
          <p:nvPr/>
        </p:nvSpPr>
        <p:spPr bwMode="auto">
          <a:xfrm>
            <a:off x="2854325" y="2824163"/>
            <a:ext cx="82550" cy="406400"/>
          </a:xfrm>
          <a:custGeom>
            <a:avLst/>
            <a:gdLst>
              <a:gd name="T0" fmla="*/ 0 w 52"/>
              <a:gd name="T1" fmla="*/ 2147483647 h 256"/>
              <a:gd name="T2" fmla="*/ 2147483647 w 52"/>
              <a:gd name="T3" fmla="*/ 2147483647 h 256"/>
              <a:gd name="T4" fmla="*/ 2147483647 w 52"/>
              <a:gd name="T5" fmla="*/ 0 h 256"/>
              <a:gd name="T6" fmla="*/ 0 60000 65536"/>
              <a:gd name="T7" fmla="*/ 0 60000 65536"/>
              <a:gd name="T8" fmla="*/ 0 60000 65536"/>
            </a:gdLst>
            <a:ahLst/>
            <a:cxnLst>
              <a:cxn ang="T6">
                <a:pos x="T0" y="T1"/>
              </a:cxn>
              <a:cxn ang="T7">
                <a:pos x="T2" y="T3"/>
              </a:cxn>
              <a:cxn ang="T8">
                <a:pos x="T4" y="T5"/>
              </a:cxn>
            </a:cxnLst>
            <a:rect l="0" t="0" r="r" b="b"/>
            <a:pathLst>
              <a:path w="52" h="256">
                <a:moveTo>
                  <a:pt x="0" y="256"/>
                </a:moveTo>
                <a:cubicBezTo>
                  <a:pt x="4" y="216"/>
                  <a:pt x="8" y="178"/>
                  <a:pt x="20" y="141"/>
                </a:cubicBezTo>
                <a:cubicBezTo>
                  <a:pt x="33" y="94"/>
                  <a:pt x="52" y="48"/>
                  <a:pt x="52"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093" name="Freeform 128"/>
          <p:cNvSpPr>
            <a:spLocks/>
          </p:cNvSpPr>
          <p:nvPr/>
        </p:nvSpPr>
        <p:spPr bwMode="auto">
          <a:xfrm>
            <a:off x="3032125" y="2770188"/>
            <a:ext cx="41275" cy="295275"/>
          </a:xfrm>
          <a:custGeom>
            <a:avLst/>
            <a:gdLst>
              <a:gd name="T0" fmla="*/ 0 w 26"/>
              <a:gd name="T1" fmla="*/ 2147483647 h 186"/>
              <a:gd name="T2" fmla="*/ 2147483647 w 26"/>
              <a:gd name="T3" fmla="*/ 2147483647 h 186"/>
              <a:gd name="T4" fmla="*/ 2147483647 w 26"/>
              <a:gd name="T5" fmla="*/ 0 h 186"/>
              <a:gd name="T6" fmla="*/ 0 60000 65536"/>
              <a:gd name="T7" fmla="*/ 0 60000 65536"/>
              <a:gd name="T8" fmla="*/ 0 60000 65536"/>
            </a:gdLst>
            <a:ahLst/>
            <a:cxnLst>
              <a:cxn ang="T6">
                <a:pos x="T0" y="T1"/>
              </a:cxn>
              <a:cxn ang="T7">
                <a:pos x="T2" y="T3"/>
              </a:cxn>
              <a:cxn ang="T8">
                <a:pos x="T4" y="T5"/>
              </a:cxn>
            </a:cxnLst>
            <a:rect l="0" t="0" r="r" b="b"/>
            <a:pathLst>
              <a:path w="26" h="186">
                <a:moveTo>
                  <a:pt x="0" y="186"/>
                </a:moveTo>
                <a:cubicBezTo>
                  <a:pt x="1" y="175"/>
                  <a:pt x="26" y="89"/>
                  <a:pt x="26" y="83"/>
                </a:cubicBezTo>
                <a:cubicBezTo>
                  <a:pt x="26" y="55"/>
                  <a:pt x="26" y="27"/>
                  <a:pt x="26"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094" name="Freeform 129"/>
          <p:cNvSpPr>
            <a:spLocks/>
          </p:cNvSpPr>
          <p:nvPr/>
        </p:nvSpPr>
        <p:spPr bwMode="auto">
          <a:xfrm>
            <a:off x="3902075" y="2417763"/>
            <a:ext cx="31750" cy="265112"/>
          </a:xfrm>
          <a:custGeom>
            <a:avLst/>
            <a:gdLst>
              <a:gd name="T0" fmla="*/ 0 w 20"/>
              <a:gd name="T1" fmla="*/ 2147483647 h 167"/>
              <a:gd name="T2" fmla="*/ 2147483647 w 20"/>
              <a:gd name="T3" fmla="*/ 0 h 167"/>
              <a:gd name="T4" fmla="*/ 0 60000 65536"/>
              <a:gd name="T5" fmla="*/ 0 60000 65536"/>
            </a:gdLst>
            <a:ahLst/>
            <a:cxnLst>
              <a:cxn ang="T4">
                <a:pos x="T0" y="T1"/>
              </a:cxn>
              <a:cxn ang="T5">
                <a:pos x="T2" y="T3"/>
              </a:cxn>
            </a:cxnLst>
            <a:rect l="0" t="0" r="r" b="b"/>
            <a:pathLst>
              <a:path w="20" h="167">
                <a:moveTo>
                  <a:pt x="0" y="167"/>
                </a:moveTo>
                <a:cubicBezTo>
                  <a:pt x="20" y="101"/>
                  <a:pt x="19" y="82"/>
                  <a:pt x="19"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095" name="Freeform 130"/>
          <p:cNvSpPr>
            <a:spLocks/>
          </p:cNvSpPr>
          <p:nvPr/>
        </p:nvSpPr>
        <p:spPr bwMode="auto">
          <a:xfrm>
            <a:off x="4318000" y="2438400"/>
            <a:ext cx="1588" cy="182563"/>
          </a:xfrm>
          <a:custGeom>
            <a:avLst/>
            <a:gdLst>
              <a:gd name="T0" fmla="*/ 0 w 1"/>
              <a:gd name="T1" fmla="*/ 2147483647 h 115"/>
              <a:gd name="T2" fmla="*/ 0 w 1"/>
              <a:gd name="T3" fmla="*/ 0 h 115"/>
              <a:gd name="T4" fmla="*/ 0 60000 65536"/>
              <a:gd name="T5" fmla="*/ 0 60000 65536"/>
            </a:gdLst>
            <a:ahLst/>
            <a:cxnLst>
              <a:cxn ang="T4">
                <a:pos x="T0" y="T1"/>
              </a:cxn>
              <a:cxn ang="T5">
                <a:pos x="T2" y="T3"/>
              </a:cxn>
            </a:cxnLst>
            <a:rect l="0" t="0" r="r" b="b"/>
            <a:pathLst>
              <a:path w="1" h="115">
                <a:moveTo>
                  <a:pt x="0" y="115"/>
                </a:moveTo>
                <a:cubicBezTo>
                  <a:pt x="0" y="76"/>
                  <a:pt x="0" y="38"/>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096" name="Freeform 131"/>
          <p:cNvSpPr>
            <a:spLocks/>
          </p:cNvSpPr>
          <p:nvPr/>
        </p:nvSpPr>
        <p:spPr bwMode="auto">
          <a:xfrm>
            <a:off x="4724400" y="2265363"/>
            <a:ext cx="20638" cy="366712"/>
          </a:xfrm>
          <a:custGeom>
            <a:avLst/>
            <a:gdLst>
              <a:gd name="T0" fmla="*/ 2147483647 w 13"/>
              <a:gd name="T1" fmla="*/ 2147483647 h 231"/>
              <a:gd name="T2" fmla="*/ 0 w 13"/>
              <a:gd name="T3" fmla="*/ 0 h 231"/>
              <a:gd name="T4" fmla="*/ 0 60000 65536"/>
              <a:gd name="T5" fmla="*/ 0 60000 65536"/>
            </a:gdLst>
            <a:ahLst/>
            <a:cxnLst>
              <a:cxn ang="T4">
                <a:pos x="T0" y="T1"/>
              </a:cxn>
              <a:cxn ang="T5">
                <a:pos x="T2" y="T3"/>
              </a:cxn>
            </a:cxnLst>
            <a:rect l="0" t="0" r="r" b="b"/>
            <a:pathLst>
              <a:path w="13" h="231">
                <a:moveTo>
                  <a:pt x="13" y="231"/>
                </a:moveTo>
                <a:cubicBezTo>
                  <a:pt x="10" y="164"/>
                  <a:pt x="0" y="73"/>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097" name="Freeform 132"/>
          <p:cNvSpPr>
            <a:spLocks/>
          </p:cNvSpPr>
          <p:nvPr/>
        </p:nvSpPr>
        <p:spPr bwMode="auto">
          <a:xfrm>
            <a:off x="4976813" y="2397125"/>
            <a:ext cx="42862" cy="265113"/>
          </a:xfrm>
          <a:custGeom>
            <a:avLst/>
            <a:gdLst>
              <a:gd name="T0" fmla="*/ 2147483647 w 27"/>
              <a:gd name="T1" fmla="*/ 2147483647 h 167"/>
              <a:gd name="T2" fmla="*/ 2147483647 w 27"/>
              <a:gd name="T3" fmla="*/ 2147483647 h 167"/>
              <a:gd name="T4" fmla="*/ 2147483647 w 27"/>
              <a:gd name="T5" fmla="*/ 0 h 167"/>
              <a:gd name="T6" fmla="*/ 0 60000 65536"/>
              <a:gd name="T7" fmla="*/ 0 60000 65536"/>
              <a:gd name="T8" fmla="*/ 0 60000 65536"/>
            </a:gdLst>
            <a:ahLst/>
            <a:cxnLst>
              <a:cxn ang="T6">
                <a:pos x="T0" y="T1"/>
              </a:cxn>
              <a:cxn ang="T7">
                <a:pos x="T2" y="T3"/>
              </a:cxn>
              <a:cxn ang="T8">
                <a:pos x="T4" y="T5"/>
              </a:cxn>
            </a:cxnLst>
            <a:rect l="0" t="0" r="r" b="b"/>
            <a:pathLst>
              <a:path w="27" h="167">
                <a:moveTo>
                  <a:pt x="27" y="167"/>
                </a:moveTo>
                <a:cubicBezTo>
                  <a:pt x="20" y="141"/>
                  <a:pt x="13" y="115"/>
                  <a:pt x="7" y="90"/>
                </a:cubicBezTo>
                <a:cubicBezTo>
                  <a:pt x="0" y="13"/>
                  <a:pt x="1" y="43"/>
                  <a:pt x="1"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098" name="Freeform 134"/>
          <p:cNvSpPr>
            <a:spLocks/>
          </p:cNvSpPr>
          <p:nvPr/>
        </p:nvSpPr>
        <p:spPr bwMode="auto">
          <a:xfrm>
            <a:off x="2346325" y="3373438"/>
            <a:ext cx="92075" cy="385762"/>
          </a:xfrm>
          <a:custGeom>
            <a:avLst/>
            <a:gdLst>
              <a:gd name="T0" fmla="*/ 0 w 58"/>
              <a:gd name="T1" fmla="*/ 2147483647 h 243"/>
              <a:gd name="T2" fmla="*/ 2147483647 w 58"/>
              <a:gd name="T3" fmla="*/ 2147483647 h 243"/>
              <a:gd name="T4" fmla="*/ 2147483647 w 58"/>
              <a:gd name="T5" fmla="*/ 0 h 243"/>
              <a:gd name="T6" fmla="*/ 0 60000 65536"/>
              <a:gd name="T7" fmla="*/ 0 60000 65536"/>
              <a:gd name="T8" fmla="*/ 0 60000 65536"/>
            </a:gdLst>
            <a:ahLst/>
            <a:cxnLst>
              <a:cxn ang="T6">
                <a:pos x="T0" y="T1"/>
              </a:cxn>
              <a:cxn ang="T7">
                <a:pos x="T2" y="T3"/>
              </a:cxn>
              <a:cxn ang="T8">
                <a:pos x="T4" y="T5"/>
              </a:cxn>
            </a:cxnLst>
            <a:rect l="0" t="0" r="r" b="b"/>
            <a:pathLst>
              <a:path w="58" h="243">
                <a:moveTo>
                  <a:pt x="0" y="243"/>
                </a:moveTo>
                <a:cubicBezTo>
                  <a:pt x="17" y="196"/>
                  <a:pt x="32" y="145"/>
                  <a:pt x="39" y="96"/>
                </a:cubicBezTo>
                <a:cubicBezTo>
                  <a:pt x="44" y="51"/>
                  <a:pt x="41" y="35"/>
                  <a:pt x="58"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099" name="Freeform 135"/>
          <p:cNvSpPr>
            <a:spLocks/>
          </p:cNvSpPr>
          <p:nvPr/>
        </p:nvSpPr>
        <p:spPr bwMode="auto">
          <a:xfrm>
            <a:off x="2438400" y="3260725"/>
            <a:ext cx="71438" cy="355600"/>
          </a:xfrm>
          <a:custGeom>
            <a:avLst/>
            <a:gdLst>
              <a:gd name="T0" fmla="*/ 0 w 45"/>
              <a:gd name="T1" fmla="*/ 2147483647 h 224"/>
              <a:gd name="T2" fmla="*/ 2147483647 w 45"/>
              <a:gd name="T3" fmla="*/ 2147483647 h 224"/>
              <a:gd name="T4" fmla="*/ 2147483647 w 45"/>
              <a:gd name="T5" fmla="*/ 0 h 224"/>
              <a:gd name="T6" fmla="*/ 0 60000 65536"/>
              <a:gd name="T7" fmla="*/ 0 60000 65536"/>
              <a:gd name="T8" fmla="*/ 0 60000 65536"/>
            </a:gdLst>
            <a:ahLst/>
            <a:cxnLst>
              <a:cxn ang="T6">
                <a:pos x="T0" y="T1"/>
              </a:cxn>
              <a:cxn ang="T7">
                <a:pos x="T2" y="T3"/>
              </a:cxn>
              <a:cxn ang="T8">
                <a:pos x="T4" y="T5"/>
              </a:cxn>
            </a:cxnLst>
            <a:rect l="0" t="0" r="r" b="b"/>
            <a:pathLst>
              <a:path w="45" h="224">
                <a:moveTo>
                  <a:pt x="0" y="224"/>
                </a:moveTo>
                <a:cubicBezTo>
                  <a:pt x="11" y="188"/>
                  <a:pt x="12" y="168"/>
                  <a:pt x="19" y="128"/>
                </a:cubicBezTo>
                <a:cubicBezTo>
                  <a:pt x="26" y="80"/>
                  <a:pt x="45" y="50"/>
                  <a:pt x="45"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100" name="Freeform 136"/>
          <p:cNvSpPr>
            <a:spLocks/>
          </p:cNvSpPr>
          <p:nvPr/>
        </p:nvSpPr>
        <p:spPr bwMode="auto">
          <a:xfrm>
            <a:off x="3190875" y="2743200"/>
            <a:ext cx="50800" cy="223838"/>
          </a:xfrm>
          <a:custGeom>
            <a:avLst/>
            <a:gdLst>
              <a:gd name="T0" fmla="*/ 0 w 32"/>
              <a:gd name="T1" fmla="*/ 2147483647 h 141"/>
              <a:gd name="T2" fmla="*/ 2147483647 w 32"/>
              <a:gd name="T3" fmla="*/ 0 h 141"/>
              <a:gd name="T4" fmla="*/ 0 60000 65536"/>
              <a:gd name="T5" fmla="*/ 0 60000 65536"/>
            </a:gdLst>
            <a:ahLst/>
            <a:cxnLst>
              <a:cxn ang="T4">
                <a:pos x="T0" y="T1"/>
              </a:cxn>
              <a:cxn ang="T5">
                <a:pos x="T2" y="T3"/>
              </a:cxn>
            </a:cxnLst>
            <a:rect l="0" t="0" r="r" b="b"/>
            <a:pathLst>
              <a:path w="32" h="141">
                <a:moveTo>
                  <a:pt x="0" y="141"/>
                </a:moveTo>
                <a:cubicBezTo>
                  <a:pt x="25" y="101"/>
                  <a:pt x="32" y="46"/>
                  <a:pt x="32"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101" name="Freeform 137"/>
          <p:cNvSpPr>
            <a:spLocks/>
          </p:cNvSpPr>
          <p:nvPr/>
        </p:nvSpPr>
        <p:spPr bwMode="auto">
          <a:xfrm>
            <a:off x="3382963" y="2590800"/>
            <a:ext cx="41275" cy="274638"/>
          </a:xfrm>
          <a:custGeom>
            <a:avLst/>
            <a:gdLst>
              <a:gd name="T0" fmla="*/ 0 w 26"/>
              <a:gd name="T1" fmla="*/ 2147483647 h 173"/>
              <a:gd name="T2" fmla="*/ 2147483647 w 26"/>
              <a:gd name="T3" fmla="*/ 0 h 173"/>
              <a:gd name="T4" fmla="*/ 0 60000 65536"/>
              <a:gd name="T5" fmla="*/ 0 60000 65536"/>
            </a:gdLst>
            <a:ahLst/>
            <a:cxnLst>
              <a:cxn ang="T4">
                <a:pos x="T0" y="T1"/>
              </a:cxn>
              <a:cxn ang="T5">
                <a:pos x="T2" y="T3"/>
              </a:cxn>
            </a:cxnLst>
            <a:rect l="0" t="0" r="r" b="b"/>
            <a:pathLst>
              <a:path w="26" h="173">
                <a:moveTo>
                  <a:pt x="0" y="173"/>
                </a:moveTo>
                <a:cubicBezTo>
                  <a:pt x="14" y="119"/>
                  <a:pt x="26" y="55"/>
                  <a:pt x="26"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102" name="Freeform 138"/>
          <p:cNvSpPr>
            <a:spLocks/>
          </p:cNvSpPr>
          <p:nvPr/>
        </p:nvSpPr>
        <p:spPr bwMode="auto">
          <a:xfrm>
            <a:off x="5740400" y="2733675"/>
            <a:ext cx="92075" cy="284163"/>
          </a:xfrm>
          <a:custGeom>
            <a:avLst/>
            <a:gdLst>
              <a:gd name="T0" fmla="*/ 2147483647 w 58"/>
              <a:gd name="T1" fmla="*/ 2147483647 h 179"/>
              <a:gd name="T2" fmla="*/ 2147483647 w 58"/>
              <a:gd name="T3" fmla="*/ 2147483647 h 179"/>
              <a:gd name="T4" fmla="*/ 2147483647 w 58"/>
              <a:gd name="T5" fmla="*/ 2147483647 h 179"/>
              <a:gd name="T6" fmla="*/ 0 w 58"/>
              <a:gd name="T7" fmla="*/ 0 h 1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 h="179">
                <a:moveTo>
                  <a:pt x="58" y="179"/>
                </a:moveTo>
                <a:cubicBezTo>
                  <a:pt x="41" y="135"/>
                  <a:pt x="25" y="88"/>
                  <a:pt x="13" y="44"/>
                </a:cubicBezTo>
                <a:cubicBezTo>
                  <a:pt x="10" y="35"/>
                  <a:pt x="8" y="27"/>
                  <a:pt x="6" y="19"/>
                </a:cubicBezTo>
                <a:cubicBezTo>
                  <a:pt x="4" y="12"/>
                  <a:pt x="0" y="0"/>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103" name="Freeform 139"/>
          <p:cNvSpPr>
            <a:spLocks/>
          </p:cNvSpPr>
          <p:nvPr/>
        </p:nvSpPr>
        <p:spPr bwMode="auto">
          <a:xfrm>
            <a:off x="5608638" y="2752725"/>
            <a:ext cx="50800" cy="173038"/>
          </a:xfrm>
          <a:custGeom>
            <a:avLst/>
            <a:gdLst>
              <a:gd name="T0" fmla="*/ 2147483647 w 32"/>
              <a:gd name="T1" fmla="*/ 2147483647 h 109"/>
              <a:gd name="T2" fmla="*/ 2147483647 w 32"/>
              <a:gd name="T3" fmla="*/ 2147483647 h 109"/>
              <a:gd name="T4" fmla="*/ 0 w 32"/>
              <a:gd name="T5" fmla="*/ 0 h 109"/>
              <a:gd name="T6" fmla="*/ 0 60000 65536"/>
              <a:gd name="T7" fmla="*/ 0 60000 65536"/>
              <a:gd name="T8" fmla="*/ 0 60000 65536"/>
            </a:gdLst>
            <a:ahLst/>
            <a:cxnLst>
              <a:cxn ang="T6">
                <a:pos x="T0" y="T1"/>
              </a:cxn>
              <a:cxn ang="T7">
                <a:pos x="T2" y="T3"/>
              </a:cxn>
              <a:cxn ang="T8">
                <a:pos x="T4" y="T5"/>
              </a:cxn>
            </a:cxnLst>
            <a:rect l="0" t="0" r="r" b="b"/>
            <a:pathLst>
              <a:path w="32" h="109">
                <a:moveTo>
                  <a:pt x="32" y="109"/>
                </a:moveTo>
                <a:cubicBezTo>
                  <a:pt x="23" y="85"/>
                  <a:pt x="19" y="63"/>
                  <a:pt x="13" y="39"/>
                </a:cubicBezTo>
                <a:cubicBezTo>
                  <a:pt x="9" y="25"/>
                  <a:pt x="0" y="0"/>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104" name="Freeform 140"/>
          <p:cNvSpPr>
            <a:spLocks/>
          </p:cNvSpPr>
          <p:nvPr/>
        </p:nvSpPr>
        <p:spPr bwMode="auto">
          <a:xfrm>
            <a:off x="6350000" y="3221038"/>
            <a:ext cx="92075" cy="314325"/>
          </a:xfrm>
          <a:custGeom>
            <a:avLst/>
            <a:gdLst>
              <a:gd name="T0" fmla="*/ 2147483647 w 58"/>
              <a:gd name="T1" fmla="*/ 2147483647 h 198"/>
              <a:gd name="T2" fmla="*/ 2147483647 w 58"/>
              <a:gd name="T3" fmla="*/ 2147483647 h 198"/>
              <a:gd name="T4" fmla="*/ 0 w 58"/>
              <a:gd name="T5" fmla="*/ 0 h 198"/>
              <a:gd name="T6" fmla="*/ 0 60000 65536"/>
              <a:gd name="T7" fmla="*/ 0 60000 65536"/>
              <a:gd name="T8" fmla="*/ 0 60000 65536"/>
            </a:gdLst>
            <a:ahLst/>
            <a:cxnLst>
              <a:cxn ang="T6">
                <a:pos x="T0" y="T1"/>
              </a:cxn>
              <a:cxn ang="T7">
                <a:pos x="T2" y="T3"/>
              </a:cxn>
              <a:cxn ang="T8">
                <a:pos x="T4" y="T5"/>
              </a:cxn>
            </a:cxnLst>
            <a:rect l="0" t="0" r="r" b="b"/>
            <a:pathLst>
              <a:path w="58" h="198">
                <a:moveTo>
                  <a:pt x="58" y="198"/>
                </a:moveTo>
                <a:cubicBezTo>
                  <a:pt x="45" y="153"/>
                  <a:pt x="31" y="108"/>
                  <a:pt x="19" y="64"/>
                </a:cubicBezTo>
                <a:cubicBezTo>
                  <a:pt x="15" y="50"/>
                  <a:pt x="0" y="17"/>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105" name="Freeform 141"/>
          <p:cNvSpPr>
            <a:spLocks/>
          </p:cNvSpPr>
          <p:nvPr/>
        </p:nvSpPr>
        <p:spPr bwMode="auto">
          <a:xfrm>
            <a:off x="6238875" y="3108325"/>
            <a:ext cx="80963" cy="315913"/>
          </a:xfrm>
          <a:custGeom>
            <a:avLst/>
            <a:gdLst>
              <a:gd name="T0" fmla="*/ 2147483647 w 51"/>
              <a:gd name="T1" fmla="*/ 2147483647 h 199"/>
              <a:gd name="T2" fmla="*/ 2147483647 w 51"/>
              <a:gd name="T3" fmla="*/ 2147483647 h 199"/>
              <a:gd name="T4" fmla="*/ 2147483647 w 51"/>
              <a:gd name="T5" fmla="*/ 2147483647 h 199"/>
              <a:gd name="T6" fmla="*/ 0 w 51"/>
              <a:gd name="T7" fmla="*/ 0 h 1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199">
                <a:moveTo>
                  <a:pt x="51" y="199"/>
                </a:moveTo>
                <a:cubicBezTo>
                  <a:pt x="41" y="165"/>
                  <a:pt x="32" y="130"/>
                  <a:pt x="25" y="96"/>
                </a:cubicBezTo>
                <a:cubicBezTo>
                  <a:pt x="20" y="77"/>
                  <a:pt x="17" y="57"/>
                  <a:pt x="12" y="39"/>
                </a:cubicBezTo>
                <a:cubicBezTo>
                  <a:pt x="8" y="26"/>
                  <a:pt x="0" y="0"/>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106" name="Freeform 142"/>
          <p:cNvSpPr>
            <a:spLocks/>
          </p:cNvSpPr>
          <p:nvPr/>
        </p:nvSpPr>
        <p:spPr bwMode="auto">
          <a:xfrm>
            <a:off x="4124325" y="2509838"/>
            <a:ext cx="1588" cy="131762"/>
          </a:xfrm>
          <a:custGeom>
            <a:avLst/>
            <a:gdLst>
              <a:gd name="T0" fmla="*/ 0 w 1"/>
              <a:gd name="T1" fmla="*/ 2147483647 h 83"/>
              <a:gd name="T2" fmla="*/ 0 w 1"/>
              <a:gd name="T3" fmla="*/ 0 h 83"/>
              <a:gd name="T4" fmla="*/ 0 60000 65536"/>
              <a:gd name="T5" fmla="*/ 0 60000 65536"/>
            </a:gdLst>
            <a:ahLst/>
            <a:cxnLst>
              <a:cxn ang="T4">
                <a:pos x="T0" y="T1"/>
              </a:cxn>
              <a:cxn ang="T5">
                <a:pos x="T2" y="T3"/>
              </a:cxn>
            </a:cxnLst>
            <a:rect l="0" t="0" r="r" b="b"/>
            <a:pathLst>
              <a:path w="1" h="83">
                <a:moveTo>
                  <a:pt x="0" y="83"/>
                </a:moveTo>
                <a:cubicBezTo>
                  <a:pt x="0" y="55"/>
                  <a:pt x="0" y="27"/>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107" name="Freeform 143"/>
          <p:cNvSpPr>
            <a:spLocks/>
          </p:cNvSpPr>
          <p:nvPr/>
        </p:nvSpPr>
        <p:spPr bwMode="auto">
          <a:xfrm>
            <a:off x="5211763" y="2540000"/>
            <a:ext cx="50800" cy="193675"/>
          </a:xfrm>
          <a:custGeom>
            <a:avLst/>
            <a:gdLst>
              <a:gd name="T0" fmla="*/ 2147483647 w 32"/>
              <a:gd name="T1" fmla="*/ 2147483647 h 122"/>
              <a:gd name="T2" fmla="*/ 0 w 32"/>
              <a:gd name="T3" fmla="*/ 0 h 122"/>
              <a:gd name="T4" fmla="*/ 0 60000 65536"/>
              <a:gd name="T5" fmla="*/ 0 60000 65536"/>
            </a:gdLst>
            <a:ahLst/>
            <a:cxnLst>
              <a:cxn ang="T4">
                <a:pos x="T0" y="T1"/>
              </a:cxn>
              <a:cxn ang="T5">
                <a:pos x="T2" y="T3"/>
              </a:cxn>
            </a:cxnLst>
            <a:rect l="0" t="0" r="r" b="b"/>
            <a:pathLst>
              <a:path w="32" h="122">
                <a:moveTo>
                  <a:pt x="32" y="122"/>
                </a:moveTo>
                <a:cubicBezTo>
                  <a:pt x="20" y="82"/>
                  <a:pt x="0" y="42"/>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108" name="Text Box 162"/>
          <p:cNvSpPr txBox="1">
            <a:spLocks noChangeArrowheads="1"/>
          </p:cNvSpPr>
          <p:nvPr userDrawn="1"/>
        </p:nvSpPr>
        <p:spPr bwMode="auto">
          <a:xfrm>
            <a:off x="449263" y="6445250"/>
            <a:ext cx="976312"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3600">
                <a:solidFill>
                  <a:schemeClr val="tx1"/>
                </a:solidFill>
                <a:latin typeface="Comic Sans MS" charset="0"/>
                <a:ea typeface="ＭＳ Ｐゴシック" charset="0"/>
                <a:cs typeface="ＭＳ Ｐゴシック" charset="0"/>
              </a:defRPr>
            </a:lvl1pPr>
            <a:lvl2pPr marL="742950" indent="-285750">
              <a:defRPr sz="3600">
                <a:solidFill>
                  <a:schemeClr val="tx1"/>
                </a:solidFill>
                <a:latin typeface="Comic Sans MS" charset="0"/>
                <a:ea typeface="ＭＳ Ｐゴシック" charset="0"/>
              </a:defRPr>
            </a:lvl2pPr>
            <a:lvl3pPr marL="1143000" indent="-228600">
              <a:defRPr sz="3600">
                <a:solidFill>
                  <a:schemeClr val="tx1"/>
                </a:solidFill>
                <a:latin typeface="Comic Sans MS" charset="0"/>
                <a:ea typeface="ＭＳ Ｐゴシック" charset="0"/>
              </a:defRPr>
            </a:lvl3pPr>
            <a:lvl4pPr marL="1600200" indent="-228600">
              <a:defRPr sz="3600">
                <a:solidFill>
                  <a:schemeClr val="tx1"/>
                </a:solidFill>
                <a:latin typeface="Comic Sans MS" charset="0"/>
                <a:ea typeface="ＭＳ Ｐゴシック" charset="0"/>
              </a:defRPr>
            </a:lvl4pPr>
            <a:lvl5pPr marL="2057400" indent="-228600">
              <a:defRPr sz="36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36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36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36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3600">
                <a:solidFill>
                  <a:schemeClr val="tx1"/>
                </a:solidFill>
                <a:latin typeface="Comic Sans MS" charset="0"/>
                <a:ea typeface="ＭＳ Ｐゴシック" charset="0"/>
              </a:defRPr>
            </a:lvl9pPr>
          </a:lstStyle>
          <a:p>
            <a:pPr algn="ctr">
              <a:spcBef>
                <a:spcPct val="50000"/>
              </a:spcBef>
              <a:defRPr/>
            </a:pPr>
            <a:r>
              <a:rPr lang="en-US" sz="900" b="1">
                <a:solidFill>
                  <a:srgbClr val="FFFFFF"/>
                </a:solidFill>
                <a:latin typeface="Arial" charset="0"/>
              </a:rPr>
              <a:t>© </a:t>
            </a:r>
            <a:r>
              <a:rPr lang="en-US" sz="1000" b="1">
                <a:solidFill>
                  <a:srgbClr val="FFFFFF"/>
                </a:solidFill>
                <a:latin typeface="Arial" charset="0"/>
              </a:rPr>
              <a:t>2006</a:t>
            </a:r>
            <a:r>
              <a:rPr lang="en-US" sz="900" b="1">
                <a:solidFill>
                  <a:srgbClr val="FFFFFF"/>
                </a:solidFill>
                <a:latin typeface="Arial" charset="0"/>
              </a:rPr>
              <a:t> TBBMI</a:t>
            </a:r>
          </a:p>
        </p:txBody>
      </p:sp>
      <p:sp>
        <p:nvSpPr>
          <p:cNvPr id="1187" name="Rectangle 163"/>
          <p:cNvSpPr>
            <a:spLocks noChangeArrowheads="1"/>
          </p:cNvSpPr>
          <p:nvPr userDrawn="1"/>
        </p:nvSpPr>
        <p:spPr bwMode="auto">
          <a:xfrm>
            <a:off x="7548563" y="6438900"/>
            <a:ext cx="736600" cy="244475"/>
          </a:xfrm>
          <a:prstGeom prst="rect">
            <a:avLst/>
          </a:prstGeom>
          <a:noFill/>
          <a:ln w="12700">
            <a:noFill/>
            <a:miter lim="800000"/>
            <a:headEnd/>
            <a:tailEnd/>
          </a:ln>
          <a:effectLst/>
        </p:spPr>
        <p:txBody>
          <a:bodyPr wrap="none" anchor="ctr">
            <a:spAutoFit/>
          </a:bodyPr>
          <a:lstStyle/>
          <a:p>
            <a:pPr algn="ctr">
              <a:defRPr/>
            </a:pPr>
            <a:r>
              <a:rPr lang="en-US" sz="1000" b="1">
                <a:solidFill>
                  <a:schemeClr val="bg1"/>
                </a:solidFill>
                <a:effectLst>
                  <a:outerShdw blurRad="38100" dist="38100" dir="2700000" algn="tl">
                    <a:srgbClr val="000000"/>
                  </a:outerShdw>
                </a:effectLst>
              </a:rPr>
              <a:t>9.65.06.</a:t>
            </a:r>
            <a:endParaRPr lang="en-US" sz="1000" b="1">
              <a:effectLst>
                <a:outerShdw blurRad="38100" dist="38100" dir="2700000" algn="tl">
                  <a:srgbClr val="FFFFFF"/>
                </a:outerShdw>
              </a:effectLst>
            </a:endParaRPr>
          </a:p>
        </p:txBody>
      </p:sp>
    </p:spTree>
    <p:extLst>
      <p:ext uri="{BB962C8B-B14F-4D97-AF65-F5344CB8AC3E}">
        <p14:creationId xmlns:p14="http://schemas.microsoft.com/office/powerpoint/2010/main" val="42453335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wheel spokes="0"/>
  </p:transition>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pitchFamily="-108"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pitchFamily="-108"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pitchFamily="-108"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pitchFamily="-108"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latin typeface="Times" pitchFamily="-108" charset="0"/>
        </a:defRPr>
      </a:lvl6pPr>
      <a:lvl7pPr marL="914400" algn="ctr" rtl="0" eaLnBrk="0" fontAlgn="base" hangingPunct="0">
        <a:spcBef>
          <a:spcPct val="0"/>
        </a:spcBef>
        <a:spcAft>
          <a:spcPct val="0"/>
        </a:spcAft>
        <a:defRPr sz="4400">
          <a:solidFill>
            <a:schemeClr val="tx2"/>
          </a:solidFill>
          <a:latin typeface="Times" pitchFamily="-108" charset="0"/>
        </a:defRPr>
      </a:lvl7pPr>
      <a:lvl8pPr marL="1371600" algn="ctr" rtl="0" eaLnBrk="0" fontAlgn="base" hangingPunct="0">
        <a:spcBef>
          <a:spcPct val="0"/>
        </a:spcBef>
        <a:spcAft>
          <a:spcPct val="0"/>
        </a:spcAft>
        <a:defRPr sz="4400">
          <a:solidFill>
            <a:schemeClr val="tx2"/>
          </a:solidFill>
          <a:latin typeface="Times" pitchFamily="-108" charset="0"/>
        </a:defRPr>
      </a:lvl8pPr>
      <a:lvl9pPr marL="1828800" algn="ctr" rtl="0" eaLnBrk="0" fontAlgn="base" hangingPunct="0">
        <a:spcBef>
          <a:spcPct val="0"/>
        </a:spcBef>
        <a:spcAft>
          <a:spcPct val="0"/>
        </a:spcAft>
        <a:defRPr sz="4400">
          <a:solidFill>
            <a:schemeClr val="tx2"/>
          </a:solidFill>
          <a:latin typeface="Times" pitchFamily="-108" charset="0"/>
        </a:defRPr>
      </a:lvl9pPr>
    </p:titleStyle>
    <p:bodyStyle>
      <a:lvl1pPr marL="342900" indent="-342900" algn="l" rtl="0" eaLnBrk="0" fontAlgn="base" hangingPunct="0">
        <a:spcBef>
          <a:spcPct val="20000"/>
        </a:spcBef>
        <a:spcAft>
          <a:spcPct val="0"/>
        </a:spcAft>
        <a:buClr>
          <a:schemeClr val="tx2"/>
        </a:buClr>
        <a:buSzPct val="100000"/>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8"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8"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8"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8"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E"/>
            </a:gs>
            <a:gs pos="50000">
              <a:srgbClr val="0000CC"/>
            </a:gs>
            <a:gs pos="100000">
              <a:srgbClr val="00005E"/>
            </a:gs>
          </a:gsLst>
          <a:lin ang="5400000" scaled="1"/>
        </a:grad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233488" y="1152525"/>
            <a:ext cx="6565900" cy="4611688"/>
          </a:xfrm>
          <a:prstGeom prst="rect">
            <a:avLst/>
          </a:prstGeom>
          <a:noFill/>
          <a:effectLst>
            <a:outerShdw blurRad="63500" dist="81320" dir="2319588" algn="ctr" rotWithShape="0">
              <a:schemeClr val="tx1">
                <a:alpha val="74998"/>
              </a:schemeClr>
            </a:outerShdw>
          </a:effectLst>
        </p:spPr>
      </p:pic>
      <p:sp>
        <p:nvSpPr>
          <p:cNvPr id="1027" name="Rectangle 28"/>
          <p:cNvSpPr>
            <a:spLocks noChangeArrowheads="1"/>
          </p:cNvSpPr>
          <p:nvPr/>
        </p:nvSpPr>
        <p:spPr bwMode="auto">
          <a:xfrm>
            <a:off x="1216025" y="3070225"/>
            <a:ext cx="2682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2" name="Oval 29"/>
          <p:cNvSpPr>
            <a:spLocks noChangeArrowheads="1"/>
          </p:cNvSpPr>
          <p:nvPr userDrawn="1"/>
        </p:nvSpPr>
        <p:spPr bwMode="auto">
          <a:xfrm>
            <a:off x="122238" y="4941888"/>
            <a:ext cx="85725" cy="284162"/>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p>
        </p:txBody>
      </p:sp>
      <p:sp>
        <p:nvSpPr>
          <p:cNvPr id="1029" name="Oval 30"/>
          <p:cNvSpPr>
            <a:spLocks noChangeArrowheads="1"/>
          </p:cNvSpPr>
          <p:nvPr userDrawn="1"/>
        </p:nvSpPr>
        <p:spPr bwMode="auto">
          <a:xfrm>
            <a:off x="612775" y="4941888"/>
            <a:ext cx="85725" cy="284162"/>
          </a:xfrm>
          <a:prstGeom prst="ellipse">
            <a:avLst/>
          </a:prstGeom>
          <a:gradFill rotWithShape="0">
            <a:gsLst>
              <a:gs pos="0">
                <a:srgbClr val="1D2B4B"/>
              </a:gs>
              <a:gs pos="50000">
                <a:srgbClr val="618FFD"/>
              </a:gs>
              <a:gs pos="100000">
                <a:srgbClr val="1D2B4B"/>
              </a:gs>
            </a:gsLst>
            <a:lin ang="5400000" scaled="1"/>
          </a:gradFill>
          <a:ln w="12700">
            <a:solidFill>
              <a:schemeClr val="tx2"/>
            </a:solidFill>
            <a:round/>
            <a:headEnd/>
            <a:tailEnd/>
          </a:ln>
        </p:spPr>
        <p:txBody>
          <a:bodyPr wrap="none" anchor="ctr"/>
          <a:lstStyle/>
          <a:p>
            <a:endParaRPr lang="en-US"/>
          </a:p>
        </p:txBody>
      </p:sp>
      <p:sp>
        <p:nvSpPr>
          <p:cNvPr id="1030" name="Oval 31"/>
          <p:cNvSpPr>
            <a:spLocks noChangeArrowheads="1"/>
          </p:cNvSpPr>
          <p:nvPr userDrawn="1"/>
        </p:nvSpPr>
        <p:spPr bwMode="auto">
          <a:xfrm>
            <a:off x="1027113" y="4978400"/>
            <a:ext cx="52387" cy="211138"/>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p>
        </p:txBody>
      </p:sp>
      <p:sp>
        <p:nvSpPr>
          <p:cNvPr id="1031" name="Oval 32"/>
          <p:cNvSpPr>
            <a:spLocks noChangeArrowheads="1"/>
          </p:cNvSpPr>
          <p:nvPr userDrawn="1"/>
        </p:nvSpPr>
        <p:spPr bwMode="auto">
          <a:xfrm>
            <a:off x="1433513" y="5053013"/>
            <a:ext cx="19050" cy="61912"/>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p>
        </p:txBody>
      </p:sp>
      <p:sp>
        <p:nvSpPr>
          <p:cNvPr id="1032" name="Line 33"/>
          <p:cNvSpPr>
            <a:spLocks noChangeShapeType="1"/>
          </p:cNvSpPr>
          <p:nvPr userDrawn="1"/>
        </p:nvSpPr>
        <p:spPr bwMode="auto">
          <a:xfrm>
            <a:off x="176213" y="4935538"/>
            <a:ext cx="477837"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33" name="Line 34"/>
          <p:cNvSpPr>
            <a:spLocks noChangeShapeType="1"/>
          </p:cNvSpPr>
          <p:nvPr userDrawn="1"/>
        </p:nvSpPr>
        <p:spPr bwMode="auto">
          <a:xfrm>
            <a:off x="168275" y="5232400"/>
            <a:ext cx="48418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34" name="Line 35"/>
          <p:cNvSpPr>
            <a:spLocks noChangeShapeType="1"/>
          </p:cNvSpPr>
          <p:nvPr userDrawn="1"/>
        </p:nvSpPr>
        <p:spPr bwMode="auto">
          <a:xfrm flipH="1">
            <a:off x="684213" y="4972050"/>
            <a:ext cx="360362"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35" name="Line 36"/>
          <p:cNvSpPr>
            <a:spLocks noChangeShapeType="1"/>
          </p:cNvSpPr>
          <p:nvPr userDrawn="1"/>
        </p:nvSpPr>
        <p:spPr bwMode="auto">
          <a:xfrm flipH="1">
            <a:off x="684213" y="5195888"/>
            <a:ext cx="360362"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36" name="Line 37"/>
          <p:cNvSpPr>
            <a:spLocks noChangeShapeType="1"/>
          </p:cNvSpPr>
          <p:nvPr userDrawn="1"/>
        </p:nvSpPr>
        <p:spPr bwMode="auto">
          <a:xfrm flipH="1">
            <a:off x="1085850" y="5046663"/>
            <a:ext cx="360363"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37" name="Line 38"/>
          <p:cNvSpPr>
            <a:spLocks noChangeShapeType="1"/>
          </p:cNvSpPr>
          <p:nvPr userDrawn="1"/>
        </p:nvSpPr>
        <p:spPr bwMode="auto">
          <a:xfrm flipH="1">
            <a:off x="1085850" y="5121275"/>
            <a:ext cx="360363"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38" name="Rectangle 39"/>
          <p:cNvSpPr>
            <a:spLocks noChangeArrowheads="1"/>
          </p:cNvSpPr>
          <p:nvPr userDrawn="1"/>
        </p:nvSpPr>
        <p:spPr bwMode="auto">
          <a:xfrm>
            <a:off x="176213" y="4938713"/>
            <a:ext cx="476250" cy="290512"/>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1039" name="Rectangle 40"/>
          <p:cNvSpPr>
            <a:spLocks noChangeArrowheads="1"/>
          </p:cNvSpPr>
          <p:nvPr userDrawn="1"/>
        </p:nvSpPr>
        <p:spPr bwMode="auto">
          <a:xfrm>
            <a:off x="693738" y="4975225"/>
            <a:ext cx="363537" cy="214313"/>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1040" name="Rectangle 41"/>
          <p:cNvSpPr>
            <a:spLocks noChangeArrowheads="1"/>
          </p:cNvSpPr>
          <p:nvPr userDrawn="1"/>
        </p:nvSpPr>
        <p:spPr bwMode="auto">
          <a:xfrm>
            <a:off x="1085850" y="5043488"/>
            <a:ext cx="352425" cy="77787"/>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1041" name="Oval 42"/>
          <p:cNvSpPr>
            <a:spLocks noChangeArrowheads="1"/>
          </p:cNvSpPr>
          <p:nvPr userDrawn="1"/>
        </p:nvSpPr>
        <p:spPr bwMode="auto">
          <a:xfrm>
            <a:off x="133350" y="4964113"/>
            <a:ext cx="55563" cy="239712"/>
          </a:xfrm>
          <a:prstGeom prst="ellipse">
            <a:avLst/>
          </a:prstGeom>
          <a:solidFill>
            <a:schemeClr val="bg1"/>
          </a:solidFill>
          <a:ln w="12700">
            <a:solidFill>
              <a:schemeClr val="tx1"/>
            </a:solidFill>
            <a:round/>
            <a:headEnd/>
            <a:tailEnd/>
          </a:ln>
        </p:spPr>
        <p:txBody>
          <a:bodyPr wrap="none" anchor="ctr"/>
          <a:lstStyle/>
          <a:p>
            <a:endParaRPr lang="en-US"/>
          </a:p>
        </p:txBody>
      </p:sp>
      <p:sp>
        <p:nvSpPr>
          <p:cNvPr id="1042" name="Arc 43"/>
          <p:cNvSpPr>
            <a:spLocks/>
          </p:cNvSpPr>
          <p:nvPr userDrawn="1"/>
        </p:nvSpPr>
        <p:spPr bwMode="auto">
          <a:xfrm rot="-10500000">
            <a:off x="1543050" y="4965700"/>
            <a:ext cx="185738" cy="114300"/>
          </a:xfrm>
          <a:custGeom>
            <a:avLst/>
            <a:gdLst>
              <a:gd name="T0" fmla="*/ 0 w 21785"/>
              <a:gd name="T1" fmla="*/ 20442 h 21600"/>
              <a:gd name="T2" fmla="*/ 2147483647 w 21785"/>
              <a:gd name="T3" fmla="*/ 474251798 h 21600"/>
              <a:gd name="T4" fmla="*/ 71045343 w 21785"/>
              <a:gd name="T5" fmla="*/ 474251798 h 21600"/>
              <a:gd name="T6" fmla="*/ 0 60000 65536"/>
              <a:gd name="T7" fmla="*/ 0 60000 65536"/>
              <a:gd name="T8" fmla="*/ 0 60000 65536"/>
            </a:gdLst>
            <a:ahLst/>
            <a:cxnLst>
              <a:cxn ang="T6">
                <a:pos x="T0" y="T1"/>
              </a:cxn>
              <a:cxn ang="T7">
                <a:pos x="T2" y="T3"/>
              </a:cxn>
              <a:cxn ang="T8">
                <a:pos x="T4" y="T5"/>
              </a:cxn>
            </a:cxnLst>
            <a:rect l="0" t="0" r="r" b="b"/>
            <a:pathLst>
              <a:path w="21785" h="21600" fill="none" extrusionOk="0">
                <a:moveTo>
                  <a:pt x="-1" y="0"/>
                </a:moveTo>
                <a:cubicBezTo>
                  <a:pt x="61" y="0"/>
                  <a:pt x="123" y="-1"/>
                  <a:pt x="185" y="-1"/>
                </a:cubicBezTo>
                <a:cubicBezTo>
                  <a:pt x="12114" y="-1"/>
                  <a:pt x="21785" y="9670"/>
                  <a:pt x="21785" y="21600"/>
                </a:cubicBezTo>
              </a:path>
              <a:path w="21785" h="21600" stroke="0" extrusionOk="0">
                <a:moveTo>
                  <a:pt x="-1" y="0"/>
                </a:moveTo>
                <a:cubicBezTo>
                  <a:pt x="61" y="0"/>
                  <a:pt x="123" y="-1"/>
                  <a:pt x="185" y="-1"/>
                </a:cubicBezTo>
                <a:cubicBezTo>
                  <a:pt x="12114" y="-1"/>
                  <a:pt x="21785" y="9670"/>
                  <a:pt x="21785" y="21600"/>
                </a:cubicBezTo>
                <a:lnTo>
                  <a:pt x="185" y="21600"/>
                </a:lnTo>
                <a:lnTo>
                  <a:pt x="-1" y="0"/>
                </a:lnTo>
                <a:close/>
              </a:path>
            </a:pathLst>
          </a:custGeom>
          <a:noFill/>
          <a:ln w="12700" cap="rnd">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043" name="Arc 44"/>
          <p:cNvSpPr>
            <a:spLocks/>
          </p:cNvSpPr>
          <p:nvPr userDrawn="1"/>
        </p:nvSpPr>
        <p:spPr bwMode="auto">
          <a:xfrm rot="-420000">
            <a:off x="1525588" y="5114925"/>
            <a:ext cx="190500" cy="98425"/>
          </a:xfrm>
          <a:custGeom>
            <a:avLst/>
            <a:gdLst>
              <a:gd name="T0" fmla="*/ 0 w 21597"/>
              <a:gd name="T1" fmla="*/ 190314596 h 21599"/>
              <a:gd name="T2" fmla="*/ 2147483647 w 21597"/>
              <a:gd name="T3" fmla="*/ 0 h 21599"/>
              <a:gd name="T4" fmla="*/ 2147483647 w 21597"/>
              <a:gd name="T5" fmla="*/ 193403407 h 21599"/>
              <a:gd name="T6" fmla="*/ 0 60000 65536"/>
              <a:gd name="T7" fmla="*/ 0 60000 65536"/>
              <a:gd name="T8" fmla="*/ 0 60000 65536"/>
            </a:gdLst>
            <a:ahLst/>
            <a:cxnLst>
              <a:cxn ang="T6">
                <a:pos x="T0" y="T1"/>
              </a:cxn>
              <a:cxn ang="T7">
                <a:pos x="T2" y="T3"/>
              </a:cxn>
              <a:cxn ang="T8">
                <a:pos x="T4" y="T5"/>
              </a:cxn>
            </a:cxnLst>
            <a:rect l="0" t="0" r="r" b="b"/>
            <a:pathLst>
              <a:path w="21597" h="21599" fill="none" extrusionOk="0">
                <a:moveTo>
                  <a:pt x="-1" y="21253"/>
                </a:moveTo>
                <a:cubicBezTo>
                  <a:pt x="187" y="9529"/>
                  <a:pt x="9693" y="96"/>
                  <a:pt x="21418" y="-1"/>
                </a:cubicBezTo>
              </a:path>
              <a:path w="21597" h="21599" stroke="0" extrusionOk="0">
                <a:moveTo>
                  <a:pt x="-1" y="21253"/>
                </a:moveTo>
                <a:cubicBezTo>
                  <a:pt x="187" y="9529"/>
                  <a:pt x="9693" y="96"/>
                  <a:pt x="21418" y="-1"/>
                </a:cubicBezTo>
                <a:lnTo>
                  <a:pt x="21597" y="21599"/>
                </a:lnTo>
                <a:lnTo>
                  <a:pt x="-1" y="21253"/>
                </a:lnTo>
                <a:close/>
              </a:path>
            </a:pathLst>
          </a:custGeom>
          <a:noFill/>
          <a:ln w="12700" cap="rnd">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044" name="Arc 45"/>
          <p:cNvSpPr>
            <a:spLocks/>
          </p:cNvSpPr>
          <p:nvPr userDrawn="1"/>
        </p:nvSpPr>
        <p:spPr bwMode="auto">
          <a:xfrm rot="10800000">
            <a:off x="1485900" y="5087938"/>
            <a:ext cx="38100" cy="100012"/>
          </a:xfrm>
          <a:custGeom>
            <a:avLst/>
            <a:gdLst>
              <a:gd name="T0" fmla="*/ 0 w 22518"/>
              <a:gd name="T1" fmla="*/ 198135 h 21600"/>
              <a:gd name="T2" fmla="*/ 528322 w 22518"/>
              <a:gd name="T3" fmla="*/ 212835343 h 21600"/>
              <a:gd name="T4" fmla="*/ 21539 w 22518"/>
              <a:gd name="T5" fmla="*/ 212835343 h 21600"/>
              <a:gd name="T6" fmla="*/ 0 60000 65536"/>
              <a:gd name="T7" fmla="*/ 0 60000 65536"/>
              <a:gd name="T8" fmla="*/ 0 60000 65536"/>
            </a:gdLst>
            <a:ahLst/>
            <a:cxnLst>
              <a:cxn ang="T6">
                <a:pos x="T0" y="T1"/>
              </a:cxn>
              <a:cxn ang="T7">
                <a:pos x="T2" y="T3"/>
              </a:cxn>
              <a:cxn ang="T8">
                <a:pos x="T4" y="T5"/>
              </a:cxn>
            </a:cxnLst>
            <a:rect l="0" t="0" r="r" b="b"/>
            <a:pathLst>
              <a:path w="22518" h="21600" fill="none" extrusionOk="0">
                <a:moveTo>
                  <a:pt x="-1" y="19"/>
                </a:moveTo>
                <a:cubicBezTo>
                  <a:pt x="305" y="6"/>
                  <a:pt x="611" y="-1"/>
                  <a:pt x="918" y="-1"/>
                </a:cubicBezTo>
                <a:cubicBezTo>
                  <a:pt x="12847" y="-1"/>
                  <a:pt x="22518" y="9670"/>
                  <a:pt x="22518" y="21600"/>
                </a:cubicBezTo>
              </a:path>
              <a:path w="22518" h="21600" stroke="0" extrusionOk="0">
                <a:moveTo>
                  <a:pt x="-1" y="19"/>
                </a:moveTo>
                <a:cubicBezTo>
                  <a:pt x="305" y="6"/>
                  <a:pt x="611" y="-1"/>
                  <a:pt x="918" y="-1"/>
                </a:cubicBezTo>
                <a:cubicBezTo>
                  <a:pt x="12847" y="-1"/>
                  <a:pt x="22518" y="9670"/>
                  <a:pt x="22518" y="21600"/>
                </a:cubicBezTo>
                <a:lnTo>
                  <a:pt x="918" y="21600"/>
                </a:lnTo>
                <a:lnTo>
                  <a:pt x="-1" y="19"/>
                </a:lnTo>
                <a:close/>
              </a:path>
            </a:pathLst>
          </a:custGeom>
          <a:noFill/>
          <a:ln w="12700" cap="rnd">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045" name="Oval 46"/>
          <p:cNvSpPr>
            <a:spLocks noChangeArrowheads="1"/>
          </p:cNvSpPr>
          <p:nvPr userDrawn="1"/>
        </p:nvSpPr>
        <p:spPr bwMode="auto">
          <a:xfrm>
            <a:off x="1503363" y="5026025"/>
            <a:ext cx="34925" cy="122238"/>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1046" name="Arc 47"/>
          <p:cNvSpPr>
            <a:spLocks/>
          </p:cNvSpPr>
          <p:nvPr userDrawn="1"/>
        </p:nvSpPr>
        <p:spPr bwMode="auto">
          <a:xfrm>
            <a:off x="1492250" y="4991100"/>
            <a:ext cx="46038" cy="95250"/>
          </a:xfrm>
          <a:custGeom>
            <a:avLst/>
            <a:gdLst>
              <a:gd name="T0" fmla="*/ 0 w 21600"/>
              <a:gd name="T1" fmla="*/ 159341345 h 21586"/>
              <a:gd name="T2" fmla="*/ 1954074 w 21600"/>
              <a:gd name="T3" fmla="*/ 0 h 21586"/>
              <a:gd name="T4" fmla="*/ 2025030 w 21600"/>
              <a:gd name="T5" fmla="*/ 159341345 h 21586"/>
              <a:gd name="T6" fmla="*/ 0 60000 65536"/>
              <a:gd name="T7" fmla="*/ 0 60000 65536"/>
              <a:gd name="T8" fmla="*/ 0 60000 65536"/>
            </a:gdLst>
            <a:ahLst/>
            <a:cxnLst>
              <a:cxn ang="T6">
                <a:pos x="T0" y="T1"/>
              </a:cxn>
              <a:cxn ang="T7">
                <a:pos x="T2" y="T3"/>
              </a:cxn>
              <a:cxn ang="T8">
                <a:pos x="T4" y="T5"/>
              </a:cxn>
            </a:cxnLst>
            <a:rect l="0" t="0" r="r" b="b"/>
            <a:pathLst>
              <a:path w="21600" h="21586" fill="none" extrusionOk="0">
                <a:moveTo>
                  <a:pt x="-1" y="21585"/>
                </a:moveTo>
                <a:cubicBezTo>
                  <a:pt x="-1" y="9951"/>
                  <a:pt x="9215" y="407"/>
                  <a:pt x="20842" y="-1"/>
                </a:cubicBezTo>
              </a:path>
              <a:path w="21600" h="21586" stroke="0" extrusionOk="0">
                <a:moveTo>
                  <a:pt x="-1" y="21585"/>
                </a:moveTo>
                <a:cubicBezTo>
                  <a:pt x="-1" y="9951"/>
                  <a:pt x="9215" y="407"/>
                  <a:pt x="20842" y="-1"/>
                </a:cubicBezTo>
                <a:lnTo>
                  <a:pt x="21600" y="21586"/>
                </a:lnTo>
                <a:lnTo>
                  <a:pt x="-1" y="21585"/>
                </a:lnTo>
                <a:close/>
              </a:path>
            </a:pathLst>
          </a:custGeom>
          <a:noFill/>
          <a:ln w="12700" cap="rnd">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047" name="Oval 48"/>
          <p:cNvSpPr>
            <a:spLocks noChangeArrowheads="1"/>
          </p:cNvSpPr>
          <p:nvPr userDrawn="1"/>
        </p:nvSpPr>
        <p:spPr bwMode="auto">
          <a:xfrm>
            <a:off x="1519238" y="5068888"/>
            <a:ext cx="3175" cy="36512"/>
          </a:xfrm>
          <a:prstGeom prst="ellipse">
            <a:avLst/>
          </a:prstGeom>
          <a:solidFill>
            <a:schemeClr val="tx2"/>
          </a:solidFill>
          <a:ln w="12700">
            <a:solidFill>
              <a:schemeClr val="tx1"/>
            </a:solidFill>
            <a:round/>
            <a:headEnd/>
            <a:tailEnd/>
          </a:ln>
        </p:spPr>
        <p:txBody>
          <a:bodyPr wrap="none" anchor="ctr"/>
          <a:lstStyle/>
          <a:p>
            <a:endParaRPr lang="en-US"/>
          </a:p>
        </p:txBody>
      </p:sp>
      <p:sp>
        <p:nvSpPr>
          <p:cNvPr id="1048" name="Freeform 69"/>
          <p:cNvSpPr>
            <a:spLocks/>
          </p:cNvSpPr>
          <p:nvPr/>
        </p:nvSpPr>
        <p:spPr bwMode="auto">
          <a:xfrm>
            <a:off x="1927225" y="4895850"/>
            <a:ext cx="52388" cy="179388"/>
          </a:xfrm>
          <a:custGeom>
            <a:avLst/>
            <a:gdLst>
              <a:gd name="T0" fmla="*/ 2147483647 w 33"/>
              <a:gd name="T1" fmla="*/ 2147483647 h 113"/>
              <a:gd name="T2" fmla="*/ 2147483647 w 33"/>
              <a:gd name="T3" fmla="*/ 2147483647 h 113"/>
              <a:gd name="T4" fmla="*/ 2147483647 w 33"/>
              <a:gd name="T5" fmla="*/ 2147483647 h 113"/>
              <a:gd name="T6" fmla="*/ 2147483647 w 33"/>
              <a:gd name="T7" fmla="*/ 2147483647 h 113"/>
              <a:gd name="T8" fmla="*/ 2147483647 w 33"/>
              <a:gd name="T9" fmla="*/ 2147483647 h 113"/>
              <a:gd name="T10" fmla="*/ 2147483647 w 33"/>
              <a:gd name="T11" fmla="*/ 2147483647 h 113"/>
              <a:gd name="T12" fmla="*/ 2147483647 w 33"/>
              <a:gd name="T13" fmla="*/ 2147483647 h 113"/>
              <a:gd name="T14" fmla="*/ 2147483647 w 33"/>
              <a:gd name="T15" fmla="*/ 2147483647 h 113"/>
              <a:gd name="T16" fmla="*/ 2147483647 w 33"/>
              <a:gd name="T17" fmla="*/ 2147483647 h 113"/>
              <a:gd name="T18" fmla="*/ 2147483647 w 33"/>
              <a:gd name="T19" fmla="*/ 2147483647 h 113"/>
              <a:gd name="T20" fmla="*/ 2147483647 w 33"/>
              <a:gd name="T21" fmla="*/ 2147483647 h 113"/>
              <a:gd name="T22" fmla="*/ 2147483647 w 33"/>
              <a:gd name="T23" fmla="*/ 2147483647 h 113"/>
              <a:gd name="T24" fmla="*/ 2147483647 w 33"/>
              <a:gd name="T25" fmla="*/ 2147483647 h 113"/>
              <a:gd name="T26" fmla="*/ 2147483647 w 33"/>
              <a:gd name="T27" fmla="*/ 0 h 113"/>
              <a:gd name="T28" fmla="*/ 2147483647 w 33"/>
              <a:gd name="T29" fmla="*/ 2147483647 h 113"/>
              <a:gd name="T30" fmla="*/ 2147483647 w 33"/>
              <a:gd name="T31" fmla="*/ 2147483647 h 113"/>
              <a:gd name="T32" fmla="*/ 2147483647 w 33"/>
              <a:gd name="T33" fmla="*/ 2147483647 h 113"/>
              <a:gd name="T34" fmla="*/ 2147483647 w 33"/>
              <a:gd name="T35" fmla="*/ 2147483647 h 113"/>
              <a:gd name="T36" fmla="*/ 2147483647 w 33"/>
              <a:gd name="T37" fmla="*/ 2147483647 h 113"/>
              <a:gd name="T38" fmla="*/ 2147483647 w 33"/>
              <a:gd name="T39" fmla="*/ 2147483647 h 113"/>
              <a:gd name="T40" fmla="*/ 2147483647 w 33"/>
              <a:gd name="T41" fmla="*/ 2147483647 h 113"/>
              <a:gd name="T42" fmla="*/ 2147483647 w 33"/>
              <a:gd name="T43" fmla="*/ 2147483647 h 113"/>
              <a:gd name="T44" fmla="*/ 0 w 33"/>
              <a:gd name="T45" fmla="*/ 2147483647 h 113"/>
              <a:gd name="T46" fmla="*/ 0 w 33"/>
              <a:gd name="T47" fmla="*/ 2147483647 h 113"/>
              <a:gd name="T48" fmla="*/ 0 w 33"/>
              <a:gd name="T49" fmla="*/ 2147483647 h 113"/>
              <a:gd name="T50" fmla="*/ 2147483647 w 33"/>
              <a:gd name="T51" fmla="*/ 2147483647 h 113"/>
              <a:gd name="T52" fmla="*/ 2147483647 w 33"/>
              <a:gd name="T53" fmla="*/ 2147483647 h 113"/>
              <a:gd name="T54" fmla="*/ 2147483647 w 33"/>
              <a:gd name="T55" fmla="*/ 2147483647 h 113"/>
              <a:gd name="T56" fmla="*/ 2147483647 w 33"/>
              <a:gd name="T57" fmla="*/ 2147483647 h 113"/>
              <a:gd name="T58" fmla="*/ 2147483647 w 33"/>
              <a:gd name="T59" fmla="*/ 2147483647 h 113"/>
              <a:gd name="T60" fmla="*/ 2147483647 w 33"/>
              <a:gd name="T61" fmla="*/ 2147483647 h 113"/>
              <a:gd name="T62" fmla="*/ 2147483647 w 33"/>
              <a:gd name="T63" fmla="*/ 2147483647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3" h="113">
                <a:moveTo>
                  <a:pt x="12" y="102"/>
                </a:moveTo>
                <a:lnTo>
                  <a:pt x="16" y="102"/>
                </a:lnTo>
                <a:lnTo>
                  <a:pt x="18" y="98"/>
                </a:lnTo>
                <a:lnTo>
                  <a:pt x="16" y="94"/>
                </a:lnTo>
                <a:lnTo>
                  <a:pt x="18" y="90"/>
                </a:lnTo>
                <a:lnTo>
                  <a:pt x="18" y="86"/>
                </a:lnTo>
                <a:lnTo>
                  <a:pt x="18" y="82"/>
                </a:lnTo>
                <a:lnTo>
                  <a:pt x="20" y="78"/>
                </a:lnTo>
                <a:lnTo>
                  <a:pt x="20" y="74"/>
                </a:lnTo>
                <a:lnTo>
                  <a:pt x="22" y="70"/>
                </a:lnTo>
                <a:lnTo>
                  <a:pt x="22" y="66"/>
                </a:lnTo>
                <a:lnTo>
                  <a:pt x="22" y="62"/>
                </a:lnTo>
                <a:lnTo>
                  <a:pt x="22" y="58"/>
                </a:lnTo>
                <a:lnTo>
                  <a:pt x="24" y="54"/>
                </a:lnTo>
                <a:lnTo>
                  <a:pt x="24" y="50"/>
                </a:lnTo>
                <a:lnTo>
                  <a:pt x="24" y="46"/>
                </a:lnTo>
                <a:lnTo>
                  <a:pt x="28" y="42"/>
                </a:lnTo>
                <a:lnTo>
                  <a:pt x="28" y="38"/>
                </a:lnTo>
                <a:lnTo>
                  <a:pt x="28" y="34"/>
                </a:lnTo>
                <a:lnTo>
                  <a:pt x="28" y="30"/>
                </a:lnTo>
                <a:lnTo>
                  <a:pt x="28" y="26"/>
                </a:lnTo>
                <a:lnTo>
                  <a:pt x="28" y="22"/>
                </a:lnTo>
                <a:lnTo>
                  <a:pt x="28" y="18"/>
                </a:lnTo>
                <a:lnTo>
                  <a:pt x="28" y="14"/>
                </a:lnTo>
                <a:lnTo>
                  <a:pt x="28" y="10"/>
                </a:lnTo>
                <a:lnTo>
                  <a:pt x="30" y="6"/>
                </a:lnTo>
                <a:lnTo>
                  <a:pt x="32" y="2"/>
                </a:lnTo>
                <a:lnTo>
                  <a:pt x="28" y="0"/>
                </a:lnTo>
                <a:lnTo>
                  <a:pt x="24" y="0"/>
                </a:lnTo>
                <a:lnTo>
                  <a:pt x="22" y="4"/>
                </a:lnTo>
                <a:lnTo>
                  <a:pt x="18" y="4"/>
                </a:lnTo>
                <a:lnTo>
                  <a:pt x="14" y="4"/>
                </a:lnTo>
                <a:lnTo>
                  <a:pt x="10" y="4"/>
                </a:lnTo>
                <a:lnTo>
                  <a:pt x="8" y="8"/>
                </a:lnTo>
                <a:lnTo>
                  <a:pt x="8" y="12"/>
                </a:lnTo>
                <a:lnTo>
                  <a:pt x="6" y="16"/>
                </a:lnTo>
                <a:lnTo>
                  <a:pt x="6" y="20"/>
                </a:lnTo>
                <a:lnTo>
                  <a:pt x="4" y="24"/>
                </a:lnTo>
                <a:lnTo>
                  <a:pt x="4" y="28"/>
                </a:lnTo>
                <a:lnTo>
                  <a:pt x="4" y="32"/>
                </a:lnTo>
                <a:lnTo>
                  <a:pt x="4" y="36"/>
                </a:lnTo>
                <a:lnTo>
                  <a:pt x="4" y="40"/>
                </a:lnTo>
                <a:lnTo>
                  <a:pt x="4" y="44"/>
                </a:lnTo>
                <a:lnTo>
                  <a:pt x="2" y="48"/>
                </a:lnTo>
                <a:lnTo>
                  <a:pt x="0" y="52"/>
                </a:lnTo>
                <a:lnTo>
                  <a:pt x="0" y="56"/>
                </a:lnTo>
                <a:lnTo>
                  <a:pt x="0" y="60"/>
                </a:lnTo>
                <a:lnTo>
                  <a:pt x="0" y="64"/>
                </a:lnTo>
                <a:lnTo>
                  <a:pt x="0" y="68"/>
                </a:lnTo>
                <a:lnTo>
                  <a:pt x="0" y="72"/>
                </a:lnTo>
                <a:lnTo>
                  <a:pt x="2" y="76"/>
                </a:lnTo>
                <a:lnTo>
                  <a:pt x="2" y="80"/>
                </a:lnTo>
                <a:lnTo>
                  <a:pt x="4" y="84"/>
                </a:lnTo>
                <a:lnTo>
                  <a:pt x="6" y="88"/>
                </a:lnTo>
                <a:lnTo>
                  <a:pt x="6" y="92"/>
                </a:lnTo>
                <a:lnTo>
                  <a:pt x="6" y="96"/>
                </a:lnTo>
                <a:lnTo>
                  <a:pt x="4" y="100"/>
                </a:lnTo>
                <a:lnTo>
                  <a:pt x="4" y="104"/>
                </a:lnTo>
                <a:lnTo>
                  <a:pt x="6" y="108"/>
                </a:lnTo>
                <a:lnTo>
                  <a:pt x="8" y="112"/>
                </a:lnTo>
                <a:lnTo>
                  <a:pt x="12" y="110"/>
                </a:lnTo>
                <a:lnTo>
                  <a:pt x="16" y="108"/>
                </a:lnTo>
                <a:lnTo>
                  <a:pt x="16" y="104"/>
                </a:lnTo>
                <a:lnTo>
                  <a:pt x="12" y="102"/>
                </a:lnTo>
              </a:path>
            </a:pathLst>
          </a:custGeom>
          <a:solidFill>
            <a:schemeClr val="bg1"/>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nvGrpSpPr>
          <p:cNvPr id="1049" name="Group 147"/>
          <p:cNvGrpSpPr>
            <a:grpSpLocks/>
          </p:cNvGrpSpPr>
          <p:nvPr/>
        </p:nvGrpSpPr>
        <p:grpSpPr bwMode="auto">
          <a:xfrm>
            <a:off x="3829050" y="5580063"/>
            <a:ext cx="468313" cy="649287"/>
            <a:chOff x="2412" y="3515"/>
            <a:chExt cx="295" cy="409"/>
          </a:xfrm>
        </p:grpSpPr>
        <p:sp>
          <p:nvSpPr>
            <p:cNvPr id="3" name="Rectangle 71"/>
            <p:cNvSpPr>
              <a:spLocks noChangeArrowheads="1"/>
            </p:cNvSpPr>
            <p:nvPr/>
          </p:nvSpPr>
          <p:spPr bwMode="auto">
            <a:xfrm rot="1260000">
              <a:off x="2601" y="3553"/>
              <a:ext cx="52" cy="244"/>
            </a:xfrm>
            <a:prstGeom prst="rect">
              <a:avLst/>
            </a:prstGeom>
            <a:gradFill rotWithShape="0">
              <a:gsLst>
                <a:gs pos="0">
                  <a:schemeClr val="bg1"/>
                </a:gs>
                <a:gs pos="50000">
                  <a:schemeClr val="bg1">
                    <a:gamma/>
                    <a:shade val="53725"/>
                    <a:invGamma/>
                  </a:schemeClr>
                </a:gs>
                <a:gs pos="100000">
                  <a:schemeClr val="bg1"/>
                </a:gs>
              </a:gsLst>
              <a:lin ang="2700000" scaled="1"/>
            </a:gradFill>
            <a:ln w="12700">
              <a:solidFill>
                <a:schemeClr val="bg1"/>
              </a:solidFill>
              <a:miter lim="800000"/>
              <a:headEnd/>
              <a:tailEnd/>
            </a:ln>
            <a:effectLst/>
          </p:spPr>
          <p:txBody>
            <a:bodyPr wrap="none" anchor="ctr"/>
            <a:lstStyle/>
            <a:p>
              <a:pPr algn="ctr">
                <a:defRPr/>
              </a:pPr>
              <a:endParaRPr lang="en-US">
                <a:solidFill>
                  <a:schemeClr val="bg1"/>
                </a:solidFill>
                <a:latin typeface="Times" charset="0"/>
                <a:ea typeface="+mn-ea"/>
                <a:cs typeface="+mn-cs"/>
              </a:endParaRPr>
            </a:p>
          </p:txBody>
        </p:sp>
        <p:sp>
          <p:nvSpPr>
            <p:cNvPr id="4" name="Rectangle 72"/>
            <p:cNvSpPr>
              <a:spLocks noChangeArrowheads="1"/>
            </p:cNvSpPr>
            <p:nvPr/>
          </p:nvSpPr>
          <p:spPr bwMode="auto">
            <a:xfrm>
              <a:off x="2412" y="3898"/>
              <a:ext cx="292" cy="26"/>
            </a:xfrm>
            <a:prstGeom prst="rect">
              <a:avLst/>
            </a:prstGeom>
            <a:gradFill rotWithShape="0">
              <a:gsLst>
                <a:gs pos="0">
                  <a:schemeClr val="bg1"/>
                </a:gs>
                <a:gs pos="50000">
                  <a:schemeClr val="bg1">
                    <a:gamma/>
                    <a:shade val="29804"/>
                    <a:invGamma/>
                  </a:schemeClr>
                </a:gs>
                <a:gs pos="100000">
                  <a:schemeClr val="bg1"/>
                </a:gs>
              </a:gsLst>
              <a:lin ang="5400000" scaled="1"/>
            </a:gradFill>
            <a:ln w="12700">
              <a:solidFill>
                <a:schemeClr val="bg1"/>
              </a:solidFill>
              <a:miter lim="800000"/>
              <a:headEnd/>
              <a:tailEnd/>
            </a:ln>
            <a:effectLst/>
          </p:spPr>
          <p:txBody>
            <a:bodyPr wrap="none" anchor="ctr"/>
            <a:lstStyle/>
            <a:p>
              <a:pPr>
                <a:defRPr/>
              </a:pPr>
              <a:endParaRPr lang="en-US">
                <a:ea typeface="+mn-ea"/>
                <a:cs typeface="+mn-cs"/>
              </a:endParaRPr>
            </a:p>
          </p:txBody>
        </p:sp>
        <p:sp>
          <p:nvSpPr>
            <p:cNvPr id="5" name="Rectangle 73"/>
            <p:cNvSpPr>
              <a:spLocks noChangeArrowheads="1"/>
            </p:cNvSpPr>
            <p:nvPr/>
          </p:nvSpPr>
          <p:spPr bwMode="auto">
            <a:xfrm>
              <a:off x="2672" y="3714"/>
              <a:ext cx="32" cy="176"/>
            </a:xfrm>
            <a:prstGeom prst="rect">
              <a:avLst/>
            </a:prstGeom>
            <a:gradFill rotWithShape="0">
              <a:gsLst>
                <a:gs pos="0">
                  <a:schemeClr val="bg1"/>
                </a:gs>
                <a:gs pos="50000">
                  <a:schemeClr val="bg1">
                    <a:gamma/>
                    <a:shade val="46275"/>
                    <a:invGamma/>
                  </a:schemeClr>
                </a:gs>
                <a:gs pos="100000">
                  <a:schemeClr val="bg1"/>
                </a:gs>
              </a:gsLst>
              <a:lin ang="2700000" scaled="1"/>
            </a:gradFill>
            <a:ln w="12700">
              <a:solidFill>
                <a:schemeClr val="bg1"/>
              </a:solidFill>
              <a:miter lim="800000"/>
              <a:headEnd/>
              <a:tailEnd/>
            </a:ln>
            <a:effectLst/>
          </p:spPr>
          <p:txBody>
            <a:bodyPr wrap="none" anchor="ctr"/>
            <a:lstStyle/>
            <a:p>
              <a:pPr>
                <a:defRPr/>
              </a:pPr>
              <a:endParaRPr lang="en-US">
                <a:ea typeface="+mn-ea"/>
                <a:cs typeface="+mn-cs"/>
              </a:endParaRPr>
            </a:p>
          </p:txBody>
        </p:sp>
        <p:sp>
          <p:nvSpPr>
            <p:cNvPr id="6" name="Oval 74"/>
            <p:cNvSpPr>
              <a:spLocks noChangeArrowheads="1"/>
            </p:cNvSpPr>
            <p:nvPr/>
          </p:nvSpPr>
          <p:spPr bwMode="auto">
            <a:xfrm>
              <a:off x="2612" y="3680"/>
              <a:ext cx="72" cy="59"/>
            </a:xfrm>
            <a:prstGeom prst="ellipse">
              <a:avLst/>
            </a:prstGeom>
            <a:gradFill rotWithShape="0">
              <a:gsLst>
                <a:gs pos="0">
                  <a:schemeClr val="bg1"/>
                </a:gs>
                <a:gs pos="50000">
                  <a:schemeClr val="bg1">
                    <a:gamma/>
                    <a:shade val="46275"/>
                    <a:invGamma/>
                  </a:schemeClr>
                </a:gs>
                <a:gs pos="100000">
                  <a:schemeClr val="bg1"/>
                </a:gs>
              </a:gsLst>
              <a:lin ang="5400000" scaled="1"/>
            </a:gradFill>
            <a:ln w="12700">
              <a:solidFill>
                <a:schemeClr val="tx1"/>
              </a:solidFill>
              <a:round/>
              <a:headEnd/>
              <a:tailEnd/>
            </a:ln>
            <a:effectLst/>
          </p:spPr>
          <p:txBody>
            <a:bodyPr wrap="none" anchor="ctr"/>
            <a:lstStyle/>
            <a:p>
              <a:pPr>
                <a:defRPr/>
              </a:pPr>
              <a:endParaRPr lang="en-US">
                <a:ea typeface="+mn-ea"/>
                <a:cs typeface="+mn-cs"/>
              </a:endParaRPr>
            </a:p>
          </p:txBody>
        </p:sp>
        <p:sp>
          <p:nvSpPr>
            <p:cNvPr id="1128" name="Rectangle 75"/>
            <p:cNvSpPr>
              <a:spLocks noChangeArrowheads="1"/>
            </p:cNvSpPr>
            <p:nvPr/>
          </p:nvSpPr>
          <p:spPr bwMode="auto">
            <a:xfrm rot="1080000">
              <a:off x="2492" y="3817"/>
              <a:ext cx="132" cy="9"/>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1129" name="Rectangle 76"/>
            <p:cNvSpPr>
              <a:spLocks noChangeArrowheads="1"/>
            </p:cNvSpPr>
            <p:nvPr/>
          </p:nvSpPr>
          <p:spPr bwMode="auto">
            <a:xfrm>
              <a:off x="2552" y="3831"/>
              <a:ext cx="12" cy="76"/>
            </a:xfrm>
            <a:prstGeom prst="rect">
              <a:avLst/>
            </a:prstGeom>
            <a:gradFill rotWithShape="0">
              <a:gsLst>
                <a:gs pos="0">
                  <a:srgbClr val="618FFD"/>
                </a:gs>
                <a:gs pos="100000">
                  <a:srgbClr val="1D2B4B"/>
                </a:gs>
              </a:gsLst>
              <a:lin ang="5400000" scaled="1"/>
            </a:gradFill>
            <a:ln w="12700">
              <a:solidFill>
                <a:schemeClr val="tx1"/>
              </a:solidFill>
              <a:miter lim="800000"/>
              <a:headEnd/>
              <a:tailEnd/>
            </a:ln>
          </p:spPr>
          <p:txBody>
            <a:bodyPr wrap="none" anchor="ctr"/>
            <a:lstStyle/>
            <a:p>
              <a:endParaRPr lang="en-US"/>
            </a:p>
          </p:txBody>
        </p:sp>
        <p:sp>
          <p:nvSpPr>
            <p:cNvPr id="1130" name="Rectangle 77"/>
            <p:cNvSpPr>
              <a:spLocks noChangeArrowheads="1"/>
            </p:cNvSpPr>
            <p:nvPr/>
          </p:nvSpPr>
          <p:spPr bwMode="auto">
            <a:xfrm rot="1200000">
              <a:off x="2675" y="3515"/>
              <a:ext cx="32" cy="42"/>
            </a:xfrm>
            <a:prstGeom prst="rect">
              <a:avLst/>
            </a:prstGeom>
            <a:solidFill>
              <a:schemeClr val="bg1"/>
            </a:solidFill>
            <a:ln w="12700">
              <a:solidFill>
                <a:schemeClr val="tx1"/>
              </a:solidFill>
              <a:miter lim="800000"/>
              <a:headEnd/>
              <a:tailEnd/>
            </a:ln>
          </p:spPr>
          <p:txBody>
            <a:bodyPr wrap="none" anchor="ctr"/>
            <a:lstStyle/>
            <a:p>
              <a:endParaRPr lang="en-US"/>
            </a:p>
          </p:txBody>
        </p:sp>
      </p:grpSp>
      <p:grpSp>
        <p:nvGrpSpPr>
          <p:cNvPr id="1050" name="Group 81"/>
          <p:cNvGrpSpPr>
            <a:grpSpLocks/>
          </p:cNvGrpSpPr>
          <p:nvPr/>
        </p:nvGrpSpPr>
        <p:grpSpPr bwMode="auto">
          <a:xfrm>
            <a:off x="5507038" y="588963"/>
            <a:ext cx="703262" cy="958850"/>
            <a:chOff x="3883" y="688"/>
            <a:chExt cx="576" cy="792"/>
          </a:xfrm>
        </p:grpSpPr>
        <p:sp>
          <p:nvSpPr>
            <p:cNvPr id="7" name="Rectangle 82"/>
            <p:cNvSpPr>
              <a:spLocks noChangeArrowheads="1"/>
            </p:cNvSpPr>
            <p:nvPr/>
          </p:nvSpPr>
          <p:spPr bwMode="auto">
            <a:xfrm>
              <a:off x="4096" y="688"/>
              <a:ext cx="152" cy="792"/>
            </a:xfrm>
            <a:prstGeom prst="rect">
              <a:avLst/>
            </a:prstGeom>
            <a:solidFill>
              <a:schemeClr val="hlink"/>
            </a:solidFill>
            <a:ln w="12700">
              <a:solidFill>
                <a:schemeClr val="tx1"/>
              </a:solidFill>
              <a:miter lim="800000"/>
              <a:headEnd/>
              <a:tailEnd/>
            </a:ln>
          </p:spPr>
          <p:txBody>
            <a:bodyPr wrap="none" anchor="ctr"/>
            <a:lstStyle/>
            <a:p>
              <a:endParaRPr lang="en-US"/>
            </a:p>
          </p:txBody>
        </p:sp>
        <p:sp>
          <p:nvSpPr>
            <p:cNvPr id="8" name="Rectangle 83"/>
            <p:cNvSpPr>
              <a:spLocks noChangeArrowheads="1"/>
            </p:cNvSpPr>
            <p:nvPr/>
          </p:nvSpPr>
          <p:spPr bwMode="auto">
            <a:xfrm>
              <a:off x="3883" y="824"/>
              <a:ext cx="576" cy="144"/>
            </a:xfrm>
            <a:prstGeom prst="rect">
              <a:avLst/>
            </a:prstGeom>
            <a:solidFill>
              <a:schemeClr val="hlink"/>
            </a:solidFill>
            <a:ln w="12700">
              <a:solidFill>
                <a:schemeClr val="tx1"/>
              </a:solidFill>
              <a:miter lim="800000"/>
              <a:headEnd/>
              <a:tailEnd/>
            </a:ln>
          </p:spPr>
          <p:txBody>
            <a:bodyPr wrap="none" anchor="ctr"/>
            <a:lstStyle/>
            <a:p>
              <a:endParaRPr lang="en-US"/>
            </a:p>
          </p:txBody>
        </p:sp>
        <p:sp>
          <p:nvSpPr>
            <p:cNvPr id="9" name="Rectangle 84"/>
            <p:cNvSpPr>
              <a:spLocks noChangeArrowheads="1"/>
            </p:cNvSpPr>
            <p:nvPr/>
          </p:nvSpPr>
          <p:spPr bwMode="auto">
            <a:xfrm>
              <a:off x="4101" y="773"/>
              <a:ext cx="143" cy="278"/>
            </a:xfrm>
            <a:prstGeom prst="rect">
              <a:avLst/>
            </a:prstGeom>
            <a:solidFill>
              <a:schemeClr val="hlink"/>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grpSp>
      <p:grpSp>
        <p:nvGrpSpPr>
          <p:cNvPr id="1051" name="Group 87"/>
          <p:cNvGrpSpPr>
            <a:grpSpLocks/>
          </p:cNvGrpSpPr>
          <p:nvPr/>
        </p:nvGrpSpPr>
        <p:grpSpPr bwMode="auto">
          <a:xfrm>
            <a:off x="223838" y="6316663"/>
            <a:ext cx="8704262" cy="458787"/>
            <a:chOff x="149" y="3969"/>
            <a:chExt cx="5483" cy="289"/>
          </a:xfrm>
        </p:grpSpPr>
        <p:sp>
          <p:nvSpPr>
            <p:cNvPr id="1112" name="Line 88"/>
            <p:cNvSpPr>
              <a:spLocks noChangeShapeType="1"/>
            </p:cNvSpPr>
            <p:nvPr/>
          </p:nvSpPr>
          <p:spPr bwMode="auto">
            <a:xfrm>
              <a:off x="149" y="4077"/>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13" name="Rectangle 89"/>
            <p:cNvSpPr>
              <a:spLocks noChangeArrowheads="1"/>
            </p:cNvSpPr>
            <p:nvPr/>
          </p:nvSpPr>
          <p:spPr bwMode="auto">
            <a:xfrm>
              <a:off x="1768" y="3969"/>
              <a:ext cx="2240" cy="289"/>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lgn="ctr">
                <a:defRPr/>
              </a:pPr>
              <a:r>
                <a:rPr lang="en-US" sz="2400" b="1" dirty="0">
                  <a:solidFill>
                    <a:srgbClr val="FFFFFF"/>
                  </a:solidFill>
                  <a:latin typeface="Times" charset="0"/>
                </a:rPr>
                <a:t> The </a:t>
              </a:r>
              <a:r>
                <a:rPr lang="en-US" altLang="ja-JP" sz="2400" b="1" dirty="0">
                  <a:solidFill>
                    <a:srgbClr val="FFFFFF"/>
                  </a:solidFill>
                  <a:latin typeface="Times" charset="0"/>
                </a:rPr>
                <a:t>"</a:t>
              </a:r>
              <a:r>
                <a:rPr lang="en-US" sz="2400" b="1" dirty="0">
                  <a:solidFill>
                    <a:srgbClr val="FFFFFF"/>
                  </a:solidFill>
                  <a:latin typeface="Times" charset="0"/>
                </a:rPr>
                <a:t>Opened</a:t>
              </a:r>
              <a:r>
                <a:rPr lang="en-US" altLang="ja-JP" sz="2400" b="1" dirty="0">
                  <a:solidFill>
                    <a:srgbClr val="FFFFFF"/>
                  </a:solidFill>
                  <a:latin typeface="Times" charset="0"/>
                </a:rPr>
                <a:t>"</a:t>
              </a:r>
              <a:r>
                <a:rPr lang="en-US" sz="2400" b="1" dirty="0">
                  <a:solidFill>
                    <a:srgbClr val="FFFFFF"/>
                  </a:solidFill>
                  <a:latin typeface="Times" charset="0"/>
                </a:rPr>
                <a:t> Bible</a:t>
              </a:r>
            </a:p>
          </p:txBody>
        </p:sp>
        <p:sp>
          <p:nvSpPr>
            <p:cNvPr id="1114" name="Line 90"/>
            <p:cNvSpPr>
              <a:spLocks noChangeShapeType="1"/>
            </p:cNvSpPr>
            <p:nvPr/>
          </p:nvSpPr>
          <p:spPr bwMode="auto">
            <a:xfrm>
              <a:off x="3809" y="4077"/>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15" name="Line 91"/>
            <p:cNvSpPr>
              <a:spLocks noChangeShapeType="1"/>
            </p:cNvSpPr>
            <p:nvPr/>
          </p:nvSpPr>
          <p:spPr bwMode="auto">
            <a:xfrm>
              <a:off x="3809" y="4173"/>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16" name="Line 92"/>
            <p:cNvSpPr>
              <a:spLocks noChangeShapeType="1"/>
            </p:cNvSpPr>
            <p:nvPr/>
          </p:nvSpPr>
          <p:spPr bwMode="auto">
            <a:xfrm>
              <a:off x="149" y="4173"/>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grpSp>
      <p:grpSp>
        <p:nvGrpSpPr>
          <p:cNvPr id="1052" name="Group 93"/>
          <p:cNvGrpSpPr>
            <a:grpSpLocks/>
          </p:cNvGrpSpPr>
          <p:nvPr/>
        </p:nvGrpSpPr>
        <p:grpSpPr bwMode="auto">
          <a:xfrm>
            <a:off x="206375" y="311150"/>
            <a:ext cx="8742363" cy="317500"/>
            <a:chOff x="130" y="196"/>
            <a:chExt cx="5483" cy="200"/>
          </a:xfrm>
        </p:grpSpPr>
        <p:sp>
          <p:nvSpPr>
            <p:cNvPr id="1118" name="Line 94"/>
            <p:cNvSpPr>
              <a:spLocks noChangeShapeType="1"/>
            </p:cNvSpPr>
            <p:nvPr/>
          </p:nvSpPr>
          <p:spPr bwMode="auto">
            <a:xfrm>
              <a:off x="130" y="196"/>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19" name="Line 95"/>
            <p:cNvSpPr>
              <a:spLocks noChangeShapeType="1"/>
            </p:cNvSpPr>
            <p:nvPr/>
          </p:nvSpPr>
          <p:spPr bwMode="auto">
            <a:xfrm>
              <a:off x="3790" y="196"/>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20" name="Line 96"/>
            <p:cNvSpPr>
              <a:spLocks noChangeShapeType="1"/>
            </p:cNvSpPr>
            <p:nvPr/>
          </p:nvSpPr>
          <p:spPr bwMode="auto">
            <a:xfrm>
              <a:off x="3790" y="292"/>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21" name="Line 97"/>
            <p:cNvSpPr>
              <a:spLocks noChangeShapeType="1"/>
            </p:cNvSpPr>
            <p:nvPr/>
          </p:nvSpPr>
          <p:spPr bwMode="auto">
            <a:xfrm>
              <a:off x="130" y="292"/>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22" name="Line 98"/>
            <p:cNvSpPr>
              <a:spLocks noChangeShapeType="1"/>
            </p:cNvSpPr>
            <p:nvPr/>
          </p:nvSpPr>
          <p:spPr bwMode="auto">
            <a:xfrm>
              <a:off x="130" y="396"/>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23" name="Line 99"/>
            <p:cNvSpPr>
              <a:spLocks noChangeShapeType="1"/>
            </p:cNvSpPr>
            <p:nvPr/>
          </p:nvSpPr>
          <p:spPr bwMode="auto">
            <a:xfrm>
              <a:off x="3790" y="396"/>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grpSp>
      <p:sp>
        <p:nvSpPr>
          <p:cNvPr id="1053" name="Line 102"/>
          <p:cNvSpPr>
            <a:spLocks noChangeShapeType="1"/>
          </p:cNvSpPr>
          <p:nvPr/>
        </p:nvSpPr>
        <p:spPr bwMode="auto">
          <a:xfrm flipH="1">
            <a:off x="5456238" y="4124325"/>
            <a:ext cx="842962" cy="579438"/>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54" name="Line 103"/>
          <p:cNvSpPr>
            <a:spLocks noChangeShapeType="1"/>
          </p:cNvSpPr>
          <p:nvPr/>
        </p:nvSpPr>
        <p:spPr bwMode="auto">
          <a:xfrm flipH="1">
            <a:off x="5568950" y="4084638"/>
            <a:ext cx="842963" cy="579437"/>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55" name="Line 106"/>
          <p:cNvSpPr>
            <a:spLocks noChangeShapeType="1"/>
          </p:cNvSpPr>
          <p:nvPr/>
        </p:nvSpPr>
        <p:spPr bwMode="auto">
          <a:xfrm rot="-924446">
            <a:off x="3797300" y="2781300"/>
            <a:ext cx="98425" cy="1450975"/>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56" name="Line 107"/>
          <p:cNvSpPr>
            <a:spLocks noChangeShapeType="1"/>
          </p:cNvSpPr>
          <p:nvPr/>
        </p:nvSpPr>
        <p:spPr bwMode="auto">
          <a:xfrm rot="-924446">
            <a:off x="3683000" y="2803525"/>
            <a:ext cx="119063" cy="1076325"/>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57" name="Line 110"/>
          <p:cNvSpPr>
            <a:spLocks noChangeShapeType="1"/>
          </p:cNvSpPr>
          <p:nvPr/>
        </p:nvSpPr>
        <p:spPr bwMode="auto">
          <a:xfrm rot="-924446">
            <a:off x="2744788" y="3352800"/>
            <a:ext cx="479425" cy="95885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58" name="Line 112"/>
          <p:cNvSpPr>
            <a:spLocks noChangeShapeType="1"/>
          </p:cNvSpPr>
          <p:nvPr/>
        </p:nvSpPr>
        <p:spPr bwMode="auto">
          <a:xfrm rot="-924446">
            <a:off x="2112963" y="4291013"/>
            <a:ext cx="655637" cy="51435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59" name="Line 113"/>
          <p:cNvSpPr>
            <a:spLocks noChangeShapeType="1"/>
          </p:cNvSpPr>
          <p:nvPr/>
        </p:nvSpPr>
        <p:spPr bwMode="auto">
          <a:xfrm rot="20675554" flipV="1">
            <a:off x="2570163" y="2674938"/>
            <a:ext cx="315912" cy="601662"/>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60" name="Line 114"/>
          <p:cNvSpPr>
            <a:spLocks noChangeShapeType="1"/>
          </p:cNvSpPr>
          <p:nvPr/>
        </p:nvSpPr>
        <p:spPr bwMode="auto">
          <a:xfrm rot="-924446" flipH="1" flipV="1">
            <a:off x="2689225" y="3373438"/>
            <a:ext cx="112713" cy="350837"/>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61" name="Line 115"/>
          <p:cNvSpPr>
            <a:spLocks noChangeShapeType="1"/>
          </p:cNvSpPr>
          <p:nvPr/>
        </p:nvSpPr>
        <p:spPr bwMode="auto">
          <a:xfrm rot="-924446" flipH="1" flipV="1">
            <a:off x="2686050" y="3462338"/>
            <a:ext cx="258763" cy="434975"/>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62" name="Line 116"/>
          <p:cNvSpPr>
            <a:spLocks noChangeShapeType="1"/>
          </p:cNvSpPr>
          <p:nvPr/>
        </p:nvSpPr>
        <p:spPr bwMode="auto">
          <a:xfrm rot="20675554" flipH="1">
            <a:off x="1944688" y="2901950"/>
            <a:ext cx="622300" cy="1046163"/>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63" name="Line 117"/>
          <p:cNvSpPr>
            <a:spLocks noChangeShapeType="1"/>
          </p:cNvSpPr>
          <p:nvPr/>
        </p:nvSpPr>
        <p:spPr bwMode="auto">
          <a:xfrm rot="20675554" flipH="1">
            <a:off x="1598613" y="4098925"/>
            <a:ext cx="649287" cy="118745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64" name="Line 118"/>
          <p:cNvSpPr>
            <a:spLocks noChangeShapeType="1"/>
          </p:cNvSpPr>
          <p:nvPr/>
        </p:nvSpPr>
        <p:spPr bwMode="auto">
          <a:xfrm rot="20675554" flipH="1">
            <a:off x="1676400" y="4752975"/>
            <a:ext cx="366713" cy="625475"/>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65" name="Line 119"/>
          <p:cNvSpPr>
            <a:spLocks noChangeShapeType="1"/>
          </p:cNvSpPr>
          <p:nvPr/>
        </p:nvSpPr>
        <p:spPr bwMode="auto">
          <a:xfrm rot="20675554" flipH="1">
            <a:off x="1774825" y="4938713"/>
            <a:ext cx="209550" cy="363537"/>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66" name="Oval 49"/>
          <p:cNvSpPr>
            <a:spLocks noChangeArrowheads="1"/>
          </p:cNvSpPr>
          <p:nvPr userDrawn="1"/>
        </p:nvSpPr>
        <p:spPr bwMode="auto">
          <a:xfrm>
            <a:off x="8818563" y="4959350"/>
            <a:ext cx="80962" cy="273050"/>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p>
        </p:txBody>
      </p:sp>
      <p:sp>
        <p:nvSpPr>
          <p:cNvPr id="1067" name="Oval 50"/>
          <p:cNvSpPr>
            <a:spLocks noChangeArrowheads="1"/>
          </p:cNvSpPr>
          <p:nvPr userDrawn="1"/>
        </p:nvSpPr>
        <p:spPr bwMode="auto">
          <a:xfrm>
            <a:off x="8348663" y="4959350"/>
            <a:ext cx="80962" cy="273050"/>
          </a:xfrm>
          <a:prstGeom prst="ellipse">
            <a:avLst/>
          </a:prstGeom>
          <a:gradFill rotWithShape="0">
            <a:gsLst>
              <a:gs pos="0">
                <a:srgbClr val="1D2B4B"/>
              </a:gs>
              <a:gs pos="50000">
                <a:srgbClr val="618FFD"/>
              </a:gs>
              <a:gs pos="100000">
                <a:srgbClr val="1D2B4B"/>
              </a:gs>
            </a:gsLst>
            <a:lin ang="5400000" scaled="1"/>
          </a:gradFill>
          <a:ln w="12700">
            <a:solidFill>
              <a:schemeClr val="tx2"/>
            </a:solidFill>
            <a:round/>
            <a:headEnd/>
            <a:tailEnd/>
          </a:ln>
        </p:spPr>
        <p:txBody>
          <a:bodyPr wrap="none" anchor="ctr"/>
          <a:lstStyle/>
          <a:p>
            <a:endParaRPr lang="en-US"/>
          </a:p>
        </p:txBody>
      </p:sp>
      <p:sp>
        <p:nvSpPr>
          <p:cNvPr id="1068" name="Oval 51"/>
          <p:cNvSpPr>
            <a:spLocks noChangeArrowheads="1"/>
          </p:cNvSpPr>
          <p:nvPr userDrawn="1"/>
        </p:nvSpPr>
        <p:spPr bwMode="auto">
          <a:xfrm>
            <a:off x="7985125" y="4994275"/>
            <a:ext cx="49213" cy="201613"/>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p>
        </p:txBody>
      </p:sp>
      <p:sp>
        <p:nvSpPr>
          <p:cNvPr id="1069" name="Oval 52"/>
          <p:cNvSpPr>
            <a:spLocks noChangeArrowheads="1"/>
          </p:cNvSpPr>
          <p:nvPr userDrawn="1"/>
        </p:nvSpPr>
        <p:spPr bwMode="auto">
          <a:xfrm>
            <a:off x="7627938" y="5065713"/>
            <a:ext cx="17462" cy="58737"/>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p>
        </p:txBody>
      </p:sp>
      <p:sp>
        <p:nvSpPr>
          <p:cNvPr id="1070" name="Line 53"/>
          <p:cNvSpPr>
            <a:spLocks noChangeShapeType="1"/>
          </p:cNvSpPr>
          <p:nvPr userDrawn="1"/>
        </p:nvSpPr>
        <p:spPr bwMode="auto">
          <a:xfrm flipH="1">
            <a:off x="8385175" y="5238750"/>
            <a:ext cx="468313"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71" name="Line 54"/>
          <p:cNvSpPr>
            <a:spLocks noChangeShapeType="1"/>
          </p:cNvSpPr>
          <p:nvPr userDrawn="1"/>
        </p:nvSpPr>
        <p:spPr bwMode="auto">
          <a:xfrm flipH="1">
            <a:off x="8386763" y="4953000"/>
            <a:ext cx="474662"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72" name="Line 55"/>
          <p:cNvSpPr>
            <a:spLocks noChangeShapeType="1"/>
          </p:cNvSpPr>
          <p:nvPr userDrawn="1"/>
        </p:nvSpPr>
        <p:spPr bwMode="auto">
          <a:xfrm>
            <a:off x="8023225" y="5202238"/>
            <a:ext cx="33178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73" name="Line 56"/>
          <p:cNvSpPr>
            <a:spLocks noChangeShapeType="1"/>
          </p:cNvSpPr>
          <p:nvPr userDrawn="1"/>
        </p:nvSpPr>
        <p:spPr bwMode="auto">
          <a:xfrm>
            <a:off x="8023225" y="4987925"/>
            <a:ext cx="33178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74" name="Line 57"/>
          <p:cNvSpPr>
            <a:spLocks noChangeShapeType="1"/>
          </p:cNvSpPr>
          <p:nvPr userDrawn="1"/>
        </p:nvSpPr>
        <p:spPr bwMode="auto">
          <a:xfrm>
            <a:off x="7640638" y="5130800"/>
            <a:ext cx="331787"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75" name="Line 58"/>
          <p:cNvSpPr>
            <a:spLocks noChangeShapeType="1"/>
          </p:cNvSpPr>
          <p:nvPr userDrawn="1"/>
        </p:nvSpPr>
        <p:spPr bwMode="auto">
          <a:xfrm>
            <a:off x="7640638" y="5059363"/>
            <a:ext cx="331787"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76" name="Rectangle 59"/>
          <p:cNvSpPr>
            <a:spLocks noChangeArrowheads="1"/>
          </p:cNvSpPr>
          <p:nvPr userDrawn="1"/>
        </p:nvSpPr>
        <p:spPr bwMode="auto">
          <a:xfrm>
            <a:off x="8391525" y="4956175"/>
            <a:ext cx="457200" cy="279400"/>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1077" name="Rectangle 60"/>
          <p:cNvSpPr>
            <a:spLocks noChangeArrowheads="1"/>
          </p:cNvSpPr>
          <p:nvPr userDrawn="1"/>
        </p:nvSpPr>
        <p:spPr bwMode="auto">
          <a:xfrm>
            <a:off x="8005763" y="4994275"/>
            <a:ext cx="347662" cy="204788"/>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1078" name="Rectangle 61"/>
          <p:cNvSpPr>
            <a:spLocks noChangeArrowheads="1"/>
          </p:cNvSpPr>
          <p:nvPr userDrawn="1"/>
        </p:nvSpPr>
        <p:spPr bwMode="auto">
          <a:xfrm>
            <a:off x="7642225" y="5059363"/>
            <a:ext cx="336550" cy="74612"/>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1079" name="Oval 62"/>
          <p:cNvSpPr>
            <a:spLocks noChangeArrowheads="1"/>
          </p:cNvSpPr>
          <p:nvPr userDrawn="1"/>
        </p:nvSpPr>
        <p:spPr bwMode="auto">
          <a:xfrm>
            <a:off x="8836025" y="4979988"/>
            <a:ext cx="53975" cy="231775"/>
          </a:xfrm>
          <a:prstGeom prst="ellipse">
            <a:avLst/>
          </a:prstGeom>
          <a:solidFill>
            <a:schemeClr val="bg1"/>
          </a:solidFill>
          <a:ln w="12700">
            <a:solidFill>
              <a:schemeClr val="tx1"/>
            </a:solidFill>
            <a:round/>
            <a:headEnd/>
            <a:tailEnd/>
          </a:ln>
        </p:spPr>
        <p:txBody>
          <a:bodyPr wrap="none" anchor="ctr"/>
          <a:lstStyle/>
          <a:p>
            <a:endParaRPr lang="en-US"/>
          </a:p>
        </p:txBody>
      </p:sp>
      <p:sp>
        <p:nvSpPr>
          <p:cNvPr id="1080" name="Arc 63"/>
          <p:cNvSpPr>
            <a:spLocks/>
          </p:cNvSpPr>
          <p:nvPr userDrawn="1"/>
        </p:nvSpPr>
        <p:spPr bwMode="auto">
          <a:xfrm rot="300000">
            <a:off x="7385050" y="5108575"/>
            <a:ext cx="176213" cy="111125"/>
          </a:xfrm>
          <a:custGeom>
            <a:avLst/>
            <a:gdLst>
              <a:gd name="T0" fmla="*/ 0 w 21597"/>
              <a:gd name="T1" fmla="*/ 0 h 21600"/>
              <a:gd name="T2" fmla="*/ 2147483647 w 21597"/>
              <a:gd name="T3" fmla="*/ 394750675 h 21600"/>
              <a:gd name="T4" fmla="*/ 0 w 21597"/>
              <a:gd name="T5" fmla="*/ 400499403 h 21600"/>
              <a:gd name="T6" fmla="*/ 0 60000 65536"/>
              <a:gd name="T7" fmla="*/ 0 60000 65536"/>
              <a:gd name="T8" fmla="*/ 0 60000 65536"/>
            </a:gdLst>
            <a:ahLst/>
            <a:cxnLst>
              <a:cxn ang="T6">
                <a:pos x="T0" y="T1"/>
              </a:cxn>
              <a:cxn ang="T7">
                <a:pos x="T2" y="T3"/>
              </a:cxn>
              <a:cxn ang="T8">
                <a:pos x="T4" y="T5"/>
              </a:cxn>
            </a:cxnLst>
            <a:rect l="0" t="0" r="r" b="b"/>
            <a:pathLst>
              <a:path w="21597" h="21600" fill="none" extrusionOk="0">
                <a:moveTo>
                  <a:pt x="0" y="-1"/>
                </a:moveTo>
                <a:cubicBezTo>
                  <a:pt x="11808" y="-1"/>
                  <a:pt x="21428" y="9482"/>
                  <a:pt x="21597" y="21289"/>
                </a:cubicBezTo>
              </a:path>
              <a:path w="21597" h="21600" stroke="0" extrusionOk="0">
                <a:moveTo>
                  <a:pt x="0" y="-1"/>
                </a:moveTo>
                <a:cubicBezTo>
                  <a:pt x="11808" y="-1"/>
                  <a:pt x="21428" y="9482"/>
                  <a:pt x="21597" y="21289"/>
                </a:cubicBezTo>
                <a:lnTo>
                  <a:pt x="0" y="21600"/>
                </a:lnTo>
                <a:lnTo>
                  <a:pt x="0" y="-1"/>
                </a:lnTo>
                <a:close/>
              </a:path>
            </a:pathLst>
          </a:custGeom>
          <a:noFill/>
          <a:ln w="12700" cap="rnd">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081" name="Arc 64"/>
          <p:cNvSpPr>
            <a:spLocks/>
          </p:cNvSpPr>
          <p:nvPr userDrawn="1"/>
        </p:nvSpPr>
        <p:spPr bwMode="auto">
          <a:xfrm rot="10380000">
            <a:off x="7397750" y="4981575"/>
            <a:ext cx="182563" cy="95250"/>
          </a:xfrm>
          <a:custGeom>
            <a:avLst/>
            <a:gdLst>
              <a:gd name="T0" fmla="*/ 0 w 21600"/>
              <a:gd name="T1" fmla="*/ 158862474 h 21599"/>
              <a:gd name="T2" fmla="*/ 2147483647 w 21600"/>
              <a:gd name="T3" fmla="*/ 0 h 21599"/>
              <a:gd name="T4" fmla="*/ 2147483647 w 21600"/>
              <a:gd name="T5" fmla="*/ 158862474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1" y="21598"/>
                </a:moveTo>
                <a:cubicBezTo>
                  <a:pt x="-1" y="9743"/>
                  <a:pt x="9556" y="103"/>
                  <a:pt x="21411" y="-1"/>
                </a:cubicBezTo>
              </a:path>
              <a:path w="21600" h="21599" stroke="0" extrusionOk="0">
                <a:moveTo>
                  <a:pt x="-1" y="21598"/>
                </a:moveTo>
                <a:cubicBezTo>
                  <a:pt x="-1" y="9743"/>
                  <a:pt x="9556" y="103"/>
                  <a:pt x="21411" y="-1"/>
                </a:cubicBezTo>
                <a:lnTo>
                  <a:pt x="21600" y="21599"/>
                </a:lnTo>
                <a:lnTo>
                  <a:pt x="-1" y="21598"/>
                </a:lnTo>
                <a:close/>
              </a:path>
            </a:pathLst>
          </a:custGeom>
          <a:noFill/>
          <a:ln w="12700" cap="rnd">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082" name="Arc 65"/>
          <p:cNvSpPr>
            <a:spLocks/>
          </p:cNvSpPr>
          <p:nvPr userDrawn="1"/>
        </p:nvSpPr>
        <p:spPr bwMode="auto">
          <a:xfrm>
            <a:off x="7558088" y="5005388"/>
            <a:ext cx="36512" cy="95250"/>
          </a:xfrm>
          <a:custGeom>
            <a:avLst/>
            <a:gdLst>
              <a:gd name="T0" fmla="*/ 0 w 22547"/>
              <a:gd name="T1" fmla="*/ 155041 h 21600"/>
              <a:gd name="T2" fmla="*/ 406607 w 22547"/>
              <a:gd name="T3" fmla="*/ 156097953 h 21600"/>
              <a:gd name="T4" fmla="*/ 17152 w 22547"/>
              <a:gd name="T5" fmla="*/ 158825830 h 21600"/>
              <a:gd name="T6" fmla="*/ 0 60000 65536"/>
              <a:gd name="T7" fmla="*/ 0 60000 65536"/>
              <a:gd name="T8" fmla="*/ 0 60000 65536"/>
            </a:gdLst>
            <a:ahLst/>
            <a:cxnLst>
              <a:cxn ang="T6">
                <a:pos x="T0" y="T1"/>
              </a:cxn>
              <a:cxn ang="T7">
                <a:pos x="T2" y="T3"/>
              </a:cxn>
              <a:cxn ang="T8">
                <a:pos x="T4" y="T5"/>
              </a:cxn>
            </a:cxnLst>
            <a:rect l="0" t="0" r="r" b="b"/>
            <a:pathLst>
              <a:path w="22547" h="21600" fill="none" extrusionOk="0">
                <a:moveTo>
                  <a:pt x="-1" y="20"/>
                </a:moveTo>
                <a:cubicBezTo>
                  <a:pt x="316" y="6"/>
                  <a:pt x="633" y="-1"/>
                  <a:pt x="951" y="-1"/>
                </a:cubicBezTo>
                <a:cubicBezTo>
                  <a:pt x="12735" y="-1"/>
                  <a:pt x="22345" y="9446"/>
                  <a:pt x="22547" y="21228"/>
                </a:cubicBezTo>
              </a:path>
              <a:path w="22547" h="21600" stroke="0" extrusionOk="0">
                <a:moveTo>
                  <a:pt x="-1" y="20"/>
                </a:moveTo>
                <a:cubicBezTo>
                  <a:pt x="316" y="6"/>
                  <a:pt x="633" y="-1"/>
                  <a:pt x="951" y="-1"/>
                </a:cubicBezTo>
                <a:cubicBezTo>
                  <a:pt x="12735" y="-1"/>
                  <a:pt x="22345" y="9446"/>
                  <a:pt x="22547" y="21228"/>
                </a:cubicBezTo>
                <a:lnTo>
                  <a:pt x="951" y="21600"/>
                </a:lnTo>
                <a:lnTo>
                  <a:pt x="-1" y="20"/>
                </a:lnTo>
                <a:close/>
              </a:path>
            </a:pathLst>
          </a:custGeom>
          <a:noFill/>
          <a:ln w="12700" cap="rnd">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083" name="Oval 66"/>
          <p:cNvSpPr>
            <a:spLocks noChangeArrowheads="1"/>
          </p:cNvSpPr>
          <p:nvPr userDrawn="1"/>
        </p:nvSpPr>
        <p:spPr bwMode="auto">
          <a:xfrm>
            <a:off x="7546975" y="5033963"/>
            <a:ext cx="31750" cy="117475"/>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1084" name="Arc 67"/>
          <p:cNvSpPr>
            <a:spLocks/>
          </p:cNvSpPr>
          <p:nvPr userDrawn="1"/>
        </p:nvSpPr>
        <p:spPr bwMode="auto">
          <a:xfrm rot="10800000">
            <a:off x="7558088" y="5105400"/>
            <a:ext cx="42862" cy="90488"/>
          </a:xfrm>
          <a:custGeom>
            <a:avLst/>
            <a:gdLst>
              <a:gd name="T0" fmla="*/ 0 w 21596"/>
              <a:gd name="T1" fmla="*/ 115163975 h 21585"/>
              <a:gd name="T2" fmla="*/ 1272439 w 21596"/>
              <a:gd name="T3" fmla="*/ 0 h 21585"/>
              <a:gd name="T4" fmla="*/ 1319981 w 21596"/>
              <a:gd name="T5" fmla="*/ 117161645 h 21585"/>
              <a:gd name="T6" fmla="*/ 0 60000 65536"/>
              <a:gd name="T7" fmla="*/ 0 60000 65536"/>
              <a:gd name="T8" fmla="*/ 0 60000 65536"/>
            </a:gdLst>
            <a:ahLst/>
            <a:cxnLst>
              <a:cxn ang="T6">
                <a:pos x="T0" y="T1"/>
              </a:cxn>
              <a:cxn ang="T7">
                <a:pos x="T2" y="T3"/>
              </a:cxn>
              <a:cxn ang="T8">
                <a:pos x="T4" y="T5"/>
              </a:cxn>
            </a:cxnLst>
            <a:rect l="0" t="0" r="r" b="b"/>
            <a:pathLst>
              <a:path w="21596" h="21585" fill="none" extrusionOk="0">
                <a:moveTo>
                  <a:pt x="-1" y="21216"/>
                </a:moveTo>
                <a:cubicBezTo>
                  <a:pt x="194" y="9734"/>
                  <a:pt x="9341" y="412"/>
                  <a:pt x="20817" y="-1"/>
                </a:cubicBezTo>
              </a:path>
              <a:path w="21596" h="21585" stroke="0" extrusionOk="0">
                <a:moveTo>
                  <a:pt x="-1" y="21216"/>
                </a:moveTo>
                <a:cubicBezTo>
                  <a:pt x="194" y="9734"/>
                  <a:pt x="9341" y="412"/>
                  <a:pt x="20817" y="-1"/>
                </a:cubicBezTo>
                <a:lnTo>
                  <a:pt x="21596" y="21585"/>
                </a:lnTo>
                <a:lnTo>
                  <a:pt x="-1" y="21216"/>
                </a:lnTo>
                <a:close/>
              </a:path>
            </a:pathLst>
          </a:custGeom>
          <a:noFill/>
          <a:ln w="12700" cap="rnd">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085" name="Oval 68"/>
          <p:cNvSpPr>
            <a:spLocks noChangeArrowheads="1"/>
          </p:cNvSpPr>
          <p:nvPr userDrawn="1"/>
        </p:nvSpPr>
        <p:spPr bwMode="auto">
          <a:xfrm>
            <a:off x="7561263" y="5075238"/>
            <a:ext cx="3175" cy="34925"/>
          </a:xfrm>
          <a:prstGeom prst="ellipse">
            <a:avLst/>
          </a:prstGeom>
          <a:solidFill>
            <a:schemeClr val="tx2"/>
          </a:solidFill>
          <a:ln w="12700">
            <a:solidFill>
              <a:schemeClr val="tx1"/>
            </a:solidFill>
            <a:round/>
            <a:headEnd/>
            <a:tailEnd/>
          </a:ln>
        </p:spPr>
        <p:txBody>
          <a:bodyPr wrap="none" anchor="ctr"/>
          <a:lstStyle/>
          <a:p>
            <a:endParaRPr lang="en-US"/>
          </a:p>
        </p:txBody>
      </p:sp>
      <p:sp>
        <p:nvSpPr>
          <p:cNvPr id="1086" name="Line 120"/>
          <p:cNvSpPr>
            <a:spLocks noChangeShapeType="1"/>
          </p:cNvSpPr>
          <p:nvPr userDrawn="1"/>
        </p:nvSpPr>
        <p:spPr bwMode="auto">
          <a:xfrm rot="20675554" flipH="1">
            <a:off x="7037388" y="4754563"/>
            <a:ext cx="39687" cy="282575"/>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87" name="Line 121"/>
          <p:cNvSpPr>
            <a:spLocks noChangeShapeType="1"/>
          </p:cNvSpPr>
          <p:nvPr/>
        </p:nvSpPr>
        <p:spPr bwMode="auto">
          <a:xfrm rot="20675554" flipH="1">
            <a:off x="6753225" y="3752850"/>
            <a:ext cx="39688" cy="282575"/>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88" name="Line 123"/>
          <p:cNvSpPr>
            <a:spLocks noChangeShapeType="1"/>
          </p:cNvSpPr>
          <p:nvPr/>
        </p:nvSpPr>
        <p:spPr bwMode="auto">
          <a:xfrm rot="-924446">
            <a:off x="2093913" y="4330700"/>
            <a:ext cx="831850" cy="55245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89" name="Line 124"/>
          <p:cNvSpPr>
            <a:spLocks noChangeShapeType="1"/>
          </p:cNvSpPr>
          <p:nvPr/>
        </p:nvSpPr>
        <p:spPr bwMode="auto">
          <a:xfrm rot="20675554" flipH="1">
            <a:off x="1978025" y="4033838"/>
            <a:ext cx="209550" cy="363537"/>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90" name="Line 125"/>
          <p:cNvSpPr>
            <a:spLocks noChangeShapeType="1"/>
          </p:cNvSpPr>
          <p:nvPr/>
        </p:nvSpPr>
        <p:spPr bwMode="auto">
          <a:xfrm rot="20675554" flipH="1">
            <a:off x="5591175" y="3776663"/>
            <a:ext cx="366713" cy="24606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91" name="Line 126"/>
          <p:cNvSpPr>
            <a:spLocks noChangeShapeType="1"/>
          </p:cNvSpPr>
          <p:nvPr/>
        </p:nvSpPr>
        <p:spPr bwMode="auto">
          <a:xfrm rot="20675554" flipH="1">
            <a:off x="5530850" y="3878263"/>
            <a:ext cx="366713" cy="24606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92" name="Freeform 127"/>
          <p:cNvSpPr>
            <a:spLocks/>
          </p:cNvSpPr>
          <p:nvPr/>
        </p:nvSpPr>
        <p:spPr bwMode="auto">
          <a:xfrm>
            <a:off x="2854325" y="2824163"/>
            <a:ext cx="82550" cy="406400"/>
          </a:xfrm>
          <a:custGeom>
            <a:avLst/>
            <a:gdLst>
              <a:gd name="T0" fmla="*/ 0 w 52"/>
              <a:gd name="T1" fmla="*/ 2147483647 h 256"/>
              <a:gd name="T2" fmla="*/ 2147483647 w 52"/>
              <a:gd name="T3" fmla="*/ 2147483647 h 256"/>
              <a:gd name="T4" fmla="*/ 2147483647 w 52"/>
              <a:gd name="T5" fmla="*/ 0 h 256"/>
              <a:gd name="T6" fmla="*/ 0 60000 65536"/>
              <a:gd name="T7" fmla="*/ 0 60000 65536"/>
              <a:gd name="T8" fmla="*/ 0 60000 65536"/>
            </a:gdLst>
            <a:ahLst/>
            <a:cxnLst>
              <a:cxn ang="T6">
                <a:pos x="T0" y="T1"/>
              </a:cxn>
              <a:cxn ang="T7">
                <a:pos x="T2" y="T3"/>
              </a:cxn>
              <a:cxn ang="T8">
                <a:pos x="T4" y="T5"/>
              </a:cxn>
            </a:cxnLst>
            <a:rect l="0" t="0" r="r" b="b"/>
            <a:pathLst>
              <a:path w="52" h="256">
                <a:moveTo>
                  <a:pt x="0" y="256"/>
                </a:moveTo>
                <a:cubicBezTo>
                  <a:pt x="4" y="216"/>
                  <a:pt x="8" y="178"/>
                  <a:pt x="20" y="141"/>
                </a:cubicBezTo>
                <a:cubicBezTo>
                  <a:pt x="33" y="94"/>
                  <a:pt x="52" y="48"/>
                  <a:pt x="52"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093" name="Freeform 128"/>
          <p:cNvSpPr>
            <a:spLocks/>
          </p:cNvSpPr>
          <p:nvPr/>
        </p:nvSpPr>
        <p:spPr bwMode="auto">
          <a:xfrm>
            <a:off x="3032125" y="2770188"/>
            <a:ext cx="41275" cy="295275"/>
          </a:xfrm>
          <a:custGeom>
            <a:avLst/>
            <a:gdLst>
              <a:gd name="T0" fmla="*/ 0 w 26"/>
              <a:gd name="T1" fmla="*/ 2147483647 h 186"/>
              <a:gd name="T2" fmla="*/ 2147483647 w 26"/>
              <a:gd name="T3" fmla="*/ 2147483647 h 186"/>
              <a:gd name="T4" fmla="*/ 2147483647 w 26"/>
              <a:gd name="T5" fmla="*/ 0 h 186"/>
              <a:gd name="T6" fmla="*/ 0 60000 65536"/>
              <a:gd name="T7" fmla="*/ 0 60000 65536"/>
              <a:gd name="T8" fmla="*/ 0 60000 65536"/>
            </a:gdLst>
            <a:ahLst/>
            <a:cxnLst>
              <a:cxn ang="T6">
                <a:pos x="T0" y="T1"/>
              </a:cxn>
              <a:cxn ang="T7">
                <a:pos x="T2" y="T3"/>
              </a:cxn>
              <a:cxn ang="T8">
                <a:pos x="T4" y="T5"/>
              </a:cxn>
            </a:cxnLst>
            <a:rect l="0" t="0" r="r" b="b"/>
            <a:pathLst>
              <a:path w="26" h="186">
                <a:moveTo>
                  <a:pt x="0" y="186"/>
                </a:moveTo>
                <a:cubicBezTo>
                  <a:pt x="1" y="175"/>
                  <a:pt x="26" y="89"/>
                  <a:pt x="26" y="83"/>
                </a:cubicBezTo>
                <a:cubicBezTo>
                  <a:pt x="26" y="55"/>
                  <a:pt x="26" y="27"/>
                  <a:pt x="26"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094" name="Freeform 129"/>
          <p:cNvSpPr>
            <a:spLocks/>
          </p:cNvSpPr>
          <p:nvPr/>
        </p:nvSpPr>
        <p:spPr bwMode="auto">
          <a:xfrm>
            <a:off x="3902075" y="2417763"/>
            <a:ext cx="31750" cy="265112"/>
          </a:xfrm>
          <a:custGeom>
            <a:avLst/>
            <a:gdLst>
              <a:gd name="T0" fmla="*/ 0 w 20"/>
              <a:gd name="T1" fmla="*/ 2147483647 h 167"/>
              <a:gd name="T2" fmla="*/ 2147483647 w 20"/>
              <a:gd name="T3" fmla="*/ 0 h 167"/>
              <a:gd name="T4" fmla="*/ 0 60000 65536"/>
              <a:gd name="T5" fmla="*/ 0 60000 65536"/>
            </a:gdLst>
            <a:ahLst/>
            <a:cxnLst>
              <a:cxn ang="T4">
                <a:pos x="T0" y="T1"/>
              </a:cxn>
              <a:cxn ang="T5">
                <a:pos x="T2" y="T3"/>
              </a:cxn>
            </a:cxnLst>
            <a:rect l="0" t="0" r="r" b="b"/>
            <a:pathLst>
              <a:path w="20" h="167">
                <a:moveTo>
                  <a:pt x="0" y="167"/>
                </a:moveTo>
                <a:cubicBezTo>
                  <a:pt x="20" y="101"/>
                  <a:pt x="19" y="82"/>
                  <a:pt x="19"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095" name="Freeform 130"/>
          <p:cNvSpPr>
            <a:spLocks/>
          </p:cNvSpPr>
          <p:nvPr/>
        </p:nvSpPr>
        <p:spPr bwMode="auto">
          <a:xfrm>
            <a:off x="4318000" y="2438400"/>
            <a:ext cx="1588" cy="182563"/>
          </a:xfrm>
          <a:custGeom>
            <a:avLst/>
            <a:gdLst>
              <a:gd name="T0" fmla="*/ 0 w 1"/>
              <a:gd name="T1" fmla="*/ 2147483647 h 115"/>
              <a:gd name="T2" fmla="*/ 0 w 1"/>
              <a:gd name="T3" fmla="*/ 0 h 115"/>
              <a:gd name="T4" fmla="*/ 0 60000 65536"/>
              <a:gd name="T5" fmla="*/ 0 60000 65536"/>
            </a:gdLst>
            <a:ahLst/>
            <a:cxnLst>
              <a:cxn ang="T4">
                <a:pos x="T0" y="T1"/>
              </a:cxn>
              <a:cxn ang="T5">
                <a:pos x="T2" y="T3"/>
              </a:cxn>
            </a:cxnLst>
            <a:rect l="0" t="0" r="r" b="b"/>
            <a:pathLst>
              <a:path w="1" h="115">
                <a:moveTo>
                  <a:pt x="0" y="115"/>
                </a:moveTo>
                <a:cubicBezTo>
                  <a:pt x="0" y="76"/>
                  <a:pt x="0" y="38"/>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096" name="Freeform 131"/>
          <p:cNvSpPr>
            <a:spLocks/>
          </p:cNvSpPr>
          <p:nvPr/>
        </p:nvSpPr>
        <p:spPr bwMode="auto">
          <a:xfrm>
            <a:off x="4724400" y="2265363"/>
            <a:ext cx="20638" cy="366712"/>
          </a:xfrm>
          <a:custGeom>
            <a:avLst/>
            <a:gdLst>
              <a:gd name="T0" fmla="*/ 2147483647 w 13"/>
              <a:gd name="T1" fmla="*/ 2147483647 h 231"/>
              <a:gd name="T2" fmla="*/ 0 w 13"/>
              <a:gd name="T3" fmla="*/ 0 h 231"/>
              <a:gd name="T4" fmla="*/ 0 60000 65536"/>
              <a:gd name="T5" fmla="*/ 0 60000 65536"/>
            </a:gdLst>
            <a:ahLst/>
            <a:cxnLst>
              <a:cxn ang="T4">
                <a:pos x="T0" y="T1"/>
              </a:cxn>
              <a:cxn ang="T5">
                <a:pos x="T2" y="T3"/>
              </a:cxn>
            </a:cxnLst>
            <a:rect l="0" t="0" r="r" b="b"/>
            <a:pathLst>
              <a:path w="13" h="231">
                <a:moveTo>
                  <a:pt x="13" y="231"/>
                </a:moveTo>
                <a:cubicBezTo>
                  <a:pt x="10" y="164"/>
                  <a:pt x="0" y="73"/>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097" name="Freeform 132"/>
          <p:cNvSpPr>
            <a:spLocks/>
          </p:cNvSpPr>
          <p:nvPr/>
        </p:nvSpPr>
        <p:spPr bwMode="auto">
          <a:xfrm>
            <a:off x="4976813" y="2397125"/>
            <a:ext cx="42862" cy="265113"/>
          </a:xfrm>
          <a:custGeom>
            <a:avLst/>
            <a:gdLst>
              <a:gd name="T0" fmla="*/ 2147483647 w 27"/>
              <a:gd name="T1" fmla="*/ 2147483647 h 167"/>
              <a:gd name="T2" fmla="*/ 2147483647 w 27"/>
              <a:gd name="T3" fmla="*/ 2147483647 h 167"/>
              <a:gd name="T4" fmla="*/ 2147483647 w 27"/>
              <a:gd name="T5" fmla="*/ 0 h 167"/>
              <a:gd name="T6" fmla="*/ 0 60000 65536"/>
              <a:gd name="T7" fmla="*/ 0 60000 65536"/>
              <a:gd name="T8" fmla="*/ 0 60000 65536"/>
            </a:gdLst>
            <a:ahLst/>
            <a:cxnLst>
              <a:cxn ang="T6">
                <a:pos x="T0" y="T1"/>
              </a:cxn>
              <a:cxn ang="T7">
                <a:pos x="T2" y="T3"/>
              </a:cxn>
              <a:cxn ang="T8">
                <a:pos x="T4" y="T5"/>
              </a:cxn>
            </a:cxnLst>
            <a:rect l="0" t="0" r="r" b="b"/>
            <a:pathLst>
              <a:path w="27" h="167">
                <a:moveTo>
                  <a:pt x="27" y="167"/>
                </a:moveTo>
                <a:cubicBezTo>
                  <a:pt x="20" y="141"/>
                  <a:pt x="13" y="115"/>
                  <a:pt x="7" y="90"/>
                </a:cubicBezTo>
                <a:cubicBezTo>
                  <a:pt x="0" y="13"/>
                  <a:pt x="1" y="43"/>
                  <a:pt x="1"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098" name="Freeform 134"/>
          <p:cNvSpPr>
            <a:spLocks/>
          </p:cNvSpPr>
          <p:nvPr/>
        </p:nvSpPr>
        <p:spPr bwMode="auto">
          <a:xfrm>
            <a:off x="2346325" y="3373438"/>
            <a:ext cx="92075" cy="385762"/>
          </a:xfrm>
          <a:custGeom>
            <a:avLst/>
            <a:gdLst>
              <a:gd name="T0" fmla="*/ 0 w 58"/>
              <a:gd name="T1" fmla="*/ 2147483647 h 243"/>
              <a:gd name="T2" fmla="*/ 2147483647 w 58"/>
              <a:gd name="T3" fmla="*/ 2147483647 h 243"/>
              <a:gd name="T4" fmla="*/ 2147483647 w 58"/>
              <a:gd name="T5" fmla="*/ 0 h 243"/>
              <a:gd name="T6" fmla="*/ 0 60000 65536"/>
              <a:gd name="T7" fmla="*/ 0 60000 65536"/>
              <a:gd name="T8" fmla="*/ 0 60000 65536"/>
            </a:gdLst>
            <a:ahLst/>
            <a:cxnLst>
              <a:cxn ang="T6">
                <a:pos x="T0" y="T1"/>
              </a:cxn>
              <a:cxn ang="T7">
                <a:pos x="T2" y="T3"/>
              </a:cxn>
              <a:cxn ang="T8">
                <a:pos x="T4" y="T5"/>
              </a:cxn>
            </a:cxnLst>
            <a:rect l="0" t="0" r="r" b="b"/>
            <a:pathLst>
              <a:path w="58" h="243">
                <a:moveTo>
                  <a:pt x="0" y="243"/>
                </a:moveTo>
                <a:cubicBezTo>
                  <a:pt x="17" y="196"/>
                  <a:pt x="32" y="145"/>
                  <a:pt x="39" y="96"/>
                </a:cubicBezTo>
                <a:cubicBezTo>
                  <a:pt x="44" y="51"/>
                  <a:pt x="41" y="35"/>
                  <a:pt x="58"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099" name="Freeform 135"/>
          <p:cNvSpPr>
            <a:spLocks/>
          </p:cNvSpPr>
          <p:nvPr/>
        </p:nvSpPr>
        <p:spPr bwMode="auto">
          <a:xfrm>
            <a:off x="2438400" y="3260725"/>
            <a:ext cx="71438" cy="355600"/>
          </a:xfrm>
          <a:custGeom>
            <a:avLst/>
            <a:gdLst>
              <a:gd name="T0" fmla="*/ 0 w 45"/>
              <a:gd name="T1" fmla="*/ 2147483647 h 224"/>
              <a:gd name="T2" fmla="*/ 2147483647 w 45"/>
              <a:gd name="T3" fmla="*/ 2147483647 h 224"/>
              <a:gd name="T4" fmla="*/ 2147483647 w 45"/>
              <a:gd name="T5" fmla="*/ 0 h 224"/>
              <a:gd name="T6" fmla="*/ 0 60000 65536"/>
              <a:gd name="T7" fmla="*/ 0 60000 65536"/>
              <a:gd name="T8" fmla="*/ 0 60000 65536"/>
            </a:gdLst>
            <a:ahLst/>
            <a:cxnLst>
              <a:cxn ang="T6">
                <a:pos x="T0" y="T1"/>
              </a:cxn>
              <a:cxn ang="T7">
                <a:pos x="T2" y="T3"/>
              </a:cxn>
              <a:cxn ang="T8">
                <a:pos x="T4" y="T5"/>
              </a:cxn>
            </a:cxnLst>
            <a:rect l="0" t="0" r="r" b="b"/>
            <a:pathLst>
              <a:path w="45" h="224">
                <a:moveTo>
                  <a:pt x="0" y="224"/>
                </a:moveTo>
                <a:cubicBezTo>
                  <a:pt x="11" y="188"/>
                  <a:pt x="12" y="168"/>
                  <a:pt x="19" y="128"/>
                </a:cubicBezTo>
                <a:cubicBezTo>
                  <a:pt x="26" y="80"/>
                  <a:pt x="45" y="50"/>
                  <a:pt x="45"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100" name="Freeform 136"/>
          <p:cNvSpPr>
            <a:spLocks/>
          </p:cNvSpPr>
          <p:nvPr/>
        </p:nvSpPr>
        <p:spPr bwMode="auto">
          <a:xfrm>
            <a:off x="3190875" y="2743200"/>
            <a:ext cx="50800" cy="223838"/>
          </a:xfrm>
          <a:custGeom>
            <a:avLst/>
            <a:gdLst>
              <a:gd name="T0" fmla="*/ 0 w 32"/>
              <a:gd name="T1" fmla="*/ 2147483647 h 141"/>
              <a:gd name="T2" fmla="*/ 2147483647 w 32"/>
              <a:gd name="T3" fmla="*/ 0 h 141"/>
              <a:gd name="T4" fmla="*/ 0 60000 65536"/>
              <a:gd name="T5" fmla="*/ 0 60000 65536"/>
            </a:gdLst>
            <a:ahLst/>
            <a:cxnLst>
              <a:cxn ang="T4">
                <a:pos x="T0" y="T1"/>
              </a:cxn>
              <a:cxn ang="T5">
                <a:pos x="T2" y="T3"/>
              </a:cxn>
            </a:cxnLst>
            <a:rect l="0" t="0" r="r" b="b"/>
            <a:pathLst>
              <a:path w="32" h="141">
                <a:moveTo>
                  <a:pt x="0" y="141"/>
                </a:moveTo>
                <a:cubicBezTo>
                  <a:pt x="25" y="101"/>
                  <a:pt x="32" y="46"/>
                  <a:pt x="32"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101" name="Freeform 137"/>
          <p:cNvSpPr>
            <a:spLocks/>
          </p:cNvSpPr>
          <p:nvPr/>
        </p:nvSpPr>
        <p:spPr bwMode="auto">
          <a:xfrm>
            <a:off x="3382963" y="2590800"/>
            <a:ext cx="41275" cy="274638"/>
          </a:xfrm>
          <a:custGeom>
            <a:avLst/>
            <a:gdLst>
              <a:gd name="T0" fmla="*/ 0 w 26"/>
              <a:gd name="T1" fmla="*/ 2147483647 h 173"/>
              <a:gd name="T2" fmla="*/ 2147483647 w 26"/>
              <a:gd name="T3" fmla="*/ 0 h 173"/>
              <a:gd name="T4" fmla="*/ 0 60000 65536"/>
              <a:gd name="T5" fmla="*/ 0 60000 65536"/>
            </a:gdLst>
            <a:ahLst/>
            <a:cxnLst>
              <a:cxn ang="T4">
                <a:pos x="T0" y="T1"/>
              </a:cxn>
              <a:cxn ang="T5">
                <a:pos x="T2" y="T3"/>
              </a:cxn>
            </a:cxnLst>
            <a:rect l="0" t="0" r="r" b="b"/>
            <a:pathLst>
              <a:path w="26" h="173">
                <a:moveTo>
                  <a:pt x="0" y="173"/>
                </a:moveTo>
                <a:cubicBezTo>
                  <a:pt x="14" y="119"/>
                  <a:pt x="26" y="55"/>
                  <a:pt x="26"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102" name="Freeform 138"/>
          <p:cNvSpPr>
            <a:spLocks/>
          </p:cNvSpPr>
          <p:nvPr/>
        </p:nvSpPr>
        <p:spPr bwMode="auto">
          <a:xfrm>
            <a:off x="5740400" y="2733675"/>
            <a:ext cx="92075" cy="284163"/>
          </a:xfrm>
          <a:custGeom>
            <a:avLst/>
            <a:gdLst>
              <a:gd name="T0" fmla="*/ 2147483647 w 58"/>
              <a:gd name="T1" fmla="*/ 2147483647 h 179"/>
              <a:gd name="T2" fmla="*/ 2147483647 w 58"/>
              <a:gd name="T3" fmla="*/ 2147483647 h 179"/>
              <a:gd name="T4" fmla="*/ 2147483647 w 58"/>
              <a:gd name="T5" fmla="*/ 2147483647 h 179"/>
              <a:gd name="T6" fmla="*/ 0 w 58"/>
              <a:gd name="T7" fmla="*/ 0 h 1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 h="179">
                <a:moveTo>
                  <a:pt x="58" y="179"/>
                </a:moveTo>
                <a:cubicBezTo>
                  <a:pt x="41" y="135"/>
                  <a:pt x="25" y="88"/>
                  <a:pt x="13" y="44"/>
                </a:cubicBezTo>
                <a:cubicBezTo>
                  <a:pt x="10" y="35"/>
                  <a:pt x="8" y="27"/>
                  <a:pt x="6" y="19"/>
                </a:cubicBezTo>
                <a:cubicBezTo>
                  <a:pt x="4" y="12"/>
                  <a:pt x="0" y="0"/>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103" name="Freeform 139"/>
          <p:cNvSpPr>
            <a:spLocks/>
          </p:cNvSpPr>
          <p:nvPr/>
        </p:nvSpPr>
        <p:spPr bwMode="auto">
          <a:xfrm>
            <a:off x="5608638" y="2752725"/>
            <a:ext cx="50800" cy="173038"/>
          </a:xfrm>
          <a:custGeom>
            <a:avLst/>
            <a:gdLst>
              <a:gd name="T0" fmla="*/ 2147483647 w 32"/>
              <a:gd name="T1" fmla="*/ 2147483647 h 109"/>
              <a:gd name="T2" fmla="*/ 2147483647 w 32"/>
              <a:gd name="T3" fmla="*/ 2147483647 h 109"/>
              <a:gd name="T4" fmla="*/ 0 w 32"/>
              <a:gd name="T5" fmla="*/ 0 h 109"/>
              <a:gd name="T6" fmla="*/ 0 60000 65536"/>
              <a:gd name="T7" fmla="*/ 0 60000 65536"/>
              <a:gd name="T8" fmla="*/ 0 60000 65536"/>
            </a:gdLst>
            <a:ahLst/>
            <a:cxnLst>
              <a:cxn ang="T6">
                <a:pos x="T0" y="T1"/>
              </a:cxn>
              <a:cxn ang="T7">
                <a:pos x="T2" y="T3"/>
              </a:cxn>
              <a:cxn ang="T8">
                <a:pos x="T4" y="T5"/>
              </a:cxn>
            </a:cxnLst>
            <a:rect l="0" t="0" r="r" b="b"/>
            <a:pathLst>
              <a:path w="32" h="109">
                <a:moveTo>
                  <a:pt x="32" y="109"/>
                </a:moveTo>
                <a:cubicBezTo>
                  <a:pt x="23" y="85"/>
                  <a:pt x="19" y="63"/>
                  <a:pt x="13" y="39"/>
                </a:cubicBezTo>
                <a:cubicBezTo>
                  <a:pt x="9" y="25"/>
                  <a:pt x="0" y="0"/>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104" name="Freeform 140"/>
          <p:cNvSpPr>
            <a:spLocks/>
          </p:cNvSpPr>
          <p:nvPr/>
        </p:nvSpPr>
        <p:spPr bwMode="auto">
          <a:xfrm>
            <a:off x="6350000" y="3221038"/>
            <a:ext cx="92075" cy="314325"/>
          </a:xfrm>
          <a:custGeom>
            <a:avLst/>
            <a:gdLst>
              <a:gd name="T0" fmla="*/ 2147483647 w 58"/>
              <a:gd name="T1" fmla="*/ 2147483647 h 198"/>
              <a:gd name="T2" fmla="*/ 2147483647 w 58"/>
              <a:gd name="T3" fmla="*/ 2147483647 h 198"/>
              <a:gd name="T4" fmla="*/ 0 w 58"/>
              <a:gd name="T5" fmla="*/ 0 h 198"/>
              <a:gd name="T6" fmla="*/ 0 60000 65536"/>
              <a:gd name="T7" fmla="*/ 0 60000 65536"/>
              <a:gd name="T8" fmla="*/ 0 60000 65536"/>
            </a:gdLst>
            <a:ahLst/>
            <a:cxnLst>
              <a:cxn ang="T6">
                <a:pos x="T0" y="T1"/>
              </a:cxn>
              <a:cxn ang="T7">
                <a:pos x="T2" y="T3"/>
              </a:cxn>
              <a:cxn ang="T8">
                <a:pos x="T4" y="T5"/>
              </a:cxn>
            </a:cxnLst>
            <a:rect l="0" t="0" r="r" b="b"/>
            <a:pathLst>
              <a:path w="58" h="198">
                <a:moveTo>
                  <a:pt x="58" y="198"/>
                </a:moveTo>
                <a:cubicBezTo>
                  <a:pt x="45" y="153"/>
                  <a:pt x="31" y="108"/>
                  <a:pt x="19" y="64"/>
                </a:cubicBezTo>
                <a:cubicBezTo>
                  <a:pt x="15" y="50"/>
                  <a:pt x="0" y="17"/>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105" name="Freeform 141"/>
          <p:cNvSpPr>
            <a:spLocks/>
          </p:cNvSpPr>
          <p:nvPr/>
        </p:nvSpPr>
        <p:spPr bwMode="auto">
          <a:xfrm>
            <a:off x="6238875" y="3108325"/>
            <a:ext cx="80963" cy="315913"/>
          </a:xfrm>
          <a:custGeom>
            <a:avLst/>
            <a:gdLst>
              <a:gd name="T0" fmla="*/ 2147483647 w 51"/>
              <a:gd name="T1" fmla="*/ 2147483647 h 199"/>
              <a:gd name="T2" fmla="*/ 2147483647 w 51"/>
              <a:gd name="T3" fmla="*/ 2147483647 h 199"/>
              <a:gd name="T4" fmla="*/ 2147483647 w 51"/>
              <a:gd name="T5" fmla="*/ 2147483647 h 199"/>
              <a:gd name="T6" fmla="*/ 0 w 51"/>
              <a:gd name="T7" fmla="*/ 0 h 1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199">
                <a:moveTo>
                  <a:pt x="51" y="199"/>
                </a:moveTo>
                <a:cubicBezTo>
                  <a:pt x="41" y="165"/>
                  <a:pt x="32" y="130"/>
                  <a:pt x="25" y="96"/>
                </a:cubicBezTo>
                <a:cubicBezTo>
                  <a:pt x="20" y="77"/>
                  <a:pt x="17" y="57"/>
                  <a:pt x="12" y="39"/>
                </a:cubicBezTo>
                <a:cubicBezTo>
                  <a:pt x="8" y="26"/>
                  <a:pt x="0" y="0"/>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106" name="Freeform 142"/>
          <p:cNvSpPr>
            <a:spLocks/>
          </p:cNvSpPr>
          <p:nvPr/>
        </p:nvSpPr>
        <p:spPr bwMode="auto">
          <a:xfrm>
            <a:off x="4124325" y="2509838"/>
            <a:ext cx="1588" cy="131762"/>
          </a:xfrm>
          <a:custGeom>
            <a:avLst/>
            <a:gdLst>
              <a:gd name="T0" fmla="*/ 0 w 1"/>
              <a:gd name="T1" fmla="*/ 2147483647 h 83"/>
              <a:gd name="T2" fmla="*/ 0 w 1"/>
              <a:gd name="T3" fmla="*/ 0 h 83"/>
              <a:gd name="T4" fmla="*/ 0 60000 65536"/>
              <a:gd name="T5" fmla="*/ 0 60000 65536"/>
            </a:gdLst>
            <a:ahLst/>
            <a:cxnLst>
              <a:cxn ang="T4">
                <a:pos x="T0" y="T1"/>
              </a:cxn>
              <a:cxn ang="T5">
                <a:pos x="T2" y="T3"/>
              </a:cxn>
            </a:cxnLst>
            <a:rect l="0" t="0" r="r" b="b"/>
            <a:pathLst>
              <a:path w="1" h="83">
                <a:moveTo>
                  <a:pt x="0" y="83"/>
                </a:moveTo>
                <a:cubicBezTo>
                  <a:pt x="0" y="55"/>
                  <a:pt x="0" y="27"/>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107" name="Freeform 143"/>
          <p:cNvSpPr>
            <a:spLocks/>
          </p:cNvSpPr>
          <p:nvPr/>
        </p:nvSpPr>
        <p:spPr bwMode="auto">
          <a:xfrm>
            <a:off x="5211763" y="2540000"/>
            <a:ext cx="50800" cy="193675"/>
          </a:xfrm>
          <a:custGeom>
            <a:avLst/>
            <a:gdLst>
              <a:gd name="T0" fmla="*/ 2147483647 w 32"/>
              <a:gd name="T1" fmla="*/ 2147483647 h 122"/>
              <a:gd name="T2" fmla="*/ 0 w 32"/>
              <a:gd name="T3" fmla="*/ 0 h 122"/>
              <a:gd name="T4" fmla="*/ 0 60000 65536"/>
              <a:gd name="T5" fmla="*/ 0 60000 65536"/>
            </a:gdLst>
            <a:ahLst/>
            <a:cxnLst>
              <a:cxn ang="T4">
                <a:pos x="T0" y="T1"/>
              </a:cxn>
              <a:cxn ang="T5">
                <a:pos x="T2" y="T3"/>
              </a:cxn>
            </a:cxnLst>
            <a:rect l="0" t="0" r="r" b="b"/>
            <a:pathLst>
              <a:path w="32" h="122">
                <a:moveTo>
                  <a:pt x="32" y="122"/>
                </a:moveTo>
                <a:cubicBezTo>
                  <a:pt x="20" y="82"/>
                  <a:pt x="0" y="42"/>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108" name="Text Box 162"/>
          <p:cNvSpPr txBox="1">
            <a:spLocks noChangeArrowheads="1"/>
          </p:cNvSpPr>
          <p:nvPr userDrawn="1"/>
        </p:nvSpPr>
        <p:spPr bwMode="auto">
          <a:xfrm>
            <a:off x="449263" y="6445250"/>
            <a:ext cx="976312"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3600">
                <a:solidFill>
                  <a:schemeClr val="tx1"/>
                </a:solidFill>
                <a:latin typeface="Comic Sans MS" charset="0"/>
                <a:ea typeface="ＭＳ Ｐゴシック" charset="0"/>
                <a:cs typeface="ＭＳ Ｐゴシック" charset="0"/>
              </a:defRPr>
            </a:lvl1pPr>
            <a:lvl2pPr marL="742950" indent="-285750">
              <a:defRPr sz="3600">
                <a:solidFill>
                  <a:schemeClr val="tx1"/>
                </a:solidFill>
                <a:latin typeface="Comic Sans MS" charset="0"/>
                <a:ea typeface="ＭＳ Ｐゴシック" charset="0"/>
              </a:defRPr>
            </a:lvl2pPr>
            <a:lvl3pPr marL="1143000" indent="-228600">
              <a:defRPr sz="3600">
                <a:solidFill>
                  <a:schemeClr val="tx1"/>
                </a:solidFill>
                <a:latin typeface="Comic Sans MS" charset="0"/>
                <a:ea typeface="ＭＳ Ｐゴシック" charset="0"/>
              </a:defRPr>
            </a:lvl3pPr>
            <a:lvl4pPr marL="1600200" indent="-228600">
              <a:defRPr sz="3600">
                <a:solidFill>
                  <a:schemeClr val="tx1"/>
                </a:solidFill>
                <a:latin typeface="Comic Sans MS" charset="0"/>
                <a:ea typeface="ＭＳ Ｐゴシック" charset="0"/>
              </a:defRPr>
            </a:lvl4pPr>
            <a:lvl5pPr marL="2057400" indent="-228600">
              <a:defRPr sz="36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36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36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36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3600">
                <a:solidFill>
                  <a:schemeClr val="tx1"/>
                </a:solidFill>
                <a:latin typeface="Comic Sans MS" charset="0"/>
                <a:ea typeface="ＭＳ Ｐゴシック" charset="0"/>
              </a:defRPr>
            </a:lvl9pPr>
          </a:lstStyle>
          <a:p>
            <a:pPr algn="ctr">
              <a:spcBef>
                <a:spcPct val="50000"/>
              </a:spcBef>
              <a:defRPr/>
            </a:pPr>
            <a:r>
              <a:rPr lang="en-US" sz="900" b="1">
                <a:solidFill>
                  <a:srgbClr val="FFFFFF"/>
                </a:solidFill>
                <a:latin typeface="Arial" charset="0"/>
              </a:rPr>
              <a:t>© </a:t>
            </a:r>
            <a:r>
              <a:rPr lang="en-US" sz="1000" b="1">
                <a:solidFill>
                  <a:srgbClr val="FFFFFF"/>
                </a:solidFill>
                <a:latin typeface="Arial" charset="0"/>
              </a:rPr>
              <a:t>2006</a:t>
            </a:r>
            <a:r>
              <a:rPr lang="en-US" sz="900" b="1">
                <a:solidFill>
                  <a:srgbClr val="FFFFFF"/>
                </a:solidFill>
                <a:latin typeface="Arial" charset="0"/>
              </a:rPr>
              <a:t> TBBMI</a:t>
            </a:r>
          </a:p>
        </p:txBody>
      </p:sp>
      <p:sp>
        <p:nvSpPr>
          <p:cNvPr id="1187" name="Rectangle 163"/>
          <p:cNvSpPr>
            <a:spLocks noChangeArrowheads="1"/>
          </p:cNvSpPr>
          <p:nvPr userDrawn="1"/>
        </p:nvSpPr>
        <p:spPr bwMode="auto">
          <a:xfrm>
            <a:off x="7548563" y="6438900"/>
            <a:ext cx="736600" cy="244475"/>
          </a:xfrm>
          <a:prstGeom prst="rect">
            <a:avLst/>
          </a:prstGeom>
          <a:noFill/>
          <a:ln w="12700">
            <a:noFill/>
            <a:miter lim="800000"/>
            <a:headEnd/>
            <a:tailEnd/>
          </a:ln>
          <a:effectLst/>
        </p:spPr>
        <p:txBody>
          <a:bodyPr wrap="none" anchor="ctr">
            <a:spAutoFit/>
          </a:bodyPr>
          <a:lstStyle/>
          <a:p>
            <a:pPr algn="ctr">
              <a:defRPr/>
            </a:pPr>
            <a:r>
              <a:rPr lang="en-US" sz="1000" b="1">
                <a:solidFill>
                  <a:schemeClr val="bg1"/>
                </a:solidFill>
                <a:effectLst>
                  <a:outerShdw blurRad="38100" dist="38100" dir="2700000" algn="tl">
                    <a:srgbClr val="000000"/>
                  </a:outerShdw>
                </a:effectLst>
              </a:rPr>
              <a:t>9.65.06.</a:t>
            </a:r>
            <a:endParaRPr lang="en-US" sz="1000" b="1">
              <a:effectLst>
                <a:outerShdw blurRad="38100" dist="38100" dir="2700000" algn="tl">
                  <a:srgbClr val="FFFFFF"/>
                </a:outerShdw>
              </a:effectLst>
            </a:endParaRPr>
          </a:p>
        </p:txBody>
      </p:sp>
    </p:spTree>
    <p:extLst>
      <p:ext uri="{BB962C8B-B14F-4D97-AF65-F5344CB8AC3E}">
        <p14:creationId xmlns:p14="http://schemas.microsoft.com/office/powerpoint/2010/main" val="221825780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wheel spokes="0"/>
  </p:transition>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pitchFamily="-108"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pitchFamily="-108"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pitchFamily="-108"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pitchFamily="-108"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latin typeface="Times" pitchFamily="-108" charset="0"/>
        </a:defRPr>
      </a:lvl6pPr>
      <a:lvl7pPr marL="914400" algn="ctr" rtl="0" eaLnBrk="0" fontAlgn="base" hangingPunct="0">
        <a:spcBef>
          <a:spcPct val="0"/>
        </a:spcBef>
        <a:spcAft>
          <a:spcPct val="0"/>
        </a:spcAft>
        <a:defRPr sz="4400">
          <a:solidFill>
            <a:schemeClr val="tx2"/>
          </a:solidFill>
          <a:latin typeface="Times" pitchFamily="-108" charset="0"/>
        </a:defRPr>
      </a:lvl7pPr>
      <a:lvl8pPr marL="1371600" algn="ctr" rtl="0" eaLnBrk="0" fontAlgn="base" hangingPunct="0">
        <a:spcBef>
          <a:spcPct val="0"/>
        </a:spcBef>
        <a:spcAft>
          <a:spcPct val="0"/>
        </a:spcAft>
        <a:defRPr sz="4400">
          <a:solidFill>
            <a:schemeClr val="tx2"/>
          </a:solidFill>
          <a:latin typeface="Times" pitchFamily="-108" charset="0"/>
        </a:defRPr>
      </a:lvl8pPr>
      <a:lvl9pPr marL="1828800" algn="ctr" rtl="0" eaLnBrk="0" fontAlgn="base" hangingPunct="0">
        <a:spcBef>
          <a:spcPct val="0"/>
        </a:spcBef>
        <a:spcAft>
          <a:spcPct val="0"/>
        </a:spcAft>
        <a:defRPr sz="4400">
          <a:solidFill>
            <a:schemeClr val="tx2"/>
          </a:solidFill>
          <a:latin typeface="Times" pitchFamily="-108" charset="0"/>
        </a:defRPr>
      </a:lvl9pPr>
    </p:titleStyle>
    <p:bodyStyle>
      <a:lvl1pPr marL="342900" indent="-342900" algn="l" rtl="0" eaLnBrk="0" fontAlgn="base" hangingPunct="0">
        <a:spcBef>
          <a:spcPct val="20000"/>
        </a:spcBef>
        <a:spcAft>
          <a:spcPct val="0"/>
        </a:spcAft>
        <a:buClr>
          <a:schemeClr val="tx2"/>
        </a:buClr>
        <a:buSzPct val="100000"/>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8"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8"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8"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8"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3.xml"/><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2" descr="BACKGR~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6" name="Text Box 8"/>
          <p:cNvSpPr txBox="1">
            <a:spLocks noChangeArrowheads="1"/>
          </p:cNvSpPr>
          <p:nvPr/>
        </p:nvSpPr>
        <p:spPr bwMode="auto">
          <a:xfrm>
            <a:off x="471488" y="6545263"/>
            <a:ext cx="933450"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ko-KR" altLang="en-US" sz="900" b="1" i="0" u="none" strike="noStrike" kern="1200" cap="none" spc="0" normalizeH="0" baseline="0" noProof="0">
                <a:ln>
                  <a:noFill/>
                </a:ln>
                <a:solidFill>
                  <a:srgbClr val="FFFFFF"/>
                </a:solidFill>
                <a:effectLst/>
                <a:uLnTx/>
                <a:uFillTx/>
                <a:latin typeface="Arial" charset="0"/>
                <a:ea typeface="굴림" charset="0"/>
                <a:cs typeface="굴림" charset="0"/>
              </a:rPr>
              <a:t>©2003 </a:t>
            </a:r>
            <a:r>
              <a:rPr kumimoji="0" lang="en-US" altLang="ko-KR" sz="900" b="1" i="0" u="none" strike="noStrike" kern="1200" cap="none" spc="0" normalizeH="0" baseline="0" noProof="0">
                <a:ln>
                  <a:noFill/>
                </a:ln>
                <a:solidFill>
                  <a:srgbClr val="FFFFFF"/>
                </a:solidFill>
                <a:effectLst/>
                <a:uLnTx/>
                <a:uFillTx/>
                <a:latin typeface="Arial" charset="0"/>
                <a:ea typeface="굴림" charset="0"/>
                <a:cs typeface="굴림" charset="0"/>
              </a:rPr>
              <a:t>TBBMI</a:t>
            </a:r>
          </a:p>
        </p:txBody>
      </p:sp>
      <p:sp>
        <p:nvSpPr>
          <p:cNvPr id="7177" name="Rectangle 9"/>
          <p:cNvSpPr>
            <a:spLocks noChangeArrowheads="1"/>
          </p:cNvSpPr>
          <p:nvPr/>
        </p:nvSpPr>
        <p:spPr bwMode="auto">
          <a:xfrm>
            <a:off x="7629525" y="6515100"/>
            <a:ext cx="641350" cy="269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ko-KR" alt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Comic Sans MS" charset="0"/>
                <a:ea typeface="굴림" charset="0"/>
                <a:cs typeface="굴림" charset="0"/>
              </a:rPr>
              <a:t>7.5.01.</a:t>
            </a:r>
          </a:p>
        </p:txBody>
      </p:sp>
      <p:sp>
        <p:nvSpPr>
          <p:cNvPr id="7178" name="Text Box 10"/>
          <p:cNvSpPr txBox="1">
            <a:spLocks noChangeArrowheads="1"/>
          </p:cNvSpPr>
          <p:nvPr/>
        </p:nvSpPr>
        <p:spPr bwMode="auto">
          <a:xfrm>
            <a:off x="8078788" y="6532563"/>
            <a:ext cx="339725" cy="247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ko-KR" altLang="en-US" sz="1000" b="1" i="0" u="none" strike="noStrike" kern="1200" cap="none" spc="0" normalizeH="0" baseline="0" noProof="0" dirty="0">
                <a:ln>
                  <a:noFill/>
                </a:ln>
                <a:solidFill>
                  <a:srgbClr val="FFFFFF"/>
                </a:solidFill>
                <a:effectLst/>
                <a:uLnTx/>
                <a:uFillTx/>
                <a:latin typeface="Arial" charset="0"/>
                <a:ea typeface="굴림" charset="0"/>
                <a:cs typeface="굴림" charset="0"/>
              </a:rPr>
              <a:t>0</a:t>
            </a:r>
            <a:r>
              <a:rPr kumimoji="0" lang="en-US" altLang="ko-KR" sz="1000" b="0" i="0" u="none" strike="noStrike" kern="1200" cap="none" spc="0" normalizeH="0" baseline="0" noProof="0" dirty="0">
                <a:ln>
                  <a:noFill/>
                </a:ln>
                <a:solidFill>
                  <a:srgbClr val="FFFFFF"/>
                </a:solidFill>
                <a:effectLst/>
                <a:uLnTx/>
                <a:uFillTx/>
                <a:latin typeface="Arial" charset="0"/>
                <a:ea typeface="굴림" charset="0"/>
                <a:cs typeface="굴림" charset="0"/>
              </a:rPr>
              <a:t>3</a:t>
            </a:r>
            <a:endParaRPr kumimoji="0" lang="ko-KR" altLang="en-US" sz="1000" b="0" i="0" u="none" strike="noStrike" kern="1200" cap="none" spc="0" normalizeH="0" baseline="0" noProof="0" dirty="0">
              <a:ln>
                <a:noFill/>
              </a:ln>
              <a:solidFill>
                <a:srgbClr val="FFFFFF"/>
              </a:solidFill>
              <a:effectLst/>
              <a:uLnTx/>
              <a:uFillTx/>
              <a:latin typeface="Arial" charset="0"/>
              <a:ea typeface="굴림" charset="0"/>
              <a:cs typeface="굴림" charset="0"/>
            </a:endParaRPr>
          </a:p>
        </p:txBody>
      </p:sp>
      <p:sp>
        <p:nvSpPr>
          <p:cNvPr id="7179" name="Rectangle 11"/>
          <p:cNvSpPr>
            <a:spLocks noChangeArrowheads="1"/>
          </p:cNvSpPr>
          <p:nvPr/>
        </p:nvSpPr>
        <p:spPr bwMode="auto">
          <a:xfrm>
            <a:off x="990600" y="914400"/>
            <a:ext cx="8405936" cy="9064020"/>
          </a:xfrm>
          <a:prstGeom prst="rect">
            <a:avLst/>
          </a:prstGeom>
          <a:noFill/>
          <a:ln>
            <a:noFill/>
          </a:ln>
          <a:effectLst>
            <a:outerShdw blurRad="63500" dist="127000" dir="2212194"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ko-KR" altLang="en-US" sz="10600" b="1" i="1" u="none" strike="noStrike" kern="1200" cap="none" spc="0" normalizeH="0" baseline="0" noProof="0">
                <a:ln>
                  <a:noFill/>
                </a:ln>
                <a:solidFill>
                  <a:srgbClr val="FFFC1E"/>
                </a:solidFill>
                <a:effectLst/>
                <a:uLnTx/>
                <a:uFillTx/>
                <a:latin typeface="Kosher-Normal" charset="0"/>
                <a:ea typeface="굴림" charset="0"/>
                <a:cs typeface="굴림" charset="0"/>
              </a:rPr>
              <a:t>성경은</a:t>
            </a:r>
            <a:r>
              <a:rPr kumimoji="0" lang="en-US" altLang="ko-KR" sz="10600" b="1" i="1" u="none" strike="noStrike" kern="1200" cap="none" spc="0" normalizeH="0" baseline="0" noProof="0">
                <a:ln>
                  <a:noFill/>
                </a:ln>
                <a:solidFill>
                  <a:srgbClr val="FFFC1E"/>
                </a:solidFill>
                <a:effectLst/>
                <a:uLnTx/>
                <a:uFillTx/>
                <a:latin typeface="Kosher-Normal" charset="0"/>
                <a:ea typeface="굴림" charset="0"/>
                <a:cs typeface="굴림" charset="0"/>
              </a:rPr>
              <a:t>…</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ko-KR" altLang="en-US" sz="10600" b="1" i="1" u="none" strike="noStrike" kern="1200" cap="none" spc="0" normalizeH="0" baseline="0" noProof="0">
                <a:ln>
                  <a:noFill/>
                </a:ln>
                <a:solidFill>
                  <a:srgbClr val="FFFC1E"/>
                </a:solidFill>
                <a:effectLst/>
                <a:uLnTx/>
                <a:uFillTx/>
                <a:latin typeface="Kosher-Normal" charset="0"/>
                <a:ea typeface="굴림" charset="0"/>
                <a:cs typeface="굴림" charset="0"/>
              </a:rPr>
              <a:t>기본적으로</a:t>
            </a:r>
            <a:endParaRPr kumimoji="0" lang="en-US" altLang="ko-KR" sz="10600" b="1" i="1" u="none" strike="noStrike" kern="1200" cap="none" spc="0" normalizeH="0" baseline="0" noProof="0">
              <a:ln>
                <a:noFill/>
              </a:ln>
              <a:solidFill>
                <a:srgbClr val="FFFC1E"/>
              </a:solidFill>
              <a:effectLst/>
              <a:uLnTx/>
              <a:uFillTx/>
              <a:latin typeface="Kosher-Normal" charset="0"/>
              <a:ea typeface="굴림" charset="0"/>
              <a:cs typeface="굴림" charset="0"/>
            </a:endParaRP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altLang="ko-KR" sz="10600" b="1" i="1" u="none" strike="noStrike" kern="1200" cap="none" spc="0" normalizeH="0" baseline="0" noProof="0">
              <a:ln>
                <a:noFill/>
              </a:ln>
              <a:solidFill>
                <a:srgbClr val="FFFC1E"/>
              </a:solidFill>
              <a:effectLst/>
              <a:uLnTx/>
              <a:uFillTx/>
              <a:latin typeface="Kosher-Normal" charset="0"/>
              <a:ea typeface="굴림" charset="0"/>
              <a:cs typeface="굴림" charset="0"/>
            </a:endParaRP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ko-KR" altLang="en-US" sz="10600" b="1" i="1" u="none" strike="noStrike" kern="1200" cap="none" spc="0" normalizeH="0" baseline="0" noProof="0">
              <a:ln>
                <a:noFill/>
              </a:ln>
              <a:solidFill>
                <a:srgbClr val="FFFC1E"/>
              </a:solidFill>
              <a:effectLst/>
              <a:uLnTx/>
              <a:uFillTx/>
              <a:latin typeface="Kosher-Normal" charset="0"/>
              <a:ea typeface="굴림" charset="0"/>
              <a:cs typeface="굴림" charset="0"/>
            </a:endParaRPr>
          </a:p>
        </p:txBody>
      </p:sp>
      <p:sp>
        <p:nvSpPr>
          <p:cNvPr id="11" name="Rectangle 10"/>
          <p:cNvSpPr>
            <a:spLocks noChangeArrowheads="1"/>
          </p:cNvSpPr>
          <p:nvPr/>
        </p:nvSpPr>
        <p:spPr bwMode="auto">
          <a:xfrm>
            <a:off x="-36512" y="5733257"/>
            <a:ext cx="9252520" cy="1124744"/>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marL="0" marR="0" lvl="0" indent="0" algn="ctr" defTabSz="914400" rtl="0" eaLnBrk="0" fontAlgn="base" latinLnBrk="0" hangingPunct="0">
              <a:lnSpc>
                <a:spcPct val="100000"/>
              </a:lnSpc>
              <a:spcBef>
                <a:spcPct val="20000"/>
              </a:spcBef>
              <a:spcAft>
                <a:spcPct val="0"/>
              </a:spcAft>
              <a:buClr>
                <a:srgbClr val="FFCC00"/>
              </a:buClr>
              <a:buSzPct val="70000"/>
              <a:buFont typeface="Wingdings" charset="0"/>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Designed by Dr. John Fryman, Texas, USA • BibleBasically.org</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Taught by Dr. Rick Griffith, Singapore Bible College</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All files in many languages for free download at BibleStudyDownloads.org</a:t>
            </a:r>
          </a:p>
        </p:txBody>
      </p:sp>
    </p:spTree>
    <p:extLst>
      <p:ext uri="{BB962C8B-B14F-4D97-AF65-F5344CB8AC3E}">
        <p14:creationId xmlns:p14="http://schemas.microsoft.com/office/powerpoint/2010/main" val="1443457791"/>
      </p:ext>
    </p:extLst>
  </p:cSld>
  <p:clrMapOvr>
    <a:masterClrMapping/>
  </p:clrMapOvr>
  <p:transition>
    <p:wheel spokes="0"/>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4" name="Rectangle 4">
            <a:extLst>
              <a:ext uri="{FF2B5EF4-FFF2-40B4-BE49-F238E27FC236}">
                <a16:creationId xmlns:a16="http://schemas.microsoft.com/office/drawing/2014/main" id="{3CDB14C0-5B6A-A743-9CCC-60E83DAB5EED}"/>
              </a:ext>
            </a:extLst>
          </p:cNvPr>
          <p:cNvSpPr>
            <a:spLocks noChangeArrowheads="1"/>
          </p:cNvSpPr>
          <p:nvPr/>
        </p:nvSpPr>
        <p:spPr bwMode="auto">
          <a:xfrm>
            <a:off x="2032000" y="4578350"/>
            <a:ext cx="817563" cy="454025"/>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400" b="1">
                <a:solidFill>
                  <a:srgbClr val="FFFF00"/>
                </a:solidFill>
                <a:latin typeface="Times" charset="0"/>
                <a:ea typeface="굴림" charset="0"/>
                <a:cs typeface="굴림" charset="0"/>
              </a:rPr>
              <a:t>1</a:t>
            </a:r>
          </a:p>
        </p:txBody>
      </p:sp>
      <p:sp>
        <p:nvSpPr>
          <p:cNvPr id="143365" name="Rectangle 5">
            <a:extLst>
              <a:ext uri="{FF2B5EF4-FFF2-40B4-BE49-F238E27FC236}">
                <a16:creationId xmlns:a16="http://schemas.microsoft.com/office/drawing/2014/main" id="{39D61484-9010-2448-A25C-A6790C2BC8BA}"/>
              </a:ext>
            </a:extLst>
          </p:cNvPr>
          <p:cNvSpPr>
            <a:spLocks noChangeArrowheads="1"/>
          </p:cNvSpPr>
          <p:nvPr/>
        </p:nvSpPr>
        <p:spPr bwMode="auto">
          <a:xfrm>
            <a:off x="2387600" y="3652838"/>
            <a:ext cx="817563" cy="515937"/>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800" b="1">
                <a:solidFill>
                  <a:srgbClr val="FFFF00"/>
                </a:solidFill>
                <a:latin typeface="Times" charset="0"/>
                <a:ea typeface="굴림" charset="0"/>
                <a:cs typeface="굴림" charset="0"/>
              </a:rPr>
              <a:t>2</a:t>
            </a:r>
          </a:p>
        </p:txBody>
      </p:sp>
      <p:sp>
        <p:nvSpPr>
          <p:cNvPr id="143366" name="Rectangle 6">
            <a:extLst>
              <a:ext uri="{FF2B5EF4-FFF2-40B4-BE49-F238E27FC236}">
                <a16:creationId xmlns:a16="http://schemas.microsoft.com/office/drawing/2014/main" id="{3CA30599-1FEF-144F-8AD5-DD29E5E1212A}"/>
              </a:ext>
            </a:extLst>
          </p:cNvPr>
          <p:cNvSpPr>
            <a:spLocks noChangeArrowheads="1"/>
          </p:cNvSpPr>
          <p:nvPr/>
        </p:nvSpPr>
        <p:spPr bwMode="auto">
          <a:xfrm>
            <a:off x="3259138" y="2897188"/>
            <a:ext cx="817562" cy="515937"/>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800" b="1">
                <a:solidFill>
                  <a:srgbClr val="FFFF00"/>
                </a:solidFill>
                <a:latin typeface="Times" charset="0"/>
                <a:ea typeface="굴림" charset="0"/>
                <a:cs typeface="굴림" charset="0"/>
              </a:rPr>
              <a:t>3</a:t>
            </a:r>
          </a:p>
        </p:txBody>
      </p:sp>
      <p:sp>
        <p:nvSpPr>
          <p:cNvPr id="143367" name="Rectangle 7">
            <a:extLst>
              <a:ext uri="{FF2B5EF4-FFF2-40B4-BE49-F238E27FC236}">
                <a16:creationId xmlns:a16="http://schemas.microsoft.com/office/drawing/2014/main" id="{31604C01-E3A9-7743-BB17-5861DA5ABDEA}"/>
              </a:ext>
            </a:extLst>
          </p:cNvPr>
          <p:cNvSpPr>
            <a:spLocks noChangeArrowheads="1"/>
          </p:cNvSpPr>
          <p:nvPr/>
        </p:nvSpPr>
        <p:spPr bwMode="auto">
          <a:xfrm>
            <a:off x="4597400" y="2632075"/>
            <a:ext cx="817563" cy="515938"/>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800" b="1">
                <a:solidFill>
                  <a:srgbClr val="FFFF00"/>
                </a:solidFill>
                <a:latin typeface="Times" charset="0"/>
                <a:ea typeface="굴림" charset="0"/>
                <a:cs typeface="굴림" charset="0"/>
              </a:rPr>
              <a:t>4</a:t>
            </a:r>
          </a:p>
        </p:txBody>
      </p:sp>
      <p:sp>
        <p:nvSpPr>
          <p:cNvPr id="143368" name="Rectangle 8">
            <a:extLst>
              <a:ext uri="{FF2B5EF4-FFF2-40B4-BE49-F238E27FC236}">
                <a16:creationId xmlns:a16="http://schemas.microsoft.com/office/drawing/2014/main" id="{BC7D4D44-ED16-274A-9E67-2517DDB9EB02}"/>
              </a:ext>
            </a:extLst>
          </p:cNvPr>
          <p:cNvSpPr>
            <a:spLocks noChangeArrowheads="1"/>
          </p:cNvSpPr>
          <p:nvPr/>
        </p:nvSpPr>
        <p:spPr bwMode="auto">
          <a:xfrm>
            <a:off x="5557838" y="2936875"/>
            <a:ext cx="817562" cy="515938"/>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800" b="1">
                <a:solidFill>
                  <a:srgbClr val="FFFF00"/>
                </a:solidFill>
                <a:latin typeface="Times" charset="0"/>
                <a:ea typeface="굴림" charset="0"/>
                <a:cs typeface="굴림" charset="0"/>
              </a:rPr>
              <a:t>5</a:t>
            </a:r>
          </a:p>
        </p:txBody>
      </p:sp>
      <p:sp>
        <p:nvSpPr>
          <p:cNvPr id="143369" name="Rectangle 9">
            <a:extLst>
              <a:ext uri="{FF2B5EF4-FFF2-40B4-BE49-F238E27FC236}">
                <a16:creationId xmlns:a16="http://schemas.microsoft.com/office/drawing/2014/main" id="{6149595F-E4A5-CE40-B109-59512435F09B}"/>
              </a:ext>
            </a:extLst>
          </p:cNvPr>
          <p:cNvSpPr>
            <a:spLocks noChangeArrowheads="1"/>
          </p:cNvSpPr>
          <p:nvPr/>
        </p:nvSpPr>
        <p:spPr bwMode="auto">
          <a:xfrm>
            <a:off x="6086475" y="3384550"/>
            <a:ext cx="817563" cy="515938"/>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800" b="1">
                <a:solidFill>
                  <a:srgbClr val="FFFF00"/>
                </a:solidFill>
                <a:latin typeface="Times" charset="0"/>
                <a:ea typeface="굴림" charset="0"/>
                <a:cs typeface="굴림" charset="0"/>
              </a:rPr>
              <a:t>6</a:t>
            </a:r>
          </a:p>
        </p:txBody>
      </p:sp>
      <p:sp>
        <p:nvSpPr>
          <p:cNvPr id="143370" name="Rectangle 10">
            <a:extLst>
              <a:ext uri="{FF2B5EF4-FFF2-40B4-BE49-F238E27FC236}">
                <a16:creationId xmlns:a16="http://schemas.microsoft.com/office/drawing/2014/main" id="{72959724-1235-764F-BC79-CACD4BB2EAC3}"/>
              </a:ext>
            </a:extLst>
          </p:cNvPr>
          <p:cNvSpPr>
            <a:spLocks noChangeArrowheads="1"/>
          </p:cNvSpPr>
          <p:nvPr/>
        </p:nvSpPr>
        <p:spPr bwMode="auto">
          <a:xfrm>
            <a:off x="6523038" y="4089400"/>
            <a:ext cx="817562" cy="515938"/>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800" b="1">
                <a:solidFill>
                  <a:srgbClr val="FFFF00"/>
                </a:solidFill>
                <a:latin typeface="Times" charset="0"/>
                <a:ea typeface="굴림" charset="0"/>
                <a:cs typeface="굴림" charset="0"/>
              </a:rPr>
              <a:t>7</a:t>
            </a:r>
          </a:p>
        </p:txBody>
      </p:sp>
      <p:sp>
        <p:nvSpPr>
          <p:cNvPr id="143371" name="Rectangle 11">
            <a:extLst>
              <a:ext uri="{FF2B5EF4-FFF2-40B4-BE49-F238E27FC236}">
                <a16:creationId xmlns:a16="http://schemas.microsoft.com/office/drawing/2014/main" id="{2310DCDE-3BEA-2C4C-AB79-8157BBD6DA4C}"/>
              </a:ext>
            </a:extLst>
          </p:cNvPr>
          <p:cNvSpPr>
            <a:spLocks noChangeArrowheads="1"/>
          </p:cNvSpPr>
          <p:nvPr/>
        </p:nvSpPr>
        <p:spPr bwMode="auto">
          <a:xfrm>
            <a:off x="7196138" y="4819650"/>
            <a:ext cx="817562" cy="515938"/>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800" b="1">
                <a:solidFill>
                  <a:srgbClr val="FFFF00"/>
                </a:solidFill>
                <a:latin typeface="Times" charset="0"/>
                <a:ea typeface="굴림" charset="0"/>
                <a:cs typeface="굴림" charset="0"/>
              </a:rPr>
              <a:t>8</a:t>
            </a:r>
          </a:p>
        </p:txBody>
      </p:sp>
      <p:grpSp>
        <p:nvGrpSpPr>
          <p:cNvPr id="143376" name="Group 16">
            <a:extLst>
              <a:ext uri="{FF2B5EF4-FFF2-40B4-BE49-F238E27FC236}">
                <a16:creationId xmlns:a16="http://schemas.microsoft.com/office/drawing/2014/main" id="{81890AF9-DE83-6840-9658-E7A872E38D6E}"/>
              </a:ext>
            </a:extLst>
          </p:cNvPr>
          <p:cNvGrpSpPr>
            <a:grpSpLocks/>
          </p:cNvGrpSpPr>
          <p:nvPr/>
        </p:nvGrpSpPr>
        <p:grpSpPr bwMode="auto">
          <a:xfrm>
            <a:off x="1866900" y="2924175"/>
            <a:ext cx="4125913" cy="2095500"/>
            <a:chOff x="1133" y="1842"/>
            <a:chExt cx="2599" cy="1320"/>
          </a:xfrm>
        </p:grpSpPr>
        <p:sp>
          <p:nvSpPr>
            <p:cNvPr id="143377" name="Oval 17">
              <a:extLst>
                <a:ext uri="{FF2B5EF4-FFF2-40B4-BE49-F238E27FC236}">
                  <a16:creationId xmlns:a16="http://schemas.microsoft.com/office/drawing/2014/main" id="{C78C18CE-F8E3-3542-B145-69FAE83A02EC}"/>
                </a:ext>
              </a:extLst>
            </p:cNvPr>
            <p:cNvSpPr>
              <a:spLocks noChangeArrowheads="1"/>
            </p:cNvSpPr>
            <p:nvPr/>
          </p:nvSpPr>
          <p:spPr bwMode="auto">
            <a:xfrm>
              <a:off x="1133" y="2863"/>
              <a:ext cx="362" cy="299"/>
            </a:xfrm>
            <a:prstGeom prst="ellipse">
              <a:avLst/>
            </a:prstGeom>
            <a:noFill/>
            <a:ln w="50800">
              <a:solidFill>
                <a:srgbClr val="7B9DFD"/>
              </a:solidFill>
              <a:round/>
              <a:headEnd/>
              <a:tailEnd/>
            </a:ln>
            <a:effectLst>
              <a:outerShdw blurRad="63500" dist="107763"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pPr>
                <a:defRPr/>
              </a:pPr>
              <a:endParaRPr lang="en-US">
                <a:latin typeface="Comic Sans MS" charset="0"/>
                <a:ea typeface="ＭＳ Ｐゴシック" charset="0"/>
              </a:endParaRPr>
            </a:p>
          </p:txBody>
        </p:sp>
        <p:sp>
          <p:nvSpPr>
            <p:cNvPr id="143378" name="Oval 18">
              <a:extLst>
                <a:ext uri="{FF2B5EF4-FFF2-40B4-BE49-F238E27FC236}">
                  <a16:creationId xmlns:a16="http://schemas.microsoft.com/office/drawing/2014/main" id="{7E8A86A1-6E2C-BE4E-8C48-164CEE2AADE9}"/>
                </a:ext>
              </a:extLst>
            </p:cNvPr>
            <p:cNvSpPr>
              <a:spLocks noChangeArrowheads="1"/>
            </p:cNvSpPr>
            <p:nvPr/>
          </p:nvSpPr>
          <p:spPr bwMode="auto">
            <a:xfrm>
              <a:off x="3370" y="1842"/>
              <a:ext cx="362" cy="299"/>
            </a:xfrm>
            <a:prstGeom prst="ellipse">
              <a:avLst/>
            </a:prstGeom>
            <a:noFill/>
            <a:ln w="50800">
              <a:solidFill>
                <a:srgbClr val="7B9DFD"/>
              </a:solidFill>
              <a:round/>
              <a:headEnd/>
              <a:tailEnd/>
            </a:ln>
            <a:effectLst>
              <a:outerShdw blurRad="63500" dist="107763"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pPr>
                <a:defRPr/>
              </a:pPr>
              <a:endParaRPr lang="en-US">
                <a:latin typeface="Comic Sans MS" charset="0"/>
                <a:ea typeface="ＭＳ Ｐゴシック" charset="0"/>
              </a:endParaRPr>
            </a:p>
          </p:txBody>
        </p:sp>
        <p:sp>
          <p:nvSpPr>
            <p:cNvPr id="143379" name="Line 19">
              <a:extLst>
                <a:ext uri="{FF2B5EF4-FFF2-40B4-BE49-F238E27FC236}">
                  <a16:creationId xmlns:a16="http://schemas.microsoft.com/office/drawing/2014/main" id="{ECA49D3F-E902-AF48-B007-98303233339B}"/>
                </a:ext>
              </a:extLst>
            </p:cNvPr>
            <p:cNvSpPr>
              <a:spLocks noChangeShapeType="1"/>
            </p:cNvSpPr>
            <p:nvPr/>
          </p:nvSpPr>
          <p:spPr bwMode="auto">
            <a:xfrm flipV="1">
              <a:off x="1478" y="2060"/>
              <a:ext cx="1924" cy="882"/>
            </a:xfrm>
            <a:prstGeom prst="line">
              <a:avLst/>
            </a:prstGeom>
            <a:noFill/>
            <a:ln w="50800">
              <a:solidFill>
                <a:srgbClr val="7B9DFD"/>
              </a:solidFill>
              <a:round/>
              <a:headEnd/>
              <a:tailEnd/>
            </a:ln>
            <a:effectLst>
              <a:outerShdw blurRad="63500" dist="107763"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grpSp>
      <p:sp>
        <p:nvSpPr>
          <p:cNvPr id="143390" name="Line 30">
            <a:extLst>
              <a:ext uri="{FF2B5EF4-FFF2-40B4-BE49-F238E27FC236}">
                <a16:creationId xmlns:a16="http://schemas.microsoft.com/office/drawing/2014/main" id="{178AB81F-CC03-F544-ADAA-EA30B341745E}"/>
              </a:ext>
            </a:extLst>
          </p:cNvPr>
          <p:cNvSpPr>
            <a:spLocks noChangeShapeType="1"/>
          </p:cNvSpPr>
          <p:nvPr/>
        </p:nvSpPr>
        <p:spPr bwMode="auto">
          <a:xfrm>
            <a:off x="2133600" y="5108575"/>
            <a:ext cx="1541463" cy="112713"/>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43394" name="Line 34">
            <a:extLst>
              <a:ext uri="{FF2B5EF4-FFF2-40B4-BE49-F238E27FC236}">
                <a16:creationId xmlns:a16="http://schemas.microsoft.com/office/drawing/2014/main" id="{F824A1F4-C190-ED45-AC65-0C75B0DC443F}"/>
              </a:ext>
            </a:extLst>
          </p:cNvPr>
          <p:cNvSpPr>
            <a:spLocks noChangeShapeType="1"/>
          </p:cNvSpPr>
          <p:nvPr/>
        </p:nvSpPr>
        <p:spPr bwMode="auto">
          <a:xfrm flipH="1">
            <a:off x="4886325" y="3287713"/>
            <a:ext cx="938213" cy="1389062"/>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43403" name="Rectangle 43">
            <a:extLst>
              <a:ext uri="{FF2B5EF4-FFF2-40B4-BE49-F238E27FC236}">
                <a16:creationId xmlns:a16="http://schemas.microsoft.com/office/drawing/2014/main" id="{0C064BEE-5D2F-4D41-B7E7-1629FEF6FE41}"/>
              </a:ext>
            </a:extLst>
          </p:cNvPr>
          <p:cNvSpPr>
            <a:spLocks noChangeArrowheads="1"/>
          </p:cNvSpPr>
          <p:nvPr/>
        </p:nvSpPr>
        <p:spPr bwMode="auto">
          <a:xfrm rot="240000">
            <a:off x="2332038" y="4843463"/>
            <a:ext cx="998537" cy="363537"/>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FFFF00"/>
                </a:solidFill>
                <a:latin typeface="Helvetica BlackOblique" charset="0"/>
                <a:ea typeface="굴림" charset="0"/>
                <a:cs typeface="굴림" charset="0"/>
              </a:rPr>
              <a:t>율법서</a:t>
            </a:r>
            <a:endParaRPr lang="en-US" altLang="ko-KR" sz="1800" b="1">
              <a:solidFill>
                <a:srgbClr val="FFFF00"/>
              </a:solidFill>
              <a:latin typeface="Helvetica BlackOblique" charset="0"/>
              <a:ea typeface="굴림" charset="0"/>
              <a:cs typeface="굴림" charset="0"/>
            </a:endParaRPr>
          </a:p>
        </p:txBody>
      </p:sp>
      <p:sp>
        <p:nvSpPr>
          <p:cNvPr id="143404" name="Rectangle 44">
            <a:extLst>
              <a:ext uri="{FF2B5EF4-FFF2-40B4-BE49-F238E27FC236}">
                <a16:creationId xmlns:a16="http://schemas.microsoft.com/office/drawing/2014/main" id="{04144A0F-DE3E-9A4D-8D60-00282B08BCA1}"/>
              </a:ext>
            </a:extLst>
          </p:cNvPr>
          <p:cNvSpPr>
            <a:spLocks noChangeArrowheads="1"/>
          </p:cNvSpPr>
          <p:nvPr/>
        </p:nvSpPr>
        <p:spPr bwMode="auto">
          <a:xfrm rot="18254599">
            <a:off x="4614069" y="3244057"/>
            <a:ext cx="1939925" cy="363537"/>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FFFF00"/>
                </a:solidFill>
                <a:latin typeface="Helvetica BlackOblique" charset="0"/>
                <a:ea typeface="굴림" charset="0"/>
                <a:cs typeface="굴림" charset="0"/>
              </a:rPr>
              <a:t>    복음서</a:t>
            </a:r>
          </a:p>
        </p:txBody>
      </p:sp>
      <p:sp>
        <p:nvSpPr>
          <p:cNvPr id="143374" name="Oval 14">
            <a:extLst>
              <a:ext uri="{FF2B5EF4-FFF2-40B4-BE49-F238E27FC236}">
                <a16:creationId xmlns:a16="http://schemas.microsoft.com/office/drawing/2014/main" id="{6A4F6362-888F-BB42-A85A-851CEFE87D9F}"/>
              </a:ext>
            </a:extLst>
          </p:cNvPr>
          <p:cNvSpPr>
            <a:spLocks noChangeArrowheads="1"/>
          </p:cNvSpPr>
          <p:nvPr/>
        </p:nvSpPr>
        <p:spPr bwMode="auto">
          <a:xfrm>
            <a:off x="2295525" y="4730750"/>
            <a:ext cx="1135063" cy="592138"/>
          </a:xfrm>
          <a:prstGeom prst="ellipse">
            <a:avLst/>
          </a:prstGeom>
          <a:noFill/>
          <a:ln w="76200">
            <a:solidFill>
              <a:srgbClr val="21ED11"/>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rgbClr val="CF0E30"/>
                </a:solidFill>
              </a14:hiddenFill>
            </a:ext>
          </a:extLst>
        </p:spPr>
        <p:txBody>
          <a:bodyPr wrap="none" anchor="ctr"/>
          <a:lstStyle/>
          <a:p>
            <a:pPr>
              <a:defRPr/>
            </a:pPr>
            <a:endParaRPr lang="en-US">
              <a:latin typeface="Comic Sans MS" charset="0"/>
              <a:ea typeface="ＭＳ Ｐゴシック" charset="0"/>
            </a:endParaRPr>
          </a:p>
        </p:txBody>
      </p:sp>
      <p:sp>
        <p:nvSpPr>
          <p:cNvPr id="143375" name="Oval 15">
            <a:extLst>
              <a:ext uri="{FF2B5EF4-FFF2-40B4-BE49-F238E27FC236}">
                <a16:creationId xmlns:a16="http://schemas.microsoft.com/office/drawing/2014/main" id="{00E6D8EB-3E57-DA47-8707-84F8B71C9EEC}"/>
              </a:ext>
            </a:extLst>
          </p:cNvPr>
          <p:cNvSpPr>
            <a:spLocks noChangeArrowheads="1"/>
          </p:cNvSpPr>
          <p:nvPr/>
        </p:nvSpPr>
        <p:spPr bwMode="auto">
          <a:xfrm rot="-3140449">
            <a:off x="4719638" y="3521075"/>
            <a:ext cx="1135062" cy="592138"/>
          </a:xfrm>
          <a:prstGeom prst="ellipse">
            <a:avLst/>
          </a:prstGeom>
          <a:noFill/>
          <a:ln w="76200">
            <a:solidFill>
              <a:srgbClr val="21ED11"/>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rgbClr val="CF0E30"/>
                </a:solidFill>
              </a14:hiddenFill>
            </a:ext>
          </a:extLst>
        </p:spPr>
        <p:txBody>
          <a:bodyPr wrap="none" anchor="ctr"/>
          <a:lstStyle/>
          <a:p>
            <a:pPr>
              <a:defRPr/>
            </a:pPr>
            <a:endParaRPr lang="en-US">
              <a:latin typeface="Comic Sans MS" charset="0"/>
              <a:ea typeface="ＭＳ Ｐゴシック" charset="0"/>
            </a:endParaRPr>
          </a:p>
        </p:txBody>
      </p:sp>
      <p:sp>
        <p:nvSpPr>
          <p:cNvPr id="143408" name="AutoShape 48">
            <a:extLst>
              <a:ext uri="{FF2B5EF4-FFF2-40B4-BE49-F238E27FC236}">
                <a16:creationId xmlns:a16="http://schemas.microsoft.com/office/drawing/2014/main" id="{F1F56071-9489-1243-BC18-C8002D724D18}"/>
              </a:ext>
            </a:extLst>
          </p:cNvPr>
          <p:cNvSpPr>
            <a:spLocks noChangeArrowheads="1"/>
          </p:cNvSpPr>
          <p:nvPr/>
        </p:nvSpPr>
        <p:spPr bwMode="auto">
          <a:xfrm rot="-499845">
            <a:off x="2982913" y="3863975"/>
            <a:ext cx="2927350" cy="2632075"/>
          </a:xfrm>
          <a:custGeom>
            <a:avLst/>
            <a:gdLst>
              <a:gd name="T0" fmla="*/ 1464353 w 21600"/>
              <a:gd name="T1" fmla="*/ 0 h 21600"/>
              <a:gd name="T2" fmla="*/ 184992 w 21600"/>
              <a:gd name="T3" fmla="*/ 1315916 h 21600"/>
              <a:gd name="T4" fmla="*/ 1464217 w 21600"/>
              <a:gd name="T5" fmla="*/ 333031 h 21600"/>
              <a:gd name="T6" fmla="*/ 3293133 w 21600"/>
              <a:gd name="T7" fmla="*/ 1317622 h 21600"/>
              <a:gd name="T8" fmla="*/ 2741545 w 21600"/>
              <a:gd name="T9" fmla="*/ 1812720 h 21600"/>
              <a:gd name="T10" fmla="*/ 2190905 w 21600"/>
              <a:gd name="T11" fmla="*/ 1316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866" y="10807"/>
                </a:moveTo>
                <a:cubicBezTo>
                  <a:pt x="18866" y="10805"/>
                  <a:pt x="18867" y="10802"/>
                  <a:pt x="18867" y="10800"/>
                </a:cubicBezTo>
                <a:cubicBezTo>
                  <a:pt x="18867" y="6344"/>
                  <a:pt x="15255" y="2733"/>
                  <a:pt x="10800" y="2733"/>
                </a:cubicBezTo>
                <a:cubicBezTo>
                  <a:pt x="6344" y="2733"/>
                  <a:pt x="2733" y="6344"/>
                  <a:pt x="2733" y="10800"/>
                </a:cubicBezTo>
                <a:lnTo>
                  <a:pt x="-1" y="10799"/>
                </a:lnTo>
                <a:cubicBezTo>
                  <a:pt x="0" y="4835"/>
                  <a:pt x="4835" y="0"/>
                  <a:pt x="10800" y="0"/>
                </a:cubicBezTo>
                <a:cubicBezTo>
                  <a:pt x="16764" y="0"/>
                  <a:pt x="21600" y="4835"/>
                  <a:pt x="21600" y="10800"/>
                </a:cubicBezTo>
                <a:cubicBezTo>
                  <a:pt x="21600" y="10803"/>
                  <a:pt x="21599" y="10807"/>
                  <a:pt x="21599" y="10810"/>
                </a:cubicBezTo>
                <a:lnTo>
                  <a:pt x="24299" y="10813"/>
                </a:lnTo>
                <a:lnTo>
                  <a:pt x="20229" y="14876"/>
                </a:lnTo>
                <a:lnTo>
                  <a:pt x="16166" y="10805"/>
                </a:lnTo>
                <a:lnTo>
                  <a:pt x="18866" y="10807"/>
                </a:lnTo>
                <a:close/>
              </a:path>
            </a:pathLst>
          </a:custGeom>
          <a:gradFill rotWithShape="0">
            <a:gsLst>
              <a:gs pos="0">
                <a:srgbClr val="000000"/>
              </a:gs>
              <a:gs pos="50000">
                <a:srgbClr val="FEF800"/>
              </a:gs>
              <a:gs pos="100000">
                <a:srgbClr val="000000"/>
              </a:gs>
            </a:gsLst>
            <a:lin ang="0" scaled="1"/>
          </a:gradFill>
          <a:ln w="12700">
            <a:solidFill>
              <a:schemeClr val="tx1"/>
            </a:solidFill>
            <a:miter lim="800000"/>
            <a:headEnd/>
            <a:tailEnd/>
          </a:ln>
          <a:effectLst>
            <a:outerShdw blurRad="63500" dist="89803" dir="2700000" algn="ctr" rotWithShape="0">
              <a:srgbClr val="000000">
                <a:alpha val="74997"/>
              </a:srgbClr>
            </a:outerShdw>
          </a:effectLst>
        </p:spPr>
        <p:txBody>
          <a:bodyPr wrap="none" anchor="ctr"/>
          <a:lstStyle/>
          <a:p>
            <a:endParaRPr lang="en-US"/>
          </a:p>
        </p:txBody>
      </p:sp>
      <p:sp>
        <p:nvSpPr>
          <p:cNvPr id="143409" name="Text Box 49">
            <a:extLst>
              <a:ext uri="{FF2B5EF4-FFF2-40B4-BE49-F238E27FC236}">
                <a16:creationId xmlns:a16="http://schemas.microsoft.com/office/drawing/2014/main" id="{D2A7C976-39C7-0048-918F-14834A594C0F}"/>
              </a:ext>
            </a:extLst>
          </p:cNvPr>
          <p:cNvSpPr txBox="1">
            <a:spLocks noChangeArrowheads="1"/>
          </p:cNvSpPr>
          <p:nvPr/>
        </p:nvSpPr>
        <p:spPr bwMode="auto">
          <a:xfrm>
            <a:off x="8720138" y="80963"/>
            <a:ext cx="260350" cy="446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ko-KR" altLang="en-US" sz="2000">
                <a:solidFill>
                  <a:srgbClr val="FFA27C"/>
                </a:solidFill>
                <a:latin typeface="Comic Sans MS" charset="0"/>
                <a:ea typeface="굴림" charset="0"/>
                <a:cs typeface="굴림" charset="0"/>
              </a:rPr>
              <a:t> </a:t>
            </a:r>
          </a:p>
        </p:txBody>
      </p:sp>
      <p:sp>
        <p:nvSpPr>
          <p:cNvPr id="143419" name="Rectangle 59">
            <a:extLst>
              <a:ext uri="{FF2B5EF4-FFF2-40B4-BE49-F238E27FC236}">
                <a16:creationId xmlns:a16="http://schemas.microsoft.com/office/drawing/2014/main" id="{E78BFB5A-78A5-DC4A-9CAE-5055F920846C}"/>
              </a:ext>
            </a:extLst>
          </p:cNvPr>
          <p:cNvSpPr>
            <a:spLocks noChangeArrowheads="1"/>
          </p:cNvSpPr>
          <p:nvPr/>
        </p:nvSpPr>
        <p:spPr bwMode="auto">
          <a:xfrm>
            <a:off x="8091488" y="6427788"/>
            <a:ext cx="339725" cy="268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altLang="ko-KR" sz="1000" b="1">
                <a:solidFill>
                  <a:schemeClr val="bg1"/>
                </a:solidFill>
                <a:effectLst>
                  <a:outerShdw blurRad="38100" dist="38100" dir="2700000" algn="tl">
                    <a:srgbClr val="000000"/>
                  </a:outerShdw>
                </a:effectLst>
                <a:latin typeface="Comic Sans MS" charset="0"/>
                <a:ea typeface="굴림" charset="0"/>
                <a:cs typeface="굴림" charset="0"/>
              </a:rPr>
              <a:t>09</a:t>
            </a:r>
            <a:endParaRPr lang="en-US" altLang="ko-KR" sz="1000" b="1">
              <a:effectLst>
                <a:outerShdw blurRad="38100" dist="38100" dir="2700000" algn="tl">
                  <a:srgbClr val="FFFFFF"/>
                </a:outerShdw>
              </a:effectLst>
              <a:latin typeface="Comic Sans MS" charset="0"/>
              <a:ea typeface="굴림" charset="0"/>
              <a:cs typeface="굴림" charset="0"/>
            </a:endParaRPr>
          </a:p>
        </p:txBody>
      </p:sp>
      <p:sp>
        <p:nvSpPr>
          <p:cNvPr id="143420" name="Text Box 60">
            <a:extLst>
              <a:ext uri="{FF2B5EF4-FFF2-40B4-BE49-F238E27FC236}">
                <a16:creationId xmlns:a16="http://schemas.microsoft.com/office/drawing/2014/main" id="{237FF2E4-2B66-E441-89C3-4E2428DBADD2}"/>
              </a:ext>
            </a:extLst>
          </p:cNvPr>
          <p:cNvSpPr txBox="1">
            <a:spLocks noChangeArrowheads="1"/>
          </p:cNvSpPr>
          <p:nvPr/>
        </p:nvSpPr>
        <p:spPr bwMode="auto">
          <a:xfrm>
            <a:off x="8502650" y="6353175"/>
            <a:ext cx="323850" cy="411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ltLang="ko-KR" sz="1800" b="1">
                <a:solidFill>
                  <a:srgbClr val="FFFFFF"/>
                </a:solidFill>
                <a:latin typeface="Comic Sans MS" charset="0"/>
                <a:ea typeface="굴림" charset="0"/>
                <a:cs typeface="굴림" charset="0"/>
              </a:rPr>
              <a:t>3</a:t>
            </a:r>
          </a:p>
        </p:txBody>
      </p:sp>
      <p:grpSp>
        <p:nvGrpSpPr>
          <p:cNvPr id="12308" name="Group 61">
            <a:extLst>
              <a:ext uri="{FF2B5EF4-FFF2-40B4-BE49-F238E27FC236}">
                <a16:creationId xmlns:a16="http://schemas.microsoft.com/office/drawing/2014/main" id="{E09DCF7C-0D50-1743-8325-0BF7580C36D0}"/>
              </a:ext>
            </a:extLst>
          </p:cNvPr>
          <p:cNvGrpSpPr>
            <a:grpSpLocks/>
          </p:cNvGrpSpPr>
          <p:nvPr/>
        </p:nvGrpSpPr>
        <p:grpSpPr bwMode="auto">
          <a:xfrm>
            <a:off x="127000" y="687388"/>
            <a:ext cx="8966200" cy="1111250"/>
            <a:chOff x="80" y="433"/>
            <a:chExt cx="5648" cy="700"/>
          </a:xfrm>
        </p:grpSpPr>
        <p:sp>
          <p:nvSpPr>
            <p:cNvPr id="143422" name="Text Box 62">
              <a:extLst>
                <a:ext uri="{FF2B5EF4-FFF2-40B4-BE49-F238E27FC236}">
                  <a16:creationId xmlns:a16="http://schemas.microsoft.com/office/drawing/2014/main" id="{E6DEBED7-D844-A24F-B85C-BF412FBEAF97}"/>
                </a:ext>
              </a:extLst>
            </p:cNvPr>
            <p:cNvSpPr txBox="1">
              <a:spLocks noChangeArrowheads="1"/>
            </p:cNvSpPr>
            <p:nvPr/>
          </p:nvSpPr>
          <p:spPr bwMode="auto">
            <a:xfrm>
              <a:off x="80" y="461"/>
              <a:ext cx="2098" cy="672"/>
            </a:xfrm>
            <a:prstGeom prst="rect">
              <a:avLst/>
            </a:prstGeom>
            <a:noFill/>
            <a:ln>
              <a:noFill/>
            </a:ln>
            <a:effectLst>
              <a:outerShdw blurRad="63500" dist="71842" dir="2700000" algn="ctr" rotWithShape="0">
                <a:schemeClr val="tx1">
                  <a:alpha val="50000"/>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spcBef>
                  <a:spcPct val="50000"/>
                </a:spcBef>
                <a:defRPr/>
              </a:pPr>
              <a:r>
                <a:rPr lang="ko-KR" altLang="en-US" sz="3200" b="1" i="1">
                  <a:solidFill>
                    <a:srgbClr val="62D6AC"/>
                  </a:solidFill>
                  <a:latin typeface="Helvetica" charset="0"/>
                  <a:ea typeface="굴림" charset="0"/>
                  <a:cs typeface="굴림" charset="0"/>
                </a:rPr>
                <a:t>이전의       </a:t>
              </a:r>
              <a:r>
                <a:rPr lang="ko-KR" altLang="en-US" sz="3200" b="1">
                  <a:solidFill>
                    <a:srgbClr val="FFFF00"/>
                  </a:solidFill>
                  <a:latin typeface="Helvetica" charset="0"/>
                  <a:ea typeface="굴림" charset="0"/>
                  <a:cs typeface="굴림" charset="0"/>
                </a:rPr>
                <a:t>이야기</a:t>
              </a:r>
              <a:endParaRPr lang="en-US" altLang="ko-KR" sz="3200" b="1">
                <a:solidFill>
                  <a:srgbClr val="FFFF00"/>
                </a:solidFill>
                <a:latin typeface="Helvetica" charset="0"/>
                <a:ea typeface="굴림" charset="0"/>
                <a:cs typeface="굴림" charset="0"/>
              </a:endParaRPr>
            </a:p>
          </p:txBody>
        </p:sp>
        <p:sp>
          <p:nvSpPr>
            <p:cNvPr id="143423" name="Text Box 63">
              <a:extLst>
                <a:ext uri="{FF2B5EF4-FFF2-40B4-BE49-F238E27FC236}">
                  <a16:creationId xmlns:a16="http://schemas.microsoft.com/office/drawing/2014/main" id="{DAC4387A-3085-AD47-8450-871D88CC4BD3}"/>
                </a:ext>
              </a:extLst>
            </p:cNvPr>
            <p:cNvSpPr txBox="1">
              <a:spLocks noChangeArrowheads="1"/>
            </p:cNvSpPr>
            <p:nvPr/>
          </p:nvSpPr>
          <p:spPr bwMode="auto">
            <a:xfrm>
              <a:off x="3701" y="433"/>
              <a:ext cx="2027" cy="672"/>
            </a:xfrm>
            <a:prstGeom prst="rect">
              <a:avLst/>
            </a:prstGeom>
            <a:noFill/>
            <a:ln>
              <a:noFill/>
            </a:ln>
            <a:effectLst>
              <a:outerShdw blurRad="63500" dist="71842" dir="2700000" algn="ctr" rotWithShape="0">
                <a:schemeClr val="tx1">
                  <a:alpha val="50000"/>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spcBef>
                  <a:spcPct val="50000"/>
                </a:spcBef>
                <a:defRPr/>
              </a:pPr>
              <a:r>
                <a:rPr lang="ko-KR" altLang="en-US" sz="3200" b="1" i="1">
                  <a:solidFill>
                    <a:srgbClr val="62D6AC"/>
                  </a:solidFill>
                  <a:latin typeface="Helvetica" charset="0"/>
                  <a:ea typeface="굴림" charset="0"/>
                  <a:cs typeface="굴림" charset="0"/>
                </a:rPr>
                <a:t>새로운</a:t>
              </a:r>
              <a:r>
                <a:rPr lang="en-US" altLang="ko-KR" sz="3200" b="1">
                  <a:solidFill>
                    <a:srgbClr val="FFFF00"/>
                  </a:solidFill>
                  <a:latin typeface="Helvetica" charset="0"/>
                  <a:ea typeface="굴림" charset="0"/>
                  <a:cs typeface="굴림" charset="0"/>
                </a:rPr>
                <a:t>      </a:t>
              </a:r>
              <a:r>
                <a:rPr lang="ko-KR" altLang="en-US" sz="3200" b="1">
                  <a:solidFill>
                    <a:srgbClr val="FFFF00"/>
                  </a:solidFill>
                  <a:latin typeface="Helvetica" charset="0"/>
                  <a:ea typeface="굴림" charset="0"/>
                  <a:cs typeface="굴림" charset="0"/>
                </a:rPr>
                <a:t>이야기</a:t>
              </a:r>
              <a:endParaRPr lang="en-US" altLang="ko-KR" sz="3200" b="1">
                <a:solidFill>
                  <a:srgbClr val="FFFF00"/>
                </a:solidFill>
                <a:latin typeface="Helvetica" charset="0"/>
                <a:ea typeface="굴림" charset="0"/>
                <a:cs typeface="굴림" charset="0"/>
              </a:endParaRPr>
            </a:p>
          </p:txBody>
        </p:sp>
      </p:grpSp>
    </p:spTree>
  </p:cSld>
  <p:clrMapOvr>
    <a:masterClrMapping/>
  </p:clrMapOvr>
  <p:transition spd="med">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43376"/>
                                        </p:tgtEl>
                                        <p:attrNameLst>
                                          <p:attrName>style.visibility</p:attrName>
                                        </p:attrNameLst>
                                      </p:cBhvr>
                                      <p:to>
                                        <p:strVal val="visible"/>
                                      </p:to>
                                    </p:set>
                                    <p:animEffect transition="in" filter="wipe(left)">
                                      <p:cBhvr>
                                        <p:cTn id="7" dur="500"/>
                                        <p:tgtEl>
                                          <p:spTgt spid="1433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43374"/>
                                        </p:tgtEl>
                                        <p:attrNameLst>
                                          <p:attrName>style.visibility</p:attrName>
                                        </p:attrNameLst>
                                      </p:cBhvr>
                                      <p:to>
                                        <p:strVal val="visible"/>
                                      </p:to>
                                    </p:set>
                                    <p:anim calcmode="lin" valueType="num">
                                      <p:cBhvr additive="base">
                                        <p:cTn id="12" dur="500" fill="hold"/>
                                        <p:tgtEl>
                                          <p:spTgt spid="143374"/>
                                        </p:tgtEl>
                                        <p:attrNameLst>
                                          <p:attrName>ppt_x</p:attrName>
                                        </p:attrNameLst>
                                      </p:cBhvr>
                                      <p:tavLst>
                                        <p:tav tm="0">
                                          <p:val>
                                            <p:strVal val="#ppt_x"/>
                                          </p:val>
                                        </p:tav>
                                        <p:tav tm="100000">
                                          <p:val>
                                            <p:strVal val="#ppt_x"/>
                                          </p:val>
                                        </p:tav>
                                      </p:tavLst>
                                    </p:anim>
                                    <p:anim calcmode="lin" valueType="num">
                                      <p:cBhvr additive="base">
                                        <p:cTn id="13" dur="500" fill="hold"/>
                                        <p:tgtEl>
                                          <p:spTgt spid="143374"/>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500"/>
                            </p:stCondLst>
                            <p:childTnLst>
                              <p:par>
                                <p:cTn id="15" presetID="23" presetClass="entr" presetSubtype="528" fill="hold" grpId="0" nodeType="afterEffect">
                                  <p:stCondLst>
                                    <p:cond delay="500"/>
                                  </p:stCondLst>
                                  <p:childTnLst>
                                    <p:set>
                                      <p:cBhvr>
                                        <p:cTn id="16" dur="1" fill="hold">
                                          <p:stCondLst>
                                            <p:cond delay="0"/>
                                          </p:stCondLst>
                                        </p:cTn>
                                        <p:tgtEl>
                                          <p:spTgt spid="143403"/>
                                        </p:tgtEl>
                                        <p:attrNameLst>
                                          <p:attrName>style.visibility</p:attrName>
                                        </p:attrNameLst>
                                      </p:cBhvr>
                                      <p:to>
                                        <p:strVal val="visible"/>
                                      </p:to>
                                    </p:set>
                                    <p:anim calcmode="lin" valueType="num">
                                      <p:cBhvr>
                                        <p:cTn id="17" dur="500" fill="hold"/>
                                        <p:tgtEl>
                                          <p:spTgt spid="143403"/>
                                        </p:tgtEl>
                                        <p:attrNameLst>
                                          <p:attrName>ppt_w</p:attrName>
                                        </p:attrNameLst>
                                      </p:cBhvr>
                                      <p:tavLst>
                                        <p:tav tm="0">
                                          <p:val>
                                            <p:fltVal val="0"/>
                                          </p:val>
                                        </p:tav>
                                        <p:tav tm="100000">
                                          <p:val>
                                            <p:strVal val="#ppt_w"/>
                                          </p:val>
                                        </p:tav>
                                      </p:tavLst>
                                    </p:anim>
                                    <p:anim calcmode="lin" valueType="num">
                                      <p:cBhvr>
                                        <p:cTn id="18" dur="500" fill="hold"/>
                                        <p:tgtEl>
                                          <p:spTgt spid="143403"/>
                                        </p:tgtEl>
                                        <p:attrNameLst>
                                          <p:attrName>ppt_h</p:attrName>
                                        </p:attrNameLst>
                                      </p:cBhvr>
                                      <p:tavLst>
                                        <p:tav tm="0">
                                          <p:val>
                                            <p:fltVal val="0"/>
                                          </p:val>
                                        </p:tav>
                                        <p:tav tm="100000">
                                          <p:val>
                                            <p:strVal val="#ppt_h"/>
                                          </p:val>
                                        </p:tav>
                                      </p:tavLst>
                                    </p:anim>
                                    <p:anim calcmode="lin" valueType="num">
                                      <p:cBhvr>
                                        <p:cTn id="19" dur="500" fill="hold"/>
                                        <p:tgtEl>
                                          <p:spTgt spid="143403"/>
                                        </p:tgtEl>
                                        <p:attrNameLst>
                                          <p:attrName>ppt_x</p:attrName>
                                        </p:attrNameLst>
                                      </p:cBhvr>
                                      <p:tavLst>
                                        <p:tav tm="0">
                                          <p:val>
                                            <p:fltVal val="0.5"/>
                                          </p:val>
                                        </p:tav>
                                        <p:tav tm="100000">
                                          <p:val>
                                            <p:strVal val="#ppt_x"/>
                                          </p:val>
                                        </p:tav>
                                      </p:tavLst>
                                    </p:anim>
                                    <p:anim calcmode="lin" valueType="num">
                                      <p:cBhvr>
                                        <p:cTn id="20" dur="500" fill="hold"/>
                                        <p:tgtEl>
                                          <p:spTgt spid="143403"/>
                                        </p:tgtEl>
                                        <p:attrNameLst>
                                          <p:attrName>ppt_y</p:attrName>
                                        </p:attrNameLst>
                                      </p:cBhvr>
                                      <p:tavLst>
                                        <p:tav tm="0">
                                          <p:val>
                                            <p:fltVal val="0.5"/>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43375"/>
                                        </p:tgtEl>
                                        <p:attrNameLst>
                                          <p:attrName>style.visibility</p:attrName>
                                        </p:attrNameLst>
                                      </p:cBhvr>
                                      <p:to>
                                        <p:strVal val="visible"/>
                                      </p:to>
                                    </p:set>
                                    <p:anim calcmode="lin" valueType="num">
                                      <p:cBhvr additive="base">
                                        <p:cTn id="25" dur="500" fill="hold"/>
                                        <p:tgtEl>
                                          <p:spTgt spid="143375"/>
                                        </p:tgtEl>
                                        <p:attrNameLst>
                                          <p:attrName>ppt_x</p:attrName>
                                        </p:attrNameLst>
                                      </p:cBhvr>
                                      <p:tavLst>
                                        <p:tav tm="0">
                                          <p:val>
                                            <p:strVal val="1+#ppt_w/2"/>
                                          </p:val>
                                        </p:tav>
                                        <p:tav tm="100000">
                                          <p:val>
                                            <p:strVal val="#ppt_x"/>
                                          </p:val>
                                        </p:tav>
                                      </p:tavLst>
                                    </p:anim>
                                    <p:anim calcmode="lin" valueType="num">
                                      <p:cBhvr additive="base">
                                        <p:cTn id="26" dur="500" fill="hold"/>
                                        <p:tgtEl>
                                          <p:spTgt spid="143375"/>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500"/>
                            </p:stCondLst>
                            <p:childTnLst>
                              <p:par>
                                <p:cTn id="28" presetID="23" presetClass="entr" presetSubtype="528" fill="hold" grpId="0" nodeType="afterEffect">
                                  <p:stCondLst>
                                    <p:cond delay="500"/>
                                  </p:stCondLst>
                                  <p:childTnLst>
                                    <p:set>
                                      <p:cBhvr>
                                        <p:cTn id="29" dur="1" fill="hold">
                                          <p:stCondLst>
                                            <p:cond delay="0"/>
                                          </p:stCondLst>
                                        </p:cTn>
                                        <p:tgtEl>
                                          <p:spTgt spid="143404"/>
                                        </p:tgtEl>
                                        <p:attrNameLst>
                                          <p:attrName>style.visibility</p:attrName>
                                        </p:attrNameLst>
                                      </p:cBhvr>
                                      <p:to>
                                        <p:strVal val="visible"/>
                                      </p:to>
                                    </p:set>
                                    <p:anim calcmode="lin" valueType="num">
                                      <p:cBhvr>
                                        <p:cTn id="30" dur="500" fill="hold"/>
                                        <p:tgtEl>
                                          <p:spTgt spid="143404"/>
                                        </p:tgtEl>
                                        <p:attrNameLst>
                                          <p:attrName>ppt_w</p:attrName>
                                        </p:attrNameLst>
                                      </p:cBhvr>
                                      <p:tavLst>
                                        <p:tav tm="0">
                                          <p:val>
                                            <p:fltVal val="0"/>
                                          </p:val>
                                        </p:tav>
                                        <p:tav tm="100000">
                                          <p:val>
                                            <p:strVal val="#ppt_w"/>
                                          </p:val>
                                        </p:tav>
                                      </p:tavLst>
                                    </p:anim>
                                    <p:anim calcmode="lin" valueType="num">
                                      <p:cBhvr>
                                        <p:cTn id="31" dur="500" fill="hold"/>
                                        <p:tgtEl>
                                          <p:spTgt spid="143404"/>
                                        </p:tgtEl>
                                        <p:attrNameLst>
                                          <p:attrName>ppt_h</p:attrName>
                                        </p:attrNameLst>
                                      </p:cBhvr>
                                      <p:tavLst>
                                        <p:tav tm="0">
                                          <p:val>
                                            <p:fltVal val="0"/>
                                          </p:val>
                                        </p:tav>
                                        <p:tav tm="100000">
                                          <p:val>
                                            <p:strVal val="#ppt_h"/>
                                          </p:val>
                                        </p:tav>
                                      </p:tavLst>
                                    </p:anim>
                                    <p:anim calcmode="lin" valueType="num">
                                      <p:cBhvr>
                                        <p:cTn id="32" dur="500" fill="hold"/>
                                        <p:tgtEl>
                                          <p:spTgt spid="143404"/>
                                        </p:tgtEl>
                                        <p:attrNameLst>
                                          <p:attrName>ppt_x</p:attrName>
                                        </p:attrNameLst>
                                      </p:cBhvr>
                                      <p:tavLst>
                                        <p:tav tm="0">
                                          <p:val>
                                            <p:fltVal val="0.5"/>
                                          </p:val>
                                        </p:tav>
                                        <p:tav tm="100000">
                                          <p:val>
                                            <p:strVal val="#ppt_x"/>
                                          </p:val>
                                        </p:tav>
                                      </p:tavLst>
                                    </p:anim>
                                    <p:anim calcmode="lin" valueType="num">
                                      <p:cBhvr>
                                        <p:cTn id="33" dur="500" fill="hold"/>
                                        <p:tgtEl>
                                          <p:spTgt spid="143404"/>
                                        </p:tgtEl>
                                        <p:attrNameLst>
                                          <p:attrName>ppt_y</p:attrName>
                                        </p:attrNameLst>
                                      </p:cBhvr>
                                      <p:tavLst>
                                        <p:tav tm="0">
                                          <p:val>
                                            <p:fltVal val="0.5"/>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childTnLst>
                                    <p:set>
                                      <p:cBhvr>
                                        <p:cTn id="37" dur="1" fill="hold">
                                          <p:stCondLst>
                                            <p:cond delay="0"/>
                                          </p:stCondLst>
                                        </p:cTn>
                                        <p:tgtEl>
                                          <p:spTgt spid="143408"/>
                                        </p:tgtEl>
                                        <p:attrNameLst>
                                          <p:attrName>style.visibility</p:attrName>
                                        </p:attrNameLst>
                                      </p:cBhvr>
                                      <p:to>
                                        <p:strVal val="visible"/>
                                      </p:to>
                                    </p:set>
                                    <p:animEffect transition="in" filter="wipe(left)">
                                      <p:cBhvr>
                                        <p:cTn id="38" dur="500"/>
                                        <p:tgtEl>
                                          <p:spTgt spid="143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3" grpId="0" autoUpdateAnimBg="0"/>
      <p:bldP spid="143404" grpId="0" autoUpdateAnimBg="0"/>
      <p:bldP spid="143374" grpId="0" animBg="1"/>
      <p:bldP spid="1433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8" name="Rectangle 4">
            <a:extLst>
              <a:ext uri="{FF2B5EF4-FFF2-40B4-BE49-F238E27FC236}">
                <a16:creationId xmlns:a16="http://schemas.microsoft.com/office/drawing/2014/main" id="{8DEDB1AD-477B-A24C-B077-06AAC32BF7F2}"/>
              </a:ext>
            </a:extLst>
          </p:cNvPr>
          <p:cNvSpPr>
            <a:spLocks noChangeArrowheads="1"/>
          </p:cNvSpPr>
          <p:nvPr/>
        </p:nvSpPr>
        <p:spPr bwMode="auto">
          <a:xfrm>
            <a:off x="2032000" y="4578350"/>
            <a:ext cx="817563" cy="454025"/>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400" b="1">
                <a:solidFill>
                  <a:srgbClr val="FFFF00"/>
                </a:solidFill>
                <a:latin typeface="Times" charset="0"/>
                <a:ea typeface="굴림" charset="0"/>
                <a:cs typeface="굴림" charset="0"/>
              </a:rPr>
              <a:t>1</a:t>
            </a:r>
          </a:p>
        </p:txBody>
      </p:sp>
      <p:sp>
        <p:nvSpPr>
          <p:cNvPr id="144389" name="Rectangle 5">
            <a:extLst>
              <a:ext uri="{FF2B5EF4-FFF2-40B4-BE49-F238E27FC236}">
                <a16:creationId xmlns:a16="http://schemas.microsoft.com/office/drawing/2014/main" id="{228CBF72-5848-1145-8DC9-F49E9B42918A}"/>
              </a:ext>
            </a:extLst>
          </p:cNvPr>
          <p:cNvSpPr>
            <a:spLocks noChangeArrowheads="1"/>
          </p:cNvSpPr>
          <p:nvPr/>
        </p:nvSpPr>
        <p:spPr bwMode="auto">
          <a:xfrm>
            <a:off x="2387600" y="3652838"/>
            <a:ext cx="817563" cy="515937"/>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800" b="1">
                <a:solidFill>
                  <a:srgbClr val="FFFF00"/>
                </a:solidFill>
                <a:latin typeface="Times" charset="0"/>
                <a:ea typeface="굴림" charset="0"/>
                <a:cs typeface="굴림" charset="0"/>
              </a:rPr>
              <a:t>2</a:t>
            </a:r>
          </a:p>
        </p:txBody>
      </p:sp>
      <p:sp>
        <p:nvSpPr>
          <p:cNvPr id="144390" name="Rectangle 6">
            <a:extLst>
              <a:ext uri="{FF2B5EF4-FFF2-40B4-BE49-F238E27FC236}">
                <a16:creationId xmlns:a16="http://schemas.microsoft.com/office/drawing/2014/main" id="{BDA3B786-DA4F-0D4A-AA31-957EF1DA45CD}"/>
              </a:ext>
            </a:extLst>
          </p:cNvPr>
          <p:cNvSpPr>
            <a:spLocks noChangeArrowheads="1"/>
          </p:cNvSpPr>
          <p:nvPr/>
        </p:nvSpPr>
        <p:spPr bwMode="auto">
          <a:xfrm>
            <a:off x="3259138" y="2897188"/>
            <a:ext cx="817562" cy="515937"/>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800" b="1">
                <a:solidFill>
                  <a:srgbClr val="FFFF00"/>
                </a:solidFill>
                <a:latin typeface="Times" charset="0"/>
                <a:ea typeface="굴림" charset="0"/>
                <a:cs typeface="굴림" charset="0"/>
              </a:rPr>
              <a:t>3</a:t>
            </a:r>
          </a:p>
        </p:txBody>
      </p:sp>
      <p:sp>
        <p:nvSpPr>
          <p:cNvPr id="144391" name="Rectangle 7">
            <a:extLst>
              <a:ext uri="{FF2B5EF4-FFF2-40B4-BE49-F238E27FC236}">
                <a16:creationId xmlns:a16="http://schemas.microsoft.com/office/drawing/2014/main" id="{6F06AACD-FC9B-AB4D-878D-A67C0A9DE0E4}"/>
              </a:ext>
            </a:extLst>
          </p:cNvPr>
          <p:cNvSpPr>
            <a:spLocks noChangeArrowheads="1"/>
          </p:cNvSpPr>
          <p:nvPr/>
        </p:nvSpPr>
        <p:spPr bwMode="auto">
          <a:xfrm>
            <a:off x="4597400" y="2632075"/>
            <a:ext cx="817563" cy="515938"/>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800" b="1">
                <a:solidFill>
                  <a:srgbClr val="FFFF00"/>
                </a:solidFill>
                <a:latin typeface="Times" charset="0"/>
                <a:ea typeface="굴림" charset="0"/>
                <a:cs typeface="굴림" charset="0"/>
              </a:rPr>
              <a:t>4</a:t>
            </a:r>
          </a:p>
        </p:txBody>
      </p:sp>
      <p:sp>
        <p:nvSpPr>
          <p:cNvPr id="144392" name="Rectangle 8">
            <a:extLst>
              <a:ext uri="{FF2B5EF4-FFF2-40B4-BE49-F238E27FC236}">
                <a16:creationId xmlns:a16="http://schemas.microsoft.com/office/drawing/2014/main" id="{8EBF6890-5DFF-BD41-BD30-27242AF32A3F}"/>
              </a:ext>
            </a:extLst>
          </p:cNvPr>
          <p:cNvSpPr>
            <a:spLocks noChangeArrowheads="1"/>
          </p:cNvSpPr>
          <p:nvPr/>
        </p:nvSpPr>
        <p:spPr bwMode="auto">
          <a:xfrm>
            <a:off x="5557838" y="2936875"/>
            <a:ext cx="817562" cy="515938"/>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800" b="1">
                <a:solidFill>
                  <a:srgbClr val="FFFF00"/>
                </a:solidFill>
                <a:latin typeface="Times" charset="0"/>
                <a:ea typeface="굴림" charset="0"/>
                <a:cs typeface="굴림" charset="0"/>
              </a:rPr>
              <a:t>5</a:t>
            </a:r>
          </a:p>
        </p:txBody>
      </p:sp>
      <p:sp>
        <p:nvSpPr>
          <p:cNvPr id="144393" name="Rectangle 9">
            <a:extLst>
              <a:ext uri="{FF2B5EF4-FFF2-40B4-BE49-F238E27FC236}">
                <a16:creationId xmlns:a16="http://schemas.microsoft.com/office/drawing/2014/main" id="{2CFA4C77-B8CC-9141-AF33-17089866C3CD}"/>
              </a:ext>
            </a:extLst>
          </p:cNvPr>
          <p:cNvSpPr>
            <a:spLocks noChangeArrowheads="1"/>
          </p:cNvSpPr>
          <p:nvPr/>
        </p:nvSpPr>
        <p:spPr bwMode="auto">
          <a:xfrm>
            <a:off x="6086475" y="3384550"/>
            <a:ext cx="817563" cy="515938"/>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800" b="1">
                <a:solidFill>
                  <a:srgbClr val="FFFF00"/>
                </a:solidFill>
                <a:latin typeface="Times" charset="0"/>
                <a:ea typeface="굴림" charset="0"/>
                <a:cs typeface="굴림" charset="0"/>
              </a:rPr>
              <a:t>6</a:t>
            </a:r>
          </a:p>
        </p:txBody>
      </p:sp>
      <p:sp>
        <p:nvSpPr>
          <p:cNvPr id="144394" name="Rectangle 10">
            <a:extLst>
              <a:ext uri="{FF2B5EF4-FFF2-40B4-BE49-F238E27FC236}">
                <a16:creationId xmlns:a16="http://schemas.microsoft.com/office/drawing/2014/main" id="{F84CD6B2-163C-7941-BE8A-6A663460B781}"/>
              </a:ext>
            </a:extLst>
          </p:cNvPr>
          <p:cNvSpPr>
            <a:spLocks noChangeArrowheads="1"/>
          </p:cNvSpPr>
          <p:nvPr/>
        </p:nvSpPr>
        <p:spPr bwMode="auto">
          <a:xfrm>
            <a:off x="6523038" y="4089400"/>
            <a:ext cx="817562" cy="515938"/>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800" b="1">
                <a:solidFill>
                  <a:srgbClr val="FFFF00"/>
                </a:solidFill>
                <a:latin typeface="Times" charset="0"/>
                <a:ea typeface="굴림" charset="0"/>
                <a:cs typeface="굴림" charset="0"/>
              </a:rPr>
              <a:t>7</a:t>
            </a:r>
          </a:p>
        </p:txBody>
      </p:sp>
      <p:sp>
        <p:nvSpPr>
          <p:cNvPr id="144395" name="Rectangle 11">
            <a:extLst>
              <a:ext uri="{FF2B5EF4-FFF2-40B4-BE49-F238E27FC236}">
                <a16:creationId xmlns:a16="http://schemas.microsoft.com/office/drawing/2014/main" id="{5FF67241-38D3-4541-AD38-962B9B9E2C2B}"/>
              </a:ext>
            </a:extLst>
          </p:cNvPr>
          <p:cNvSpPr>
            <a:spLocks noChangeArrowheads="1"/>
          </p:cNvSpPr>
          <p:nvPr/>
        </p:nvSpPr>
        <p:spPr bwMode="auto">
          <a:xfrm>
            <a:off x="7196138" y="4819650"/>
            <a:ext cx="817562" cy="515938"/>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800" b="1">
                <a:solidFill>
                  <a:srgbClr val="FFFF00"/>
                </a:solidFill>
                <a:latin typeface="Times" charset="0"/>
                <a:ea typeface="굴림" charset="0"/>
                <a:cs typeface="굴림" charset="0"/>
              </a:rPr>
              <a:t>8</a:t>
            </a:r>
          </a:p>
        </p:txBody>
      </p:sp>
      <p:sp>
        <p:nvSpPr>
          <p:cNvPr id="144418" name="Line 34">
            <a:extLst>
              <a:ext uri="{FF2B5EF4-FFF2-40B4-BE49-F238E27FC236}">
                <a16:creationId xmlns:a16="http://schemas.microsoft.com/office/drawing/2014/main" id="{04321351-C5AD-3C46-B7F7-63B92D33362C}"/>
              </a:ext>
            </a:extLst>
          </p:cNvPr>
          <p:cNvSpPr>
            <a:spLocks noChangeShapeType="1"/>
          </p:cNvSpPr>
          <p:nvPr/>
        </p:nvSpPr>
        <p:spPr bwMode="auto">
          <a:xfrm>
            <a:off x="2133600" y="5108575"/>
            <a:ext cx="1541463" cy="112713"/>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44419" name="Line 35">
            <a:extLst>
              <a:ext uri="{FF2B5EF4-FFF2-40B4-BE49-F238E27FC236}">
                <a16:creationId xmlns:a16="http://schemas.microsoft.com/office/drawing/2014/main" id="{8E0BFAD9-CBD7-284B-B9A2-B10A7BAA8F15}"/>
              </a:ext>
            </a:extLst>
          </p:cNvPr>
          <p:cNvSpPr>
            <a:spLocks noChangeShapeType="1"/>
          </p:cNvSpPr>
          <p:nvPr/>
        </p:nvSpPr>
        <p:spPr bwMode="auto">
          <a:xfrm>
            <a:off x="2390775" y="4222750"/>
            <a:ext cx="1419225" cy="7683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44422" name="Line 38">
            <a:extLst>
              <a:ext uri="{FF2B5EF4-FFF2-40B4-BE49-F238E27FC236}">
                <a16:creationId xmlns:a16="http://schemas.microsoft.com/office/drawing/2014/main" id="{C731C1F2-E2E8-684F-9A3B-C00910B5C9E0}"/>
              </a:ext>
            </a:extLst>
          </p:cNvPr>
          <p:cNvSpPr>
            <a:spLocks noChangeShapeType="1"/>
          </p:cNvSpPr>
          <p:nvPr/>
        </p:nvSpPr>
        <p:spPr bwMode="auto">
          <a:xfrm flipH="1">
            <a:off x="4886325" y="3287713"/>
            <a:ext cx="938213" cy="1389062"/>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44423" name="Line 39">
            <a:extLst>
              <a:ext uri="{FF2B5EF4-FFF2-40B4-BE49-F238E27FC236}">
                <a16:creationId xmlns:a16="http://schemas.microsoft.com/office/drawing/2014/main" id="{8E5F6F2B-1D4A-DF4F-85E7-981685FE1E2B}"/>
              </a:ext>
            </a:extLst>
          </p:cNvPr>
          <p:cNvSpPr>
            <a:spLocks noChangeShapeType="1"/>
          </p:cNvSpPr>
          <p:nvPr/>
        </p:nvSpPr>
        <p:spPr bwMode="auto">
          <a:xfrm flipH="1">
            <a:off x="5097463" y="3825875"/>
            <a:ext cx="1265237" cy="992188"/>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44431" name="Rectangle 47">
            <a:extLst>
              <a:ext uri="{FF2B5EF4-FFF2-40B4-BE49-F238E27FC236}">
                <a16:creationId xmlns:a16="http://schemas.microsoft.com/office/drawing/2014/main" id="{DCBF8F46-F2EE-7D4C-BFB5-7A4525ABC18D}"/>
              </a:ext>
            </a:extLst>
          </p:cNvPr>
          <p:cNvSpPr>
            <a:spLocks noChangeArrowheads="1"/>
          </p:cNvSpPr>
          <p:nvPr/>
        </p:nvSpPr>
        <p:spPr bwMode="auto">
          <a:xfrm rot="240000">
            <a:off x="2427288" y="4851400"/>
            <a:ext cx="1068387" cy="36353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D00224"/>
                </a:solidFill>
                <a:latin typeface="Helvetica BlackOblique" charset="0"/>
                <a:ea typeface="굴림" charset="0"/>
                <a:cs typeface="굴림" charset="0"/>
              </a:rPr>
              <a:t>율법서</a:t>
            </a:r>
          </a:p>
        </p:txBody>
      </p:sp>
      <p:sp>
        <p:nvSpPr>
          <p:cNvPr id="144432" name="Rectangle 48">
            <a:extLst>
              <a:ext uri="{FF2B5EF4-FFF2-40B4-BE49-F238E27FC236}">
                <a16:creationId xmlns:a16="http://schemas.microsoft.com/office/drawing/2014/main" id="{12BF3BE6-DAB8-6847-B88B-ABECD31BD08B}"/>
              </a:ext>
            </a:extLst>
          </p:cNvPr>
          <p:cNvSpPr>
            <a:spLocks noChangeArrowheads="1"/>
          </p:cNvSpPr>
          <p:nvPr/>
        </p:nvSpPr>
        <p:spPr bwMode="auto">
          <a:xfrm rot="18254599">
            <a:off x="4614069" y="3244057"/>
            <a:ext cx="1939925" cy="363537"/>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D00224"/>
                </a:solidFill>
                <a:latin typeface="Helvetica BlackOblique" charset="0"/>
                <a:ea typeface="굴림" charset="0"/>
                <a:cs typeface="굴림" charset="0"/>
              </a:rPr>
              <a:t>복음서</a:t>
            </a:r>
          </a:p>
        </p:txBody>
      </p:sp>
      <p:sp>
        <p:nvSpPr>
          <p:cNvPr id="144433" name="Rectangle 49">
            <a:extLst>
              <a:ext uri="{FF2B5EF4-FFF2-40B4-BE49-F238E27FC236}">
                <a16:creationId xmlns:a16="http://schemas.microsoft.com/office/drawing/2014/main" id="{E449A064-9BD3-7B41-914C-C647255BD3D3}"/>
              </a:ext>
            </a:extLst>
          </p:cNvPr>
          <p:cNvSpPr>
            <a:spLocks noChangeArrowheads="1"/>
          </p:cNvSpPr>
          <p:nvPr/>
        </p:nvSpPr>
        <p:spPr bwMode="auto">
          <a:xfrm rot="19276533">
            <a:off x="5081588" y="3987800"/>
            <a:ext cx="1271587" cy="363538"/>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FFFF00"/>
                </a:solidFill>
                <a:latin typeface="Helvetica BlackOblique" charset="0"/>
                <a:ea typeface="굴림" charset="0"/>
                <a:cs typeface="굴림" charset="0"/>
              </a:rPr>
              <a:t>사도행전</a:t>
            </a:r>
          </a:p>
        </p:txBody>
      </p:sp>
      <p:grpSp>
        <p:nvGrpSpPr>
          <p:cNvPr id="144408" name="Group 24">
            <a:extLst>
              <a:ext uri="{FF2B5EF4-FFF2-40B4-BE49-F238E27FC236}">
                <a16:creationId xmlns:a16="http://schemas.microsoft.com/office/drawing/2014/main" id="{A2DF06A3-DF11-5346-BB8A-C062952BB283}"/>
              </a:ext>
            </a:extLst>
          </p:cNvPr>
          <p:cNvGrpSpPr>
            <a:grpSpLocks/>
          </p:cNvGrpSpPr>
          <p:nvPr/>
        </p:nvGrpSpPr>
        <p:grpSpPr bwMode="auto">
          <a:xfrm>
            <a:off x="2298700" y="3381375"/>
            <a:ext cx="4265613" cy="749300"/>
            <a:chOff x="1405" y="2130"/>
            <a:chExt cx="2687" cy="472"/>
          </a:xfrm>
        </p:grpSpPr>
        <p:sp>
          <p:nvSpPr>
            <p:cNvPr id="144409" name="Oval 25">
              <a:extLst>
                <a:ext uri="{FF2B5EF4-FFF2-40B4-BE49-F238E27FC236}">
                  <a16:creationId xmlns:a16="http://schemas.microsoft.com/office/drawing/2014/main" id="{08C8ED1F-CF96-CE45-B0C8-376FF0C28064}"/>
                </a:ext>
              </a:extLst>
            </p:cNvPr>
            <p:cNvSpPr>
              <a:spLocks noChangeArrowheads="1"/>
            </p:cNvSpPr>
            <p:nvPr/>
          </p:nvSpPr>
          <p:spPr bwMode="auto">
            <a:xfrm>
              <a:off x="1405" y="2303"/>
              <a:ext cx="362" cy="299"/>
            </a:xfrm>
            <a:prstGeom prst="ellipse">
              <a:avLst/>
            </a:prstGeom>
            <a:noFill/>
            <a:ln w="50800">
              <a:solidFill>
                <a:srgbClr val="7B9DFD"/>
              </a:solidFill>
              <a:round/>
              <a:headEnd/>
              <a:tailEnd/>
            </a:ln>
            <a:effectLst>
              <a:outerShdw blurRad="63500" dist="81320" dir="2319588" algn="ctr" rotWithShape="0">
                <a:schemeClr val="tx1">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pPr>
                <a:defRPr/>
              </a:pPr>
              <a:endParaRPr lang="en-US">
                <a:latin typeface="Comic Sans MS" charset="0"/>
                <a:ea typeface="ＭＳ Ｐゴシック" charset="0"/>
              </a:endParaRPr>
            </a:p>
          </p:txBody>
        </p:sp>
        <p:sp>
          <p:nvSpPr>
            <p:cNvPr id="144410" name="Oval 26">
              <a:extLst>
                <a:ext uri="{FF2B5EF4-FFF2-40B4-BE49-F238E27FC236}">
                  <a16:creationId xmlns:a16="http://schemas.microsoft.com/office/drawing/2014/main" id="{6417E932-A334-EA4A-847D-C01562C019AD}"/>
                </a:ext>
              </a:extLst>
            </p:cNvPr>
            <p:cNvSpPr>
              <a:spLocks noChangeArrowheads="1"/>
            </p:cNvSpPr>
            <p:nvPr/>
          </p:nvSpPr>
          <p:spPr bwMode="auto">
            <a:xfrm>
              <a:off x="3730" y="2130"/>
              <a:ext cx="362" cy="299"/>
            </a:xfrm>
            <a:prstGeom prst="ellipse">
              <a:avLst/>
            </a:prstGeom>
            <a:noFill/>
            <a:ln w="50800">
              <a:solidFill>
                <a:srgbClr val="7B9DFD"/>
              </a:solidFill>
              <a:round/>
              <a:headEnd/>
              <a:tailEnd/>
            </a:ln>
            <a:effectLst>
              <a:outerShdw blurRad="63500" dist="81320" dir="2319588" algn="ctr" rotWithShape="0">
                <a:schemeClr val="tx1">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pPr>
                <a:defRPr/>
              </a:pPr>
              <a:endParaRPr lang="en-US">
                <a:latin typeface="Comic Sans MS" charset="0"/>
                <a:ea typeface="ＭＳ Ｐゴシック" charset="0"/>
              </a:endParaRPr>
            </a:p>
          </p:txBody>
        </p:sp>
        <p:sp>
          <p:nvSpPr>
            <p:cNvPr id="144411" name="Line 27">
              <a:extLst>
                <a:ext uri="{FF2B5EF4-FFF2-40B4-BE49-F238E27FC236}">
                  <a16:creationId xmlns:a16="http://schemas.microsoft.com/office/drawing/2014/main" id="{26F680CE-D93F-7A45-8C46-B168BD176E81}"/>
                </a:ext>
              </a:extLst>
            </p:cNvPr>
            <p:cNvSpPr>
              <a:spLocks noChangeShapeType="1"/>
            </p:cNvSpPr>
            <p:nvPr/>
          </p:nvSpPr>
          <p:spPr bwMode="auto">
            <a:xfrm flipV="1">
              <a:off x="1768" y="2284"/>
              <a:ext cx="1955" cy="153"/>
            </a:xfrm>
            <a:prstGeom prst="line">
              <a:avLst/>
            </a:prstGeom>
            <a:noFill/>
            <a:ln w="50800">
              <a:solidFill>
                <a:srgbClr val="7B9DFD"/>
              </a:solidFill>
              <a:round/>
              <a:headEnd/>
              <a:tailEnd/>
            </a:ln>
            <a:effectLst>
              <a:outerShdw blurRad="63500" dist="81320" dir="2319588"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grpSp>
      <p:sp>
        <p:nvSpPr>
          <p:cNvPr id="144412" name="Oval 28">
            <a:extLst>
              <a:ext uri="{FF2B5EF4-FFF2-40B4-BE49-F238E27FC236}">
                <a16:creationId xmlns:a16="http://schemas.microsoft.com/office/drawing/2014/main" id="{959C5AC9-70EE-D446-BA6B-94F7C0344FBF}"/>
              </a:ext>
            </a:extLst>
          </p:cNvPr>
          <p:cNvSpPr>
            <a:spLocks noChangeArrowheads="1"/>
          </p:cNvSpPr>
          <p:nvPr/>
        </p:nvSpPr>
        <p:spPr bwMode="auto">
          <a:xfrm rot="1304231">
            <a:off x="2185988" y="4097338"/>
            <a:ext cx="1609725" cy="592137"/>
          </a:xfrm>
          <a:prstGeom prst="ellipse">
            <a:avLst/>
          </a:prstGeom>
          <a:noFill/>
          <a:ln w="76200">
            <a:solidFill>
              <a:srgbClr val="21ED11"/>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rgbClr val="CF0E30"/>
                </a:solidFill>
              </a14:hiddenFill>
            </a:ext>
          </a:extLst>
        </p:spPr>
        <p:txBody>
          <a:bodyPr wrap="none" anchor="ctr"/>
          <a:lstStyle/>
          <a:p>
            <a:pPr>
              <a:defRPr/>
            </a:pPr>
            <a:endParaRPr lang="en-US">
              <a:latin typeface="Comic Sans MS" charset="0"/>
              <a:ea typeface="ＭＳ Ｐゴシック" charset="0"/>
            </a:endParaRPr>
          </a:p>
        </p:txBody>
      </p:sp>
      <p:sp>
        <p:nvSpPr>
          <p:cNvPr id="144413" name="Oval 29">
            <a:extLst>
              <a:ext uri="{FF2B5EF4-FFF2-40B4-BE49-F238E27FC236}">
                <a16:creationId xmlns:a16="http://schemas.microsoft.com/office/drawing/2014/main" id="{4CB983F1-9DDD-0341-9885-1F7062766D7A}"/>
              </a:ext>
            </a:extLst>
          </p:cNvPr>
          <p:cNvSpPr>
            <a:spLocks noChangeArrowheads="1"/>
          </p:cNvSpPr>
          <p:nvPr/>
        </p:nvSpPr>
        <p:spPr bwMode="auto">
          <a:xfrm rot="-2327321">
            <a:off x="5164138" y="3897313"/>
            <a:ext cx="1135062" cy="592137"/>
          </a:xfrm>
          <a:prstGeom prst="ellipse">
            <a:avLst/>
          </a:prstGeom>
          <a:noFill/>
          <a:ln w="76200">
            <a:solidFill>
              <a:srgbClr val="21ED11"/>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rgbClr val="CF0E30"/>
                </a:solidFill>
              </a14:hiddenFill>
            </a:ext>
          </a:extLst>
        </p:spPr>
        <p:txBody>
          <a:bodyPr wrap="none" anchor="ctr"/>
          <a:lstStyle/>
          <a:p>
            <a:pPr>
              <a:defRPr/>
            </a:pPr>
            <a:endParaRPr lang="en-US">
              <a:latin typeface="Comic Sans MS" charset="0"/>
              <a:ea typeface="ＭＳ Ｐゴシック" charset="0"/>
            </a:endParaRPr>
          </a:p>
        </p:txBody>
      </p:sp>
      <p:sp>
        <p:nvSpPr>
          <p:cNvPr id="144430" name="Rectangle 46">
            <a:extLst>
              <a:ext uri="{FF2B5EF4-FFF2-40B4-BE49-F238E27FC236}">
                <a16:creationId xmlns:a16="http://schemas.microsoft.com/office/drawing/2014/main" id="{97C62EBF-5B1C-E045-957E-9C7BB72AB617}"/>
              </a:ext>
            </a:extLst>
          </p:cNvPr>
          <p:cNvSpPr>
            <a:spLocks noChangeArrowheads="1"/>
          </p:cNvSpPr>
          <p:nvPr/>
        </p:nvSpPr>
        <p:spPr bwMode="auto">
          <a:xfrm rot="1755647">
            <a:off x="2317750" y="4370388"/>
            <a:ext cx="1889125" cy="363537"/>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FFFF00"/>
                </a:solidFill>
                <a:latin typeface="Helvetica BlackOblique" charset="0"/>
                <a:ea typeface="굴림" charset="0"/>
                <a:cs typeface="굴림" charset="0"/>
              </a:rPr>
              <a:t>역사서</a:t>
            </a:r>
          </a:p>
        </p:txBody>
      </p:sp>
      <p:grpSp>
        <p:nvGrpSpPr>
          <p:cNvPr id="144437" name="Group 53">
            <a:extLst>
              <a:ext uri="{FF2B5EF4-FFF2-40B4-BE49-F238E27FC236}">
                <a16:creationId xmlns:a16="http://schemas.microsoft.com/office/drawing/2014/main" id="{E56813E6-0A8B-B842-BF4C-4CFD1E57B8C5}"/>
              </a:ext>
            </a:extLst>
          </p:cNvPr>
          <p:cNvGrpSpPr>
            <a:grpSpLocks/>
          </p:cNvGrpSpPr>
          <p:nvPr/>
        </p:nvGrpSpPr>
        <p:grpSpPr bwMode="auto">
          <a:xfrm>
            <a:off x="1866900" y="2924175"/>
            <a:ext cx="4125913" cy="2095500"/>
            <a:chOff x="1133" y="1842"/>
            <a:chExt cx="2599" cy="1320"/>
          </a:xfrm>
        </p:grpSpPr>
        <p:sp>
          <p:nvSpPr>
            <p:cNvPr id="144438" name="Oval 54">
              <a:extLst>
                <a:ext uri="{FF2B5EF4-FFF2-40B4-BE49-F238E27FC236}">
                  <a16:creationId xmlns:a16="http://schemas.microsoft.com/office/drawing/2014/main" id="{1EDD85A3-29E1-0246-86A0-95F00EE8D605}"/>
                </a:ext>
              </a:extLst>
            </p:cNvPr>
            <p:cNvSpPr>
              <a:spLocks noChangeArrowheads="1"/>
            </p:cNvSpPr>
            <p:nvPr/>
          </p:nvSpPr>
          <p:spPr bwMode="auto">
            <a:xfrm>
              <a:off x="1133" y="2863"/>
              <a:ext cx="362" cy="299"/>
            </a:xfrm>
            <a:prstGeom prst="ellipse">
              <a:avLst/>
            </a:prstGeom>
            <a:noFill/>
            <a:ln w="50800">
              <a:solidFill>
                <a:srgbClr val="FEF800"/>
              </a:solidFill>
              <a:round/>
              <a:headEnd/>
              <a:tailEnd/>
            </a:ln>
            <a:effectLst>
              <a:outerShdw blurRad="63500" dist="107763" dir="2700000" algn="ctr" rotWithShape="0">
                <a:schemeClr val="tx1">
                  <a:alpha val="74998"/>
                </a:schemeClr>
              </a:outerShdw>
            </a:effectLst>
            <a:extLst>
              <a:ext uri="{909E8E84-426E-40dd-AFC4-6F175D3DCCD1}">
                <a14:hiddenFill xmlns="" xmlns:a14="http://schemas.microsoft.com/office/drawing/2010/main">
                  <a:solidFill>
                    <a:schemeClr val="hlink"/>
                  </a:solidFill>
                </a14:hiddenFill>
              </a:ext>
            </a:extLst>
          </p:spPr>
          <p:txBody>
            <a:bodyPr wrap="none" anchor="ctr"/>
            <a:lstStyle/>
            <a:p>
              <a:pPr>
                <a:defRPr/>
              </a:pPr>
              <a:endParaRPr lang="en-US">
                <a:latin typeface="Comic Sans MS" charset="0"/>
                <a:ea typeface="ＭＳ Ｐゴシック" charset="0"/>
              </a:endParaRPr>
            </a:p>
          </p:txBody>
        </p:sp>
        <p:sp>
          <p:nvSpPr>
            <p:cNvPr id="144439" name="Oval 55">
              <a:extLst>
                <a:ext uri="{FF2B5EF4-FFF2-40B4-BE49-F238E27FC236}">
                  <a16:creationId xmlns:a16="http://schemas.microsoft.com/office/drawing/2014/main" id="{7A7CDA82-E965-4B4E-96C1-012F6D76C821}"/>
                </a:ext>
              </a:extLst>
            </p:cNvPr>
            <p:cNvSpPr>
              <a:spLocks noChangeArrowheads="1"/>
            </p:cNvSpPr>
            <p:nvPr/>
          </p:nvSpPr>
          <p:spPr bwMode="auto">
            <a:xfrm>
              <a:off x="3370" y="1842"/>
              <a:ext cx="362" cy="299"/>
            </a:xfrm>
            <a:prstGeom prst="ellipse">
              <a:avLst/>
            </a:prstGeom>
            <a:noFill/>
            <a:ln w="50800">
              <a:solidFill>
                <a:srgbClr val="FEF800"/>
              </a:solidFill>
              <a:round/>
              <a:headEnd/>
              <a:tailEnd/>
            </a:ln>
            <a:effectLst>
              <a:outerShdw blurRad="63500" dist="107763" dir="2700000" algn="ctr" rotWithShape="0">
                <a:schemeClr val="tx1">
                  <a:alpha val="74998"/>
                </a:schemeClr>
              </a:outerShdw>
            </a:effectLst>
            <a:extLst>
              <a:ext uri="{909E8E84-426E-40dd-AFC4-6F175D3DCCD1}">
                <a14:hiddenFill xmlns="" xmlns:a14="http://schemas.microsoft.com/office/drawing/2010/main">
                  <a:solidFill>
                    <a:schemeClr val="hlink"/>
                  </a:solidFill>
                </a14:hiddenFill>
              </a:ext>
            </a:extLst>
          </p:spPr>
          <p:txBody>
            <a:bodyPr wrap="none" anchor="ctr"/>
            <a:lstStyle/>
            <a:p>
              <a:pPr>
                <a:defRPr/>
              </a:pPr>
              <a:endParaRPr lang="en-US">
                <a:latin typeface="Comic Sans MS" charset="0"/>
                <a:ea typeface="ＭＳ Ｐゴシック" charset="0"/>
              </a:endParaRPr>
            </a:p>
          </p:txBody>
        </p:sp>
        <p:sp>
          <p:nvSpPr>
            <p:cNvPr id="144440" name="Line 56">
              <a:extLst>
                <a:ext uri="{FF2B5EF4-FFF2-40B4-BE49-F238E27FC236}">
                  <a16:creationId xmlns:a16="http://schemas.microsoft.com/office/drawing/2014/main" id="{21AC59EA-EBA7-684E-9A82-321B7FB58FD4}"/>
                </a:ext>
              </a:extLst>
            </p:cNvPr>
            <p:cNvSpPr>
              <a:spLocks noChangeShapeType="1"/>
            </p:cNvSpPr>
            <p:nvPr/>
          </p:nvSpPr>
          <p:spPr bwMode="auto">
            <a:xfrm flipV="1">
              <a:off x="1478" y="2060"/>
              <a:ext cx="1924" cy="882"/>
            </a:xfrm>
            <a:prstGeom prst="line">
              <a:avLst/>
            </a:prstGeom>
            <a:noFill/>
            <a:ln w="50800">
              <a:solidFill>
                <a:srgbClr val="FEF800"/>
              </a:solidFill>
              <a:round/>
              <a:headEnd/>
              <a:tailEnd/>
            </a:ln>
            <a:effectLst>
              <a:outerShdw blurRad="63500" dist="107763"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grpSp>
      <p:sp>
        <p:nvSpPr>
          <p:cNvPr id="144441" name="Text Box 57">
            <a:extLst>
              <a:ext uri="{FF2B5EF4-FFF2-40B4-BE49-F238E27FC236}">
                <a16:creationId xmlns:a16="http://schemas.microsoft.com/office/drawing/2014/main" id="{80F469D2-BE5C-4F4A-88B4-36BA0722E7E4}"/>
              </a:ext>
            </a:extLst>
          </p:cNvPr>
          <p:cNvSpPr txBox="1">
            <a:spLocks noChangeArrowheads="1"/>
          </p:cNvSpPr>
          <p:nvPr/>
        </p:nvSpPr>
        <p:spPr bwMode="auto">
          <a:xfrm>
            <a:off x="8720138" y="80963"/>
            <a:ext cx="260350" cy="446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ko-KR" altLang="en-US" sz="2000">
                <a:solidFill>
                  <a:srgbClr val="FFA27C"/>
                </a:solidFill>
                <a:latin typeface="Comic Sans MS" charset="0"/>
                <a:ea typeface="굴림" charset="0"/>
                <a:cs typeface="굴림" charset="0"/>
              </a:rPr>
              <a:t> </a:t>
            </a:r>
          </a:p>
        </p:txBody>
      </p:sp>
      <p:sp>
        <p:nvSpPr>
          <p:cNvPr id="144451" name="Rectangle 67">
            <a:extLst>
              <a:ext uri="{FF2B5EF4-FFF2-40B4-BE49-F238E27FC236}">
                <a16:creationId xmlns:a16="http://schemas.microsoft.com/office/drawing/2014/main" id="{493B8215-3FAD-3C43-90CF-CD0D33D393AF}"/>
              </a:ext>
            </a:extLst>
          </p:cNvPr>
          <p:cNvSpPr>
            <a:spLocks noChangeArrowheads="1"/>
          </p:cNvSpPr>
          <p:nvPr/>
        </p:nvSpPr>
        <p:spPr bwMode="auto">
          <a:xfrm>
            <a:off x="8091488" y="6427788"/>
            <a:ext cx="339725" cy="268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altLang="ko-KR" sz="1000" b="1">
                <a:solidFill>
                  <a:schemeClr val="bg1"/>
                </a:solidFill>
                <a:effectLst>
                  <a:outerShdw blurRad="38100" dist="38100" dir="2700000" algn="tl">
                    <a:srgbClr val="000000"/>
                  </a:outerShdw>
                </a:effectLst>
                <a:latin typeface="Comic Sans MS" charset="0"/>
                <a:ea typeface="굴림" charset="0"/>
                <a:cs typeface="굴림" charset="0"/>
              </a:rPr>
              <a:t>10</a:t>
            </a:r>
            <a:endParaRPr lang="en-US" altLang="ko-KR" sz="1000" b="1">
              <a:effectLst>
                <a:outerShdw blurRad="38100" dist="38100" dir="2700000" algn="tl">
                  <a:srgbClr val="FFFFFF"/>
                </a:outerShdw>
              </a:effectLst>
              <a:latin typeface="Comic Sans MS" charset="0"/>
              <a:ea typeface="굴림" charset="0"/>
              <a:cs typeface="굴림" charset="0"/>
            </a:endParaRPr>
          </a:p>
        </p:txBody>
      </p:sp>
      <p:sp>
        <p:nvSpPr>
          <p:cNvPr id="144452" name="Text Box 68">
            <a:extLst>
              <a:ext uri="{FF2B5EF4-FFF2-40B4-BE49-F238E27FC236}">
                <a16:creationId xmlns:a16="http://schemas.microsoft.com/office/drawing/2014/main" id="{F225DA56-3515-C248-9FC7-D1B766E5368E}"/>
              </a:ext>
            </a:extLst>
          </p:cNvPr>
          <p:cNvSpPr txBox="1">
            <a:spLocks noChangeArrowheads="1"/>
          </p:cNvSpPr>
          <p:nvPr/>
        </p:nvSpPr>
        <p:spPr bwMode="auto">
          <a:xfrm>
            <a:off x="8502650" y="6353175"/>
            <a:ext cx="323850" cy="411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ltLang="ko-KR" sz="1800" b="1">
                <a:solidFill>
                  <a:srgbClr val="FFFFFF"/>
                </a:solidFill>
                <a:latin typeface="Comic Sans MS" charset="0"/>
                <a:ea typeface="굴림" charset="0"/>
                <a:cs typeface="굴림" charset="0"/>
              </a:rPr>
              <a:t>4</a:t>
            </a:r>
          </a:p>
        </p:txBody>
      </p:sp>
      <p:grpSp>
        <p:nvGrpSpPr>
          <p:cNvPr id="144453" name="Group 69">
            <a:extLst>
              <a:ext uri="{FF2B5EF4-FFF2-40B4-BE49-F238E27FC236}">
                <a16:creationId xmlns:a16="http://schemas.microsoft.com/office/drawing/2014/main" id="{59012AEE-7229-8944-A915-BE4BAFD96F2D}"/>
              </a:ext>
            </a:extLst>
          </p:cNvPr>
          <p:cNvGrpSpPr>
            <a:grpSpLocks/>
          </p:cNvGrpSpPr>
          <p:nvPr/>
        </p:nvGrpSpPr>
        <p:grpSpPr bwMode="auto">
          <a:xfrm>
            <a:off x="1084263" y="2863850"/>
            <a:ext cx="7458075" cy="749300"/>
            <a:chOff x="683" y="1804"/>
            <a:chExt cx="4698" cy="472"/>
          </a:xfrm>
        </p:grpSpPr>
        <p:sp>
          <p:nvSpPr>
            <p:cNvPr id="144454" name="Text Box 70">
              <a:extLst>
                <a:ext uri="{FF2B5EF4-FFF2-40B4-BE49-F238E27FC236}">
                  <a16:creationId xmlns:a16="http://schemas.microsoft.com/office/drawing/2014/main" id="{1838C143-6DD5-294A-8098-FDF9F15EDAD7}"/>
                </a:ext>
              </a:extLst>
            </p:cNvPr>
            <p:cNvSpPr txBox="1">
              <a:spLocks noChangeArrowheads="1"/>
            </p:cNvSpPr>
            <p:nvPr/>
          </p:nvSpPr>
          <p:spPr bwMode="auto">
            <a:xfrm>
              <a:off x="683" y="1825"/>
              <a:ext cx="4504" cy="451"/>
            </a:xfrm>
            <a:prstGeom prst="rect">
              <a:avLst/>
            </a:prstGeom>
            <a:gradFill rotWithShape="0">
              <a:gsLst>
                <a:gs pos="0">
                  <a:srgbClr val="023CCC">
                    <a:gamma/>
                    <a:shade val="46275"/>
                    <a:invGamma/>
                  </a:srgbClr>
                </a:gs>
                <a:gs pos="50000">
                  <a:srgbClr val="023CCC"/>
                </a:gs>
                <a:gs pos="100000">
                  <a:srgbClr val="023CCC">
                    <a:gamma/>
                    <a:shade val="46275"/>
                    <a:invGamma/>
                  </a:srgbClr>
                </a:gs>
              </a:gsLst>
              <a:lin ang="0" scaled="1"/>
            </a:gradFill>
            <a:ln w="57150">
              <a:solidFill>
                <a:srgbClr val="FEF800"/>
              </a:solidFill>
              <a:miter lim="800000"/>
              <a:headEnd/>
              <a:tailEnd/>
            </a:ln>
            <a:effectLst>
              <a:outerShdw blurRad="63500" dist="89803" dir="2700000" algn="ctr" rotWithShape="0">
                <a:srgbClr val="000000">
                  <a:alpha val="74998"/>
                </a:srgbClr>
              </a:outerShdw>
            </a:effectLst>
          </p:spPr>
          <p:txBody>
            <a:bodyPr>
              <a:spAutoFit/>
            </a:bodyPr>
            <a:lstStyle/>
            <a:p>
              <a:pPr algn="l">
                <a:spcBef>
                  <a:spcPct val="50000"/>
                </a:spcBef>
                <a:defRPr/>
              </a:pPr>
              <a:r>
                <a:rPr lang="ko-KR" altLang="en-US" sz="3200">
                  <a:solidFill>
                    <a:srgbClr val="000000"/>
                  </a:solidFill>
                  <a:latin typeface="Comic Sans MS" charset="0"/>
                  <a:ea typeface="굴림" charset="0"/>
                  <a:cs typeface="굴림" charset="0"/>
                </a:rPr>
                <a:t>  </a:t>
              </a:r>
              <a:r>
                <a:rPr lang="en-US" altLang="ko-KR" sz="3200" b="1">
                  <a:solidFill>
                    <a:srgbClr val="000000"/>
                  </a:solidFill>
                  <a:latin typeface="Comic Sans MS" charset="0"/>
                  <a:ea typeface="굴림" charset="0"/>
                  <a:cs typeface="굴림" charset="0"/>
                </a:rPr>
                <a:t>What follows? A body of writing!</a:t>
              </a:r>
              <a:endParaRPr lang="en-US" altLang="ko-KR" sz="3200">
                <a:solidFill>
                  <a:srgbClr val="000000"/>
                </a:solidFill>
                <a:latin typeface="Comic Sans MS" charset="0"/>
                <a:ea typeface="굴림" charset="0"/>
                <a:cs typeface="굴림" charset="0"/>
              </a:endParaRPr>
            </a:p>
          </p:txBody>
        </p:sp>
        <p:sp>
          <p:nvSpPr>
            <p:cNvPr id="144455" name="Text Box 71">
              <a:extLst>
                <a:ext uri="{FF2B5EF4-FFF2-40B4-BE49-F238E27FC236}">
                  <a16:creationId xmlns:a16="http://schemas.microsoft.com/office/drawing/2014/main" id="{F7F0F7E3-E531-2348-BF7F-D16DA104613D}"/>
                </a:ext>
              </a:extLst>
            </p:cNvPr>
            <p:cNvSpPr txBox="1">
              <a:spLocks noChangeArrowheads="1"/>
            </p:cNvSpPr>
            <p:nvPr/>
          </p:nvSpPr>
          <p:spPr bwMode="auto">
            <a:xfrm>
              <a:off x="815" y="1804"/>
              <a:ext cx="4566" cy="365"/>
            </a:xfrm>
            <a:prstGeom prst="rect">
              <a:avLst/>
            </a:prstGeom>
            <a:noFill/>
            <a:ln>
              <a:noFill/>
            </a:ln>
            <a:effectLst/>
            <a:extLst>
              <a:ext uri="{909E8E84-426E-40dd-AFC4-6F175D3DCCD1}">
                <a14:hiddenFill xmlns="" xmlns:a14="http://schemas.microsoft.com/office/drawing/2010/main">
                  <a:solidFill>
                    <a:srgbClr val="E81034"/>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ko-KR" altLang="en-US" sz="3200" b="1">
                  <a:solidFill>
                    <a:srgbClr val="FEF800"/>
                  </a:solidFill>
                  <a:latin typeface="Comic Sans MS" charset="0"/>
                  <a:ea typeface="굴림" charset="0"/>
                  <a:cs typeface="굴림" charset="0"/>
                </a:rPr>
                <a:t>다음에는 무엇이</a:t>
              </a:r>
              <a:r>
                <a:rPr lang="en-US" altLang="ko-KR" sz="3200" b="1">
                  <a:solidFill>
                    <a:srgbClr val="FEF800"/>
                  </a:solidFill>
                  <a:latin typeface="Comic Sans MS" charset="0"/>
                  <a:ea typeface="굴림" charset="0"/>
                  <a:cs typeface="굴림" charset="0"/>
                </a:rPr>
                <a:t>? </a:t>
              </a:r>
              <a:r>
                <a:rPr lang="ko-KR" altLang="en-US" sz="3200" b="1">
                  <a:solidFill>
                    <a:srgbClr val="FEF800"/>
                  </a:solidFill>
                  <a:latin typeface="Comic Sans MS" charset="0"/>
                  <a:ea typeface="굴림" charset="0"/>
                  <a:cs typeface="굴림" charset="0"/>
                </a:rPr>
                <a:t>시가서 본문</a:t>
              </a:r>
              <a:r>
                <a:rPr lang="en-US" altLang="ko-KR" sz="3200" b="1">
                  <a:solidFill>
                    <a:srgbClr val="FEF800"/>
                  </a:solidFill>
                  <a:latin typeface="Comic Sans MS" charset="0"/>
                  <a:ea typeface="굴림" charset="0"/>
                  <a:cs typeface="굴림" charset="0"/>
                </a:rPr>
                <a:t>!</a:t>
              </a:r>
            </a:p>
          </p:txBody>
        </p:sp>
      </p:grpSp>
      <p:grpSp>
        <p:nvGrpSpPr>
          <p:cNvPr id="13337" name="Group 72">
            <a:extLst>
              <a:ext uri="{FF2B5EF4-FFF2-40B4-BE49-F238E27FC236}">
                <a16:creationId xmlns:a16="http://schemas.microsoft.com/office/drawing/2014/main" id="{A9A8BB91-B380-1749-A6A9-44154A437098}"/>
              </a:ext>
            </a:extLst>
          </p:cNvPr>
          <p:cNvGrpSpPr>
            <a:grpSpLocks/>
          </p:cNvGrpSpPr>
          <p:nvPr/>
        </p:nvGrpSpPr>
        <p:grpSpPr bwMode="auto">
          <a:xfrm>
            <a:off x="127000" y="687388"/>
            <a:ext cx="8966200" cy="1111250"/>
            <a:chOff x="80" y="433"/>
            <a:chExt cx="5648" cy="700"/>
          </a:xfrm>
        </p:grpSpPr>
        <p:sp>
          <p:nvSpPr>
            <p:cNvPr id="144457" name="Text Box 73">
              <a:extLst>
                <a:ext uri="{FF2B5EF4-FFF2-40B4-BE49-F238E27FC236}">
                  <a16:creationId xmlns:a16="http://schemas.microsoft.com/office/drawing/2014/main" id="{66061A6E-C2B8-F341-A169-FCB43FF9B491}"/>
                </a:ext>
              </a:extLst>
            </p:cNvPr>
            <p:cNvSpPr txBox="1">
              <a:spLocks noChangeArrowheads="1"/>
            </p:cNvSpPr>
            <p:nvPr/>
          </p:nvSpPr>
          <p:spPr bwMode="auto">
            <a:xfrm>
              <a:off x="80" y="461"/>
              <a:ext cx="2098" cy="672"/>
            </a:xfrm>
            <a:prstGeom prst="rect">
              <a:avLst/>
            </a:prstGeom>
            <a:noFill/>
            <a:ln>
              <a:noFill/>
            </a:ln>
            <a:effectLst>
              <a:outerShdw blurRad="63500" dist="71842" dir="2700000" algn="ctr" rotWithShape="0">
                <a:schemeClr val="tx1">
                  <a:alpha val="50000"/>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spcBef>
                  <a:spcPct val="50000"/>
                </a:spcBef>
                <a:defRPr/>
              </a:pPr>
              <a:r>
                <a:rPr lang="ko-KR" altLang="en-US" sz="3200" b="1" i="1">
                  <a:solidFill>
                    <a:srgbClr val="62D6AC"/>
                  </a:solidFill>
                  <a:latin typeface="Helvetica" charset="0"/>
                  <a:ea typeface="굴림" charset="0"/>
                  <a:cs typeface="굴림" charset="0"/>
                </a:rPr>
                <a:t>이전의       </a:t>
              </a:r>
              <a:r>
                <a:rPr lang="ko-KR" altLang="en-US" sz="3200" b="1">
                  <a:solidFill>
                    <a:srgbClr val="FFFF00"/>
                  </a:solidFill>
                  <a:latin typeface="Helvetica" charset="0"/>
                  <a:ea typeface="굴림" charset="0"/>
                  <a:cs typeface="굴림" charset="0"/>
                </a:rPr>
                <a:t>이야기</a:t>
              </a:r>
              <a:endParaRPr lang="en-US" altLang="ko-KR" sz="3200" b="1">
                <a:solidFill>
                  <a:srgbClr val="FFFF00"/>
                </a:solidFill>
                <a:latin typeface="Helvetica" charset="0"/>
                <a:ea typeface="굴림" charset="0"/>
                <a:cs typeface="굴림" charset="0"/>
              </a:endParaRPr>
            </a:p>
          </p:txBody>
        </p:sp>
        <p:sp>
          <p:nvSpPr>
            <p:cNvPr id="144458" name="Text Box 74">
              <a:extLst>
                <a:ext uri="{FF2B5EF4-FFF2-40B4-BE49-F238E27FC236}">
                  <a16:creationId xmlns:a16="http://schemas.microsoft.com/office/drawing/2014/main" id="{502417A9-6916-0D4A-A663-5A6267CA95C9}"/>
                </a:ext>
              </a:extLst>
            </p:cNvPr>
            <p:cNvSpPr txBox="1">
              <a:spLocks noChangeArrowheads="1"/>
            </p:cNvSpPr>
            <p:nvPr/>
          </p:nvSpPr>
          <p:spPr bwMode="auto">
            <a:xfrm>
              <a:off x="3701" y="433"/>
              <a:ext cx="2027" cy="672"/>
            </a:xfrm>
            <a:prstGeom prst="rect">
              <a:avLst/>
            </a:prstGeom>
            <a:noFill/>
            <a:ln>
              <a:noFill/>
            </a:ln>
            <a:effectLst>
              <a:outerShdw blurRad="63500" dist="71842" dir="2700000" algn="ctr" rotWithShape="0">
                <a:schemeClr val="tx1">
                  <a:alpha val="50000"/>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spcBef>
                  <a:spcPct val="50000"/>
                </a:spcBef>
                <a:defRPr/>
              </a:pPr>
              <a:r>
                <a:rPr lang="ko-KR" altLang="en-US" sz="3200" b="1" i="1">
                  <a:solidFill>
                    <a:srgbClr val="62D6AC"/>
                  </a:solidFill>
                  <a:latin typeface="Helvetica" charset="0"/>
                  <a:ea typeface="굴림" charset="0"/>
                  <a:cs typeface="굴림" charset="0"/>
                </a:rPr>
                <a:t>새로운</a:t>
              </a:r>
              <a:r>
                <a:rPr lang="en-US" altLang="ko-KR" sz="3200" b="1">
                  <a:solidFill>
                    <a:srgbClr val="FFFF00"/>
                  </a:solidFill>
                  <a:latin typeface="Helvetica" charset="0"/>
                  <a:ea typeface="굴림" charset="0"/>
                  <a:cs typeface="굴림" charset="0"/>
                </a:rPr>
                <a:t>      </a:t>
              </a:r>
              <a:r>
                <a:rPr lang="ko-KR" altLang="en-US" sz="3200" b="1">
                  <a:solidFill>
                    <a:srgbClr val="FFFF00"/>
                  </a:solidFill>
                  <a:latin typeface="Helvetica" charset="0"/>
                  <a:ea typeface="굴림" charset="0"/>
                  <a:cs typeface="굴림" charset="0"/>
                </a:rPr>
                <a:t>이야기</a:t>
              </a:r>
              <a:endParaRPr lang="en-US" altLang="ko-KR" sz="3200" b="1">
                <a:solidFill>
                  <a:srgbClr val="FFFF00"/>
                </a:solidFill>
                <a:latin typeface="Helvetica" charset="0"/>
                <a:ea typeface="굴림" charset="0"/>
                <a:cs typeface="굴림" charset="0"/>
              </a:endParaRPr>
            </a:p>
          </p:txBody>
        </p:sp>
      </p:grpSp>
    </p:spTree>
  </p:cSld>
  <p:clrMapOvr>
    <a:masterClrMapping/>
  </p:clrMapOvr>
  <p:transition spd="med">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44408"/>
                                        </p:tgtEl>
                                        <p:attrNameLst>
                                          <p:attrName>style.visibility</p:attrName>
                                        </p:attrNameLst>
                                      </p:cBhvr>
                                      <p:to>
                                        <p:strVal val="visible"/>
                                      </p:to>
                                    </p:set>
                                    <p:animEffect transition="in" filter="wipe(left)">
                                      <p:cBhvr>
                                        <p:cTn id="7" dur="500"/>
                                        <p:tgtEl>
                                          <p:spTgt spid="1444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44412"/>
                                        </p:tgtEl>
                                        <p:attrNameLst>
                                          <p:attrName>style.visibility</p:attrName>
                                        </p:attrNameLst>
                                      </p:cBhvr>
                                      <p:to>
                                        <p:strVal val="visible"/>
                                      </p:to>
                                    </p:set>
                                    <p:anim calcmode="lin" valueType="num">
                                      <p:cBhvr additive="base">
                                        <p:cTn id="12" dur="500" fill="hold"/>
                                        <p:tgtEl>
                                          <p:spTgt spid="144412"/>
                                        </p:tgtEl>
                                        <p:attrNameLst>
                                          <p:attrName>ppt_x</p:attrName>
                                        </p:attrNameLst>
                                      </p:cBhvr>
                                      <p:tavLst>
                                        <p:tav tm="0">
                                          <p:val>
                                            <p:strVal val="#ppt_x"/>
                                          </p:val>
                                        </p:tav>
                                        <p:tav tm="100000">
                                          <p:val>
                                            <p:strVal val="#ppt_x"/>
                                          </p:val>
                                        </p:tav>
                                      </p:tavLst>
                                    </p:anim>
                                    <p:anim calcmode="lin" valueType="num">
                                      <p:cBhvr additive="base">
                                        <p:cTn id="13" dur="500" fill="hold"/>
                                        <p:tgtEl>
                                          <p:spTgt spid="144412"/>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500"/>
                            </p:stCondLst>
                            <p:childTnLst>
                              <p:par>
                                <p:cTn id="15" presetID="23" presetClass="entr" presetSubtype="528" fill="hold" grpId="0" nodeType="afterEffect">
                                  <p:stCondLst>
                                    <p:cond delay="500"/>
                                  </p:stCondLst>
                                  <p:childTnLst>
                                    <p:set>
                                      <p:cBhvr>
                                        <p:cTn id="16" dur="1" fill="hold">
                                          <p:stCondLst>
                                            <p:cond delay="0"/>
                                          </p:stCondLst>
                                        </p:cTn>
                                        <p:tgtEl>
                                          <p:spTgt spid="144430"/>
                                        </p:tgtEl>
                                        <p:attrNameLst>
                                          <p:attrName>style.visibility</p:attrName>
                                        </p:attrNameLst>
                                      </p:cBhvr>
                                      <p:to>
                                        <p:strVal val="visible"/>
                                      </p:to>
                                    </p:set>
                                    <p:anim calcmode="lin" valueType="num">
                                      <p:cBhvr>
                                        <p:cTn id="17" dur="500" fill="hold"/>
                                        <p:tgtEl>
                                          <p:spTgt spid="144430"/>
                                        </p:tgtEl>
                                        <p:attrNameLst>
                                          <p:attrName>ppt_w</p:attrName>
                                        </p:attrNameLst>
                                      </p:cBhvr>
                                      <p:tavLst>
                                        <p:tav tm="0">
                                          <p:val>
                                            <p:fltVal val="0"/>
                                          </p:val>
                                        </p:tav>
                                        <p:tav tm="100000">
                                          <p:val>
                                            <p:strVal val="#ppt_w"/>
                                          </p:val>
                                        </p:tav>
                                      </p:tavLst>
                                    </p:anim>
                                    <p:anim calcmode="lin" valueType="num">
                                      <p:cBhvr>
                                        <p:cTn id="18" dur="500" fill="hold"/>
                                        <p:tgtEl>
                                          <p:spTgt spid="144430"/>
                                        </p:tgtEl>
                                        <p:attrNameLst>
                                          <p:attrName>ppt_h</p:attrName>
                                        </p:attrNameLst>
                                      </p:cBhvr>
                                      <p:tavLst>
                                        <p:tav tm="0">
                                          <p:val>
                                            <p:fltVal val="0"/>
                                          </p:val>
                                        </p:tav>
                                        <p:tav tm="100000">
                                          <p:val>
                                            <p:strVal val="#ppt_h"/>
                                          </p:val>
                                        </p:tav>
                                      </p:tavLst>
                                    </p:anim>
                                    <p:anim calcmode="lin" valueType="num">
                                      <p:cBhvr>
                                        <p:cTn id="19" dur="500" fill="hold"/>
                                        <p:tgtEl>
                                          <p:spTgt spid="144430"/>
                                        </p:tgtEl>
                                        <p:attrNameLst>
                                          <p:attrName>ppt_x</p:attrName>
                                        </p:attrNameLst>
                                      </p:cBhvr>
                                      <p:tavLst>
                                        <p:tav tm="0">
                                          <p:val>
                                            <p:fltVal val="0.5"/>
                                          </p:val>
                                        </p:tav>
                                        <p:tav tm="100000">
                                          <p:val>
                                            <p:strVal val="#ppt_x"/>
                                          </p:val>
                                        </p:tav>
                                      </p:tavLst>
                                    </p:anim>
                                    <p:anim calcmode="lin" valueType="num">
                                      <p:cBhvr>
                                        <p:cTn id="20" dur="500" fill="hold"/>
                                        <p:tgtEl>
                                          <p:spTgt spid="144430"/>
                                        </p:tgtEl>
                                        <p:attrNameLst>
                                          <p:attrName>ppt_y</p:attrName>
                                        </p:attrNameLst>
                                      </p:cBhvr>
                                      <p:tavLst>
                                        <p:tav tm="0">
                                          <p:val>
                                            <p:fltVal val="0.5"/>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44413"/>
                                        </p:tgtEl>
                                        <p:attrNameLst>
                                          <p:attrName>style.visibility</p:attrName>
                                        </p:attrNameLst>
                                      </p:cBhvr>
                                      <p:to>
                                        <p:strVal val="visible"/>
                                      </p:to>
                                    </p:set>
                                    <p:anim calcmode="lin" valueType="num">
                                      <p:cBhvr additive="base">
                                        <p:cTn id="25" dur="500" fill="hold"/>
                                        <p:tgtEl>
                                          <p:spTgt spid="144413"/>
                                        </p:tgtEl>
                                        <p:attrNameLst>
                                          <p:attrName>ppt_x</p:attrName>
                                        </p:attrNameLst>
                                      </p:cBhvr>
                                      <p:tavLst>
                                        <p:tav tm="0">
                                          <p:val>
                                            <p:strVal val="1+#ppt_w/2"/>
                                          </p:val>
                                        </p:tav>
                                        <p:tav tm="100000">
                                          <p:val>
                                            <p:strVal val="#ppt_x"/>
                                          </p:val>
                                        </p:tav>
                                      </p:tavLst>
                                    </p:anim>
                                    <p:anim calcmode="lin" valueType="num">
                                      <p:cBhvr additive="base">
                                        <p:cTn id="26" dur="500" fill="hold"/>
                                        <p:tgtEl>
                                          <p:spTgt spid="144413"/>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500"/>
                            </p:stCondLst>
                            <p:childTnLst>
                              <p:par>
                                <p:cTn id="28" presetID="23" presetClass="entr" presetSubtype="528" fill="hold" grpId="0" nodeType="afterEffect">
                                  <p:stCondLst>
                                    <p:cond delay="500"/>
                                  </p:stCondLst>
                                  <p:childTnLst>
                                    <p:set>
                                      <p:cBhvr>
                                        <p:cTn id="29" dur="1" fill="hold">
                                          <p:stCondLst>
                                            <p:cond delay="0"/>
                                          </p:stCondLst>
                                        </p:cTn>
                                        <p:tgtEl>
                                          <p:spTgt spid="144433"/>
                                        </p:tgtEl>
                                        <p:attrNameLst>
                                          <p:attrName>style.visibility</p:attrName>
                                        </p:attrNameLst>
                                      </p:cBhvr>
                                      <p:to>
                                        <p:strVal val="visible"/>
                                      </p:to>
                                    </p:set>
                                    <p:anim calcmode="lin" valueType="num">
                                      <p:cBhvr>
                                        <p:cTn id="30" dur="500" fill="hold"/>
                                        <p:tgtEl>
                                          <p:spTgt spid="144433"/>
                                        </p:tgtEl>
                                        <p:attrNameLst>
                                          <p:attrName>ppt_w</p:attrName>
                                        </p:attrNameLst>
                                      </p:cBhvr>
                                      <p:tavLst>
                                        <p:tav tm="0">
                                          <p:val>
                                            <p:fltVal val="0"/>
                                          </p:val>
                                        </p:tav>
                                        <p:tav tm="100000">
                                          <p:val>
                                            <p:strVal val="#ppt_w"/>
                                          </p:val>
                                        </p:tav>
                                      </p:tavLst>
                                    </p:anim>
                                    <p:anim calcmode="lin" valueType="num">
                                      <p:cBhvr>
                                        <p:cTn id="31" dur="500" fill="hold"/>
                                        <p:tgtEl>
                                          <p:spTgt spid="144433"/>
                                        </p:tgtEl>
                                        <p:attrNameLst>
                                          <p:attrName>ppt_h</p:attrName>
                                        </p:attrNameLst>
                                      </p:cBhvr>
                                      <p:tavLst>
                                        <p:tav tm="0">
                                          <p:val>
                                            <p:fltVal val="0"/>
                                          </p:val>
                                        </p:tav>
                                        <p:tav tm="100000">
                                          <p:val>
                                            <p:strVal val="#ppt_h"/>
                                          </p:val>
                                        </p:tav>
                                      </p:tavLst>
                                    </p:anim>
                                    <p:anim calcmode="lin" valueType="num">
                                      <p:cBhvr>
                                        <p:cTn id="32" dur="500" fill="hold"/>
                                        <p:tgtEl>
                                          <p:spTgt spid="144433"/>
                                        </p:tgtEl>
                                        <p:attrNameLst>
                                          <p:attrName>ppt_x</p:attrName>
                                        </p:attrNameLst>
                                      </p:cBhvr>
                                      <p:tavLst>
                                        <p:tav tm="0">
                                          <p:val>
                                            <p:fltVal val="0.5"/>
                                          </p:val>
                                        </p:tav>
                                        <p:tav tm="100000">
                                          <p:val>
                                            <p:strVal val="#ppt_x"/>
                                          </p:val>
                                        </p:tav>
                                      </p:tavLst>
                                    </p:anim>
                                    <p:anim calcmode="lin" valueType="num">
                                      <p:cBhvr>
                                        <p:cTn id="33" dur="500" fill="hold"/>
                                        <p:tgtEl>
                                          <p:spTgt spid="144433"/>
                                        </p:tgtEl>
                                        <p:attrNameLst>
                                          <p:attrName>ppt_y</p:attrName>
                                        </p:attrNameLst>
                                      </p:cBhvr>
                                      <p:tavLst>
                                        <p:tav tm="0">
                                          <p:val>
                                            <p:fltVal val="0.5"/>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499"/>
                                          </p:stCondLst>
                                        </p:cTn>
                                        <p:tgtEl>
                                          <p:spTgt spid="144437"/>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144453"/>
                                        </p:tgtEl>
                                        <p:attrNameLst>
                                          <p:attrName>style.visibility</p:attrName>
                                        </p:attrNameLst>
                                      </p:cBhvr>
                                      <p:to>
                                        <p:strVal val="visible"/>
                                      </p:to>
                                    </p:set>
                                    <p:animEffect transition="in" filter="wipe(left)">
                                      <p:cBhvr>
                                        <p:cTn id="42" dur="500"/>
                                        <p:tgtEl>
                                          <p:spTgt spid="144453"/>
                                        </p:tgtEl>
                                      </p:cBhvr>
                                    </p:animEffect>
                                  </p:childTnLst>
                                  <p:subTnLst>
                                    <p:set>
                                      <p:cBhvr override="childStyle">
                                        <p:cTn dur="1" fill="hold" display="0" masterRel="nextClick" afterEffect="1"/>
                                        <p:tgtEl>
                                          <p:spTgt spid="14445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433" grpId="0" autoUpdateAnimBg="0"/>
      <p:bldP spid="144412" grpId="0" animBg="1"/>
      <p:bldP spid="144413" grpId="0" animBg="1"/>
      <p:bldP spid="144430"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2" name="Rectangle 4">
            <a:extLst>
              <a:ext uri="{FF2B5EF4-FFF2-40B4-BE49-F238E27FC236}">
                <a16:creationId xmlns:a16="http://schemas.microsoft.com/office/drawing/2014/main" id="{FF547935-9636-D644-B3C2-0DBE3978968D}"/>
              </a:ext>
            </a:extLst>
          </p:cNvPr>
          <p:cNvSpPr>
            <a:spLocks noChangeArrowheads="1"/>
          </p:cNvSpPr>
          <p:nvPr/>
        </p:nvSpPr>
        <p:spPr bwMode="auto">
          <a:xfrm>
            <a:off x="2032000" y="4578350"/>
            <a:ext cx="817563" cy="454025"/>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400" b="1">
                <a:solidFill>
                  <a:srgbClr val="FFFF00"/>
                </a:solidFill>
                <a:latin typeface="Times" charset="0"/>
                <a:ea typeface="굴림" charset="0"/>
                <a:cs typeface="굴림" charset="0"/>
              </a:rPr>
              <a:t>1</a:t>
            </a:r>
          </a:p>
        </p:txBody>
      </p:sp>
      <p:sp>
        <p:nvSpPr>
          <p:cNvPr id="145413" name="Rectangle 5">
            <a:extLst>
              <a:ext uri="{FF2B5EF4-FFF2-40B4-BE49-F238E27FC236}">
                <a16:creationId xmlns:a16="http://schemas.microsoft.com/office/drawing/2014/main" id="{F3EAD0F8-0F7B-9D49-88A0-0257FD291874}"/>
              </a:ext>
            </a:extLst>
          </p:cNvPr>
          <p:cNvSpPr>
            <a:spLocks noChangeArrowheads="1"/>
          </p:cNvSpPr>
          <p:nvPr/>
        </p:nvSpPr>
        <p:spPr bwMode="auto">
          <a:xfrm>
            <a:off x="2387600" y="3652838"/>
            <a:ext cx="817563" cy="515937"/>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800" b="1">
                <a:solidFill>
                  <a:srgbClr val="FFFF00"/>
                </a:solidFill>
                <a:latin typeface="Times" charset="0"/>
                <a:ea typeface="굴림" charset="0"/>
                <a:cs typeface="굴림" charset="0"/>
              </a:rPr>
              <a:t>2</a:t>
            </a:r>
          </a:p>
        </p:txBody>
      </p:sp>
      <p:sp>
        <p:nvSpPr>
          <p:cNvPr id="145414" name="Rectangle 6">
            <a:extLst>
              <a:ext uri="{FF2B5EF4-FFF2-40B4-BE49-F238E27FC236}">
                <a16:creationId xmlns:a16="http://schemas.microsoft.com/office/drawing/2014/main" id="{190CF5BC-7E5B-FC44-8C38-3852D4C8FA1C}"/>
              </a:ext>
            </a:extLst>
          </p:cNvPr>
          <p:cNvSpPr>
            <a:spLocks noChangeArrowheads="1"/>
          </p:cNvSpPr>
          <p:nvPr/>
        </p:nvSpPr>
        <p:spPr bwMode="auto">
          <a:xfrm>
            <a:off x="3259138" y="2897188"/>
            <a:ext cx="817562" cy="515937"/>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800" b="1">
                <a:solidFill>
                  <a:srgbClr val="FFFF00"/>
                </a:solidFill>
                <a:latin typeface="Times" charset="0"/>
                <a:ea typeface="굴림" charset="0"/>
                <a:cs typeface="굴림" charset="0"/>
              </a:rPr>
              <a:t>3</a:t>
            </a:r>
          </a:p>
        </p:txBody>
      </p:sp>
      <p:sp>
        <p:nvSpPr>
          <p:cNvPr id="145415" name="Rectangle 7">
            <a:extLst>
              <a:ext uri="{FF2B5EF4-FFF2-40B4-BE49-F238E27FC236}">
                <a16:creationId xmlns:a16="http://schemas.microsoft.com/office/drawing/2014/main" id="{B37D52B6-1A70-714E-A6C9-351A99DC9A37}"/>
              </a:ext>
            </a:extLst>
          </p:cNvPr>
          <p:cNvSpPr>
            <a:spLocks noChangeArrowheads="1"/>
          </p:cNvSpPr>
          <p:nvPr/>
        </p:nvSpPr>
        <p:spPr bwMode="auto">
          <a:xfrm>
            <a:off x="4597400" y="2632075"/>
            <a:ext cx="817563" cy="515938"/>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800" b="1">
                <a:solidFill>
                  <a:srgbClr val="FFFF00"/>
                </a:solidFill>
                <a:latin typeface="Times" charset="0"/>
                <a:ea typeface="굴림" charset="0"/>
                <a:cs typeface="굴림" charset="0"/>
              </a:rPr>
              <a:t>4</a:t>
            </a:r>
          </a:p>
        </p:txBody>
      </p:sp>
      <p:sp>
        <p:nvSpPr>
          <p:cNvPr id="145416" name="Rectangle 8">
            <a:extLst>
              <a:ext uri="{FF2B5EF4-FFF2-40B4-BE49-F238E27FC236}">
                <a16:creationId xmlns:a16="http://schemas.microsoft.com/office/drawing/2014/main" id="{A9CC6FCB-2342-EC4F-9AD5-21A345D8940D}"/>
              </a:ext>
            </a:extLst>
          </p:cNvPr>
          <p:cNvSpPr>
            <a:spLocks noChangeArrowheads="1"/>
          </p:cNvSpPr>
          <p:nvPr/>
        </p:nvSpPr>
        <p:spPr bwMode="auto">
          <a:xfrm>
            <a:off x="5557838" y="2936875"/>
            <a:ext cx="817562" cy="515938"/>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800" b="1">
                <a:solidFill>
                  <a:srgbClr val="FFFF00"/>
                </a:solidFill>
                <a:latin typeface="Times" charset="0"/>
                <a:ea typeface="굴림" charset="0"/>
                <a:cs typeface="굴림" charset="0"/>
              </a:rPr>
              <a:t>5</a:t>
            </a:r>
          </a:p>
        </p:txBody>
      </p:sp>
      <p:sp>
        <p:nvSpPr>
          <p:cNvPr id="145417" name="Rectangle 9">
            <a:extLst>
              <a:ext uri="{FF2B5EF4-FFF2-40B4-BE49-F238E27FC236}">
                <a16:creationId xmlns:a16="http://schemas.microsoft.com/office/drawing/2014/main" id="{793E23AB-7359-6C44-9D48-C016B9FD8944}"/>
              </a:ext>
            </a:extLst>
          </p:cNvPr>
          <p:cNvSpPr>
            <a:spLocks noChangeArrowheads="1"/>
          </p:cNvSpPr>
          <p:nvPr/>
        </p:nvSpPr>
        <p:spPr bwMode="auto">
          <a:xfrm>
            <a:off x="6086475" y="3384550"/>
            <a:ext cx="817563" cy="515938"/>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800" b="1">
                <a:solidFill>
                  <a:srgbClr val="FFFF00"/>
                </a:solidFill>
                <a:latin typeface="Times" charset="0"/>
                <a:ea typeface="굴림" charset="0"/>
                <a:cs typeface="굴림" charset="0"/>
              </a:rPr>
              <a:t>6</a:t>
            </a:r>
          </a:p>
        </p:txBody>
      </p:sp>
      <p:sp>
        <p:nvSpPr>
          <p:cNvPr id="145418" name="Rectangle 10">
            <a:extLst>
              <a:ext uri="{FF2B5EF4-FFF2-40B4-BE49-F238E27FC236}">
                <a16:creationId xmlns:a16="http://schemas.microsoft.com/office/drawing/2014/main" id="{185E4874-4283-A249-83D1-32C644CFC4B2}"/>
              </a:ext>
            </a:extLst>
          </p:cNvPr>
          <p:cNvSpPr>
            <a:spLocks noChangeArrowheads="1"/>
          </p:cNvSpPr>
          <p:nvPr/>
        </p:nvSpPr>
        <p:spPr bwMode="auto">
          <a:xfrm>
            <a:off x="6523038" y="4089400"/>
            <a:ext cx="817562" cy="515938"/>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800" b="1">
                <a:solidFill>
                  <a:srgbClr val="FFFF00"/>
                </a:solidFill>
                <a:latin typeface="Times" charset="0"/>
                <a:ea typeface="굴림" charset="0"/>
                <a:cs typeface="굴림" charset="0"/>
              </a:rPr>
              <a:t>7</a:t>
            </a:r>
          </a:p>
        </p:txBody>
      </p:sp>
      <p:sp>
        <p:nvSpPr>
          <p:cNvPr id="145419" name="Rectangle 11">
            <a:extLst>
              <a:ext uri="{FF2B5EF4-FFF2-40B4-BE49-F238E27FC236}">
                <a16:creationId xmlns:a16="http://schemas.microsoft.com/office/drawing/2014/main" id="{372B284E-7184-D74F-AE57-A4145C9A9132}"/>
              </a:ext>
            </a:extLst>
          </p:cNvPr>
          <p:cNvSpPr>
            <a:spLocks noChangeArrowheads="1"/>
          </p:cNvSpPr>
          <p:nvPr/>
        </p:nvSpPr>
        <p:spPr bwMode="auto">
          <a:xfrm>
            <a:off x="7196138" y="4819650"/>
            <a:ext cx="817562" cy="515938"/>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800" b="1">
                <a:solidFill>
                  <a:srgbClr val="FFFF00"/>
                </a:solidFill>
                <a:latin typeface="Times" charset="0"/>
                <a:ea typeface="굴림" charset="0"/>
                <a:cs typeface="굴림" charset="0"/>
              </a:rPr>
              <a:t>8</a:t>
            </a:r>
          </a:p>
        </p:txBody>
      </p:sp>
      <p:sp>
        <p:nvSpPr>
          <p:cNvPr id="145446" name="Line 38">
            <a:extLst>
              <a:ext uri="{FF2B5EF4-FFF2-40B4-BE49-F238E27FC236}">
                <a16:creationId xmlns:a16="http://schemas.microsoft.com/office/drawing/2014/main" id="{C941CE6B-4D05-0647-B520-7271DDDBBF92}"/>
              </a:ext>
            </a:extLst>
          </p:cNvPr>
          <p:cNvSpPr>
            <a:spLocks noChangeShapeType="1"/>
          </p:cNvSpPr>
          <p:nvPr/>
        </p:nvSpPr>
        <p:spPr bwMode="auto">
          <a:xfrm>
            <a:off x="2133600" y="5108575"/>
            <a:ext cx="1541463" cy="112713"/>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45447" name="Line 39">
            <a:extLst>
              <a:ext uri="{FF2B5EF4-FFF2-40B4-BE49-F238E27FC236}">
                <a16:creationId xmlns:a16="http://schemas.microsoft.com/office/drawing/2014/main" id="{273BF8E1-03D5-5D4A-A4C5-AC1D8CABBFFC}"/>
              </a:ext>
            </a:extLst>
          </p:cNvPr>
          <p:cNvSpPr>
            <a:spLocks noChangeShapeType="1"/>
          </p:cNvSpPr>
          <p:nvPr/>
        </p:nvSpPr>
        <p:spPr bwMode="auto">
          <a:xfrm>
            <a:off x="2390775" y="4222750"/>
            <a:ext cx="1419225" cy="7683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45448" name="Line 40">
            <a:extLst>
              <a:ext uri="{FF2B5EF4-FFF2-40B4-BE49-F238E27FC236}">
                <a16:creationId xmlns:a16="http://schemas.microsoft.com/office/drawing/2014/main" id="{4C1E2853-22E6-B54A-9376-31DAAE1213ED}"/>
              </a:ext>
            </a:extLst>
          </p:cNvPr>
          <p:cNvSpPr>
            <a:spLocks noChangeShapeType="1"/>
          </p:cNvSpPr>
          <p:nvPr/>
        </p:nvSpPr>
        <p:spPr bwMode="auto">
          <a:xfrm>
            <a:off x="3063875" y="3368675"/>
            <a:ext cx="923925" cy="1266825"/>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45450" name="Line 42">
            <a:extLst>
              <a:ext uri="{FF2B5EF4-FFF2-40B4-BE49-F238E27FC236}">
                <a16:creationId xmlns:a16="http://schemas.microsoft.com/office/drawing/2014/main" id="{3732C5A7-663F-5146-9913-4EC45EEF20D5}"/>
              </a:ext>
            </a:extLst>
          </p:cNvPr>
          <p:cNvSpPr>
            <a:spLocks noChangeShapeType="1"/>
          </p:cNvSpPr>
          <p:nvPr/>
        </p:nvSpPr>
        <p:spPr bwMode="auto">
          <a:xfrm flipH="1">
            <a:off x="4886325" y="3287713"/>
            <a:ext cx="938213" cy="1389062"/>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45451" name="Line 43">
            <a:extLst>
              <a:ext uri="{FF2B5EF4-FFF2-40B4-BE49-F238E27FC236}">
                <a16:creationId xmlns:a16="http://schemas.microsoft.com/office/drawing/2014/main" id="{2CCF33E4-B312-1B4B-B406-13F367B09770}"/>
              </a:ext>
            </a:extLst>
          </p:cNvPr>
          <p:cNvSpPr>
            <a:spLocks noChangeShapeType="1"/>
          </p:cNvSpPr>
          <p:nvPr/>
        </p:nvSpPr>
        <p:spPr bwMode="auto">
          <a:xfrm flipH="1">
            <a:off x="5097463" y="3825875"/>
            <a:ext cx="1265237" cy="992188"/>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45452" name="Line 44">
            <a:extLst>
              <a:ext uri="{FF2B5EF4-FFF2-40B4-BE49-F238E27FC236}">
                <a16:creationId xmlns:a16="http://schemas.microsoft.com/office/drawing/2014/main" id="{BE0F9273-EDDC-004C-89D2-CB2A34C14C60}"/>
              </a:ext>
            </a:extLst>
          </p:cNvPr>
          <p:cNvSpPr>
            <a:spLocks noChangeShapeType="1"/>
          </p:cNvSpPr>
          <p:nvPr/>
        </p:nvSpPr>
        <p:spPr bwMode="auto">
          <a:xfrm flipV="1">
            <a:off x="5181600" y="4676775"/>
            <a:ext cx="1614488" cy="41910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nvGrpSpPr>
          <p:cNvPr id="14351" name="Group 88">
            <a:extLst>
              <a:ext uri="{FF2B5EF4-FFF2-40B4-BE49-F238E27FC236}">
                <a16:creationId xmlns:a16="http://schemas.microsoft.com/office/drawing/2014/main" id="{74695B26-88FB-CF43-B5DD-0949DD3DB77F}"/>
              </a:ext>
            </a:extLst>
          </p:cNvPr>
          <p:cNvGrpSpPr>
            <a:grpSpLocks/>
          </p:cNvGrpSpPr>
          <p:nvPr/>
        </p:nvGrpSpPr>
        <p:grpSpPr bwMode="auto">
          <a:xfrm>
            <a:off x="2239963" y="2455863"/>
            <a:ext cx="4630737" cy="2747962"/>
            <a:chOff x="1411" y="1547"/>
            <a:chExt cx="2917" cy="1731"/>
          </a:xfrm>
        </p:grpSpPr>
        <p:sp>
          <p:nvSpPr>
            <p:cNvPr id="145455" name="Rectangle 47">
              <a:extLst>
                <a:ext uri="{FF2B5EF4-FFF2-40B4-BE49-F238E27FC236}">
                  <a16:creationId xmlns:a16="http://schemas.microsoft.com/office/drawing/2014/main" id="{341934FA-3631-DF42-A44B-7D8A58C3655E}"/>
                </a:ext>
              </a:extLst>
            </p:cNvPr>
            <p:cNvSpPr>
              <a:spLocks noChangeArrowheads="1"/>
            </p:cNvSpPr>
            <p:nvPr/>
          </p:nvSpPr>
          <p:spPr bwMode="auto">
            <a:xfrm rot="3267768">
              <a:off x="1818" y="2523"/>
              <a:ext cx="1118"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FFFF00"/>
                  </a:solidFill>
                  <a:latin typeface="Helvetica BlackOblique" charset="0"/>
                  <a:ea typeface="굴림" charset="0"/>
                  <a:cs typeface="굴림" charset="0"/>
                </a:rPr>
                <a:t>시가서</a:t>
              </a:r>
            </a:p>
          </p:txBody>
        </p:sp>
        <p:sp>
          <p:nvSpPr>
            <p:cNvPr id="145456" name="Rectangle 48">
              <a:extLst>
                <a:ext uri="{FF2B5EF4-FFF2-40B4-BE49-F238E27FC236}">
                  <a16:creationId xmlns:a16="http://schemas.microsoft.com/office/drawing/2014/main" id="{C505061C-ED86-B243-893A-F830B033AB64}"/>
                </a:ext>
              </a:extLst>
            </p:cNvPr>
            <p:cNvSpPr>
              <a:spLocks noChangeArrowheads="1"/>
            </p:cNvSpPr>
            <p:nvPr/>
          </p:nvSpPr>
          <p:spPr bwMode="auto">
            <a:xfrm rot="20643327">
              <a:off x="3426" y="2869"/>
              <a:ext cx="902"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FFFF00"/>
                  </a:solidFill>
                  <a:latin typeface="Helvetica BlackOblique" charset="0"/>
                  <a:ea typeface="굴림" charset="0"/>
                  <a:cs typeface="굴림" charset="0"/>
                </a:rPr>
                <a:t>서신서</a:t>
              </a:r>
            </a:p>
          </p:txBody>
        </p:sp>
        <p:sp>
          <p:nvSpPr>
            <p:cNvPr id="145457" name="Rectangle 49">
              <a:extLst>
                <a:ext uri="{FF2B5EF4-FFF2-40B4-BE49-F238E27FC236}">
                  <a16:creationId xmlns:a16="http://schemas.microsoft.com/office/drawing/2014/main" id="{B81450E2-C7BF-7342-88B9-75FAD097DCD8}"/>
                </a:ext>
              </a:extLst>
            </p:cNvPr>
            <p:cNvSpPr>
              <a:spLocks noChangeArrowheads="1"/>
            </p:cNvSpPr>
            <p:nvPr/>
          </p:nvSpPr>
          <p:spPr bwMode="auto">
            <a:xfrm rot="19276533">
              <a:off x="3329" y="2400"/>
              <a:ext cx="828" cy="229"/>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1EFDEA"/>
                  </a:solidFill>
                  <a:latin typeface="Helvetica BlackOblique" charset="0"/>
                  <a:ea typeface="굴림" charset="0"/>
                  <a:cs typeface="굴림" charset="0"/>
                </a:rPr>
                <a:t>사도행전</a:t>
              </a:r>
            </a:p>
          </p:txBody>
        </p:sp>
        <p:sp>
          <p:nvSpPr>
            <p:cNvPr id="145458" name="Rectangle 50">
              <a:extLst>
                <a:ext uri="{FF2B5EF4-FFF2-40B4-BE49-F238E27FC236}">
                  <a16:creationId xmlns:a16="http://schemas.microsoft.com/office/drawing/2014/main" id="{134CCB9E-54BB-1B43-97AC-E654D63D50CE}"/>
                </a:ext>
              </a:extLst>
            </p:cNvPr>
            <p:cNvSpPr>
              <a:spLocks noChangeArrowheads="1"/>
            </p:cNvSpPr>
            <p:nvPr/>
          </p:nvSpPr>
          <p:spPr bwMode="auto">
            <a:xfrm rot="1755647">
              <a:off x="1460" y="2753"/>
              <a:ext cx="1190" cy="229"/>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1EFDEA"/>
                  </a:solidFill>
                  <a:latin typeface="Helvetica BlackOblique" charset="0"/>
                  <a:ea typeface="굴림" charset="0"/>
                  <a:cs typeface="굴림" charset="0"/>
                </a:rPr>
                <a:t>역사서</a:t>
              </a:r>
            </a:p>
          </p:txBody>
        </p:sp>
        <p:sp>
          <p:nvSpPr>
            <p:cNvPr id="145459" name="Rectangle 51">
              <a:extLst>
                <a:ext uri="{FF2B5EF4-FFF2-40B4-BE49-F238E27FC236}">
                  <a16:creationId xmlns:a16="http://schemas.microsoft.com/office/drawing/2014/main" id="{48706C18-19D6-2749-96E8-15FD74136858}"/>
                </a:ext>
              </a:extLst>
            </p:cNvPr>
            <p:cNvSpPr>
              <a:spLocks noChangeArrowheads="1"/>
            </p:cNvSpPr>
            <p:nvPr/>
          </p:nvSpPr>
          <p:spPr bwMode="auto">
            <a:xfrm rot="240000">
              <a:off x="1411" y="3049"/>
              <a:ext cx="687"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1EFDEA"/>
                  </a:solidFill>
                  <a:latin typeface="Helvetica BlackOblique" charset="0"/>
                  <a:ea typeface="굴림" charset="0"/>
                  <a:cs typeface="굴림" charset="0"/>
                </a:rPr>
                <a:t>율법서</a:t>
              </a:r>
            </a:p>
          </p:txBody>
        </p:sp>
        <p:sp>
          <p:nvSpPr>
            <p:cNvPr id="145460" name="Rectangle 52">
              <a:extLst>
                <a:ext uri="{FF2B5EF4-FFF2-40B4-BE49-F238E27FC236}">
                  <a16:creationId xmlns:a16="http://schemas.microsoft.com/office/drawing/2014/main" id="{71A1E775-4736-A741-B1CA-8DA98F6BB09C}"/>
                </a:ext>
              </a:extLst>
            </p:cNvPr>
            <p:cNvSpPr>
              <a:spLocks noChangeArrowheads="1"/>
            </p:cNvSpPr>
            <p:nvPr/>
          </p:nvSpPr>
          <p:spPr bwMode="auto">
            <a:xfrm rot="18254599">
              <a:off x="2906" y="2044"/>
              <a:ext cx="1222"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1EFDEA"/>
                  </a:solidFill>
                  <a:latin typeface="Helvetica BlackOblique" charset="0"/>
                  <a:ea typeface="굴림" charset="0"/>
                  <a:cs typeface="굴림" charset="0"/>
                </a:rPr>
                <a:t>복음서</a:t>
              </a:r>
            </a:p>
          </p:txBody>
        </p:sp>
      </p:grpSp>
      <p:sp>
        <p:nvSpPr>
          <p:cNvPr id="145434" name="Oval 26">
            <a:extLst>
              <a:ext uri="{FF2B5EF4-FFF2-40B4-BE49-F238E27FC236}">
                <a16:creationId xmlns:a16="http://schemas.microsoft.com/office/drawing/2014/main" id="{7F19D1C3-B860-514B-9EEE-BF76FEBDE191}"/>
              </a:ext>
            </a:extLst>
          </p:cNvPr>
          <p:cNvSpPr>
            <a:spLocks noChangeArrowheads="1"/>
          </p:cNvSpPr>
          <p:nvPr/>
        </p:nvSpPr>
        <p:spPr bwMode="auto">
          <a:xfrm rot="3056342">
            <a:off x="2875756" y="3686969"/>
            <a:ext cx="1609725" cy="592138"/>
          </a:xfrm>
          <a:prstGeom prst="ellipse">
            <a:avLst/>
          </a:prstGeom>
          <a:noFill/>
          <a:ln w="76200">
            <a:solidFill>
              <a:srgbClr val="21ED11"/>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rgbClr val="CF0E30"/>
                </a:solidFill>
              </a14:hiddenFill>
            </a:ext>
          </a:extLst>
        </p:spPr>
        <p:txBody>
          <a:bodyPr wrap="none" anchor="ctr"/>
          <a:lstStyle/>
          <a:p>
            <a:pPr>
              <a:defRPr/>
            </a:pPr>
            <a:endParaRPr lang="en-US">
              <a:latin typeface="Comic Sans MS" charset="0"/>
              <a:ea typeface="ＭＳ Ｐゴシック" charset="0"/>
            </a:endParaRPr>
          </a:p>
        </p:txBody>
      </p:sp>
      <p:sp>
        <p:nvSpPr>
          <p:cNvPr id="145435" name="Oval 27">
            <a:extLst>
              <a:ext uri="{FF2B5EF4-FFF2-40B4-BE49-F238E27FC236}">
                <a16:creationId xmlns:a16="http://schemas.microsoft.com/office/drawing/2014/main" id="{08E9D8E4-941A-DB47-B574-29D8A98CD68E}"/>
              </a:ext>
            </a:extLst>
          </p:cNvPr>
          <p:cNvSpPr>
            <a:spLocks noChangeArrowheads="1"/>
          </p:cNvSpPr>
          <p:nvPr/>
        </p:nvSpPr>
        <p:spPr bwMode="auto">
          <a:xfrm rot="-927884">
            <a:off x="5294313" y="4475163"/>
            <a:ext cx="1322387" cy="592137"/>
          </a:xfrm>
          <a:prstGeom prst="ellipse">
            <a:avLst/>
          </a:prstGeom>
          <a:noFill/>
          <a:ln w="76200">
            <a:solidFill>
              <a:srgbClr val="21ED11"/>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rgbClr val="CF0E30"/>
                </a:solidFill>
              </a14:hiddenFill>
            </a:ext>
          </a:extLst>
        </p:spPr>
        <p:txBody>
          <a:bodyPr wrap="none" anchor="ctr"/>
          <a:lstStyle/>
          <a:p>
            <a:pPr>
              <a:defRPr/>
            </a:pPr>
            <a:endParaRPr lang="en-US">
              <a:latin typeface="Comic Sans MS" charset="0"/>
              <a:ea typeface="ＭＳ Ｐゴシック" charset="0"/>
            </a:endParaRPr>
          </a:p>
        </p:txBody>
      </p:sp>
      <p:grpSp>
        <p:nvGrpSpPr>
          <p:cNvPr id="145464" name="Group 56">
            <a:extLst>
              <a:ext uri="{FF2B5EF4-FFF2-40B4-BE49-F238E27FC236}">
                <a16:creationId xmlns:a16="http://schemas.microsoft.com/office/drawing/2014/main" id="{4E600889-8560-C345-BE2E-23DCED8AFCD4}"/>
              </a:ext>
            </a:extLst>
          </p:cNvPr>
          <p:cNvGrpSpPr>
            <a:grpSpLocks/>
          </p:cNvGrpSpPr>
          <p:nvPr/>
        </p:nvGrpSpPr>
        <p:grpSpPr bwMode="auto">
          <a:xfrm>
            <a:off x="2298700" y="3381375"/>
            <a:ext cx="4265613" cy="749300"/>
            <a:chOff x="1405" y="2130"/>
            <a:chExt cx="2687" cy="472"/>
          </a:xfrm>
        </p:grpSpPr>
        <p:sp>
          <p:nvSpPr>
            <p:cNvPr id="145465" name="Oval 57">
              <a:extLst>
                <a:ext uri="{FF2B5EF4-FFF2-40B4-BE49-F238E27FC236}">
                  <a16:creationId xmlns:a16="http://schemas.microsoft.com/office/drawing/2014/main" id="{66018E23-F591-7041-AE32-85068EFDEC37}"/>
                </a:ext>
              </a:extLst>
            </p:cNvPr>
            <p:cNvSpPr>
              <a:spLocks noChangeArrowheads="1"/>
            </p:cNvSpPr>
            <p:nvPr/>
          </p:nvSpPr>
          <p:spPr bwMode="auto">
            <a:xfrm>
              <a:off x="1405" y="2303"/>
              <a:ext cx="362" cy="299"/>
            </a:xfrm>
            <a:prstGeom prst="ellipse">
              <a:avLst/>
            </a:prstGeom>
            <a:noFill/>
            <a:ln w="50800">
              <a:solidFill>
                <a:srgbClr val="FEF800"/>
              </a:solidFill>
              <a:round/>
              <a:headEnd/>
              <a:tailEnd/>
            </a:ln>
            <a:effectLst>
              <a:outerShdw blurRad="63500" dist="81320" dir="2319588" algn="ctr" rotWithShape="0">
                <a:schemeClr val="tx1">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pPr>
                <a:defRPr/>
              </a:pPr>
              <a:endParaRPr lang="en-US">
                <a:latin typeface="Comic Sans MS" charset="0"/>
                <a:ea typeface="ＭＳ Ｐゴシック" charset="0"/>
              </a:endParaRPr>
            </a:p>
          </p:txBody>
        </p:sp>
        <p:sp>
          <p:nvSpPr>
            <p:cNvPr id="145466" name="Oval 58">
              <a:extLst>
                <a:ext uri="{FF2B5EF4-FFF2-40B4-BE49-F238E27FC236}">
                  <a16:creationId xmlns:a16="http://schemas.microsoft.com/office/drawing/2014/main" id="{5CFADC17-66C1-E845-9EBE-71397843D67C}"/>
                </a:ext>
              </a:extLst>
            </p:cNvPr>
            <p:cNvSpPr>
              <a:spLocks noChangeArrowheads="1"/>
            </p:cNvSpPr>
            <p:nvPr/>
          </p:nvSpPr>
          <p:spPr bwMode="auto">
            <a:xfrm>
              <a:off x="3730" y="2130"/>
              <a:ext cx="362" cy="299"/>
            </a:xfrm>
            <a:prstGeom prst="ellipse">
              <a:avLst/>
            </a:prstGeom>
            <a:noFill/>
            <a:ln w="50800">
              <a:solidFill>
                <a:srgbClr val="FEF800"/>
              </a:solidFill>
              <a:round/>
              <a:headEnd/>
              <a:tailEnd/>
            </a:ln>
            <a:effectLst>
              <a:outerShdw blurRad="63500" dist="81320" dir="2319588" algn="ctr" rotWithShape="0">
                <a:schemeClr val="tx1">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pPr>
                <a:defRPr/>
              </a:pPr>
              <a:endParaRPr lang="en-US">
                <a:latin typeface="Comic Sans MS" charset="0"/>
                <a:ea typeface="ＭＳ Ｐゴシック" charset="0"/>
              </a:endParaRPr>
            </a:p>
          </p:txBody>
        </p:sp>
        <p:sp>
          <p:nvSpPr>
            <p:cNvPr id="145467" name="Line 59">
              <a:extLst>
                <a:ext uri="{FF2B5EF4-FFF2-40B4-BE49-F238E27FC236}">
                  <a16:creationId xmlns:a16="http://schemas.microsoft.com/office/drawing/2014/main" id="{61AB36F0-DFF8-7F41-A97C-D6632010619A}"/>
                </a:ext>
              </a:extLst>
            </p:cNvPr>
            <p:cNvSpPr>
              <a:spLocks noChangeShapeType="1"/>
            </p:cNvSpPr>
            <p:nvPr/>
          </p:nvSpPr>
          <p:spPr bwMode="auto">
            <a:xfrm flipV="1">
              <a:off x="1768" y="2284"/>
              <a:ext cx="1955" cy="153"/>
            </a:xfrm>
            <a:prstGeom prst="line">
              <a:avLst/>
            </a:prstGeom>
            <a:noFill/>
            <a:ln w="50800">
              <a:solidFill>
                <a:srgbClr val="FEF800"/>
              </a:solidFill>
              <a:round/>
              <a:headEnd/>
              <a:tailEnd/>
            </a:ln>
            <a:effectLst>
              <a:outerShdw blurRad="63500" dist="81320" dir="2319588"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grpSp>
      <p:grpSp>
        <p:nvGrpSpPr>
          <p:cNvPr id="145468" name="Group 60">
            <a:extLst>
              <a:ext uri="{FF2B5EF4-FFF2-40B4-BE49-F238E27FC236}">
                <a16:creationId xmlns:a16="http://schemas.microsoft.com/office/drawing/2014/main" id="{36147757-0E47-7B41-85C0-DEC99F7FE364}"/>
              </a:ext>
            </a:extLst>
          </p:cNvPr>
          <p:cNvGrpSpPr>
            <a:grpSpLocks/>
          </p:cNvGrpSpPr>
          <p:nvPr/>
        </p:nvGrpSpPr>
        <p:grpSpPr bwMode="auto">
          <a:xfrm>
            <a:off x="1866900" y="2924175"/>
            <a:ext cx="4125913" cy="2095500"/>
            <a:chOff x="1133" y="1842"/>
            <a:chExt cx="2599" cy="1320"/>
          </a:xfrm>
        </p:grpSpPr>
        <p:sp>
          <p:nvSpPr>
            <p:cNvPr id="145469" name="Oval 61">
              <a:extLst>
                <a:ext uri="{FF2B5EF4-FFF2-40B4-BE49-F238E27FC236}">
                  <a16:creationId xmlns:a16="http://schemas.microsoft.com/office/drawing/2014/main" id="{4FA198C4-CED8-7F49-8393-C3AACBC6CB3E}"/>
                </a:ext>
              </a:extLst>
            </p:cNvPr>
            <p:cNvSpPr>
              <a:spLocks noChangeArrowheads="1"/>
            </p:cNvSpPr>
            <p:nvPr/>
          </p:nvSpPr>
          <p:spPr bwMode="auto">
            <a:xfrm>
              <a:off x="1133" y="2863"/>
              <a:ext cx="362" cy="299"/>
            </a:xfrm>
            <a:prstGeom prst="ellipse">
              <a:avLst/>
            </a:prstGeom>
            <a:noFill/>
            <a:ln w="50800">
              <a:solidFill>
                <a:srgbClr val="FEF800"/>
              </a:solidFill>
              <a:round/>
              <a:headEnd/>
              <a:tailEnd/>
            </a:ln>
            <a:effectLst>
              <a:outerShdw blurRad="63500" dist="107763" dir="2700000" algn="ctr" rotWithShape="0">
                <a:schemeClr val="tx1">
                  <a:alpha val="74998"/>
                </a:schemeClr>
              </a:outerShdw>
            </a:effectLst>
            <a:extLst>
              <a:ext uri="{909E8E84-426E-40dd-AFC4-6F175D3DCCD1}">
                <a14:hiddenFill xmlns="" xmlns:a14="http://schemas.microsoft.com/office/drawing/2010/main">
                  <a:solidFill>
                    <a:schemeClr val="hlink"/>
                  </a:solidFill>
                </a14:hiddenFill>
              </a:ext>
            </a:extLst>
          </p:spPr>
          <p:txBody>
            <a:bodyPr wrap="none" anchor="ctr"/>
            <a:lstStyle/>
            <a:p>
              <a:pPr>
                <a:defRPr/>
              </a:pPr>
              <a:endParaRPr lang="en-US">
                <a:latin typeface="Comic Sans MS" charset="0"/>
                <a:ea typeface="ＭＳ Ｐゴシック" charset="0"/>
              </a:endParaRPr>
            </a:p>
          </p:txBody>
        </p:sp>
        <p:sp>
          <p:nvSpPr>
            <p:cNvPr id="145470" name="Oval 62">
              <a:extLst>
                <a:ext uri="{FF2B5EF4-FFF2-40B4-BE49-F238E27FC236}">
                  <a16:creationId xmlns:a16="http://schemas.microsoft.com/office/drawing/2014/main" id="{3A4BC3AB-4C5C-BC40-B103-F188F5968746}"/>
                </a:ext>
              </a:extLst>
            </p:cNvPr>
            <p:cNvSpPr>
              <a:spLocks noChangeArrowheads="1"/>
            </p:cNvSpPr>
            <p:nvPr/>
          </p:nvSpPr>
          <p:spPr bwMode="auto">
            <a:xfrm>
              <a:off x="3370" y="1842"/>
              <a:ext cx="362" cy="299"/>
            </a:xfrm>
            <a:prstGeom prst="ellipse">
              <a:avLst/>
            </a:prstGeom>
            <a:noFill/>
            <a:ln w="50800">
              <a:solidFill>
                <a:srgbClr val="FEF800"/>
              </a:solidFill>
              <a:round/>
              <a:headEnd/>
              <a:tailEnd/>
            </a:ln>
            <a:effectLst>
              <a:outerShdw blurRad="63500" dist="107763" dir="2700000" algn="ctr" rotWithShape="0">
                <a:schemeClr val="tx1">
                  <a:alpha val="74998"/>
                </a:schemeClr>
              </a:outerShdw>
            </a:effectLst>
            <a:extLst>
              <a:ext uri="{909E8E84-426E-40dd-AFC4-6F175D3DCCD1}">
                <a14:hiddenFill xmlns="" xmlns:a14="http://schemas.microsoft.com/office/drawing/2010/main">
                  <a:solidFill>
                    <a:schemeClr val="hlink"/>
                  </a:solidFill>
                </a14:hiddenFill>
              </a:ext>
            </a:extLst>
          </p:spPr>
          <p:txBody>
            <a:bodyPr wrap="none" anchor="ctr"/>
            <a:lstStyle/>
            <a:p>
              <a:pPr>
                <a:defRPr/>
              </a:pPr>
              <a:endParaRPr lang="en-US">
                <a:latin typeface="Comic Sans MS" charset="0"/>
                <a:ea typeface="ＭＳ Ｐゴシック" charset="0"/>
              </a:endParaRPr>
            </a:p>
          </p:txBody>
        </p:sp>
        <p:sp>
          <p:nvSpPr>
            <p:cNvPr id="145471" name="Line 63">
              <a:extLst>
                <a:ext uri="{FF2B5EF4-FFF2-40B4-BE49-F238E27FC236}">
                  <a16:creationId xmlns:a16="http://schemas.microsoft.com/office/drawing/2014/main" id="{20D3C981-E3CC-5F43-8C42-845026E2F420}"/>
                </a:ext>
              </a:extLst>
            </p:cNvPr>
            <p:cNvSpPr>
              <a:spLocks noChangeShapeType="1"/>
            </p:cNvSpPr>
            <p:nvPr/>
          </p:nvSpPr>
          <p:spPr bwMode="auto">
            <a:xfrm flipV="1">
              <a:off x="1478" y="2060"/>
              <a:ext cx="1924" cy="882"/>
            </a:xfrm>
            <a:prstGeom prst="line">
              <a:avLst/>
            </a:prstGeom>
            <a:noFill/>
            <a:ln w="50800">
              <a:solidFill>
                <a:srgbClr val="FEF800"/>
              </a:solidFill>
              <a:round/>
              <a:headEnd/>
              <a:tailEnd/>
            </a:ln>
            <a:effectLst>
              <a:outerShdw blurRad="63500" dist="107763"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grpSp>
      <p:grpSp>
        <p:nvGrpSpPr>
          <p:cNvPr id="145436" name="Group 28">
            <a:extLst>
              <a:ext uri="{FF2B5EF4-FFF2-40B4-BE49-F238E27FC236}">
                <a16:creationId xmlns:a16="http://schemas.microsoft.com/office/drawing/2014/main" id="{29598D66-0551-8E48-AF23-77E78BCD3481}"/>
              </a:ext>
            </a:extLst>
          </p:cNvPr>
          <p:cNvGrpSpPr>
            <a:grpSpLocks/>
          </p:cNvGrpSpPr>
          <p:nvPr/>
        </p:nvGrpSpPr>
        <p:grpSpPr bwMode="auto">
          <a:xfrm>
            <a:off x="3136900" y="2889250"/>
            <a:ext cx="3830638" cy="1627188"/>
            <a:chOff x="1933" y="1820"/>
            <a:chExt cx="2413" cy="1025"/>
          </a:xfrm>
        </p:grpSpPr>
        <p:sp>
          <p:nvSpPr>
            <p:cNvPr id="145437" name="Oval 29">
              <a:extLst>
                <a:ext uri="{FF2B5EF4-FFF2-40B4-BE49-F238E27FC236}">
                  <a16:creationId xmlns:a16="http://schemas.microsoft.com/office/drawing/2014/main" id="{B98A92C2-9F52-0648-AE52-91984CF4E0C8}"/>
                </a:ext>
              </a:extLst>
            </p:cNvPr>
            <p:cNvSpPr>
              <a:spLocks noChangeArrowheads="1"/>
            </p:cNvSpPr>
            <p:nvPr/>
          </p:nvSpPr>
          <p:spPr bwMode="auto">
            <a:xfrm>
              <a:off x="1933" y="1820"/>
              <a:ext cx="362" cy="299"/>
            </a:xfrm>
            <a:prstGeom prst="ellipse">
              <a:avLst/>
            </a:prstGeom>
            <a:noFill/>
            <a:ln w="50800">
              <a:solidFill>
                <a:srgbClr val="7B9DFD"/>
              </a:solidFill>
              <a:round/>
              <a:headEnd/>
              <a:tailEnd/>
            </a:ln>
            <a:effectLst>
              <a:outerShdw blurRad="63500" dist="107763"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pPr>
                <a:defRPr/>
              </a:pPr>
              <a:endParaRPr lang="en-US">
                <a:latin typeface="Comic Sans MS" charset="0"/>
                <a:ea typeface="ＭＳ Ｐゴシック" charset="0"/>
              </a:endParaRPr>
            </a:p>
          </p:txBody>
        </p:sp>
        <p:sp>
          <p:nvSpPr>
            <p:cNvPr id="145438" name="Oval 30">
              <a:extLst>
                <a:ext uri="{FF2B5EF4-FFF2-40B4-BE49-F238E27FC236}">
                  <a16:creationId xmlns:a16="http://schemas.microsoft.com/office/drawing/2014/main" id="{4F5BBD76-C5A5-BF46-978E-B42721A254D1}"/>
                </a:ext>
              </a:extLst>
            </p:cNvPr>
            <p:cNvSpPr>
              <a:spLocks noChangeArrowheads="1"/>
            </p:cNvSpPr>
            <p:nvPr/>
          </p:nvSpPr>
          <p:spPr bwMode="auto">
            <a:xfrm>
              <a:off x="3984" y="2546"/>
              <a:ext cx="362" cy="299"/>
            </a:xfrm>
            <a:prstGeom prst="ellipse">
              <a:avLst/>
            </a:prstGeom>
            <a:noFill/>
            <a:ln w="50800">
              <a:solidFill>
                <a:srgbClr val="7B9DFD"/>
              </a:solidFill>
              <a:round/>
              <a:headEnd/>
              <a:tailEnd/>
            </a:ln>
            <a:effectLst>
              <a:outerShdw blurRad="63500" dist="107763"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pPr>
                <a:defRPr/>
              </a:pPr>
              <a:endParaRPr lang="en-US">
                <a:latin typeface="Comic Sans MS" charset="0"/>
                <a:ea typeface="ＭＳ Ｐゴシック" charset="0"/>
              </a:endParaRPr>
            </a:p>
          </p:txBody>
        </p:sp>
        <p:sp>
          <p:nvSpPr>
            <p:cNvPr id="145439" name="Line 31">
              <a:extLst>
                <a:ext uri="{FF2B5EF4-FFF2-40B4-BE49-F238E27FC236}">
                  <a16:creationId xmlns:a16="http://schemas.microsoft.com/office/drawing/2014/main" id="{AFE73F26-E0A9-5342-92AA-39F0F2DE1077}"/>
                </a:ext>
              </a:extLst>
            </p:cNvPr>
            <p:cNvSpPr>
              <a:spLocks noChangeShapeType="1"/>
            </p:cNvSpPr>
            <p:nvPr/>
          </p:nvSpPr>
          <p:spPr bwMode="auto">
            <a:xfrm>
              <a:off x="2293" y="2008"/>
              <a:ext cx="1709" cy="620"/>
            </a:xfrm>
            <a:prstGeom prst="line">
              <a:avLst/>
            </a:prstGeom>
            <a:noFill/>
            <a:ln w="50800">
              <a:solidFill>
                <a:srgbClr val="7B9DFD"/>
              </a:solidFill>
              <a:round/>
              <a:headEnd/>
              <a:tailEnd/>
            </a:ln>
            <a:effectLst>
              <a:outerShdw blurRad="63500" dist="107763"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grpSp>
      <p:sp>
        <p:nvSpPr>
          <p:cNvPr id="145479" name="Text Box 71">
            <a:extLst>
              <a:ext uri="{FF2B5EF4-FFF2-40B4-BE49-F238E27FC236}">
                <a16:creationId xmlns:a16="http://schemas.microsoft.com/office/drawing/2014/main" id="{EC1EE379-0B69-0747-9BAF-81C025DF71DC}"/>
              </a:ext>
            </a:extLst>
          </p:cNvPr>
          <p:cNvSpPr txBox="1">
            <a:spLocks noChangeArrowheads="1"/>
          </p:cNvSpPr>
          <p:nvPr/>
        </p:nvSpPr>
        <p:spPr bwMode="auto">
          <a:xfrm>
            <a:off x="8720138" y="80963"/>
            <a:ext cx="260350" cy="446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ko-KR" altLang="en-US" sz="2000">
                <a:solidFill>
                  <a:srgbClr val="FFA27C"/>
                </a:solidFill>
                <a:latin typeface="Comic Sans MS" charset="0"/>
                <a:ea typeface="굴림" charset="0"/>
                <a:cs typeface="굴림" charset="0"/>
              </a:rPr>
              <a:t> </a:t>
            </a:r>
          </a:p>
        </p:txBody>
      </p:sp>
      <p:sp>
        <p:nvSpPr>
          <p:cNvPr id="145491" name="Rectangle 83">
            <a:extLst>
              <a:ext uri="{FF2B5EF4-FFF2-40B4-BE49-F238E27FC236}">
                <a16:creationId xmlns:a16="http://schemas.microsoft.com/office/drawing/2014/main" id="{1494193A-603B-A94C-8935-E204311BDE76}"/>
              </a:ext>
            </a:extLst>
          </p:cNvPr>
          <p:cNvSpPr>
            <a:spLocks noChangeArrowheads="1"/>
          </p:cNvSpPr>
          <p:nvPr/>
        </p:nvSpPr>
        <p:spPr bwMode="auto">
          <a:xfrm>
            <a:off x="8091488" y="6427788"/>
            <a:ext cx="339725" cy="268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altLang="ko-KR" sz="1000" b="1">
                <a:solidFill>
                  <a:schemeClr val="bg1"/>
                </a:solidFill>
                <a:effectLst>
                  <a:outerShdw blurRad="38100" dist="38100" dir="2700000" algn="tl">
                    <a:srgbClr val="000000"/>
                  </a:outerShdw>
                </a:effectLst>
                <a:latin typeface="Comic Sans MS" charset="0"/>
                <a:ea typeface="굴림" charset="0"/>
                <a:cs typeface="굴림" charset="0"/>
              </a:rPr>
              <a:t>11</a:t>
            </a:r>
            <a:endParaRPr lang="en-US" altLang="ko-KR" sz="1000" b="1">
              <a:effectLst>
                <a:outerShdw blurRad="38100" dist="38100" dir="2700000" algn="tl">
                  <a:srgbClr val="FFFFFF"/>
                </a:outerShdw>
              </a:effectLst>
              <a:latin typeface="Comic Sans MS" charset="0"/>
              <a:ea typeface="굴림" charset="0"/>
              <a:cs typeface="굴림" charset="0"/>
            </a:endParaRPr>
          </a:p>
        </p:txBody>
      </p:sp>
      <p:sp>
        <p:nvSpPr>
          <p:cNvPr id="145492" name="Text Box 84">
            <a:extLst>
              <a:ext uri="{FF2B5EF4-FFF2-40B4-BE49-F238E27FC236}">
                <a16:creationId xmlns:a16="http://schemas.microsoft.com/office/drawing/2014/main" id="{1190A993-BE09-4A4C-8CD7-6F1045C6896D}"/>
              </a:ext>
            </a:extLst>
          </p:cNvPr>
          <p:cNvSpPr txBox="1">
            <a:spLocks noChangeArrowheads="1"/>
          </p:cNvSpPr>
          <p:nvPr/>
        </p:nvSpPr>
        <p:spPr bwMode="auto">
          <a:xfrm>
            <a:off x="8502650" y="6353175"/>
            <a:ext cx="323850" cy="411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ltLang="ko-KR" sz="1800" b="1">
                <a:solidFill>
                  <a:srgbClr val="FFFFFF"/>
                </a:solidFill>
                <a:latin typeface="Comic Sans MS" charset="0"/>
                <a:ea typeface="굴림" charset="0"/>
                <a:cs typeface="굴림" charset="0"/>
              </a:rPr>
              <a:t>3</a:t>
            </a:r>
          </a:p>
        </p:txBody>
      </p:sp>
      <p:grpSp>
        <p:nvGrpSpPr>
          <p:cNvPr id="14360" name="Group 85">
            <a:extLst>
              <a:ext uri="{FF2B5EF4-FFF2-40B4-BE49-F238E27FC236}">
                <a16:creationId xmlns:a16="http://schemas.microsoft.com/office/drawing/2014/main" id="{123DBE32-362A-AD43-93BB-6951425A0210}"/>
              </a:ext>
            </a:extLst>
          </p:cNvPr>
          <p:cNvGrpSpPr>
            <a:grpSpLocks/>
          </p:cNvGrpSpPr>
          <p:nvPr/>
        </p:nvGrpSpPr>
        <p:grpSpPr bwMode="auto">
          <a:xfrm>
            <a:off x="127000" y="687388"/>
            <a:ext cx="8966200" cy="1111250"/>
            <a:chOff x="80" y="433"/>
            <a:chExt cx="5648" cy="700"/>
          </a:xfrm>
        </p:grpSpPr>
        <p:sp>
          <p:nvSpPr>
            <p:cNvPr id="145494" name="Text Box 86">
              <a:extLst>
                <a:ext uri="{FF2B5EF4-FFF2-40B4-BE49-F238E27FC236}">
                  <a16:creationId xmlns:a16="http://schemas.microsoft.com/office/drawing/2014/main" id="{572DDB7A-368B-B94E-BD3F-5CFF7D0BDB89}"/>
                </a:ext>
              </a:extLst>
            </p:cNvPr>
            <p:cNvSpPr txBox="1">
              <a:spLocks noChangeArrowheads="1"/>
            </p:cNvSpPr>
            <p:nvPr/>
          </p:nvSpPr>
          <p:spPr bwMode="auto">
            <a:xfrm>
              <a:off x="80" y="461"/>
              <a:ext cx="2098" cy="672"/>
            </a:xfrm>
            <a:prstGeom prst="rect">
              <a:avLst/>
            </a:prstGeom>
            <a:noFill/>
            <a:ln>
              <a:noFill/>
            </a:ln>
            <a:effectLst>
              <a:outerShdw blurRad="63500" dist="71842" dir="2700000" algn="ctr" rotWithShape="0">
                <a:schemeClr val="tx1">
                  <a:alpha val="50000"/>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spcBef>
                  <a:spcPct val="50000"/>
                </a:spcBef>
                <a:defRPr/>
              </a:pPr>
              <a:r>
                <a:rPr lang="ko-KR" altLang="en-US" sz="3200" b="1" i="1">
                  <a:solidFill>
                    <a:srgbClr val="62D6AC"/>
                  </a:solidFill>
                  <a:latin typeface="Helvetica" charset="0"/>
                  <a:ea typeface="굴림" charset="0"/>
                  <a:cs typeface="굴림" charset="0"/>
                </a:rPr>
                <a:t>이전의       </a:t>
              </a:r>
              <a:r>
                <a:rPr lang="ko-KR" altLang="en-US" sz="3200" b="1">
                  <a:solidFill>
                    <a:srgbClr val="FFFF00"/>
                  </a:solidFill>
                  <a:latin typeface="Helvetica" charset="0"/>
                  <a:ea typeface="굴림" charset="0"/>
                  <a:cs typeface="굴림" charset="0"/>
                </a:rPr>
                <a:t>이야기</a:t>
              </a:r>
              <a:endParaRPr lang="en-US" altLang="ko-KR" sz="3200" b="1">
                <a:solidFill>
                  <a:srgbClr val="FFFF00"/>
                </a:solidFill>
                <a:latin typeface="Helvetica" charset="0"/>
                <a:ea typeface="굴림" charset="0"/>
                <a:cs typeface="굴림" charset="0"/>
              </a:endParaRPr>
            </a:p>
          </p:txBody>
        </p:sp>
        <p:sp>
          <p:nvSpPr>
            <p:cNvPr id="145495" name="Text Box 87">
              <a:extLst>
                <a:ext uri="{FF2B5EF4-FFF2-40B4-BE49-F238E27FC236}">
                  <a16:creationId xmlns:a16="http://schemas.microsoft.com/office/drawing/2014/main" id="{67C5228F-6B52-BB43-83C5-77AE5378F93E}"/>
                </a:ext>
              </a:extLst>
            </p:cNvPr>
            <p:cNvSpPr txBox="1">
              <a:spLocks noChangeArrowheads="1"/>
            </p:cNvSpPr>
            <p:nvPr/>
          </p:nvSpPr>
          <p:spPr bwMode="auto">
            <a:xfrm>
              <a:off x="3701" y="433"/>
              <a:ext cx="2027" cy="672"/>
            </a:xfrm>
            <a:prstGeom prst="rect">
              <a:avLst/>
            </a:prstGeom>
            <a:noFill/>
            <a:ln>
              <a:noFill/>
            </a:ln>
            <a:effectLst>
              <a:outerShdw blurRad="63500" dist="71842" dir="2700000" algn="ctr" rotWithShape="0">
                <a:schemeClr val="tx1">
                  <a:alpha val="50000"/>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spcBef>
                  <a:spcPct val="50000"/>
                </a:spcBef>
                <a:defRPr/>
              </a:pPr>
              <a:r>
                <a:rPr lang="ko-KR" altLang="en-US" sz="3200" b="1" i="1">
                  <a:solidFill>
                    <a:srgbClr val="62D6AC"/>
                  </a:solidFill>
                  <a:latin typeface="Helvetica" charset="0"/>
                  <a:ea typeface="굴림" charset="0"/>
                  <a:cs typeface="굴림" charset="0"/>
                </a:rPr>
                <a:t>새로운</a:t>
              </a:r>
              <a:r>
                <a:rPr lang="en-US" altLang="ko-KR" sz="3200" b="1">
                  <a:solidFill>
                    <a:srgbClr val="FFFF00"/>
                  </a:solidFill>
                  <a:latin typeface="Helvetica" charset="0"/>
                  <a:ea typeface="굴림" charset="0"/>
                  <a:cs typeface="굴림" charset="0"/>
                </a:rPr>
                <a:t>      </a:t>
              </a:r>
              <a:r>
                <a:rPr lang="ko-KR" altLang="en-US" sz="3200" b="1">
                  <a:solidFill>
                    <a:srgbClr val="FFFF00"/>
                  </a:solidFill>
                  <a:latin typeface="Helvetica" charset="0"/>
                  <a:ea typeface="굴림" charset="0"/>
                  <a:cs typeface="굴림" charset="0"/>
                </a:rPr>
                <a:t>이야기</a:t>
              </a:r>
              <a:endParaRPr lang="en-US" altLang="ko-KR" sz="3200" b="1">
                <a:solidFill>
                  <a:srgbClr val="FFFF00"/>
                </a:solidFill>
                <a:latin typeface="Helvetica" charset="0"/>
                <a:ea typeface="굴림" charset="0"/>
                <a:cs typeface="굴림" charset="0"/>
              </a:endParaRPr>
            </a:p>
          </p:txBody>
        </p:sp>
      </p:grpSp>
    </p:spTree>
  </p:cSld>
  <p:clrMapOvr>
    <a:masterClrMapping/>
  </p:clrMapOvr>
  <p:transition spd="med">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45436"/>
                                        </p:tgtEl>
                                        <p:attrNameLst>
                                          <p:attrName>style.visibility</p:attrName>
                                        </p:attrNameLst>
                                      </p:cBhvr>
                                      <p:to>
                                        <p:strVal val="visible"/>
                                      </p:to>
                                    </p:set>
                                    <p:animEffect transition="in" filter="wipe(left)">
                                      <p:cBhvr>
                                        <p:cTn id="7" dur="500"/>
                                        <p:tgtEl>
                                          <p:spTgt spid="1454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45434"/>
                                        </p:tgtEl>
                                        <p:attrNameLst>
                                          <p:attrName>style.visibility</p:attrName>
                                        </p:attrNameLst>
                                      </p:cBhvr>
                                      <p:to>
                                        <p:strVal val="visible"/>
                                      </p:to>
                                    </p:set>
                                    <p:anim calcmode="lin" valueType="num">
                                      <p:cBhvr additive="base">
                                        <p:cTn id="12" dur="500" fill="hold"/>
                                        <p:tgtEl>
                                          <p:spTgt spid="145434"/>
                                        </p:tgtEl>
                                        <p:attrNameLst>
                                          <p:attrName>ppt_x</p:attrName>
                                        </p:attrNameLst>
                                      </p:cBhvr>
                                      <p:tavLst>
                                        <p:tav tm="0">
                                          <p:val>
                                            <p:strVal val="#ppt_x"/>
                                          </p:val>
                                        </p:tav>
                                        <p:tav tm="100000">
                                          <p:val>
                                            <p:strVal val="#ppt_x"/>
                                          </p:val>
                                        </p:tav>
                                      </p:tavLst>
                                    </p:anim>
                                    <p:anim calcmode="lin" valueType="num">
                                      <p:cBhvr additive="base">
                                        <p:cTn id="13" dur="500" fill="hold"/>
                                        <p:tgtEl>
                                          <p:spTgt spid="145434"/>
                                        </p:tgtEl>
                                        <p:attrNameLst>
                                          <p:attrName>ppt_y</p:attrName>
                                        </p:attrNameLst>
                                      </p:cBhvr>
                                      <p:tavLst>
                                        <p:tav tm="0">
                                          <p:val>
                                            <p:strVal val="0-#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45435"/>
                                        </p:tgtEl>
                                        <p:attrNameLst>
                                          <p:attrName>style.visibility</p:attrName>
                                        </p:attrNameLst>
                                      </p:cBhvr>
                                      <p:to>
                                        <p:strVal val="visible"/>
                                      </p:to>
                                    </p:set>
                                    <p:anim calcmode="lin" valueType="num">
                                      <p:cBhvr additive="base">
                                        <p:cTn id="18" dur="500" fill="hold"/>
                                        <p:tgtEl>
                                          <p:spTgt spid="145435"/>
                                        </p:tgtEl>
                                        <p:attrNameLst>
                                          <p:attrName>ppt_x</p:attrName>
                                        </p:attrNameLst>
                                      </p:cBhvr>
                                      <p:tavLst>
                                        <p:tav tm="0">
                                          <p:val>
                                            <p:strVal val="1+#ppt_w/2"/>
                                          </p:val>
                                        </p:tav>
                                        <p:tav tm="100000">
                                          <p:val>
                                            <p:strVal val="#ppt_x"/>
                                          </p:val>
                                        </p:tav>
                                      </p:tavLst>
                                    </p:anim>
                                    <p:anim calcmode="lin" valueType="num">
                                      <p:cBhvr additive="base">
                                        <p:cTn id="19" dur="500" fill="hold"/>
                                        <p:tgtEl>
                                          <p:spTgt spid="145435"/>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499"/>
                                          </p:stCondLst>
                                        </p:cTn>
                                        <p:tgtEl>
                                          <p:spTgt spid="145464"/>
                                        </p:tgtEl>
                                        <p:attrNameLst>
                                          <p:attrName>style.visibility</p:attrName>
                                        </p:attrNameLst>
                                      </p:cBhvr>
                                      <p:to>
                                        <p:strVal val="visible"/>
                                      </p:to>
                                    </p:set>
                                  </p:childTnLst>
                                </p:cTn>
                              </p:par>
                            </p:childTnLst>
                          </p:cTn>
                        </p:par>
                        <p:par>
                          <p:cTn id="24" fill="hold" nodeType="afterGroup">
                            <p:stCondLst>
                              <p:cond delay="500"/>
                            </p:stCondLst>
                            <p:childTnLst>
                              <p:par>
                                <p:cTn id="25" presetID="1" presetClass="entr" presetSubtype="0" fill="hold" nodeType="afterEffect">
                                  <p:stCondLst>
                                    <p:cond delay="1000"/>
                                  </p:stCondLst>
                                  <p:childTnLst>
                                    <p:set>
                                      <p:cBhvr>
                                        <p:cTn id="26" dur="1" fill="hold">
                                          <p:stCondLst>
                                            <p:cond delay="499"/>
                                          </p:stCondLst>
                                        </p:cTn>
                                        <p:tgtEl>
                                          <p:spTgt spid="1454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34" grpId="0" animBg="1"/>
      <p:bldP spid="1454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6" name="Rectangle 4">
            <a:extLst>
              <a:ext uri="{FF2B5EF4-FFF2-40B4-BE49-F238E27FC236}">
                <a16:creationId xmlns:a16="http://schemas.microsoft.com/office/drawing/2014/main" id="{054A3183-D4AD-A54E-99FE-6094138A5374}"/>
              </a:ext>
            </a:extLst>
          </p:cNvPr>
          <p:cNvSpPr>
            <a:spLocks noChangeArrowheads="1"/>
          </p:cNvSpPr>
          <p:nvPr/>
        </p:nvSpPr>
        <p:spPr bwMode="auto">
          <a:xfrm>
            <a:off x="2032000" y="4578350"/>
            <a:ext cx="817563" cy="454025"/>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400" b="1">
                <a:solidFill>
                  <a:srgbClr val="FFFF00"/>
                </a:solidFill>
                <a:latin typeface="Times" charset="0"/>
                <a:ea typeface="굴림" charset="0"/>
                <a:cs typeface="굴림" charset="0"/>
              </a:rPr>
              <a:t>1</a:t>
            </a:r>
          </a:p>
        </p:txBody>
      </p:sp>
      <p:sp>
        <p:nvSpPr>
          <p:cNvPr id="146437" name="Rectangle 5">
            <a:extLst>
              <a:ext uri="{FF2B5EF4-FFF2-40B4-BE49-F238E27FC236}">
                <a16:creationId xmlns:a16="http://schemas.microsoft.com/office/drawing/2014/main" id="{525AA3C3-3186-9B4C-AA7D-A785F5FC61DF}"/>
              </a:ext>
            </a:extLst>
          </p:cNvPr>
          <p:cNvSpPr>
            <a:spLocks noChangeArrowheads="1"/>
          </p:cNvSpPr>
          <p:nvPr/>
        </p:nvSpPr>
        <p:spPr bwMode="auto">
          <a:xfrm>
            <a:off x="2387600" y="3652838"/>
            <a:ext cx="817563" cy="515937"/>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800" b="1">
                <a:solidFill>
                  <a:srgbClr val="FFFF00"/>
                </a:solidFill>
                <a:latin typeface="Times" charset="0"/>
                <a:ea typeface="굴림" charset="0"/>
                <a:cs typeface="굴림" charset="0"/>
              </a:rPr>
              <a:t>2</a:t>
            </a:r>
          </a:p>
        </p:txBody>
      </p:sp>
      <p:sp>
        <p:nvSpPr>
          <p:cNvPr id="146438" name="Rectangle 6">
            <a:extLst>
              <a:ext uri="{FF2B5EF4-FFF2-40B4-BE49-F238E27FC236}">
                <a16:creationId xmlns:a16="http://schemas.microsoft.com/office/drawing/2014/main" id="{9C8A51DF-3E2D-6A45-B861-BDD7FB42F36C}"/>
              </a:ext>
            </a:extLst>
          </p:cNvPr>
          <p:cNvSpPr>
            <a:spLocks noChangeArrowheads="1"/>
          </p:cNvSpPr>
          <p:nvPr/>
        </p:nvSpPr>
        <p:spPr bwMode="auto">
          <a:xfrm>
            <a:off x="3259138" y="2897188"/>
            <a:ext cx="817562" cy="515937"/>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800" b="1">
                <a:solidFill>
                  <a:srgbClr val="FFFF00"/>
                </a:solidFill>
                <a:latin typeface="Times" charset="0"/>
                <a:ea typeface="굴림" charset="0"/>
                <a:cs typeface="굴림" charset="0"/>
              </a:rPr>
              <a:t>3</a:t>
            </a:r>
          </a:p>
        </p:txBody>
      </p:sp>
      <p:sp>
        <p:nvSpPr>
          <p:cNvPr id="146439" name="Rectangle 7">
            <a:extLst>
              <a:ext uri="{FF2B5EF4-FFF2-40B4-BE49-F238E27FC236}">
                <a16:creationId xmlns:a16="http://schemas.microsoft.com/office/drawing/2014/main" id="{13C339D5-665A-824C-A4E4-C929C5A3201E}"/>
              </a:ext>
            </a:extLst>
          </p:cNvPr>
          <p:cNvSpPr>
            <a:spLocks noChangeArrowheads="1"/>
          </p:cNvSpPr>
          <p:nvPr/>
        </p:nvSpPr>
        <p:spPr bwMode="auto">
          <a:xfrm>
            <a:off x="4597400" y="2632075"/>
            <a:ext cx="817563" cy="515938"/>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800" b="1">
                <a:solidFill>
                  <a:srgbClr val="FFFF00"/>
                </a:solidFill>
                <a:latin typeface="Times" charset="0"/>
                <a:ea typeface="굴림" charset="0"/>
                <a:cs typeface="굴림" charset="0"/>
              </a:rPr>
              <a:t>4</a:t>
            </a:r>
          </a:p>
        </p:txBody>
      </p:sp>
      <p:sp>
        <p:nvSpPr>
          <p:cNvPr id="146440" name="Rectangle 8">
            <a:extLst>
              <a:ext uri="{FF2B5EF4-FFF2-40B4-BE49-F238E27FC236}">
                <a16:creationId xmlns:a16="http://schemas.microsoft.com/office/drawing/2014/main" id="{EBB4412E-D297-BB4E-8E05-BF0B01F76EDA}"/>
              </a:ext>
            </a:extLst>
          </p:cNvPr>
          <p:cNvSpPr>
            <a:spLocks noChangeArrowheads="1"/>
          </p:cNvSpPr>
          <p:nvPr/>
        </p:nvSpPr>
        <p:spPr bwMode="auto">
          <a:xfrm>
            <a:off x="5557838" y="2936875"/>
            <a:ext cx="817562" cy="515938"/>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800" b="1">
                <a:solidFill>
                  <a:srgbClr val="FFFF00"/>
                </a:solidFill>
                <a:latin typeface="Times" charset="0"/>
                <a:ea typeface="굴림" charset="0"/>
                <a:cs typeface="굴림" charset="0"/>
              </a:rPr>
              <a:t>5</a:t>
            </a:r>
          </a:p>
        </p:txBody>
      </p:sp>
      <p:sp>
        <p:nvSpPr>
          <p:cNvPr id="146441" name="Rectangle 9">
            <a:extLst>
              <a:ext uri="{FF2B5EF4-FFF2-40B4-BE49-F238E27FC236}">
                <a16:creationId xmlns:a16="http://schemas.microsoft.com/office/drawing/2014/main" id="{B8B549FA-A1DF-0C45-A9FC-9669C49EF7D8}"/>
              </a:ext>
            </a:extLst>
          </p:cNvPr>
          <p:cNvSpPr>
            <a:spLocks noChangeArrowheads="1"/>
          </p:cNvSpPr>
          <p:nvPr/>
        </p:nvSpPr>
        <p:spPr bwMode="auto">
          <a:xfrm>
            <a:off x="6086475" y="3384550"/>
            <a:ext cx="817563" cy="515938"/>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800" b="1">
                <a:solidFill>
                  <a:srgbClr val="FFFF00"/>
                </a:solidFill>
                <a:latin typeface="Times" charset="0"/>
                <a:ea typeface="굴림" charset="0"/>
                <a:cs typeface="굴림" charset="0"/>
              </a:rPr>
              <a:t>6</a:t>
            </a:r>
          </a:p>
        </p:txBody>
      </p:sp>
      <p:sp>
        <p:nvSpPr>
          <p:cNvPr id="146442" name="Rectangle 10">
            <a:extLst>
              <a:ext uri="{FF2B5EF4-FFF2-40B4-BE49-F238E27FC236}">
                <a16:creationId xmlns:a16="http://schemas.microsoft.com/office/drawing/2014/main" id="{FB461D39-3CDD-5648-B230-89F48F122E24}"/>
              </a:ext>
            </a:extLst>
          </p:cNvPr>
          <p:cNvSpPr>
            <a:spLocks noChangeArrowheads="1"/>
          </p:cNvSpPr>
          <p:nvPr/>
        </p:nvSpPr>
        <p:spPr bwMode="auto">
          <a:xfrm>
            <a:off x="6523038" y="4089400"/>
            <a:ext cx="817562" cy="515938"/>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800" b="1">
                <a:solidFill>
                  <a:srgbClr val="FFFF00"/>
                </a:solidFill>
                <a:latin typeface="Times" charset="0"/>
                <a:ea typeface="굴림" charset="0"/>
                <a:cs typeface="굴림" charset="0"/>
              </a:rPr>
              <a:t>7</a:t>
            </a:r>
          </a:p>
        </p:txBody>
      </p:sp>
      <p:sp>
        <p:nvSpPr>
          <p:cNvPr id="146443" name="Rectangle 11">
            <a:extLst>
              <a:ext uri="{FF2B5EF4-FFF2-40B4-BE49-F238E27FC236}">
                <a16:creationId xmlns:a16="http://schemas.microsoft.com/office/drawing/2014/main" id="{6EA38E37-AB4D-AC42-99BB-E49C47D5C073}"/>
              </a:ext>
            </a:extLst>
          </p:cNvPr>
          <p:cNvSpPr>
            <a:spLocks noChangeArrowheads="1"/>
          </p:cNvSpPr>
          <p:nvPr/>
        </p:nvSpPr>
        <p:spPr bwMode="auto">
          <a:xfrm>
            <a:off x="7196138" y="4819650"/>
            <a:ext cx="817562" cy="515938"/>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800" b="1">
                <a:solidFill>
                  <a:srgbClr val="FFFF00"/>
                </a:solidFill>
                <a:latin typeface="Times" charset="0"/>
                <a:ea typeface="굴림" charset="0"/>
                <a:cs typeface="굴림" charset="0"/>
              </a:rPr>
              <a:t>8</a:t>
            </a:r>
          </a:p>
        </p:txBody>
      </p:sp>
      <p:sp>
        <p:nvSpPr>
          <p:cNvPr id="146551" name="Line 119">
            <a:extLst>
              <a:ext uri="{FF2B5EF4-FFF2-40B4-BE49-F238E27FC236}">
                <a16:creationId xmlns:a16="http://schemas.microsoft.com/office/drawing/2014/main" id="{D6ED178F-4E21-A84C-AF16-0381FFCDDC9C}"/>
              </a:ext>
            </a:extLst>
          </p:cNvPr>
          <p:cNvSpPr>
            <a:spLocks noChangeShapeType="1"/>
          </p:cNvSpPr>
          <p:nvPr/>
        </p:nvSpPr>
        <p:spPr bwMode="auto">
          <a:xfrm flipV="1">
            <a:off x="5827713" y="5232400"/>
            <a:ext cx="1022350" cy="190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46552" name="Line 120">
            <a:extLst>
              <a:ext uri="{FF2B5EF4-FFF2-40B4-BE49-F238E27FC236}">
                <a16:creationId xmlns:a16="http://schemas.microsoft.com/office/drawing/2014/main" id="{1AED86BA-02FB-DF45-B297-E95D63251686}"/>
              </a:ext>
            </a:extLst>
          </p:cNvPr>
          <p:cNvSpPr>
            <a:spLocks noChangeShapeType="1"/>
          </p:cNvSpPr>
          <p:nvPr/>
        </p:nvSpPr>
        <p:spPr bwMode="auto">
          <a:xfrm>
            <a:off x="2133600" y="5108575"/>
            <a:ext cx="1541463" cy="112713"/>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46553" name="Line 121">
            <a:extLst>
              <a:ext uri="{FF2B5EF4-FFF2-40B4-BE49-F238E27FC236}">
                <a16:creationId xmlns:a16="http://schemas.microsoft.com/office/drawing/2014/main" id="{18340016-0DDC-0B46-A3B5-C40D0E7C916A}"/>
              </a:ext>
            </a:extLst>
          </p:cNvPr>
          <p:cNvSpPr>
            <a:spLocks noChangeShapeType="1"/>
          </p:cNvSpPr>
          <p:nvPr/>
        </p:nvSpPr>
        <p:spPr bwMode="auto">
          <a:xfrm>
            <a:off x="2390775" y="4222750"/>
            <a:ext cx="1419225" cy="7683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46554" name="Line 122">
            <a:extLst>
              <a:ext uri="{FF2B5EF4-FFF2-40B4-BE49-F238E27FC236}">
                <a16:creationId xmlns:a16="http://schemas.microsoft.com/office/drawing/2014/main" id="{B31540DB-F654-4048-AF58-AEE897E3DDDE}"/>
              </a:ext>
            </a:extLst>
          </p:cNvPr>
          <p:cNvSpPr>
            <a:spLocks noChangeShapeType="1"/>
          </p:cNvSpPr>
          <p:nvPr/>
        </p:nvSpPr>
        <p:spPr bwMode="auto">
          <a:xfrm>
            <a:off x="3063875" y="3368675"/>
            <a:ext cx="923925" cy="1266825"/>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46555" name="Line 123">
            <a:extLst>
              <a:ext uri="{FF2B5EF4-FFF2-40B4-BE49-F238E27FC236}">
                <a16:creationId xmlns:a16="http://schemas.microsoft.com/office/drawing/2014/main" id="{EAA793D2-2B69-C643-816D-261F81109125}"/>
              </a:ext>
            </a:extLst>
          </p:cNvPr>
          <p:cNvSpPr>
            <a:spLocks noChangeShapeType="1"/>
          </p:cNvSpPr>
          <p:nvPr/>
        </p:nvSpPr>
        <p:spPr bwMode="auto">
          <a:xfrm rot="578684">
            <a:off x="4117975" y="2870200"/>
            <a:ext cx="442913" cy="16700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46556" name="Line 124">
            <a:extLst>
              <a:ext uri="{FF2B5EF4-FFF2-40B4-BE49-F238E27FC236}">
                <a16:creationId xmlns:a16="http://schemas.microsoft.com/office/drawing/2014/main" id="{CF688150-A522-1145-8410-B23E2B757831}"/>
              </a:ext>
            </a:extLst>
          </p:cNvPr>
          <p:cNvSpPr>
            <a:spLocks noChangeShapeType="1"/>
          </p:cNvSpPr>
          <p:nvPr/>
        </p:nvSpPr>
        <p:spPr bwMode="auto">
          <a:xfrm flipH="1">
            <a:off x="4886325" y="3287713"/>
            <a:ext cx="938213" cy="1389062"/>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46557" name="Line 125">
            <a:extLst>
              <a:ext uri="{FF2B5EF4-FFF2-40B4-BE49-F238E27FC236}">
                <a16:creationId xmlns:a16="http://schemas.microsoft.com/office/drawing/2014/main" id="{7AB8F8E6-209C-C74E-B337-B0C0EAC19EF4}"/>
              </a:ext>
            </a:extLst>
          </p:cNvPr>
          <p:cNvSpPr>
            <a:spLocks noChangeShapeType="1"/>
          </p:cNvSpPr>
          <p:nvPr/>
        </p:nvSpPr>
        <p:spPr bwMode="auto">
          <a:xfrm flipH="1">
            <a:off x="5097463" y="3825875"/>
            <a:ext cx="1265237" cy="992188"/>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46558" name="Line 126">
            <a:extLst>
              <a:ext uri="{FF2B5EF4-FFF2-40B4-BE49-F238E27FC236}">
                <a16:creationId xmlns:a16="http://schemas.microsoft.com/office/drawing/2014/main" id="{EA2E40CE-9CD9-3E4C-80AD-E7A16688BF0A}"/>
              </a:ext>
            </a:extLst>
          </p:cNvPr>
          <p:cNvSpPr>
            <a:spLocks noChangeShapeType="1"/>
          </p:cNvSpPr>
          <p:nvPr/>
        </p:nvSpPr>
        <p:spPr bwMode="auto">
          <a:xfrm flipV="1">
            <a:off x="5181600" y="4676775"/>
            <a:ext cx="1614488" cy="41910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46559" name="Rectangle 127">
            <a:extLst>
              <a:ext uri="{FF2B5EF4-FFF2-40B4-BE49-F238E27FC236}">
                <a16:creationId xmlns:a16="http://schemas.microsoft.com/office/drawing/2014/main" id="{8134E8A1-F4C1-6C45-9929-BDF70600DF96}"/>
              </a:ext>
            </a:extLst>
          </p:cNvPr>
          <p:cNvSpPr>
            <a:spLocks noChangeArrowheads="1"/>
          </p:cNvSpPr>
          <p:nvPr/>
        </p:nvSpPr>
        <p:spPr bwMode="auto">
          <a:xfrm rot="5246759">
            <a:off x="3479006" y="3790157"/>
            <a:ext cx="2047875" cy="36353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FFFF00"/>
                </a:solidFill>
                <a:latin typeface="Helvetica BlackOblique" charset="0"/>
                <a:ea typeface="굴림" charset="0"/>
                <a:cs typeface="굴림" charset="0"/>
              </a:rPr>
              <a:t>선지서</a:t>
            </a:r>
          </a:p>
        </p:txBody>
      </p:sp>
      <p:sp>
        <p:nvSpPr>
          <p:cNvPr id="146560" name="Rectangle 128">
            <a:extLst>
              <a:ext uri="{FF2B5EF4-FFF2-40B4-BE49-F238E27FC236}">
                <a16:creationId xmlns:a16="http://schemas.microsoft.com/office/drawing/2014/main" id="{2A93C61B-F8C3-7646-BFCB-AE5986D8E694}"/>
              </a:ext>
            </a:extLst>
          </p:cNvPr>
          <p:cNvSpPr>
            <a:spLocks noChangeArrowheads="1"/>
          </p:cNvSpPr>
          <p:nvPr/>
        </p:nvSpPr>
        <p:spPr bwMode="auto">
          <a:xfrm>
            <a:off x="6046788" y="4989513"/>
            <a:ext cx="1490662" cy="3333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600" b="1">
                <a:solidFill>
                  <a:srgbClr val="FFFF00"/>
                </a:solidFill>
                <a:latin typeface="Helvetica BlackOblique" charset="0"/>
                <a:ea typeface="굴림" charset="0"/>
                <a:cs typeface="굴림" charset="0"/>
              </a:rPr>
              <a:t>계시록</a:t>
            </a:r>
          </a:p>
        </p:txBody>
      </p:sp>
      <p:sp>
        <p:nvSpPr>
          <p:cNvPr id="146561" name="Rectangle 129">
            <a:extLst>
              <a:ext uri="{FF2B5EF4-FFF2-40B4-BE49-F238E27FC236}">
                <a16:creationId xmlns:a16="http://schemas.microsoft.com/office/drawing/2014/main" id="{1164F220-6EE9-2C49-A819-5C64755053BA}"/>
              </a:ext>
            </a:extLst>
          </p:cNvPr>
          <p:cNvSpPr>
            <a:spLocks noChangeArrowheads="1"/>
          </p:cNvSpPr>
          <p:nvPr/>
        </p:nvSpPr>
        <p:spPr bwMode="auto">
          <a:xfrm rot="3267768">
            <a:off x="2886869" y="4004469"/>
            <a:ext cx="1774825" cy="363537"/>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D00224"/>
                </a:solidFill>
                <a:latin typeface="Helvetica BlackOblique" charset="0"/>
                <a:ea typeface="굴림" charset="0"/>
                <a:cs typeface="굴림" charset="0"/>
              </a:rPr>
              <a:t>시가서</a:t>
            </a:r>
          </a:p>
        </p:txBody>
      </p:sp>
      <p:sp>
        <p:nvSpPr>
          <p:cNvPr id="146562" name="Rectangle 130">
            <a:extLst>
              <a:ext uri="{FF2B5EF4-FFF2-40B4-BE49-F238E27FC236}">
                <a16:creationId xmlns:a16="http://schemas.microsoft.com/office/drawing/2014/main" id="{71EAD7F0-1184-9049-A07E-1FB936B45A90}"/>
              </a:ext>
            </a:extLst>
          </p:cNvPr>
          <p:cNvSpPr>
            <a:spLocks noChangeArrowheads="1"/>
          </p:cNvSpPr>
          <p:nvPr/>
        </p:nvSpPr>
        <p:spPr bwMode="auto">
          <a:xfrm rot="20643327">
            <a:off x="5438775" y="4497388"/>
            <a:ext cx="1431925" cy="363537"/>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D00224"/>
                </a:solidFill>
                <a:latin typeface="Helvetica BlackOblique" charset="0"/>
                <a:ea typeface="굴림" charset="0"/>
                <a:cs typeface="굴림" charset="0"/>
              </a:rPr>
              <a:t>서신서</a:t>
            </a:r>
          </a:p>
        </p:txBody>
      </p:sp>
      <p:sp>
        <p:nvSpPr>
          <p:cNvPr id="146563" name="Rectangle 131">
            <a:extLst>
              <a:ext uri="{FF2B5EF4-FFF2-40B4-BE49-F238E27FC236}">
                <a16:creationId xmlns:a16="http://schemas.microsoft.com/office/drawing/2014/main" id="{63D94A1D-0606-E54D-8E21-3B685B25D2D4}"/>
              </a:ext>
            </a:extLst>
          </p:cNvPr>
          <p:cNvSpPr>
            <a:spLocks noChangeArrowheads="1"/>
          </p:cNvSpPr>
          <p:nvPr/>
        </p:nvSpPr>
        <p:spPr bwMode="auto">
          <a:xfrm rot="19276533">
            <a:off x="5294313" y="3836988"/>
            <a:ext cx="1227137" cy="363537"/>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D00224"/>
                </a:solidFill>
                <a:latin typeface="Helvetica BlackOblique" charset="0"/>
                <a:ea typeface="굴림" charset="0"/>
                <a:cs typeface="굴림" charset="0"/>
              </a:rPr>
              <a:t>사도행전</a:t>
            </a:r>
          </a:p>
        </p:txBody>
      </p:sp>
      <p:sp>
        <p:nvSpPr>
          <p:cNvPr id="146564" name="Rectangle 132">
            <a:extLst>
              <a:ext uri="{FF2B5EF4-FFF2-40B4-BE49-F238E27FC236}">
                <a16:creationId xmlns:a16="http://schemas.microsoft.com/office/drawing/2014/main" id="{B66730D8-9F51-1B4C-8E20-2D4E9DBD1ED8}"/>
              </a:ext>
            </a:extLst>
          </p:cNvPr>
          <p:cNvSpPr>
            <a:spLocks noChangeArrowheads="1"/>
          </p:cNvSpPr>
          <p:nvPr/>
        </p:nvSpPr>
        <p:spPr bwMode="auto">
          <a:xfrm rot="1755647">
            <a:off x="2317750" y="4370388"/>
            <a:ext cx="1889125" cy="363537"/>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D00224"/>
                </a:solidFill>
                <a:latin typeface="Helvetica BlackOblique" charset="0"/>
                <a:ea typeface="굴림" charset="0"/>
                <a:cs typeface="굴림" charset="0"/>
              </a:rPr>
              <a:t>역사서</a:t>
            </a:r>
          </a:p>
        </p:txBody>
      </p:sp>
      <p:sp>
        <p:nvSpPr>
          <p:cNvPr id="146565" name="Rectangle 133">
            <a:extLst>
              <a:ext uri="{FF2B5EF4-FFF2-40B4-BE49-F238E27FC236}">
                <a16:creationId xmlns:a16="http://schemas.microsoft.com/office/drawing/2014/main" id="{9DE0866C-5777-AE43-8E12-36B9A6C4C72A}"/>
              </a:ext>
            </a:extLst>
          </p:cNvPr>
          <p:cNvSpPr>
            <a:spLocks noChangeArrowheads="1"/>
          </p:cNvSpPr>
          <p:nvPr/>
        </p:nvSpPr>
        <p:spPr bwMode="auto">
          <a:xfrm rot="240000">
            <a:off x="2347913" y="4843463"/>
            <a:ext cx="982662" cy="363537"/>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D00224"/>
                </a:solidFill>
                <a:latin typeface="Helvetica BlackOblique" charset="0"/>
                <a:ea typeface="굴림" charset="0"/>
                <a:cs typeface="굴림" charset="0"/>
              </a:rPr>
              <a:t>율법서</a:t>
            </a:r>
          </a:p>
        </p:txBody>
      </p:sp>
      <p:sp>
        <p:nvSpPr>
          <p:cNvPr id="146566" name="Rectangle 134">
            <a:extLst>
              <a:ext uri="{FF2B5EF4-FFF2-40B4-BE49-F238E27FC236}">
                <a16:creationId xmlns:a16="http://schemas.microsoft.com/office/drawing/2014/main" id="{1C866316-C07D-254E-B4FE-6C4D21EACA8D}"/>
              </a:ext>
            </a:extLst>
          </p:cNvPr>
          <p:cNvSpPr>
            <a:spLocks noChangeArrowheads="1"/>
          </p:cNvSpPr>
          <p:nvPr/>
        </p:nvSpPr>
        <p:spPr bwMode="auto">
          <a:xfrm rot="18254599">
            <a:off x="4614069" y="3244057"/>
            <a:ext cx="1939925" cy="363537"/>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D00224"/>
                </a:solidFill>
                <a:latin typeface="Helvetica BlackOblique" charset="0"/>
                <a:ea typeface="굴림" charset="0"/>
                <a:cs typeface="굴림" charset="0"/>
              </a:rPr>
              <a:t>복음서</a:t>
            </a:r>
          </a:p>
        </p:txBody>
      </p:sp>
      <p:sp>
        <p:nvSpPr>
          <p:cNvPr id="146463" name="Oval 31">
            <a:extLst>
              <a:ext uri="{FF2B5EF4-FFF2-40B4-BE49-F238E27FC236}">
                <a16:creationId xmlns:a16="http://schemas.microsoft.com/office/drawing/2014/main" id="{43CECBA7-3EF1-0549-98DD-79F394A80E18}"/>
              </a:ext>
            </a:extLst>
          </p:cNvPr>
          <p:cNvSpPr>
            <a:spLocks noChangeArrowheads="1"/>
          </p:cNvSpPr>
          <p:nvPr/>
        </p:nvSpPr>
        <p:spPr bwMode="auto">
          <a:xfrm rot="8955">
            <a:off x="5422900" y="4865688"/>
            <a:ext cx="1587500" cy="592137"/>
          </a:xfrm>
          <a:prstGeom prst="ellipse">
            <a:avLst/>
          </a:prstGeom>
          <a:noFill/>
          <a:ln w="76200">
            <a:solidFill>
              <a:srgbClr val="21ED11"/>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rgbClr val="CF0E30"/>
                </a:solidFill>
              </a14:hiddenFill>
            </a:ext>
          </a:extLst>
        </p:spPr>
        <p:txBody>
          <a:bodyPr wrap="none" anchor="ctr"/>
          <a:lstStyle/>
          <a:p>
            <a:pPr>
              <a:defRPr/>
            </a:pPr>
            <a:endParaRPr lang="en-US">
              <a:latin typeface="Comic Sans MS" charset="0"/>
              <a:ea typeface="ＭＳ Ｐゴシック" charset="0"/>
            </a:endParaRPr>
          </a:p>
        </p:txBody>
      </p:sp>
      <p:sp>
        <p:nvSpPr>
          <p:cNvPr id="146462" name="Oval 30">
            <a:extLst>
              <a:ext uri="{FF2B5EF4-FFF2-40B4-BE49-F238E27FC236}">
                <a16:creationId xmlns:a16="http://schemas.microsoft.com/office/drawing/2014/main" id="{205FA226-55E2-B146-B02C-A7E95B60AB3C}"/>
              </a:ext>
            </a:extLst>
          </p:cNvPr>
          <p:cNvSpPr>
            <a:spLocks noChangeArrowheads="1"/>
          </p:cNvSpPr>
          <p:nvPr/>
        </p:nvSpPr>
        <p:spPr bwMode="auto">
          <a:xfrm rot="5171536">
            <a:off x="3479800" y="3484563"/>
            <a:ext cx="2033587" cy="592138"/>
          </a:xfrm>
          <a:prstGeom prst="ellipse">
            <a:avLst/>
          </a:prstGeom>
          <a:noFill/>
          <a:ln w="76200">
            <a:solidFill>
              <a:srgbClr val="21ED11"/>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2"/>
                </a:solidFill>
              </a14:hiddenFill>
            </a:ext>
          </a:extLst>
        </p:spPr>
        <p:txBody>
          <a:bodyPr wrap="none" anchor="ctr"/>
          <a:lstStyle/>
          <a:p>
            <a:pPr>
              <a:defRPr/>
            </a:pPr>
            <a:endParaRPr lang="en-US">
              <a:latin typeface="Comic Sans MS" charset="0"/>
              <a:ea typeface="ＭＳ Ｐゴシック" charset="0"/>
            </a:endParaRPr>
          </a:p>
        </p:txBody>
      </p:sp>
      <p:grpSp>
        <p:nvGrpSpPr>
          <p:cNvPr id="146464" name="Group 32">
            <a:extLst>
              <a:ext uri="{FF2B5EF4-FFF2-40B4-BE49-F238E27FC236}">
                <a16:creationId xmlns:a16="http://schemas.microsoft.com/office/drawing/2014/main" id="{D62E419C-6E9E-354F-9F47-B2720494221E}"/>
              </a:ext>
            </a:extLst>
          </p:cNvPr>
          <p:cNvGrpSpPr>
            <a:grpSpLocks/>
          </p:cNvGrpSpPr>
          <p:nvPr/>
        </p:nvGrpSpPr>
        <p:grpSpPr bwMode="auto">
          <a:xfrm>
            <a:off x="4533900" y="2647950"/>
            <a:ext cx="3081338" cy="2630488"/>
            <a:chOff x="2813" y="1668"/>
            <a:chExt cx="1941" cy="1657"/>
          </a:xfrm>
        </p:grpSpPr>
        <p:sp>
          <p:nvSpPr>
            <p:cNvPr id="146465" name="Oval 33">
              <a:extLst>
                <a:ext uri="{FF2B5EF4-FFF2-40B4-BE49-F238E27FC236}">
                  <a16:creationId xmlns:a16="http://schemas.microsoft.com/office/drawing/2014/main" id="{12F2CBBE-C8B1-F04C-BACE-709061836907}"/>
                </a:ext>
              </a:extLst>
            </p:cNvPr>
            <p:cNvSpPr>
              <a:spLocks noChangeArrowheads="1"/>
            </p:cNvSpPr>
            <p:nvPr/>
          </p:nvSpPr>
          <p:spPr bwMode="auto">
            <a:xfrm>
              <a:off x="2813" y="1668"/>
              <a:ext cx="316" cy="281"/>
            </a:xfrm>
            <a:prstGeom prst="ellipse">
              <a:avLst/>
            </a:prstGeom>
            <a:noFill/>
            <a:ln w="50800">
              <a:solidFill>
                <a:srgbClr val="7B9DFD"/>
              </a:solidFill>
              <a:round/>
              <a:headEnd/>
              <a:tailEnd/>
            </a:ln>
            <a:effectLst>
              <a:outerShdw blurRad="63500" dist="107763"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pPr>
                <a:defRPr/>
              </a:pPr>
              <a:endParaRPr lang="en-US">
                <a:latin typeface="Comic Sans MS" charset="0"/>
                <a:ea typeface="ＭＳ Ｐゴシック" charset="0"/>
              </a:endParaRPr>
            </a:p>
          </p:txBody>
        </p:sp>
        <p:sp>
          <p:nvSpPr>
            <p:cNvPr id="146466" name="Oval 34">
              <a:extLst>
                <a:ext uri="{FF2B5EF4-FFF2-40B4-BE49-F238E27FC236}">
                  <a16:creationId xmlns:a16="http://schemas.microsoft.com/office/drawing/2014/main" id="{FCCBCE03-3063-0A42-9D22-7D51F8E0537E}"/>
                </a:ext>
              </a:extLst>
            </p:cNvPr>
            <p:cNvSpPr>
              <a:spLocks noChangeArrowheads="1"/>
            </p:cNvSpPr>
            <p:nvPr/>
          </p:nvSpPr>
          <p:spPr bwMode="auto">
            <a:xfrm>
              <a:off x="4438" y="3044"/>
              <a:ext cx="316" cy="281"/>
            </a:xfrm>
            <a:prstGeom prst="ellipse">
              <a:avLst/>
            </a:prstGeom>
            <a:noFill/>
            <a:ln w="50800">
              <a:solidFill>
                <a:srgbClr val="7B9DFD"/>
              </a:solidFill>
              <a:round/>
              <a:headEnd/>
              <a:tailEnd/>
            </a:ln>
            <a:effectLst>
              <a:outerShdw blurRad="63500" dist="107763"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pPr>
                <a:defRPr/>
              </a:pPr>
              <a:endParaRPr lang="en-US">
                <a:latin typeface="Comic Sans MS" charset="0"/>
                <a:ea typeface="ＭＳ Ｐゴシック" charset="0"/>
              </a:endParaRPr>
            </a:p>
          </p:txBody>
        </p:sp>
        <p:sp>
          <p:nvSpPr>
            <p:cNvPr id="146467" name="Line 35">
              <a:extLst>
                <a:ext uri="{FF2B5EF4-FFF2-40B4-BE49-F238E27FC236}">
                  <a16:creationId xmlns:a16="http://schemas.microsoft.com/office/drawing/2014/main" id="{E4E38354-4E2E-EA43-936C-7796A693ED67}"/>
                </a:ext>
              </a:extLst>
            </p:cNvPr>
            <p:cNvSpPr>
              <a:spLocks noChangeShapeType="1"/>
            </p:cNvSpPr>
            <p:nvPr/>
          </p:nvSpPr>
          <p:spPr bwMode="auto">
            <a:xfrm>
              <a:off x="3090" y="1897"/>
              <a:ext cx="1386" cy="1185"/>
            </a:xfrm>
            <a:prstGeom prst="line">
              <a:avLst/>
            </a:prstGeom>
            <a:noFill/>
            <a:ln w="50800">
              <a:solidFill>
                <a:srgbClr val="7B9DFD"/>
              </a:solidFill>
              <a:round/>
              <a:headEnd/>
              <a:tailEnd/>
            </a:ln>
            <a:effectLst>
              <a:outerShdw blurRad="63500" dist="107763"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grpSp>
      <p:sp>
        <p:nvSpPr>
          <p:cNvPr id="146570" name="Text Box 138">
            <a:extLst>
              <a:ext uri="{FF2B5EF4-FFF2-40B4-BE49-F238E27FC236}">
                <a16:creationId xmlns:a16="http://schemas.microsoft.com/office/drawing/2014/main" id="{66480483-8A2C-1446-9116-F8AD3FC1C38C}"/>
              </a:ext>
            </a:extLst>
          </p:cNvPr>
          <p:cNvSpPr txBox="1">
            <a:spLocks noChangeArrowheads="1"/>
          </p:cNvSpPr>
          <p:nvPr/>
        </p:nvSpPr>
        <p:spPr bwMode="auto">
          <a:xfrm>
            <a:off x="8720138" y="80963"/>
            <a:ext cx="260350" cy="446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ko-KR" altLang="en-US" sz="2000">
                <a:solidFill>
                  <a:srgbClr val="FFA27C"/>
                </a:solidFill>
                <a:latin typeface="Comic Sans MS" charset="0"/>
                <a:ea typeface="굴림" charset="0"/>
                <a:cs typeface="굴림" charset="0"/>
              </a:rPr>
              <a:t> </a:t>
            </a:r>
          </a:p>
        </p:txBody>
      </p:sp>
      <p:sp>
        <p:nvSpPr>
          <p:cNvPr id="146582" name="Rectangle 150">
            <a:extLst>
              <a:ext uri="{FF2B5EF4-FFF2-40B4-BE49-F238E27FC236}">
                <a16:creationId xmlns:a16="http://schemas.microsoft.com/office/drawing/2014/main" id="{6D1E89D7-EE51-9045-9616-69A7B97CC2A9}"/>
              </a:ext>
            </a:extLst>
          </p:cNvPr>
          <p:cNvSpPr>
            <a:spLocks noChangeArrowheads="1"/>
          </p:cNvSpPr>
          <p:nvPr/>
        </p:nvSpPr>
        <p:spPr bwMode="auto">
          <a:xfrm>
            <a:off x="8091488" y="6427788"/>
            <a:ext cx="339725" cy="268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altLang="ko-KR" sz="1000" b="1">
                <a:solidFill>
                  <a:schemeClr val="bg1"/>
                </a:solidFill>
                <a:effectLst>
                  <a:outerShdw blurRad="38100" dist="38100" dir="2700000" algn="tl">
                    <a:srgbClr val="000000"/>
                  </a:outerShdw>
                </a:effectLst>
                <a:latin typeface="Comic Sans MS" charset="0"/>
                <a:ea typeface="굴림" charset="0"/>
                <a:cs typeface="굴림" charset="0"/>
              </a:rPr>
              <a:t>12</a:t>
            </a:r>
            <a:endParaRPr lang="en-US" altLang="ko-KR" sz="1000" b="1">
              <a:effectLst>
                <a:outerShdw blurRad="38100" dist="38100" dir="2700000" algn="tl">
                  <a:srgbClr val="FFFFFF"/>
                </a:outerShdw>
              </a:effectLst>
              <a:latin typeface="Comic Sans MS" charset="0"/>
              <a:ea typeface="굴림" charset="0"/>
              <a:cs typeface="굴림" charset="0"/>
            </a:endParaRPr>
          </a:p>
        </p:txBody>
      </p:sp>
      <p:sp>
        <p:nvSpPr>
          <p:cNvPr id="146583" name="Text Box 151">
            <a:extLst>
              <a:ext uri="{FF2B5EF4-FFF2-40B4-BE49-F238E27FC236}">
                <a16:creationId xmlns:a16="http://schemas.microsoft.com/office/drawing/2014/main" id="{7CB1D31B-4D55-2D4A-8671-55C798E06875}"/>
              </a:ext>
            </a:extLst>
          </p:cNvPr>
          <p:cNvSpPr txBox="1">
            <a:spLocks noChangeArrowheads="1"/>
          </p:cNvSpPr>
          <p:nvPr/>
        </p:nvSpPr>
        <p:spPr bwMode="auto">
          <a:xfrm>
            <a:off x="8502650" y="6353175"/>
            <a:ext cx="323850" cy="411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ltLang="ko-KR" sz="1800" b="1">
                <a:solidFill>
                  <a:srgbClr val="FFFFFF"/>
                </a:solidFill>
                <a:latin typeface="Comic Sans MS" charset="0"/>
                <a:ea typeface="굴림" charset="0"/>
                <a:cs typeface="굴림" charset="0"/>
              </a:rPr>
              <a:t>2</a:t>
            </a:r>
          </a:p>
        </p:txBody>
      </p:sp>
      <p:grpSp>
        <p:nvGrpSpPr>
          <p:cNvPr id="15391" name="Group 152">
            <a:extLst>
              <a:ext uri="{FF2B5EF4-FFF2-40B4-BE49-F238E27FC236}">
                <a16:creationId xmlns:a16="http://schemas.microsoft.com/office/drawing/2014/main" id="{831A6A66-16FD-F448-B7E4-AA18CB7640CC}"/>
              </a:ext>
            </a:extLst>
          </p:cNvPr>
          <p:cNvGrpSpPr>
            <a:grpSpLocks/>
          </p:cNvGrpSpPr>
          <p:nvPr/>
        </p:nvGrpSpPr>
        <p:grpSpPr bwMode="auto">
          <a:xfrm>
            <a:off x="127000" y="687388"/>
            <a:ext cx="8966200" cy="1111250"/>
            <a:chOff x="80" y="433"/>
            <a:chExt cx="5648" cy="700"/>
          </a:xfrm>
        </p:grpSpPr>
        <p:sp>
          <p:nvSpPr>
            <p:cNvPr id="146585" name="Text Box 153">
              <a:extLst>
                <a:ext uri="{FF2B5EF4-FFF2-40B4-BE49-F238E27FC236}">
                  <a16:creationId xmlns:a16="http://schemas.microsoft.com/office/drawing/2014/main" id="{1FC984E8-C639-DE43-8C9D-1503EF2B6DA3}"/>
                </a:ext>
              </a:extLst>
            </p:cNvPr>
            <p:cNvSpPr txBox="1">
              <a:spLocks noChangeArrowheads="1"/>
            </p:cNvSpPr>
            <p:nvPr/>
          </p:nvSpPr>
          <p:spPr bwMode="auto">
            <a:xfrm>
              <a:off x="80" y="461"/>
              <a:ext cx="2098" cy="672"/>
            </a:xfrm>
            <a:prstGeom prst="rect">
              <a:avLst/>
            </a:prstGeom>
            <a:noFill/>
            <a:ln>
              <a:noFill/>
            </a:ln>
            <a:effectLst>
              <a:outerShdw blurRad="63500" dist="71842" dir="2700000" algn="ctr" rotWithShape="0">
                <a:schemeClr val="tx1">
                  <a:alpha val="50000"/>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spcBef>
                  <a:spcPct val="50000"/>
                </a:spcBef>
                <a:defRPr/>
              </a:pPr>
              <a:r>
                <a:rPr lang="ko-KR" altLang="en-US" sz="3200" b="1" i="1">
                  <a:solidFill>
                    <a:srgbClr val="62D6AC"/>
                  </a:solidFill>
                  <a:latin typeface="Helvetica" charset="0"/>
                  <a:ea typeface="굴림" charset="0"/>
                  <a:cs typeface="굴림" charset="0"/>
                </a:rPr>
                <a:t>이전의       </a:t>
              </a:r>
              <a:r>
                <a:rPr lang="ko-KR" altLang="en-US" sz="3200" b="1">
                  <a:solidFill>
                    <a:srgbClr val="FFFF00"/>
                  </a:solidFill>
                  <a:latin typeface="Helvetica" charset="0"/>
                  <a:ea typeface="굴림" charset="0"/>
                  <a:cs typeface="굴림" charset="0"/>
                </a:rPr>
                <a:t>이야기</a:t>
              </a:r>
              <a:endParaRPr lang="en-US" altLang="ko-KR" sz="3200" b="1">
                <a:solidFill>
                  <a:srgbClr val="FFFF00"/>
                </a:solidFill>
                <a:latin typeface="Helvetica" charset="0"/>
                <a:ea typeface="굴림" charset="0"/>
                <a:cs typeface="굴림" charset="0"/>
              </a:endParaRPr>
            </a:p>
          </p:txBody>
        </p:sp>
        <p:sp>
          <p:nvSpPr>
            <p:cNvPr id="146586" name="Text Box 154">
              <a:extLst>
                <a:ext uri="{FF2B5EF4-FFF2-40B4-BE49-F238E27FC236}">
                  <a16:creationId xmlns:a16="http://schemas.microsoft.com/office/drawing/2014/main" id="{82378007-C0C0-5C43-8128-A5E4CBC76E4D}"/>
                </a:ext>
              </a:extLst>
            </p:cNvPr>
            <p:cNvSpPr txBox="1">
              <a:spLocks noChangeArrowheads="1"/>
            </p:cNvSpPr>
            <p:nvPr/>
          </p:nvSpPr>
          <p:spPr bwMode="auto">
            <a:xfrm>
              <a:off x="3701" y="433"/>
              <a:ext cx="2027" cy="672"/>
            </a:xfrm>
            <a:prstGeom prst="rect">
              <a:avLst/>
            </a:prstGeom>
            <a:noFill/>
            <a:ln>
              <a:noFill/>
            </a:ln>
            <a:effectLst>
              <a:outerShdw blurRad="63500" dist="71842" dir="2700000" algn="ctr" rotWithShape="0">
                <a:schemeClr val="tx1">
                  <a:alpha val="50000"/>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spcBef>
                  <a:spcPct val="50000"/>
                </a:spcBef>
                <a:defRPr/>
              </a:pPr>
              <a:r>
                <a:rPr lang="ko-KR" altLang="en-US" sz="3200" b="1" i="1">
                  <a:solidFill>
                    <a:srgbClr val="62D6AC"/>
                  </a:solidFill>
                  <a:latin typeface="Helvetica" charset="0"/>
                  <a:ea typeface="굴림" charset="0"/>
                  <a:cs typeface="굴림" charset="0"/>
                </a:rPr>
                <a:t>새로운</a:t>
              </a:r>
              <a:r>
                <a:rPr lang="en-US" altLang="ko-KR" sz="3200" b="1">
                  <a:solidFill>
                    <a:srgbClr val="FFFF00"/>
                  </a:solidFill>
                  <a:latin typeface="Helvetica" charset="0"/>
                  <a:ea typeface="굴림" charset="0"/>
                  <a:cs typeface="굴림" charset="0"/>
                </a:rPr>
                <a:t>      </a:t>
              </a:r>
              <a:r>
                <a:rPr lang="ko-KR" altLang="en-US" sz="3200" b="1">
                  <a:solidFill>
                    <a:srgbClr val="FFFF00"/>
                  </a:solidFill>
                  <a:latin typeface="Helvetica" charset="0"/>
                  <a:ea typeface="굴림" charset="0"/>
                  <a:cs typeface="굴림" charset="0"/>
                </a:rPr>
                <a:t>이야기</a:t>
              </a:r>
              <a:endParaRPr lang="en-US" altLang="ko-KR" sz="3200" b="1">
                <a:solidFill>
                  <a:srgbClr val="FFFF00"/>
                </a:solidFill>
                <a:latin typeface="Helvetica" charset="0"/>
                <a:ea typeface="굴림" charset="0"/>
                <a:cs typeface="굴림" charset="0"/>
              </a:endParaRPr>
            </a:p>
          </p:txBody>
        </p:sp>
      </p:grpSp>
    </p:spTree>
  </p:cSld>
  <p:clrMapOvr>
    <a:masterClrMapping/>
  </p:clrMapOvr>
  <p:transition spd="med">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500"/>
                                  </p:stCondLst>
                                  <p:childTnLst>
                                    <p:set>
                                      <p:cBhvr>
                                        <p:cTn id="6" dur="1" fill="hold">
                                          <p:stCondLst>
                                            <p:cond delay="0"/>
                                          </p:stCondLst>
                                        </p:cTn>
                                        <p:tgtEl>
                                          <p:spTgt spid="146464"/>
                                        </p:tgtEl>
                                        <p:attrNameLst>
                                          <p:attrName>style.visibility</p:attrName>
                                        </p:attrNameLst>
                                      </p:cBhvr>
                                      <p:to>
                                        <p:strVal val="visible"/>
                                      </p:to>
                                    </p:set>
                                    <p:animEffect transition="in" filter="wipe(left)">
                                      <p:cBhvr>
                                        <p:cTn id="7" dur="500"/>
                                        <p:tgtEl>
                                          <p:spTgt spid="1464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46462"/>
                                        </p:tgtEl>
                                        <p:attrNameLst>
                                          <p:attrName>style.visibility</p:attrName>
                                        </p:attrNameLst>
                                      </p:cBhvr>
                                      <p:to>
                                        <p:strVal val="visible"/>
                                      </p:to>
                                    </p:set>
                                    <p:anim calcmode="lin" valueType="num">
                                      <p:cBhvr additive="base">
                                        <p:cTn id="12" dur="500" fill="hold"/>
                                        <p:tgtEl>
                                          <p:spTgt spid="146462"/>
                                        </p:tgtEl>
                                        <p:attrNameLst>
                                          <p:attrName>ppt_x</p:attrName>
                                        </p:attrNameLst>
                                      </p:cBhvr>
                                      <p:tavLst>
                                        <p:tav tm="0">
                                          <p:val>
                                            <p:strVal val="#ppt_x"/>
                                          </p:val>
                                        </p:tav>
                                        <p:tav tm="100000">
                                          <p:val>
                                            <p:strVal val="#ppt_x"/>
                                          </p:val>
                                        </p:tav>
                                      </p:tavLst>
                                    </p:anim>
                                    <p:anim calcmode="lin" valueType="num">
                                      <p:cBhvr additive="base">
                                        <p:cTn id="13" dur="500" fill="hold"/>
                                        <p:tgtEl>
                                          <p:spTgt spid="146462"/>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500"/>
                            </p:stCondLst>
                            <p:childTnLst>
                              <p:par>
                                <p:cTn id="15" presetID="23" presetClass="entr" presetSubtype="528" fill="hold" grpId="0" nodeType="afterEffect">
                                  <p:stCondLst>
                                    <p:cond delay="500"/>
                                  </p:stCondLst>
                                  <p:childTnLst>
                                    <p:set>
                                      <p:cBhvr>
                                        <p:cTn id="16" dur="1" fill="hold">
                                          <p:stCondLst>
                                            <p:cond delay="0"/>
                                          </p:stCondLst>
                                        </p:cTn>
                                        <p:tgtEl>
                                          <p:spTgt spid="146559"/>
                                        </p:tgtEl>
                                        <p:attrNameLst>
                                          <p:attrName>style.visibility</p:attrName>
                                        </p:attrNameLst>
                                      </p:cBhvr>
                                      <p:to>
                                        <p:strVal val="visible"/>
                                      </p:to>
                                    </p:set>
                                    <p:anim calcmode="lin" valueType="num">
                                      <p:cBhvr>
                                        <p:cTn id="17" dur="500" fill="hold"/>
                                        <p:tgtEl>
                                          <p:spTgt spid="146559"/>
                                        </p:tgtEl>
                                        <p:attrNameLst>
                                          <p:attrName>ppt_w</p:attrName>
                                        </p:attrNameLst>
                                      </p:cBhvr>
                                      <p:tavLst>
                                        <p:tav tm="0">
                                          <p:val>
                                            <p:fltVal val="0"/>
                                          </p:val>
                                        </p:tav>
                                        <p:tav tm="100000">
                                          <p:val>
                                            <p:strVal val="#ppt_w"/>
                                          </p:val>
                                        </p:tav>
                                      </p:tavLst>
                                    </p:anim>
                                    <p:anim calcmode="lin" valueType="num">
                                      <p:cBhvr>
                                        <p:cTn id="18" dur="500" fill="hold"/>
                                        <p:tgtEl>
                                          <p:spTgt spid="146559"/>
                                        </p:tgtEl>
                                        <p:attrNameLst>
                                          <p:attrName>ppt_h</p:attrName>
                                        </p:attrNameLst>
                                      </p:cBhvr>
                                      <p:tavLst>
                                        <p:tav tm="0">
                                          <p:val>
                                            <p:fltVal val="0"/>
                                          </p:val>
                                        </p:tav>
                                        <p:tav tm="100000">
                                          <p:val>
                                            <p:strVal val="#ppt_h"/>
                                          </p:val>
                                        </p:tav>
                                      </p:tavLst>
                                    </p:anim>
                                    <p:anim calcmode="lin" valueType="num">
                                      <p:cBhvr>
                                        <p:cTn id="19" dur="500" fill="hold"/>
                                        <p:tgtEl>
                                          <p:spTgt spid="146559"/>
                                        </p:tgtEl>
                                        <p:attrNameLst>
                                          <p:attrName>ppt_x</p:attrName>
                                        </p:attrNameLst>
                                      </p:cBhvr>
                                      <p:tavLst>
                                        <p:tav tm="0">
                                          <p:val>
                                            <p:fltVal val="0.5"/>
                                          </p:val>
                                        </p:tav>
                                        <p:tav tm="100000">
                                          <p:val>
                                            <p:strVal val="#ppt_x"/>
                                          </p:val>
                                        </p:tav>
                                      </p:tavLst>
                                    </p:anim>
                                    <p:anim calcmode="lin" valueType="num">
                                      <p:cBhvr>
                                        <p:cTn id="20" dur="500" fill="hold"/>
                                        <p:tgtEl>
                                          <p:spTgt spid="146559"/>
                                        </p:tgtEl>
                                        <p:attrNameLst>
                                          <p:attrName>ppt_y</p:attrName>
                                        </p:attrNameLst>
                                      </p:cBhvr>
                                      <p:tavLst>
                                        <p:tav tm="0">
                                          <p:val>
                                            <p:fltVal val="0.5"/>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46463"/>
                                        </p:tgtEl>
                                        <p:attrNameLst>
                                          <p:attrName>style.visibility</p:attrName>
                                        </p:attrNameLst>
                                      </p:cBhvr>
                                      <p:to>
                                        <p:strVal val="visible"/>
                                      </p:to>
                                    </p:set>
                                    <p:anim calcmode="lin" valueType="num">
                                      <p:cBhvr additive="base">
                                        <p:cTn id="25" dur="500" fill="hold"/>
                                        <p:tgtEl>
                                          <p:spTgt spid="146463"/>
                                        </p:tgtEl>
                                        <p:attrNameLst>
                                          <p:attrName>ppt_x</p:attrName>
                                        </p:attrNameLst>
                                      </p:cBhvr>
                                      <p:tavLst>
                                        <p:tav tm="0">
                                          <p:val>
                                            <p:strVal val="1+#ppt_w/2"/>
                                          </p:val>
                                        </p:tav>
                                        <p:tav tm="100000">
                                          <p:val>
                                            <p:strVal val="#ppt_x"/>
                                          </p:val>
                                        </p:tav>
                                      </p:tavLst>
                                    </p:anim>
                                    <p:anim calcmode="lin" valueType="num">
                                      <p:cBhvr additive="base">
                                        <p:cTn id="26" dur="500" fill="hold"/>
                                        <p:tgtEl>
                                          <p:spTgt spid="146463"/>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500"/>
                            </p:stCondLst>
                            <p:childTnLst>
                              <p:par>
                                <p:cTn id="28" presetID="23" presetClass="entr" presetSubtype="528" fill="hold" grpId="0" nodeType="afterEffect">
                                  <p:stCondLst>
                                    <p:cond delay="500"/>
                                  </p:stCondLst>
                                  <p:childTnLst>
                                    <p:set>
                                      <p:cBhvr>
                                        <p:cTn id="29" dur="1" fill="hold">
                                          <p:stCondLst>
                                            <p:cond delay="0"/>
                                          </p:stCondLst>
                                        </p:cTn>
                                        <p:tgtEl>
                                          <p:spTgt spid="146560"/>
                                        </p:tgtEl>
                                        <p:attrNameLst>
                                          <p:attrName>style.visibility</p:attrName>
                                        </p:attrNameLst>
                                      </p:cBhvr>
                                      <p:to>
                                        <p:strVal val="visible"/>
                                      </p:to>
                                    </p:set>
                                    <p:anim calcmode="lin" valueType="num">
                                      <p:cBhvr>
                                        <p:cTn id="30" dur="500" fill="hold"/>
                                        <p:tgtEl>
                                          <p:spTgt spid="146560"/>
                                        </p:tgtEl>
                                        <p:attrNameLst>
                                          <p:attrName>ppt_w</p:attrName>
                                        </p:attrNameLst>
                                      </p:cBhvr>
                                      <p:tavLst>
                                        <p:tav tm="0">
                                          <p:val>
                                            <p:fltVal val="0"/>
                                          </p:val>
                                        </p:tav>
                                        <p:tav tm="100000">
                                          <p:val>
                                            <p:strVal val="#ppt_w"/>
                                          </p:val>
                                        </p:tav>
                                      </p:tavLst>
                                    </p:anim>
                                    <p:anim calcmode="lin" valueType="num">
                                      <p:cBhvr>
                                        <p:cTn id="31" dur="500" fill="hold"/>
                                        <p:tgtEl>
                                          <p:spTgt spid="146560"/>
                                        </p:tgtEl>
                                        <p:attrNameLst>
                                          <p:attrName>ppt_h</p:attrName>
                                        </p:attrNameLst>
                                      </p:cBhvr>
                                      <p:tavLst>
                                        <p:tav tm="0">
                                          <p:val>
                                            <p:fltVal val="0"/>
                                          </p:val>
                                        </p:tav>
                                        <p:tav tm="100000">
                                          <p:val>
                                            <p:strVal val="#ppt_h"/>
                                          </p:val>
                                        </p:tav>
                                      </p:tavLst>
                                    </p:anim>
                                    <p:anim calcmode="lin" valueType="num">
                                      <p:cBhvr>
                                        <p:cTn id="32" dur="500" fill="hold"/>
                                        <p:tgtEl>
                                          <p:spTgt spid="146560"/>
                                        </p:tgtEl>
                                        <p:attrNameLst>
                                          <p:attrName>ppt_x</p:attrName>
                                        </p:attrNameLst>
                                      </p:cBhvr>
                                      <p:tavLst>
                                        <p:tav tm="0">
                                          <p:val>
                                            <p:fltVal val="0.5"/>
                                          </p:val>
                                        </p:tav>
                                        <p:tav tm="100000">
                                          <p:val>
                                            <p:strVal val="#ppt_x"/>
                                          </p:val>
                                        </p:tav>
                                      </p:tavLst>
                                    </p:anim>
                                    <p:anim calcmode="lin" valueType="num">
                                      <p:cBhvr>
                                        <p:cTn id="33" dur="500" fill="hold"/>
                                        <p:tgtEl>
                                          <p:spTgt spid="14656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559" grpId="0" autoUpdateAnimBg="0"/>
      <p:bldP spid="146560" grpId="0" autoUpdateAnimBg="0"/>
      <p:bldP spid="146463" grpId="0" animBg="1"/>
      <p:bldP spid="14646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2" name="Rectangle 4">
            <a:extLst>
              <a:ext uri="{FF2B5EF4-FFF2-40B4-BE49-F238E27FC236}">
                <a16:creationId xmlns:a16="http://schemas.microsoft.com/office/drawing/2014/main" id="{0CD98CFD-2BE6-F44F-B376-43AD5E0D79BD}"/>
              </a:ext>
            </a:extLst>
          </p:cNvPr>
          <p:cNvSpPr>
            <a:spLocks noChangeArrowheads="1"/>
          </p:cNvSpPr>
          <p:nvPr/>
        </p:nvSpPr>
        <p:spPr bwMode="auto">
          <a:xfrm>
            <a:off x="2032000" y="4578350"/>
            <a:ext cx="817563" cy="454025"/>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400" b="1">
                <a:solidFill>
                  <a:srgbClr val="FFFF00"/>
                </a:solidFill>
                <a:latin typeface="Times" charset="0"/>
                <a:ea typeface="굴림" charset="0"/>
                <a:cs typeface="굴림" charset="0"/>
              </a:rPr>
              <a:t>1</a:t>
            </a:r>
          </a:p>
        </p:txBody>
      </p:sp>
      <p:sp>
        <p:nvSpPr>
          <p:cNvPr id="150533" name="Rectangle 5">
            <a:extLst>
              <a:ext uri="{FF2B5EF4-FFF2-40B4-BE49-F238E27FC236}">
                <a16:creationId xmlns:a16="http://schemas.microsoft.com/office/drawing/2014/main" id="{52A34A01-7BA5-C646-AF55-A5FC15E4B151}"/>
              </a:ext>
            </a:extLst>
          </p:cNvPr>
          <p:cNvSpPr>
            <a:spLocks noChangeArrowheads="1"/>
          </p:cNvSpPr>
          <p:nvPr/>
        </p:nvSpPr>
        <p:spPr bwMode="auto">
          <a:xfrm>
            <a:off x="2387600" y="3652838"/>
            <a:ext cx="817563" cy="515937"/>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800" b="1">
                <a:solidFill>
                  <a:srgbClr val="FFFF00"/>
                </a:solidFill>
                <a:latin typeface="Times" charset="0"/>
                <a:ea typeface="굴림" charset="0"/>
                <a:cs typeface="굴림" charset="0"/>
              </a:rPr>
              <a:t>2</a:t>
            </a:r>
          </a:p>
        </p:txBody>
      </p:sp>
      <p:sp>
        <p:nvSpPr>
          <p:cNvPr id="150534" name="Rectangle 6">
            <a:extLst>
              <a:ext uri="{FF2B5EF4-FFF2-40B4-BE49-F238E27FC236}">
                <a16:creationId xmlns:a16="http://schemas.microsoft.com/office/drawing/2014/main" id="{A14C7FD0-A8EB-D849-8AFE-8DEFBF78EC0A}"/>
              </a:ext>
            </a:extLst>
          </p:cNvPr>
          <p:cNvSpPr>
            <a:spLocks noChangeArrowheads="1"/>
          </p:cNvSpPr>
          <p:nvPr/>
        </p:nvSpPr>
        <p:spPr bwMode="auto">
          <a:xfrm>
            <a:off x="3259138" y="2897188"/>
            <a:ext cx="817562" cy="515937"/>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800" b="1">
                <a:solidFill>
                  <a:srgbClr val="FFFF00"/>
                </a:solidFill>
                <a:latin typeface="Times" charset="0"/>
                <a:ea typeface="굴림" charset="0"/>
                <a:cs typeface="굴림" charset="0"/>
              </a:rPr>
              <a:t>3</a:t>
            </a:r>
          </a:p>
        </p:txBody>
      </p:sp>
      <p:sp>
        <p:nvSpPr>
          <p:cNvPr id="150535" name="Rectangle 7">
            <a:extLst>
              <a:ext uri="{FF2B5EF4-FFF2-40B4-BE49-F238E27FC236}">
                <a16:creationId xmlns:a16="http://schemas.microsoft.com/office/drawing/2014/main" id="{CACB2832-60E2-6349-9FFE-79B01D291219}"/>
              </a:ext>
            </a:extLst>
          </p:cNvPr>
          <p:cNvSpPr>
            <a:spLocks noChangeArrowheads="1"/>
          </p:cNvSpPr>
          <p:nvPr/>
        </p:nvSpPr>
        <p:spPr bwMode="auto">
          <a:xfrm>
            <a:off x="4597400" y="2632075"/>
            <a:ext cx="817563" cy="515938"/>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800" b="1">
                <a:solidFill>
                  <a:srgbClr val="FFFF00"/>
                </a:solidFill>
                <a:latin typeface="Times" charset="0"/>
                <a:ea typeface="굴림" charset="0"/>
                <a:cs typeface="굴림" charset="0"/>
              </a:rPr>
              <a:t>4</a:t>
            </a:r>
          </a:p>
        </p:txBody>
      </p:sp>
      <p:sp>
        <p:nvSpPr>
          <p:cNvPr id="150536" name="Rectangle 8">
            <a:extLst>
              <a:ext uri="{FF2B5EF4-FFF2-40B4-BE49-F238E27FC236}">
                <a16:creationId xmlns:a16="http://schemas.microsoft.com/office/drawing/2014/main" id="{79DA5A20-B878-9649-9A77-829F55BB603E}"/>
              </a:ext>
            </a:extLst>
          </p:cNvPr>
          <p:cNvSpPr>
            <a:spLocks noChangeArrowheads="1"/>
          </p:cNvSpPr>
          <p:nvPr/>
        </p:nvSpPr>
        <p:spPr bwMode="auto">
          <a:xfrm>
            <a:off x="5557838" y="2936875"/>
            <a:ext cx="817562" cy="515938"/>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800" b="1">
                <a:solidFill>
                  <a:srgbClr val="FFFF00"/>
                </a:solidFill>
                <a:latin typeface="Times" charset="0"/>
                <a:ea typeface="굴림" charset="0"/>
                <a:cs typeface="굴림" charset="0"/>
              </a:rPr>
              <a:t>5</a:t>
            </a:r>
          </a:p>
        </p:txBody>
      </p:sp>
      <p:sp>
        <p:nvSpPr>
          <p:cNvPr id="150537" name="Rectangle 9">
            <a:extLst>
              <a:ext uri="{FF2B5EF4-FFF2-40B4-BE49-F238E27FC236}">
                <a16:creationId xmlns:a16="http://schemas.microsoft.com/office/drawing/2014/main" id="{55DC8963-5525-3848-9DA7-07FB26DCBD21}"/>
              </a:ext>
            </a:extLst>
          </p:cNvPr>
          <p:cNvSpPr>
            <a:spLocks noChangeArrowheads="1"/>
          </p:cNvSpPr>
          <p:nvPr/>
        </p:nvSpPr>
        <p:spPr bwMode="auto">
          <a:xfrm>
            <a:off x="6086475" y="3384550"/>
            <a:ext cx="817563" cy="515938"/>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800" b="1">
                <a:solidFill>
                  <a:srgbClr val="FFFF00"/>
                </a:solidFill>
                <a:latin typeface="Times" charset="0"/>
                <a:ea typeface="굴림" charset="0"/>
                <a:cs typeface="굴림" charset="0"/>
              </a:rPr>
              <a:t>6</a:t>
            </a:r>
          </a:p>
        </p:txBody>
      </p:sp>
      <p:sp>
        <p:nvSpPr>
          <p:cNvPr id="150538" name="Rectangle 10">
            <a:extLst>
              <a:ext uri="{FF2B5EF4-FFF2-40B4-BE49-F238E27FC236}">
                <a16:creationId xmlns:a16="http://schemas.microsoft.com/office/drawing/2014/main" id="{674E2A33-A787-9249-883A-5AF660475430}"/>
              </a:ext>
            </a:extLst>
          </p:cNvPr>
          <p:cNvSpPr>
            <a:spLocks noChangeArrowheads="1"/>
          </p:cNvSpPr>
          <p:nvPr/>
        </p:nvSpPr>
        <p:spPr bwMode="auto">
          <a:xfrm>
            <a:off x="6523038" y="4089400"/>
            <a:ext cx="817562" cy="515938"/>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800" b="1">
                <a:solidFill>
                  <a:srgbClr val="FFFF00"/>
                </a:solidFill>
                <a:latin typeface="Times" charset="0"/>
                <a:ea typeface="굴림" charset="0"/>
                <a:cs typeface="굴림" charset="0"/>
              </a:rPr>
              <a:t>7</a:t>
            </a:r>
          </a:p>
        </p:txBody>
      </p:sp>
      <p:sp>
        <p:nvSpPr>
          <p:cNvPr id="150539" name="Rectangle 11">
            <a:extLst>
              <a:ext uri="{FF2B5EF4-FFF2-40B4-BE49-F238E27FC236}">
                <a16:creationId xmlns:a16="http://schemas.microsoft.com/office/drawing/2014/main" id="{3E59711B-8218-5A4A-AEEE-3A0195294E59}"/>
              </a:ext>
            </a:extLst>
          </p:cNvPr>
          <p:cNvSpPr>
            <a:spLocks noChangeArrowheads="1"/>
          </p:cNvSpPr>
          <p:nvPr/>
        </p:nvSpPr>
        <p:spPr bwMode="auto">
          <a:xfrm>
            <a:off x="7196138" y="4819650"/>
            <a:ext cx="817562" cy="515938"/>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800" b="1">
                <a:solidFill>
                  <a:srgbClr val="FFFF00"/>
                </a:solidFill>
                <a:latin typeface="Times" charset="0"/>
                <a:ea typeface="굴림" charset="0"/>
                <a:cs typeface="굴림" charset="0"/>
              </a:rPr>
              <a:t>8</a:t>
            </a:r>
          </a:p>
        </p:txBody>
      </p:sp>
      <p:sp>
        <p:nvSpPr>
          <p:cNvPr id="150569" name="Line 41">
            <a:extLst>
              <a:ext uri="{FF2B5EF4-FFF2-40B4-BE49-F238E27FC236}">
                <a16:creationId xmlns:a16="http://schemas.microsoft.com/office/drawing/2014/main" id="{F7BB5110-1B5C-D445-924A-31EF8A5AE41B}"/>
              </a:ext>
            </a:extLst>
          </p:cNvPr>
          <p:cNvSpPr>
            <a:spLocks noChangeShapeType="1"/>
          </p:cNvSpPr>
          <p:nvPr/>
        </p:nvSpPr>
        <p:spPr bwMode="auto">
          <a:xfrm flipV="1">
            <a:off x="5827713" y="5232400"/>
            <a:ext cx="1022350" cy="190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50570" name="Line 42">
            <a:extLst>
              <a:ext uri="{FF2B5EF4-FFF2-40B4-BE49-F238E27FC236}">
                <a16:creationId xmlns:a16="http://schemas.microsoft.com/office/drawing/2014/main" id="{E082A101-0520-8748-8429-18BF2A52BBEB}"/>
              </a:ext>
            </a:extLst>
          </p:cNvPr>
          <p:cNvSpPr>
            <a:spLocks noChangeShapeType="1"/>
          </p:cNvSpPr>
          <p:nvPr/>
        </p:nvSpPr>
        <p:spPr bwMode="auto">
          <a:xfrm>
            <a:off x="2133600" y="5108575"/>
            <a:ext cx="1541463" cy="112713"/>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50571" name="Line 43">
            <a:extLst>
              <a:ext uri="{FF2B5EF4-FFF2-40B4-BE49-F238E27FC236}">
                <a16:creationId xmlns:a16="http://schemas.microsoft.com/office/drawing/2014/main" id="{9157E5A5-7599-D040-8785-9B7806ADDDC3}"/>
              </a:ext>
            </a:extLst>
          </p:cNvPr>
          <p:cNvSpPr>
            <a:spLocks noChangeShapeType="1"/>
          </p:cNvSpPr>
          <p:nvPr/>
        </p:nvSpPr>
        <p:spPr bwMode="auto">
          <a:xfrm>
            <a:off x="2390775" y="4222750"/>
            <a:ext cx="1419225" cy="7683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50572" name="Line 44">
            <a:extLst>
              <a:ext uri="{FF2B5EF4-FFF2-40B4-BE49-F238E27FC236}">
                <a16:creationId xmlns:a16="http://schemas.microsoft.com/office/drawing/2014/main" id="{33B60632-1394-6B4E-B06F-97D5586B97BD}"/>
              </a:ext>
            </a:extLst>
          </p:cNvPr>
          <p:cNvSpPr>
            <a:spLocks noChangeShapeType="1"/>
          </p:cNvSpPr>
          <p:nvPr/>
        </p:nvSpPr>
        <p:spPr bwMode="auto">
          <a:xfrm>
            <a:off x="3063875" y="3368675"/>
            <a:ext cx="923925" cy="1266825"/>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50573" name="Line 45">
            <a:extLst>
              <a:ext uri="{FF2B5EF4-FFF2-40B4-BE49-F238E27FC236}">
                <a16:creationId xmlns:a16="http://schemas.microsoft.com/office/drawing/2014/main" id="{5DDD37C6-9D70-454A-85A1-C48C7B748912}"/>
              </a:ext>
            </a:extLst>
          </p:cNvPr>
          <p:cNvSpPr>
            <a:spLocks noChangeShapeType="1"/>
          </p:cNvSpPr>
          <p:nvPr/>
        </p:nvSpPr>
        <p:spPr bwMode="auto">
          <a:xfrm rot="578684">
            <a:off x="4117975" y="2870200"/>
            <a:ext cx="442913" cy="16700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50574" name="Line 46">
            <a:extLst>
              <a:ext uri="{FF2B5EF4-FFF2-40B4-BE49-F238E27FC236}">
                <a16:creationId xmlns:a16="http://schemas.microsoft.com/office/drawing/2014/main" id="{C9F91D77-B721-194D-9F39-147A89DE5F7F}"/>
              </a:ext>
            </a:extLst>
          </p:cNvPr>
          <p:cNvSpPr>
            <a:spLocks noChangeShapeType="1"/>
          </p:cNvSpPr>
          <p:nvPr/>
        </p:nvSpPr>
        <p:spPr bwMode="auto">
          <a:xfrm flipH="1">
            <a:off x="4886325" y="3287713"/>
            <a:ext cx="938213" cy="1389062"/>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50575" name="Line 47">
            <a:extLst>
              <a:ext uri="{FF2B5EF4-FFF2-40B4-BE49-F238E27FC236}">
                <a16:creationId xmlns:a16="http://schemas.microsoft.com/office/drawing/2014/main" id="{1D2ED226-4CE6-D048-88B5-B4ABA0EE8354}"/>
              </a:ext>
            </a:extLst>
          </p:cNvPr>
          <p:cNvSpPr>
            <a:spLocks noChangeShapeType="1"/>
          </p:cNvSpPr>
          <p:nvPr/>
        </p:nvSpPr>
        <p:spPr bwMode="auto">
          <a:xfrm flipH="1">
            <a:off x="5097463" y="3825875"/>
            <a:ext cx="1265237" cy="992188"/>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50576" name="Line 48">
            <a:extLst>
              <a:ext uri="{FF2B5EF4-FFF2-40B4-BE49-F238E27FC236}">
                <a16:creationId xmlns:a16="http://schemas.microsoft.com/office/drawing/2014/main" id="{2F714363-0AE0-294C-BF44-26C0EF32A52F}"/>
              </a:ext>
            </a:extLst>
          </p:cNvPr>
          <p:cNvSpPr>
            <a:spLocks noChangeShapeType="1"/>
          </p:cNvSpPr>
          <p:nvPr/>
        </p:nvSpPr>
        <p:spPr bwMode="auto">
          <a:xfrm flipV="1">
            <a:off x="5181600" y="4676775"/>
            <a:ext cx="1614488" cy="41910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nvGrpSpPr>
          <p:cNvPr id="16401" name="Group 79">
            <a:extLst>
              <a:ext uri="{FF2B5EF4-FFF2-40B4-BE49-F238E27FC236}">
                <a16:creationId xmlns:a16="http://schemas.microsoft.com/office/drawing/2014/main" id="{B6CAF970-BF2B-854C-8C4B-9A987488D706}"/>
              </a:ext>
            </a:extLst>
          </p:cNvPr>
          <p:cNvGrpSpPr>
            <a:grpSpLocks/>
          </p:cNvGrpSpPr>
          <p:nvPr/>
        </p:nvGrpSpPr>
        <p:grpSpPr bwMode="auto">
          <a:xfrm>
            <a:off x="2278063" y="2455863"/>
            <a:ext cx="5259387" cy="2867025"/>
            <a:chOff x="1435" y="1547"/>
            <a:chExt cx="3313" cy="1806"/>
          </a:xfrm>
        </p:grpSpPr>
        <p:sp>
          <p:nvSpPr>
            <p:cNvPr id="150577" name="Rectangle 49">
              <a:extLst>
                <a:ext uri="{FF2B5EF4-FFF2-40B4-BE49-F238E27FC236}">
                  <a16:creationId xmlns:a16="http://schemas.microsoft.com/office/drawing/2014/main" id="{EC919E20-F643-3743-B8CB-445EFC9031F1}"/>
                </a:ext>
              </a:extLst>
            </p:cNvPr>
            <p:cNvSpPr>
              <a:spLocks noChangeArrowheads="1"/>
            </p:cNvSpPr>
            <p:nvPr/>
          </p:nvSpPr>
          <p:spPr bwMode="auto">
            <a:xfrm rot="5246759">
              <a:off x="2191" y="2388"/>
              <a:ext cx="1290"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FFFF00"/>
                  </a:solidFill>
                  <a:latin typeface="Helvetica BlackOblique" charset="0"/>
                  <a:ea typeface="굴림" charset="0"/>
                  <a:cs typeface="굴림" charset="0"/>
                </a:rPr>
                <a:t>선지서</a:t>
              </a:r>
            </a:p>
          </p:txBody>
        </p:sp>
        <p:sp>
          <p:nvSpPr>
            <p:cNvPr id="150578" name="Rectangle 50">
              <a:extLst>
                <a:ext uri="{FF2B5EF4-FFF2-40B4-BE49-F238E27FC236}">
                  <a16:creationId xmlns:a16="http://schemas.microsoft.com/office/drawing/2014/main" id="{EC9127AF-1CBF-0E4F-832A-5289E0389E0C}"/>
                </a:ext>
              </a:extLst>
            </p:cNvPr>
            <p:cNvSpPr>
              <a:spLocks noChangeArrowheads="1"/>
            </p:cNvSpPr>
            <p:nvPr/>
          </p:nvSpPr>
          <p:spPr bwMode="auto">
            <a:xfrm>
              <a:off x="3702" y="3143"/>
              <a:ext cx="1046" cy="21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600" b="1">
                  <a:solidFill>
                    <a:srgbClr val="FFFF00"/>
                  </a:solidFill>
                  <a:latin typeface="Helvetica BlackOblique" charset="0"/>
                  <a:ea typeface="굴림" charset="0"/>
                  <a:cs typeface="굴림" charset="0"/>
                </a:rPr>
                <a:t>계시록</a:t>
              </a:r>
            </a:p>
          </p:txBody>
        </p:sp>
        <p:sp>
          <p:nvSpPr>
            <p:cNvPr id="150579" name="Rectangle 51">
              <a:extLst>
                <a:ext uri="{FF2B5EF4-FFF2-40B4-BE49-F238E27FC236}">
                  <a16:creationId xmlns:a16="http://schemas.microsoft.com/office/drawing/2014/main" id="{47C45205-0350-BE42-A65F-AC97DD09E11E}"/>
                </a:ext>
              </a:extLst>
            </p:cNvPr>
            <p:cNvSpPr>
              <a:spLocks noChangeArrowheads="1"/>
            </p:cNvSpPr>
            <p:nvPr/>
          </p:nvSpPr>
          <p:spPr bwMode="auto">
            <a:xfrm rot="3267768">
              <a:off x="1818" y="2522"/>
              <a:ext cx="1118"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FFFF00"/>
                  </a:solidFill>
                  <a:latin typeface="Helvetica BlackOblique" charset="0"/>
                  <a:ea typeface="굴림" charset="0"/>
                  <a:cs typeface="굴림" charset="0"/>
                </a:rPr>
                <a:t>시가서</a:t>
              </a:r>
            </a:p>
          </p:txBody>
        </p:sp>
        <p:sp>
          <p:nvSpPr>
            <p:cNvPr id="150580" name="Rectangle 52">
              <a:extLst>
                <a:ext uri="{FF2B5EF4-FFF2-40B4-BE49-F238E27FC236}">
                  <a16:creationId xmlns:a16="http://schemas.microsoft.com/office/drawing/2014/main" id="{107566B9-FD91-F540-BD2D-5D9B1367AA60}"/>
                </a:ext>
              </a:extLst>
            </p:cNvPr>
            <p:cNvSpPr>
              <a:spLocks noChangeArrowheads="1"/>
            </p:cNvSpPr>
            <p:nvPr/>
          </p:nvSpPr>
          <p:spPr bwMode="auto">
            <a:xfrm rot="20643327">
              <a:off x="3507" y="2821"/>
              <a:ext cx="819"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FFFF00"/>
                  </a:solidFill>
                  <a:latin typeface="Helvetica BlackOblique" charset="0"/>
                  <a:ea typeface="굴림" charset="0"/>
                  <a:cs typeface="굴림" charset="0"/>
                </a:rPr>
                <a:t>서신서</a:t>
              </a:r>
            </a:p>
          </p:txBody>
        </p:sp>
        <p:sp>
          <p:nvSpPr>
            <p:cNvPr id="150581" name="Rectangle 53">
              <a:extLst>
                <a:ext uri="{FF2B5EF4-FFF2-40B4-BE49-F238E27FC236}">
                  <a16:creationId xmlns:a16="http://schemas.microsoft.com/office/drawing/2014/main" id="{F13EB7A3-E4D8-F84A-BE35-7D12FCCC8970}"/>
                </a:ext>
              </a:extLst>
            </p:cNvPr>
            <p:cNvSpPr>
              <a:spLocks noChangeArrowheads="1"/>
            </p:cNvSpPr>
            <p:nvPr/>
          </p:nvSpPr>
          <p:spPr bwMode="auto">
            <a:xfrm rot="19276533">
              <a:off x="3333" y="2413"/>
              <a:ext cx="786" cy="229"/>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FFFF00"/>
                  </a:solidFill>
                  <a:latin typeface="Helvetica BlackOblique" charset="0"/>
                  <a:ea typeface="굴림" charset="0"/>
                  <a:cs typeface="굴림" charset="0"/>
                </a:rPr>
                <a:t>사도행전</a:t>
              </a:r>
              <a:endParaRPr lang="en-US" altLang="ko-KR" sz="1800" b="1">
                <a:solidFill>
                  <a:srgbClr val="FFFF00"/>
                </a:solidFill>
                <a:latin typeface="Helvetica BlackOblique" charset="0"/>
                <a:ea typeface="굴림" charset="0"/>
                <a:cs typeface="굴림" charset="0"/>
              </a:endParaRPr>
            </a:p>
          </p:txBody>
        </p:sp>
        <p:sp>
          <p:nvSpPr>
            <p:cNvPr id="150582" name="Rectangle 54">
              <a:extLst>
                <a:ext uri="{FF2B5EF4-FFF2-40B4-BE49-F238E27FC236}">
                  <a16:creationId xmlns:a16="http://schemas.microsoft.com/office/drawing/2014/main" id="{B086F92F-054C-3F49-A015-8FCCE8C66F10}"/>
                </a:ext>
              </a:extLst>
            </p:cNvPr>
            <p:cNvSpPr>
              <a:spLocks noChangeArrowheads="1"/>
            </p:cNvSpPr>
            <p:nvPr/>
          </p:nvSpPr>
          <p:spPr bwMode="auto">
            <a:xfrm rot="1755647">
              <a:off x="1460" y="2753"/>
              <a:ext cx="1190" cy="229"/>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FFFF00"/>
                  </a:solidFill>
                  <a:latin typeface="Helvetica BlackOblique" charset="0"/>
                  <a:ea typeface="굴림" charset="0"/>
                  <a:cs typeface="굴림" charset="0"/>
                </a:rPr>
                <a:t>역사서</a:t>
              </a:r>
            </a:p>
          </p:txBody>
        </p:sp>
        <p:sp>
          <p:nvSpPr>
            <p:cNvPr id="150583" name="Rectangle 55">
              <a:extLst>
                <a:ext uri="{FF2B5EF4-FFF2-40B4-BE49-F238E27FC236}">
                  <a16:creationId xmlns:a16="http://schemas.microsoft.com/office/drawing/2014/main" id="{86248221-267F-534D-B430-175EE245E805}"/>
                </a:ext>
              </a:extLst>
            </p:cNvPr>
            <p:cNvSpPr>
              <a:spLocks noChangeArrowheads="1"/>
            </p:cNvSpPr>
            <p:nvPr/>
          </p:nvSpPr>
          <p:spPr bwMode="auto">
            <a:xfrm rot="240000">
              <a:off x="1435" y="3049"/>
              <a:ext cx="662"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FFFF00"/>
                  </a:solidFill>
                  <a:latin typeface="Helvetica BlackOblique" charset="0"/>
                  <a:ea typeface="굴림" charset="0"/>
                  <a:cs typeface="굴림" charset="0"/>
                </a:rPr>
                <a:t>율법서</a:t>
              </a:r>
              <a:endParaRPr lang="en-US" altLang="ko-KR" sz="1800" b="1">
                <a:solidFill>
                  <a:srgbClr val="FFFF00"/>
                </a:solidFill>
                <a:latin typeface="Helvetica BlackOblique" charset="0"/>
                <a:ea typeface="굴림" charset="0"/>
                <a:cs typeface="굴림" charset="0"/>
              </a:endParaRPr>
            </a:p>
          </p:txBody>
        </p:sp>
        <p:sp>
          <p:nvSpPr>
            <p:cNvPr id="150584" name="Rectangle 56">
              <a:extLst>
                <a:ext uri="{FF2B5EF4-FFF2-40B4-BE49-F238E27FC236}">
                  <a16:creationId xmlns:a16="http://schemas.microsoft.com/office/drawing/2014/main" id="{D7C2C549-1A7E-934E-9DA1-B908F99F9A26}"/>
                </a:ext>
              </a:extLst>
            </p:cNvPr>
            <p:cNvSpPr>
              <a:spLocks noChangeArrowheads="1"/>
            </p:cNvSpPr>
            <p:nvPr/>
          </p:nvSpPr>
          <p:spPr bwMode="auto">
            <a:xfrm rot="18254599">
              <a:off x="2907" y="2044"/>
              <a:ext cx="1222"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FFFF00"/>
                  </a:solidFill>
                  <a:latin typeface="Helvetica BlackOblique" charset="0"/>
                  <a:ea typeface="굴림" charset="0"/>
                  <a:cs typeface="굴림" charset="0"/>
                </a:rPr>
                <a:t>복음서</a:t>
              </a:r>
            </a:p>
          </p:txBody>
        </p:sp>
      </p:grpSp>
      <p:sp>
        <p:nvSpPr>
          <p:cNvPr id="150556" name="Oval 28">
            <a:extLst>
              <a:ext uri="{FF2B5EF4-FFF2-40B4-BE49-F238E27FC236}">
                <a16:creationId xmlns:a16="http://schemas.microsoft.com/office/drawing/2014/main" id="{78529FDA-C660-D24E-8847-EACC3FD2FBA6}"/>
              </a:ext>
            </a:extLst>
          </p:cNvPr>
          <p:cNvSpPr>
            <a:spLocks noChangeArrowheads="1"/>
          </p:cNvSpPr>
          <p:nvPr/>
        </p:nvSpPr>
        <p:spPr bwMode="auto">
          <a:xfrm rot="5230884">
            <a:off x="3523456" y="3355182"/>
            <a:ext cx="1878013" cy="533400"/>
          </a:xfrm>
          <a:prstGeom prst="ellipse">
            <a:avLst/>
          </a:prstGeom>
          <a:noFill/>
          <a:ln w="76200">
            <a:solidFill>
              <a:srgbClr val="FEF800"/>
            </a:solidFill>
            <a:round/>
            <a:headEnd/>
            <a:tailEnd/>
          </a:ln>
          <a:effectLst>
            <a:outerShdw blurRad="63500" dist="7184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pPr>
              <a:defRPr/>
            </a:pPr>
            <a:endParaRPr lang="en-US">
              <a:latin typeface="Comic Sans MS" charset="0"/>
              <a:ea typeface="ＭＳ Ｐゴシック" charset="0"/>
            </a:endParaRPr>
          </a:p>
        </p:txBody>
      </p:sp>
      <p:sp>
        <p:nvSpPr>
          <p:cNvPr id="150587" name="Oval 59">
            <a:extLst>
              <a:ext uri="{FF2B5EF4-FFF2-40B4-BE49-F238E27FC236}">
                <a16:creationId xmlns:a16="http://schemas.microsoft.com/office/drawing/2014/main" id="{942D8884-163D-F34A-A2CB-3FFB1E32CAD0}"/>
              </a:ext>
            </a:extLst>
          </p:cNvPr>
          <p:cNvSpPr>
            <a:spLocks noChangeArrowheads="1"/>
          </p:cNvSpPr>
          <p:nvPr/>
        </p:nvSpPr>
        <p:spPr bwMode="auto">
          <a:xfrm rot="1619708">
            <a:off x="2227263" y="4122738"/>
            <a:ext cx="1562100" cy="533400"/>
          </a:xfrm>
          <a:prstGeom prst="ellipse">
            <a:avLst/>
          </a:prstGeom>
          <a:noFill/>
          <a:ln w="76200">
            <a:solidFill>
              <a:srgbClr val="21ED11"/>
            </a:solidFill>
            <a:round/>
            <a:headEnd/>
            <a:tailEnd/>
          </a:ln>
          <a:effectLst>
            <a:outerShdw blurRad="63500" dist="7184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pPr>
              <a:defRPr/>
            </a:pPr>
            <a:endParaRPr lang="en-US">
              <a:latin typeface="Comic Sans MS" charset="0"/>
              <a:ea typeface="ＭＳ Ｐゴシック" charset="0"/>
            </a:endParaRPr>
          </a:p>
        </p:txBody>
      </p:sp>
      <p:sp>
        <p:nvSpPr>
          <p:cNvPr id="150589" name="Oval 61">
            <a:extLst>
              <a:ext uri="{FF2B5EF4-FFF2-40B4-BE49-F238E27FC236}">
                <a16:creationId xmlns:a16="http://schemas.microsoft.com/office/drawing/2014/main" id="{215B915A-F24F-1149-AC28-F39F790D1788}"/>
              </a:ext>
            </a:extLst>
          </p:cNvPr>
          <p:cNvSpPr>
            <a:spLocks noChangeArrowheads="1"/>
          </p:cNvSpPr>
          <p:nvPr/>
        </p:nvSpPr>
        <p:spPr bwMode="auto">
          <a:xfrm rot="308684">
            <a:off x="2133600" y="4791075"/>
            <a:ext cx="1157288" cy="406400"/>
          </a:xfrm>
          <a:prstGeom prst="ellipse">
            <a:avLst/>
          </a:prstGeom>
          <a:noFill/>
          <a:ln w="76200">
            <a:solidFill>
              <a:schemeClr val="hlink"/>
            </a:solidFill>
            <a:round/>
            <a:headEnd/>
            <a:tailEnd/>
          </a:ln>
          <a:effectLst>
            <a:outerShdw blurRad="63500" dist="7184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pPr>
              <a:defRPr/>
            </a:pPr>
            <a:endParaRPr lang="en-US">
              <a:latin typeface="Comic Sans MS" charset="0"/>
              <a:ea typeface="ＭＳ Ｐゴシック" charset="0"/>
            </a:endParaRPr>
          </a:p>
        </p:txBody>
      </p:sp>
      <p:sp>
        <p:nvSpPr>
          <p:cNvPr id="150590" name="Oval 62">
            <a:extLst>
              <a:ext uri="{FF2B5EF4-FFF2-40B4-BE49-F238E27FC236}">
                <a16:creationId xmlns:a16="http://schemas.microsoft.com/office/drawing/2014/main" id="{3ADE889A-E346-6642-8EFF-38411F87A067}"/>
              </a:ext>
            </a:extLst>
          </p:cNvPr>
          <p:cNvSpPr>
            <a:spLocks noChangeArrowheads="1"/>
          </p:cNvSpPr>
          <p:nvPr/>
        </p:nvSpPr>
        <p:spPr bwMode="auto">
          <a:xfrm rot="-3130627">
            <a:off x="4626769" y="3417094"/>
            <a:ext cx="1455737" cy="555625"/>
          </a:xfrm>
          <a:prstGeom prst="ellipse">
            <a:avLst/>
          </a:prstGeom>
          <a:noFill/>
          <a:ln w="76200">
            <a:solidFill>
              <a:schemeClr val="hlink"/>
            </a:solidFill>
            <a:round/>
            <a:headEnd/>
            <a:tailEnd/>
          </a:ln>
          <a:effectLst>
            <a:outerShdw blurRad="63500" dist="7184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pPr>
              <a:defRPr/>
            </a:pPr>
            <a:endParaRPr lang="en-US">
              <a:latin typeface="Comic Sans MS" charset="0"/>
              <a:ea typeface="ＭＳ Ｐゴシック" charset="0"/>
            </a:endParaRPr>
          </a:p>
        </p:txBody>
      </p:sp>
      <p:sp>
        <p:nvSpPr>
          <p:cNvPr id="150585" name="Oval 57">
            <a:extLst>
              <a:ext uri="{FF2B5EF4-FFF2-40B4-BE49-F238E27FC236}">
                <a16:creationId xmlns:a16="http://schemas.microsoft.com/office/drawing/2014/main" id="{CA043DF7-021A-D14C-BC5B-22DFB50F28D3}"/>
              </a:ext>
            </a:extLst>
          </p:cNvPr>
          <p:cNvSpPr>
            <a:spLocks noChangeArrowheads="1"/>
          </p:cNvSpPr>
          <p:nvPr/>
        </p:nvSpPr>
        <p:spPr bwMode="auto">
          <a:xfrm rot="-7483556">
            <a:off x="2738438" y="3778250"/>
            <a:ext cx="1803400" cy="520700"/>
          </a:xfrm>
          <a:prstGeom prst="ellipse">
            <a:avLst/>
          </a:prstGeom>
          <a:noFill/>
          <a:ln w="76200">
            <a:solidFill>
              <a:srgbClr val="66FFFF"/>
            </a:solidFill>
            <a:round/>
            <a:headEnd/>
            <a:tailEnd/>
          </a:ln>
          <a:effectLst>
            <a:outerShdw blurRad="63500" dist="7184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pPr>
              <a:defRPr/>
            </a:pPr>
            <a:endParaRPr lang="en-US">
              <a:latin typeface="Comic Sans MS" charset="0"/>
              <a:ea typeface="ＭＳ Ｐゴシック" charset="0"/>
            </a:endParaRPr>
          </a:p>
        </p:txBody>
      </p:sp>
      <p:sp>
        <p:nvSpPr>
          <p:cNvPr id="150588" name="Oval 60">
            <a:extLst>
              <a:ext uri="{FF2B5EF4-FFF2-40B4-BE49-F238E27FC236}">
                <a16:creationId xmlns:a16="http://schemas.microsoft.com/office/drawing/2014/main" id="{8FB57969-C9A4-6647-8E70-0C677BF280E6}"/>
              </a:ext>
            </a:extLst>
          </p:cNvPr>
          <p:cNvSpPr>
            <a:spLocks noChangeArrowheads="1"/>
          </p:cNvSpPr>
          <p:nvPr/>
        </p:nvSpPr>
        <p:spPr bwMode="auto">
          <a:xfrm rot="-2332018">
            <a:off x="4975225" y="3883025"/>
            <a:ext cx="1533525" cy="520700"/>
          </a:xfrm>
          <a:prstGeom prst="ellipse">
            <a:avLst/>
          </a:prstGeom>
          <a:noFill/>
          <a:ln w="76200">
            <a:solidFill>
              <a:srgbClr val="21ED11"/>
            </a:solidFill>
            <a:round/>
            <a:headEnd/>
            <a:tailEnd/>
          </a:ln>
          <a:effectLst>
            <a:outerShdw blurRad="63500" dist="7184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pPr>
              <a:defRPr/>
            </a:pPr>
            <a:endParaRPr lang="en-US">
              <a:latin typeface="Comic Sans MS" charset="0"/>
              <a:ea typeface="ＭＳ Ｐゴシック" charset="0"/>
            </a:endParaRPr>
          </a:p>
        </p:txBody>
      </p:sp>
      <p:sp>
        <p:nvSpPr>
          <p:cNvPr id="150586" name="Oval 58">
            <a:extLst>
              <a:ext uri="{FF2B5EF4-FFF2-40B4-BE49-F238E27FC236}">
                <a16:creationId xmlns:a16="http://schemas.microsoft.com/office/drawing/2014/main" id="{B864838E-1FC5-8143-872B-05554B8145C5}"/>
              </a:ext>
            </a:extLst>
          </p:cNvPr>
          <p:cNvSpPr>
            <a:spLocks noChangeArrowheads="1"/>
          </p:cNvSpPr>
          <p:nvPr/>
        </p:nvSpPr>
        <p:spPr bwMode="auto">
          <a:xfrm rot="-820406">
            <a:off x="5222875" y="4481513"/>
            <a:ext cx="1533525" cy="520700"/>
          </a:xfrm>
          <a:prstGeom prst="ellipse">
            <a:avLst/>
          </a:prstGeom>
          <a:noFill/>
          <a:ln w="76200">
            <a:solidFill>
              <a:srgbClr val="66FFFF"/>
            </a:solidFill>
            <a:round/>
            <a:headEnd/>
            <a:tailEnd/>
          </a:ln>
          <a:effectLst>
            <a:outerShdw blurRad="63500" dist="7184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pPr>
              <a:defRPr/>
            </a:pPr>
            <a:endParaRPr lang="en-US">
              <a:latin typeface="Comic Sans MS" charset="0"/>
              <a:ea typeface="ＭＳ Ｐゴシック" charset="0"/>
            </a:endParaRPr>
          </a:p>
        </p:txBody>
      </p:sp>
      <p:sp>
        <p:nvSpPr>
          <p:cNvPr id="150557" name="Oval 29">
            <a:extLst>
              <a:ext uri="{FF2B5EF4-FFF2-40B4-BE49-F238E27FC236}">
                <a16:creationId xmlns:a16="http://schemas.microsoft.com/office/drawing/2014/main" id="{875CA45F-5E53-0F49-9BAD-26F3B85FCBC6}"/>
              </a:ext>
            </a:extLst>
          </p:cNvPr>
          <p:cNvSpPr>
            <a:spLocks noChangeArrowheads="1"/>
          </p:cNvSpPr>
          <p:nvPr/>
        </p:nvSpPr>
        <p:spPr bwMode="auto">
          <a:xfrm rot="-24641">
            <a:off x="5283200" y="4933950"/>
            <a:ext cx="1971675" cy="420688"/>
          </a:xfrm>
          <a:prstGeom prst="ellipse">
            <a:avLst/>
          </a:prstGeom>
          <a:noFill/>
          <a:ln w="76200">
            <a:solidFill>
              <a:srgbClr val="FEF800"/>
            </a:solidFill>
            <a:round/>
            <a:headEnd/>
            <a:tailEnd/>
          </a:ln>
          <a:effectLst>
            <a:outerShdw blurRad="63500" dist="7184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pPr>
              <a:defRPr/>
            </a:pPr>
            <a:endParaRPr lang="en-US">
              <a:latin typeface="Comic Sans MS" charset="0"/>
              <a:ea typeface="ＭＳ Ｐゴシック" charset="0"/>
            </a:endParaRPr>
          </a:p>
        </p:txBody>
      </p:sp>
      <p:sp>
        <p:nvSpPr>
          <p:cNvPr id="150594" name="Text Box 66">
            <a:extLst>
              <a:ext uri="{FF2B5EF4-FFF2-40B4-BE49-F238E27FC236}">
                <a16:creationId xmlns:a16="http://schemas.microsoft.com/office/drawing/2014/main" id="{C9AE3075-11CC-8D44-8247-B04E4B43C4EF}"/>
              </a:ext>
            </a:extLst>
          </p:cNvPr>
          <p:cNvSpPr txBox="1">
            <a:spLocks noChangeArrowheads="1"/>
          </p:cNvSpPr>
          <p:nvPr/>
        </p:nvSpPr>
        <p:spPr bwMode="auto">
          <a:xfrm>
            <a:off x="8720138" y="80963"/>
            <a:ext cx="260350" cy="446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ko-KR" altLang="en-US" sz="2000">
                <a:solidFill>
                  <a:srgbClr val="FFA27C"/>
                </a:solidFill>
                <a:latin typeface="Comic Sans MS" charset="0"/>
                <a:ea typeface="굴림" charset="0"/>
                <a:cs typeface="굴림" charset="0"/>
              </a:rPr>
              <a:t> </a:t>
            </a:r>
          </a:p>
        </p:txBody>
      </p:sp>
      <p:sp>
        <p:nvSpPr>
          <p:cNvPr id="150602" name="Rectangle 74">
            <a:extLst>
              <a:ext uri="{FF2B5EF4-FFF2-40B4-BE49-F238E27FC236}">
                <a16:creationId xmlns:a16="http://schemas.microsoft.com/office/drawing/2014/main" id="{8995369C-B056-9A45-A05B-A1B34C0DBD86}"/>
              </a:ext>
            </a:extLst>
          </p:cNvPr>
          <p:cNvSpPr>
            <a:spLocks noChangeArrowheads="1"/>
          </p:cNvSpPr>
          <p:nvPr/>
        </p:nvSpPr>
        <p:spPr bwMode="auto">
          <a:xfrm>
            <a:off x="8091488" y="6427788"/>
            <a:ext cx="339725" cy="268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altLang="ko-KR" sz="1000" b="1">
                <a:solidFill>
                  <a:schemeClr val="bg1"/>
                </a:solidFill>
                <a:effectLst>
                  <a:outerShdw blurRad="38100" dist="38100" dir="2700000" algn="tl">
                    <a:srgbClr val="000000"/>
                  </a:outerShdw>
                </a:effectLst>
                <a:latin typeface="Comic Sans MS" charset="0"/>
                <a:ea typeface="굴림" charset="0"/>
                <a:cs typeface="굴림" charset="0"/>
              </a:rPr>
              <a:t>13</a:t>
            </a:r>
            <a:endParaRPr lang="en-US" altLang="ko-KR" sz="1000" b="1">
              <a:effectLst>
                <a:outerShdw blurRad="38100" dist="38100" dir="2700000" algn="tl">
                  <a:srgbClr val="FFFFFF"/>
                </a:outerShdw>
              </a:effectLst>
              <a:latin typeface="Comic Sans MS" charset="0"/>
              <a:ea typeface="굴림" charset="0"/>
              <a:cs typeface="굴림" charset="0"/>
            </a:endParaRPr>
          </a:p>
        </p:txBody>
      </p:sp>
      <p:sp>
        <p:nvSpPr>
          <p:cNvPr id="150603" name="Text Box 75">
            <a:extLst>
              <a:ext uri="{FF2B5EF4-FFF2-40B4-BE49-F238E27FC236}">
                <a16:creationId xmlns:a16="http://schemas.microsoft.com/office/drawing/2014/main" id="{DBFEE9BB-D5FC-BC4D-AA0B-0140F1155C88}"/>
              </a:ext>
            </a:extLst>
          </p:cNvPr>
          <p:cNvSpPr txBox="1">
            <a:spLocks noChangeArrowheads="1"/>
          </p:cNvSpPr>
          <p:nvPr/>
        </p:nvSpPr>
        <p:spPr bwMode="auto">
          <a:xfrm>
            <a:off x="8469313" y="6356350"/>
            <a:ext cx="582612" cy="374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ko-KR" sz="1600" b="1">
                <a:solidFill>
                  <a:schemeClr val="bg1"/>
                </a:solidFill>
                <a:latin typeface="Comic Sans MS" charset="0"/>
                <a:ea typeface="굴림" charset="0"/>
                <a:cs typeface="굴림" charset="0"/>
              </a:rPr>
              <a:t>4</a:t>
            </a:r>
            <a:endParaRPr lang="en-US" altLang="ko-KR" sz="4000" b="1">
              <a:latin typeface="Comic Sans MS" charset="0"/>
              <a:ea typeface="굴림" charset="0"/>
              <a:cs typeface="굴림" charset="0"/>
            </a:endParaRPr>
          </a:p>
        </p:txBody>
      </p:sp>
      <p:grpSp>
        <p:nvGrpSpPr>
          <p:cNvPr id="16413" name="Group 76">
            <a:extLst>
              <a:ext uri="{FF2B5EF4-FFF2-40B4-BE49-F238E27FC236}">
                <a16:creationId xmlns:a16="http://schemas.microsoft.com/office/drawing/2014/main" id="{E4EC2B35-0ED3-604E-9E81-FD38C2F77E5B}"/>
              </a:ext>
            </a:extLst>
          </p:cNvPr>
          <p:cNvGrpSpPr>
            <a:grpSpLocks/>
          </p:cNvGrpSpPr>
          <p:nvPr/>
        </p:nvGrpSpPr>
        <p:grpSpPr bwMode="auto">
          <a:xfrm>
            <a:off x="127000" y="687388"/>
            <a:ext cx="8966200" cy="1111250"/>
            <a:chOff x="80" y="433"/>
            <a:chExt cx="5648" cy="700"/>
          </a:xfrm>
        </p:grpSpPr>
        <p:sp>
          <p:nvSpPr>
            <p:cNvPr id="150605" name="Text Box 77">
              <a:extLst>
                <a:ext uri="{FF2B5EF4-FFF2-40B4-BE49-F238E27FC236}">
                  <a16:creationId xmlns:a16="http://schemas.microsoft.com/office/drawing/2014/main" id="{97932FF6-F145-A646-AC15-62DBC8620072}"/>
                </a:ext>
              </a:extLst>
            </p:cNvPr>
            <p:cNvSpPr txBox="1">
              <a:spLocks noChangeArrowheads="1"/>
            </p:cNvSpPr>
            <p:nvPr/>
          </p:nvSpPr>
          <p:spPr bwMode="auto">
            <a:xfrm>
              <a:off x="80" y="461"/>
              <a:ext cx="2098" cy="672"/>
            </a:xfrm>
            <a:prstGeom prst="rect">
              <a:avLst/>
            </a:prstGeom>
            <a:noFill/>
            <a:ln>
              <a:noFill/>
            </a:ln>
            <a:effectLst>
              <a:outerShdw blurRad="63500" dist="71842" dir="2700000" algn="ctr" rotWithShape="0">
                <a:schemeClr val="tx1">
                  <a:alpha val="50000"/>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spcBef>
                  <a:spcPct val="50000"/>
                </a:spcBef>
                <a:defRPr/>
              </a:pPr>
              <a:r>
                <a:rPr lang="ko-KR" altLang="en-US" sz="3200" b="1" i="1">
                  <a:solidFill>
                    <a:srgbClr val="62D6AC"/>
                  </a:solidFill>
                  <a:latin typeface="Helvetica" charset="0"/>
                  <a:ea typeface="굴림" charset="0"/>
                  <a:cs typeface="굴림" charset="0"/>
                </a:rPr>
                <a:t>이전의       </a:t>
              </a:r>
              <a:r>
                <a:rPr lang="ko-KR" altLang="en-US" sz="3200" b="1">
                  <a:solidFill>
                    <a:srgbClr val="FFFF00"/>
                  </a:solidFill>
                  <a:latin typeface="Helvetica" charset="0"/>
                  <a:ea typeface="굴림" charset="0"/>
                  <a:cs typeface="굴림" charset="0"/>
                </a:rPr>
                <a:t>이야기</a:t>
              </a:r>
              <a:endParaRPr lang="en-US" altLang="ko-KR" sz="3200" b="1">
                <a:solidFill>
                  <a:srgbClr val="FFFF00"/>
                </a:solidFill>
                <a:latin typeface="Helvetica" charset="0"/>
                <a:ea typeface="굴림" charset="0"/>
                <a:cs typeface="굴림" charset="0"/>
              </a:endParaRPr>
            </a:p>
          </p:txBody>
        </p:sp>
        <p:sp>
          <p:nvSpPr>
            <p:cNvPr id="150606" name="Text Box 78">
              <a:extLst>
                <a:ext uri="{FF2B5EF4-FFF2-40B4-BE49-F238E27FC236}">
                  <a16:creationId xmlns:a16="http://schemas.microsoft.com/office/drawing/2014/main" id="{167E5FF5-D982-BD4A-8522-0F0B8E74642F}"/>
                </a:ext>
              </a:extLst>
            </p:cNvPr>
            <p:cNvSpPr txBox="1">
              <a:spLocks noChangeArrowheads="1"/>
            </p:cNvSpPr>
            <p:nvPr/>
          </p:nvSpPr>
          <p:spPr bwMode="auto">
            <a:xfrm>
              <a:off x="3701" y="433"/>
              <a:ext cx="2027" cy="672"/>
            </a:xfrm>
            <a:prstGeom prst="rect">
              <a:avLst/>
            </a:prstGeom>
            <a:noFill/>
            <a:ln>
              <a:noFill/>
            </a:ln>
            <a:effectLst>
              <a:outerShdw blurRad="63500" dist="71842" dir="2700000" algn="ctr" rotWithShape="0">
                <a:schemeClr val="tx1">
                  <a:alpha val="50000"/>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spcBef>
                  <a:spcPct val="50000"/>
                </a:spcBef>
                <a:defRPr/>
              </a:pPr>
              <a:r>
                <a:rPr lang="ko-KR" altLang="en-US" sz="3200" b="1" i="1">
                  <a:solidFill>
                    <a:srgbClr val="62D6AC"/>
                  </a:solidFill>
                  <a:latin typeface="Helvetica" charset="0"/>
                  <a:ea typeface="굴림" charset="0"/>
                  <a:cs typeface="굴림" charset="0"/>
                </a:rPr>
                <a:t>새로운</a:t>
              </a:r>
              <a:r>
                <a:rPr lang="en-US" altLang="ko-KR" sz="3200" b="1">
                  <a:solidFill>
                    <a:srgbClr val="FFFF00"/>
                  </a:solidFill>
                  <a:latin typeface="Helvetica" charset="0"/>
                  <a:ea typeface="굴림" charset="0"/>
                  <a:cs typeface="굴림" charset="0"/>
                </a:rPr>
                <a:t>      </a:t>
              </a:r>
              <a:r>
                <a:rPr lang="ko-KR" altLang="en-US" sz="3200" b="1">
                  <a:solidFill>
                    <a:srgbClr val="FFFF00"/>
                  </a:solidFill>
                  <a:latin typeface="Helvetica" charset="0"/>
                  <a:ea typeface="굴림" charset="0"/>
                  <a:cs typeface="굴림" charset="0"/>
                </a:rPr>
                <a:t>이야기</a:t>
              </a:r>
              <a:endParaRPr lang="en-US" altLang="ko-KR" sz="3200" b="1">
                <a:solidFill>
                  <a:srgbClr val="FFFF00"/>
                </a:solidFill>
                <a:latin typeface="Helvetica" charset="0"/>
                <a:ea typeface="굴림" charset="0"/>
                <a:cs typeface="굴림" charset="0"/>
              </a:endParaRPr>
            </a:p>
          </p:txBody>
        </p:sp>
      </p:grpSp>
    </p:spTree>
  </p:cSld>
  <p:clrMapOvr>
    <a:masterClrMapping/>
  </p:clrMapOvr>
  <p:transition spd="med">
    <p:wheel spokes="0"/>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0589"/>
                                        </p:tgtEl>
                                        <p:attrNameLst>
                                          <p:attrName>style.visibility</p:attrName>
                                        </p:attrNameLst>
                                      </p:cBhvr>
                                      <p:to>
                                        <p:strVal val="visible"/>
                                      </p:to>
                                    </p:set>
                                    <p:animEffect transition="in" filter="dissolve">
                                      <p:cBhvr>
                                        <p:cTn id="7" dur="500"/>
                                        <p:tgtEl>
                                          <p:spTgt spid="150589"/>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50590"/>
                                        </p:tgtEl>
                                        <p:attrNameLst>
                                          <p:attrName>style.visibility</p:attrName>
                                        </p:attrNameLst>
                                      </p:cBhvr>
                                      <p:to>
                                        <p:strVal val="visible"/>
                                      </p:to>
                                    </p:set>
                                    <p:animEffect transition="in" filter="dissolve">
                                      <p:cBhvr>
                                        <p:cTn id="11" dur="500"/>
                                        <p:tgtEl>
                                          <p:spTgt spid="15059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50587"/>
                                        </p:tgtEl>
                                        <p:attrNameLst>
                                          <p:attrName>style.visibility</p:attrName>
                                        </p:attrNameLst>
                                      </p:cBhvr>
                                      <p:to>
                                        <p:strVal val="visible"/>
                                      </p:to>
                                    </p:set>
                                    <p:animEffect transition="in" filter="dissolve">
                                      <p:cBhvr>
                                        <p:cTn id="16" dur="500"/>
                                        <p:tgtEl>
                                          <p:spTgt spid="150587"/>
                                        </p:tgtEl>
                                      </p:cBhvr>
                                    </p:animEffect>
                                  </p:childTnLst>
                                </p:cTn>
                              </p:par>
                            </p:childTnLst>
                          </p:cTn>
                        </p:par>
                        <p:par>
                          <p:cTn id="17" fill="hold" nodeType="afterGroup">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150588"/>
                                        </p:tgtEl>
                                        <p:attrNameLst>
                                          <p:attrName>style.visibility</p:attrName>
                                        </p:attrNameLst>
                                      </p:cBhvr>
                                      <p:to>
                                        <p:strVal val="visible"/>
                                      </p:to>
                                    </p:set>
                                    <p:animEffect transition="in" filter="dissolve">
                                      <p:cBhvr>
                                        <p:cTn id="20" dur="500"/>
                                        <p:tgtEl>
                                          <p:spTgt spid="15058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50585"/>
                                        </p:tgtEl>
                                        <p:attrNameLst>
                                          <p:attrName>style.visibility</p:attrName>
                                        </p:attrNameLst>
                                      </p:cBhvr>
                                      <p:to>
                                        <p:strVal val="visible"/>
                                      </p:to>
                                    </p:set>
                                    <p:animEffect transition="in" filter="dissolve">
                                      <p:cBhvr>
                                        <p:cTn id="25" dur="500"/>
                                        <p:tgtEl>
                                          <p:spTgt spid="150585"/>
                                        </p:tgtEl>
                                      </p:cBhvr>
                                    </p:animEffect>
                                  </p:childTnLst>
                                </p:cTn>
                              </p:par>
                            </p:childTnLst>
                          </p:cTn>
                        </p:par>
                        <p:par>
                          <p:cTn id="26" fill="hold" nodeType="afterGroup">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150586"/>
                                        </p:tgtEl>
                                        <p:attrNameLst>
                                          <p:attrName>style.visibility</p:attrName>
                                        </p:attrNameLst>
                                      </p:cBhvr>
                                      <p:to>
                                        <p:strVal val="visible"/>
                                      </p:to>
                                    </p:set>
                                    <p:animEffect transition="in" filter="dissolve">
                                      <p:cBhvr>
                                        <p:cTn id="29" dur="500"/>
                                        <p:tgtEl>
                                          <p:spTgt spid="15058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50556"/>
                                        </p:tgtEl>
                                        <p:attrNameLst>
                                          <p:attrName>style.visibility</p:attrName>
                                        </p:attrNameLst>
                                      </p:cBhvr>
                                      <p:to>
                                        <p:strVal val="visible"/>
                                      </p:to>
                                    </p:set>
                                    <p:animEffect transition="in" filter="dissolve">
                                      <p:cBhvr>
                                        <p:cTn id="34" dur="500"/>
                                        <p:tgtEl>
                                          <p:spTgt spid="150556"/>
                                        </p:tgtEl>
                                      </p:cBhvr>
                                    </p:animEffect>
                                  </p:childTnLst>
                                </p:cTn>
                              </p:par>
                            </p:childTnLst>
                          </p:cTn>
                        </p:par>
                        <p:par>
                          <p:cTn id="35" fill="hold" nodeType="afterGroup">
                            <p:stCondLst>
                              <p:cond delay="500"/>
                            </p:stCondLst>
                            <p:childTnLst>
                              <p:par>
                                <p:cTn id="36" presetID="9" presetClass="entr" presetSubtype="0" fill="hold" grpId="0" nodeType="afterEffect">
                                  <p:stCondLst>
                                    <p:cond delay="0"/>
                                  </p:stCondLst>
                                  <p:childTnLst>
                                    <p:set>
                                      <p:cBhvr>
                                        <p:cTn id="37" dur="1" fill="hold">
                                          <p:stCondLst>
                                            <p:cond delay="0"/>
                                          </p:stCondLst>
                                        </p:cTn>
                                        <p:tgtEl>
                                          <p:spTgt spid="150557"/>
                                        </p:tgtEl>
                                        <p:attrNameLst>
                                          <p:attrName>style.visibility</p:attrName>
                                        </p:attrNameLst>
                                      </p:cBhvr>
                                      <p:to>
                                        <p:strVal val="visible"/>
                                      </p:to>
                                    </p:set>
                                    <p:animEffect transition="in" filter="dissolve">
                                      <p:cBhvr>
                                        <p:cTn id="38" dur="500"/>
                                        <p:tgtEl>
                                          <p:spTgt spid="150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56" grpId="0" animBg="1"/>
      <p:bldP spid="150587" grpId="0" animBg="1"/>
      <p:bldP spid="150589" grpId="0" animBg="1"/>
      <p:bldP spid="150590" grpId="0" animBg="1"/>
      <p:bldP spid="150585" grpId="0" animBg="1"/>
      <p:bldP spid="150588" grpId="0" animBg="1"/>
      <p:bldP spid="150586" grpId="0" animBg="1"/>
      <p:bldP spid="15055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3">
            <a:extLst>
              <a:ext uri="{FF2B5EF4-FFF2-40B4-BE49-F238E27FC236}">
                <a16:creationId xmlns:a16="http://schemas.microsoft.com/office/drawing/2014/main" id="{A06391AD-9994-A445-9CBF-2884E36DA5AC}"/>
              </a:ext>
            </a:extLst>
          </p:cNvPr>
          <p:cNvSpPr>
            <a:spLocks noChangeArrowheads="1"/>
          </p:cNvSpPr>
          <p:nvPr/>
        </p:nvSpPr>
        <p:spPr bwMode="auto">
          <a:xfrm>
            <a:off x="1963738" y="4578350"/>
            <a:ext cx="817562" cy="454025"/>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400" b="1">
                <a:solidFill>
                  <a:srgbClr val="FFFF00"/>
                </a:solidFill>
                <a:latin typeface="Times" charset="0"/>
                <a:ea typeface="굴림" charset="0"/>
                <a:cs typeface="굴림" charset="0"/>
              </a:rPr>
              <a:t>1</a:t>
            </a:r>
          </a:p>
        </p:txBody>
      </p:sp>
      <p:sp>
        <p:nvSpPr>
          <p:cNvPr id="151556" name="Rectangle 4">
            <a:extLst>
              <a:ext uri="{FF2B5EF4-FFF2-40B4-BE49-F238E27FC236}">
                <a16:creationId xmlns:a16="http://schemas.microsoft.com/office/drawing/2014/main" id="{F9478428-2733-704D-9033-8E282C97103B}"/>
              </a:ext>
            </a:extLst>
          </p:cNvPr>
          <p:cNvSpPr>
            <a:spLocks noChangeArrowheads="1"/>
          </p:cNvSpPr>
          <p:nvPr/>
        </p:nvSpPr>
        <p:spPr bwMode="auto">
          <a:xfrm>
            <a:off x="2319338" y="3652838"/>
            <a:ext cx="817562" cy="515937"/>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800" b="1">
                <a:solidFill>
                  <a:srgbClr val="FFFF00"/>
                </a:solidFill>
                <a:latin typeface="Times" charset="0"/>
                <a:ea typeface="굴림" charset="0"/>
                <a:cs typeface="굴림" charset="0"/>
              </a:rPr>
              <a:t>2</a:t>
            </a:r>
          </a:p>
        </p:txBody>
      </p:sp>
      <p:sp>
        <p:nvSpPr>
          <p:cNvPr id="151557" name="Rectangle 5">
            <a:extLst>
              <a:ext uri="{FF2B5EF4-FFF2-40B4-BE49-F238E27FC236}">
                <a16:creationId xmlns:a16="http://schemas.microsoft.com/office/drawing/2014/main" id="{8A60DB48-B9D5-C947-A75C-073C20CDE267}"/>
              </a:ext>
            </a:extLst>
          </p:cNvPr>
          <p:cNvSpPr>
            <a:spLocks noChangeArrowheads="1"/>
          </p:cNvSpPr>
          <p:nvPr/>
        </p:nvSpPr>
        <p:spPr bwMode="auto">
          <a:xfrm>
            <a:off x="3190875" y="2897188"/>
            <a:ext cx="817563" cy="515937"/>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800" b="1">
                <a:solidFill>
                  <a:srgbClr val="FFFF00"/>
                </a:solidFill>
                <a:latin typeface="Times" charset="0"/>
                <a:ea typeface="굴림" charset="0"/>
                <a:cs typeface="굴림" charset="0"/>
              </a:rPr>
              <a:t>3</a:t>
            </a:r>
          </a:p>
        </p:txBody>
      </p:sp>
      <p:sp>
        <p:nvSpPr>
          <p:cNvPr id="151558" name="Rectangle 6">
            <a:extLst>
              <a:ext uri="{FF2B5EF4-FFF2-40B4-BE49-F238E27FC236}">
                <a16:creationId xmlns:a16="http://schemas.microsoft.com/office/drawing/2014/main" id="{3BB1EF9E-E896-5D46-A949-A5A64572512F}"/>
              </a:ext>
            </a:extLst>
          </p:cNvPr>
          <p:cNvSpPr>
            <a:spLocks noChangeArrowheads="1"/>
          </p:cNvSpPr>
          <p:nvPr/>
        </p:nvSpPr>
        <p:spPr bwMode="auto">
          <a:xfrm>
            <a:off x="4529138" y="2632075"/>
            <a:ext cx="817562" cy="515938"/>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800" b="1">
                <a:solidFill>
                  <a:srgbClr val="FFFF00"/>
                </a:solidFill>
                <a:latin typeface="Times" charset="0"/>
                <a:ea typeface="굴림" charset="0"/>
                <a:cs typeface="굴림" charset="0"/>
              </a:rPr>
              <a:t>4</a:t>
            </a:r>
          </a:p>
        </p:txBody>
      </p:sp>
      <p:sp>
        <p:nvSpPr>
          <p:cNvPr id="151559" name="Rectangle 7">
            <a:extLst>
              <a:ext uri="{FF2B5EF4-FFF2-40B4-BE49-F238E27FC236}">
                <a16:creationId xmlns:a16="http://schemas.microsoft.com/office/drawing/2014/main" id="{C633E782-66BB-604B-AE8A-30642AA46D0C}"/>
              </a:ext>
            </a:extLst>
          </p:cNvPr>
          <p:cNvSpPr>
            <a:spLocks noChangeArrowheads="1"/>
          </p:cNvSpPr>
          <p:nvPr/>
        </p:nvSpPr>
        <p:spPr bwMode="auto">
          <a:xfrm>
            <a:off x="5489575" y="2936875"/>
            <a:ext cx="817563" cy="515938"/>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800" b="1">
                <a:solidFill>
                  <a:srgbClr val="FFFF00"/>
                </a:solidFill>
                <a:latin typeface="Times" charset="0"/>
                <a:ea typeface="굴림" charset="0"/>
                <a:cs typeface="굴림" charset="0"/>
              </a:rPr>
              <a:t>5</a:t>
            </a:r>
          </a:p>
        </p:txBody>
      </p:sp>
      <p:sp>
        <p:nvSpPr>
          <p:cNvPr id="151560" name="Rectangle 8">
            <a:extLst>
              <a:ext uri="{FF2B5EF4-FFF2-40B4-BE49-F238E27FC236}">
                <a16:creationId xmlns:a16="http://schemas.microsoft.com/office/drawing/2014/main" id="{1367B70A-02B8-FE42-B969-1FD7C254AD15}"/>
              </a:ext>
            </a:extLst>
          </p:cNvPr>
          <p:cNvSpPr>
            <a:spLocks noChangeArrowheads="1"/>
          </p:cNvSpPr>
          <p:nvPr/>
        </p:nvSpPr>
        <p:spPr bwMode="auto">
          <a:xfrm>
            <a:off x="6018213" y="3384550"/>
            <a:ext cx="817562" cy="5159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r>
              <a:rPr lang="en-US" altLang="ko-KR" sz="2800" b="1">
                <a:solidFill>
                  <a:srgbClr val="FFFF00"/>
                </a:solidFill>
                <a:latin typeface="Times" charset="0"/>
                <a:ea typeface="굴림" charset="0"/>
                <a:cs typeface="굴림" charset="0"/>
              </a:rPr>
              <a:t>6</a:t>
            </a:r>
          </a:p>
        </p:txBody>
      </p:sp>
      <p:sp>
        <p:nvSpPr>
          <p:cNvPr id="151561" name="Rectangle 9">
            <a:extLst>
              <a:ext uri="{FF2B5EF4-FFF2-40B4-BE49-F238E27FC236}">
                <a16:creationId xmlns:a16="http://schemas.microsoft.com/office/drawing/2014/main" id="{332E2EFB-50B4-7147-B9F3-4BA96F1D1B88}"/>
              </a:ext>
            </a:extLst>
          </p:cNvPr>
          <p:cNvSpPr>
            <a:spLocks noChangeArrowheads="1"/>
          </p:cNvSpPr>
          <p:nvPr/>
        </p:nvSpPr>
        <p:spPr bwMode="auto">
          <a:xfrm>
            <a:off x="6454775" y="4089400"/>
            <a:ext cx="817563" cy="515938"/>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800" b="1">
                <a:solidFill>
                  <a:srgbClr val="FFFF00"/>
                </a:solidFill>
                <a:latin typeface="Times" charset="0"/>
                <a:ea typeface="굴림" charset="0"/>
                <a:cs typeface="굴림" charset="0"/>
              </a:rPr>
              <a:t>7</a:t>
            </a:r>
          </a:p>
        </p:txBody>
      </p:sp>
      <p:sp>
        <p:nvSpPr>
          <p:cNvPr id="151568" name="Line 16">
            <a:extLst>
              <a:ext uri="{FF2B5EF4-FFF2-40B4-BE49-F238E27FC236}">
                <a16:creationId xmlns:a16="http://schemas.microsoft.com/office/drawing/2014/main" id="{28716FD6-DCA1-EB47-B3B4-BEF122A35D2C}"/>
              </a:ext>
            </a:extLst>
          </p:cNvPr>
          <p:cNvSpPr>
            <a:spLocks noChangeShapeType="1"/>
          </p:cNvSpPr>
          <p:nvPr/>
        </p:nvSpPr>
        <p:spPr bwMode="auto">
          <a:xfrm flipV="1">
            <a:off x="5219700" y="4702175"/>
            <a:ext cx="1600200" cy="35560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51569" name="Line 17">
            <a:extLst>
              <a:ext uri="{FF2B5EF4-FFF2-40B4-BE49-F238E27FC236}">
                <a16:creationId xmlns:a16="http://schemas.microsoft.com/office/drawing/2014/main" id="{D9C18EBD-7A8F-244B-BDC7-E80ACDDF9021}"/>
              </a:ext>
            </a:extLst>
          </p:cNvPr>
          <p:cNvSpPr>
            <a:spLocks noChangeShapeType="1"/>
          </p:cNvSpPr>
          <p:nvPr/>
        </p:nvSpPr>
        <p:spPr bwMode="auto">
          <a:xfrm flipV="1">
            <a:off x="5456238" y="5230813"/>
            <a:ext cx="1427162" cy="20637"/>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51570" name="Rectangle 18">
            <a:extLst>
              <a:ext uri="{FF2B5EF4-FFF2-40B4-BE49-F238E27FC236}">
                <a16:creationId xmlns:a16="http://schemas.microsoft.com/office/drawing/2014/main" id="{E00BBFDF-D914-C244-9BD5-85EB3E47FA35}"/>
              </a:ext>
            </a:extLst>
          </p:cNvPr>
          <p:cNvSpPr>
            <a:spLocks noChangeArrowheads="1"/>
          </p:cNvSpPr>
          <p:nvPr/>
        </p:nvSpPr>
        <p:spPr bwMode="auto">
          <a:xfrm>
            <a:off x="7127875" y="4819650"/>
            <a:ext cx="817563" cy="515938"/>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800" b="1">
                <a:solidFill>
                  <a:srgbClr val="FFFF00"/>
                </a:solidFill>
                <a:latin typeface="Times" charset="0"/>
                <a:ea typeface="굴림" charset="0"/>
                <a:cs typeface="굴림" charset="0"/>
              </a:rPr>
              <a:t>8</a:t>
            </a:r>
          </a:p>
        </p:txBody>
      </p:sp>
      <p:sp>
        <p:nvSpPr>
          <p:cNvPr id="151571" name="Freeform 19">
            <a:extLst>
              <a:ext uri="{FF2B5EF4-FFF2-40B4-BE49-F238E27FC236}">
                <a16:creationId xmlns:a16="http://schemas.microsoft.com/office/drawing/2014/main" id="{27725191-0D46-054E-BD52-60DAD26C796D}"/>
              </a:ext>
            </a:extLst>
          </p:cNvPr>
          <p:cNvSpPr>
            <a:spLocks/>
          </p:cNvSpPr>
          <p:nvPr/>
        </p:nvSpPr>
        <p:spPr bwMode="auto">
          <a:xfrm>
            <a:off x="1927225" y="4895850"/>
            <a:ext cx="52388" cy="179388"/>
          </a:xfrm>
          <a:custGeom>
            <a:avLst/>
            <a:gdLst>
              <a:gd name="T0" fmla="*/ 25400 w 33"/>
              <a:gd name="T1" fmla="*/ 161925 h 113"/>
              <a:gd name="T2" fmla="*/ 25400 w 33"/>
              <a:gd name="T3" fmla="*/ 149225 h 113"/>
              <a:gd name="T4" fmla="*/ 28575 w 33"/>
              <a:gd name="T5" fmla="*/ 136525 h 113"/>
              <a:gd name="T6" fmla="*/ 31750 w 33"/>
              <a:gd name="T7" fmla="*/ 123825 h 113"/>
              <a:gd name="T8" fmla="*/ 34925 w 33"/>
              <a:gd name="T9" fmla="*/ 111125 h 113"/>
              <a:gd name="T10" fmla="*/ 34925 w 33"/>
              <a:gd name="T11" fmla="*/ 98425 h 113"/>
              <a:gd name="T12" fmla="*/ 38100 w 33"/>
              <a:gd name="T13" fmla="*/ 85725 h 113"/>
              <a:gd name="T14" fmla="*/ 38100 w 33"/>
              <a:gd name="T15" fmla="*/ 73025 h 113"/>
              <a:gd name="T16" fmla="*/ 44450 w 33"/>
              <a:gd name="T17" fmla="*/ 60325 h 113"/>
              <a:gd name="T18" fmla="*/ 44450 w 33"/>
              <a:gd name="T19" fmla="*/ 47625 h 113"/>
              <a:gd name="T20" fmla="*/ 44450 w 33"/>
              <a:gd name="T21" fmla="*/ 34925 h 113"/>
              <a:gd name="T22" fmla="*/ 44450 w 33"/>
              <a:gd name="T23" fmla="*/ 22225 h 113"/>
              <a:gd name="T24" fmla="*/ 47625 w 33"/>
              <a:gd name="T25" fmla="*/ 9525 h 113"/>
              <a:gd name="T26" fmla="*/ 44450 w 33"/>
              <a:gd name="T27" fmla="*/ 0 h 113"/>
              <a:gd name="T28" fmla="*/ 34925 w 33"/>
              <a:gd name="T29" fmla="*/ 6350 h 113"/>
              <a:gd name="T30" fmla="*/ 22225 w 33"/>
              <a:gd name="T31" fmla="*/ 6350 h 113"/>
              <a:gd name="T32" fmla="*/ 12700 w 33"/>
              <a:gd name="T33" fmla="*/ 12700 h 113"/>
              <a:gd name="T34" fmla="*/ 9525 w 33"/>
              <a:gd name="T35" fmla="*/ 25400 h 113"/>
              <a:gd name="T36" fmla="*/ 6350 w 33"/>
              <a:gd name="T37" fmla="*/ 38100 h 113"/>
              <a:gd name="T38" fmla="*/ 6350 w 33"/>
              <a:gd name="T39" fmla="*/ 50800 h 113"/>
              <a:gd name="T40" fmla="*/ 6350 w 33"/>
              <a:gd name="T41" fmla="*/ 63500 h 113"/>
              <a:gd name="T42" fmla="*/ 3175 w 33"/>
              <a:gd name="T43" fmla="*/ 76200 h 113"/>
              <a:gd name="T44" fmla="*/ 0 w 33"/>
              <a:gd name="T45" fmla="*/ 88900 h 113"/>
              <a:gd name="T46" fmla="*/ 0 w 33"/>
              <a:gd name="T47" fmla="*/ 101600 h 113"/>
              <a:gd name="T48" fmla="*/ 0 w 33"/>
              <a:gd name="T49" fmla="*/ 114300 h 113"/>
              <a:gd name="T50" fmla="*/ 3175 w 33"/>
              <a:gd name="T51" fmla="*/ 127000 h 113"/>
              <a:gd name="T52" fmla="*/ 9525 w 33"/>
              <a:gd name="T53" fmla="*/ 139700 h 113"/>
              <a:gd name="T54" fmla="*/ 9525 w 33"/>
              <a:gd name="T55" fmla="*/ 152400 h 113"/>
              <a:gd name="T56" fmla="*/ 6350 w 33"/>
              <a:gd name="T57" fmla="*/ 165100 h 113"/>
              <a:gd name="T58" fmla="*/ 12700 w 33"/>
              <a:gd name="T59" fmla="*/ 177800 h 113"/>
              <a:gd name="T60" fmla="*/ 25400 w 33"/>
              <a:gd name="T61" fmla="*/ 171450 h 113"/>
              <a:gd name="T62" fmla="*/ 19050 w 33"/>
              <a:gd name="T63" fmla="*/ 161925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3" h="113">
                <a:moveTo>
                  <a:pt x="12" y="102"/>
                </a:moveTo>
                <a:lnTo>
                  <a:pt x="16" y="102"/>
                </a:lnTo>
                <a:lnTo>
                  <a:pt x="18" y="98"/>
                </a:lnTo>
                <a:lnTo>
                  <a:pt x="16" y="94"/>
                </a:lnTo>
                <a:lnTo>
                  <a:pt x="18" y="90"/>
                </a:lnTo>
                <a:lnTo>
                  <a:pt x="18" y="86"/>
                </a:lnTo>
                <a:lnTo>
                  <a:pt x="18" y="82"/>
                </a:lnTo>
                <a:lnTo>
                  <a:pt x="20" y="78"/>
                </a:lnTo>
                <a:lnTo>
                  <a:pt x="20" y="74"/>
                </a:lnTo>
                <a:lnTo>
                  <a:pt x="22" y="70"/>
                </a:lnTo>
                <a:lnTo>
                  <a:pt x="22" y="66"/>
                </a:lnTo>
                <a:lnTo>
                  <a:pt x="22" y="62"/>
                </a:lnTo>
                <a:lnTo>
                  <a:pt x="22" y="58"/>
                </a:lnTo>
                <a:lnTo>
                  <a:pt x="24" y="54"/>
                </a:lnTo>
                <a:lnTo>
                  <a:pt x="24" y="50"/>
                </a:lnTo>
                <a:lnTo>
                  <a:pt x="24" y="46"/>
                </a:lnTo>
                <a:lnTo>
                  <a:pt x="28" y="42"/>
                </a:lnTo>
                <a:lnTo>
                  <a:pt x="28" y="38"/>
                </a:lnTo>
                <a:lnTo>
                  <a:pt x="28" y="34"/>
                </a:lnTo>
                <a:lnTo>
                  <a:pt x="28" y="30"/>
                </a:lnTo>
                <a:lnTo>
                  <a:pt x="28" y="26"/>
                </a:lnTo>
                <a:lnTo>
                  <a:pt x="28" y="22"/>
                </a:lnTo>
                <a:lnTo>
                  <a:pt x="28" y="18"/>
                </a:lnTo>
                <a:lnTo>
                  <a:pt x="28" y="14"/>
                </a:lnTo>
                <a:lnTo>
                  <a:pt x="28" y="10"/>
                </a:lnTo>
                <a:lnTo>
                  <a:pt x="30" y="6"/>
                </a:lnTo>
                <a:lnTo>
                  <a:pt x="32" y="2"/>
                </a:lnTo>
                <a:lnTo>
                  <a:pt x="28" y="0"/>
                </a:lnTo>
                <a:lnTo>
                  <a:pt x="24" y="0"/>
                </a:lnTo>
                <a:lnTo>
                  <a:pt x="22" y="4"/>
                </a:lnTo>
                <a:lnTo>
                  <a:pt x="18" y="4"/>
                </a:lnTo>
                <a:lnTo>
                  <a:pt x="14" y="4"/>
                </a:lnTo>
                <a:lnTo>
                  <a:pt x="10" y="4"/>
                </a:lnTo>
                <a:lnTo>
                  <a:pt x="8" y="8"/>
                </a:lnTo>
                <a:lnTo>
                  <a:pt x="8" y="12"/>
                </a:lnTo>
                <a:lnTo>
                  <a:pt x="6" y="16"/>
                </a:lnTo>
                <a:lnTo>
                  <a:pt x="6" y="20"/>
                </a:lnTo>
                <a:lnTo>
                  <a:pt x="4" y="24"/>
                </a:lnTo>
                <a:lnTo>
                  <a:pt x="4" y="28"/>
                </a:lnTo>
                <a:lnTo>
                  <a:pt x="4" y="32"/>
                </a:lnTo>
                <a:lnTo>
                  <a:pt x="4" y="36"/>
                </a:lnTo>
                <a:lnTo>
                  <a:pt x="4" y="40"/>
                </a:lnTo>
                <a:lnTo>
                  <a:pt x="4" y="44"/>
                </a:lnTo>
                <a:lnTo>
                  <a:pt x="2" y="48"/>
                </a:lnTo>
                <a:lnTo>
                  <a:pt x="0" y="52"/>
                </a:lnTo>
                <a:lnTo>
                  <a:pt x="0" y="56"/>
                </a:lnTo>
                <a:lnTo>
                  <a:pt x="0" y="60"/>
                </a:lnTo>
                <a:lnTo>
                  <a:pt x="0" y="64"/>
                </a:lnTo>
                <a:lnTo>
                  <a:pt x="0" y="68"/>
                </a:lnTo>
                <a:lnTo>
                  <a:pt x="0" y="72"/>
                </a:lnTo>
                <a:lnTo>
                  <a:pt x="2" y="76"/>
                </a:lnTo>
                <a:lnTo>
                  <a:pt x="2" y="80"/>
                </a:lnTo>
                <a:lnTo>
                  <a:pt x="4" y="84"/>
                </a:lnTo>
                <a:lnTo>
                  <a:pt x="6" y="88"/>
                </a:lnTo>
                <a:lnTo>
                  <a:pt x="6" y="92"/>
                </a:lnTo>
                <a:lnTo>
                  <a:pt x="6" y="96"/>
                </a:lnTo>
                <a:lnTo>
                  <a:pt x="4" y="100"/>
                </a:lnTo>
                <a:lnTo>
                  <a:pt x="4" y="104"/>
                </a:lnTo>
                <a:lnTo>
                  <a:pt x="6" y="108"/>
                </a:lnTo>
                <a:lnTo>
                  <a:pt x="8" y="112"/>
                </a:lnTo>
                <a:lnTo>
                  <a:pt x="12" y="110"/>
                </a:lnTo>
                <a:lnTo>
                  <a:pt x="16" y="108"/>
                </a:lnTo>
                <a:lnTo>
                  <a:pt x="16" y="104"/>
                </a:lnTo>
                <a:lnTo>
                  <a:pt x="12" y="102"/>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46662" dir="3284183" algn="ctr" rotWithShape="0">
                    <a:schemeClr val="bg2">
                      <a:alpha val="74997"/>
                    </a:schemeClr>
                  </a:outerShdw>
                </a:effectLst>
              </a14:hiddenEffects>
            </a:ext>
          </a:extLst>
        </p:spPr>
        <p:txBody>
          <a:bodyPr/>
          <a:lstStyle/>
          <a:p>
            <a:endParaRPr lang="en-US"/>
          </a:p>
        </p:txBody>
      </p:sp>
      <p:sp>
        <p:nvSpPr>
          <p:cNvPr id="151619" name="Line 67">
            <a:extLst>
              <a:ext uri="{FF2B5EF4-FFF2-40B4-BE49-F238E27FC236}">
                <a16:creationId xmlns:a16="http://schemas.microsoft.com/office/drawing/2014/main" id="{4B751291-B6F9-E149-BDF6-BEDF17F05D93}"/>
              </a:ext>
            </a:extLst>
          </p:cNvPr>
          <p:cNvSpPr>
            <a:spLocks noChangeShapeType="1"/>
          </p:cNvSpPr>
          <p:nvPr/>
        </p:nvSpPr>
        <p:spPr bwMode="auto">
          <a:xfrm flipV="1">
            <a:off x="5827713" y="5232400"/>
            <a:ext cx="1022350" cy="190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51620" name="Line 68">
            <a:extLst>
              <a:ext uri="{FF2B5EF4-FFF2-40B4-BE49-F238E27FC236}">
                <a16:creationId xmlns:a16="http://schemas.microsoft.com/office/drawing/2014/main" id="{3FDA18D0-F755-4148-9FC0-516393ED0A63}"/>
              </a:ext>
            </a:extLst>
          </p:cNvPr>
          <p:cNvSpPr>
            <a:spLocks noChangeShapeType="1"/>
          </p:cNvSpPr>
          <p:nvPr/>
        </p:nvSpPr>
        <p:spPr bwMode="auto">
          <a:xfrm>
            <a:off x="2133600" y="5108575"/>
            <a:ext cx="1541463" cy="112713"/>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51621" name="Line 69">
            <a:extLst>
              <a:ext uri="{FF2B5EF4-FFF2-40B4-BE49-F238E27FC236}">
                <a16:creationId xmlns:a16="http://schemas.microsoft.com/office/drawing/2014/main" id="{16E18359-9C9F-0A4E-8C9D-C874C8F0ECC9}"/>
              </a:ext>
            </a:extLst>
          </p:cNvPr>
          <p:cNvSpPr>
            <a:spLocks noChangeShapeType="1"/>
          </p:cNvSpPr>
          <p:nvPr/>
        </p:nvSpPr>
        <p:spPr bwMode="auto">
          <a:xfrm>
            <a:off x="2390775" y="4222750"/>
            <a:ext cx="1419225" cy="7683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51622" name="Line 70">
            <a:extLst>
              <a:ext uri="{FF2B5EF4-FFF2-40B4-BE49-F238E27FC236}">
                <a16:creationId xmlns:a16="http://schemas.microsoft.com/office/drawing/2014/main" id="{0F36A38D-4379-FE4A-A1DF-3B23BC026E98}"/>
              </a:ext>
            </a:extLst>
          </p:cNvPr>
          <p:cNvSpPr>
            <a:spLocks noChangeShapeType="1"/>
          </p:cNvSpPr>
          <p:nvPr/>
        </p:nvSpPr>
        <p:spPr bwMode="auto">
          <a:xfrm>
            <a:off x="3063875" y="3368675"/>
            <a:ext cx="923925" cy="1266825"/>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51623" name="Line 71">
            <a:extLst>
              <a:ext uri="{FF2B5EF4-FFF2-40B4-BE49-F238E27FC236}">
                <a16:creationId xmlns:a16="http://schemas.microsoft.com/office/drawing/2014/main" id="{846D6EDD-DB91-B142-9C4F-AE788A881478}"/>
              </a:ext>
            </a:extLst>
          </p:cNvPr>
          <p:cNvSpPr>
            <a:spLocks noChangeShapeType="1"/>
          </p:cNvSpPr>
          <p:nvPr/>
        </p:nvSpPr>
        <p:spPr bwMode="auto">
          <a:xfrm rot="578684">
            <a:off x="4117975" y="2870200"/>
            <a:ext cx="442913" cy="16700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51624" name="Line 72">
            <a:extLst>
              <a:ext uri="{FF2B5EF4-FFF2-40B4-BE49-F238E27FC236}">
                <a16:creationId xmlns:a16="http://schemas.microsoft.com/office/drawing/2014/main" id="{AA201F96-9461-D243-9B9D-0679A22BFAC2}"/>
              </a:ext>
            </a:extLst>
          </p:cNvPr>
          <p:cNvSpPr>
            <a:spLocks noChangeShapeType="1"/>
          </p:cNvSpPr>
          <p:nvPr/>
        </p:nvSpPr>
        <p:spPr bwMode="auto">
          <a:xfrm flipH="1">
            <a:off x="4886325" y="3287713"/>
            <a:ext cx="938213" cy="1389062"/>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51625" name="Line 73">
            <a:extLst>
              <a:ext uri="{FF2B5EF4-FFF2-40B4-BE49-F238E27FC236}">
                <a16:creationId xmlns:a16="http://schemas.microsoft.com/office/drawing/2014/main" id="{D11CF11C-5345-A641-A17B-2C8601755AC0}"/>
              </a:ext>
            </a:extLst>
          </p:cNvPr>
          <p:cNvSpPr>
            <a:spLocks noChangeShapeType="1"/>
          </p:cNvSpPr>
          <p:nvPr/>
        </p:nvSpPr>
        <p:spPr bwMode="auto">
          <a:xfrm flipH="1">
            <a:off x="5097463" y="3825875"/>
            <a:ext cx="1265237" cy="992188"/>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51626" name="Line 74">
            <a:extLst>
              <a:ext uri="{FF2B5EF4-FFF2-40B4-BE49-F238E27FC236}">
                <a16:creationId xmlns:a16="http://schemas.microsoft.com/office/drawing/2014/main" id="{8F8F8C6C-6C1F-FA49-BACF-602A9158BCC4}"/>
              </a:ext>
            </a:extLst>
          </p:cNvPr>
          <p:cNvSpPr>
            <a:spLocks noChangeShapeType="1"/>
          </p:cNvSpPr>
          <p:nvPr/>
        </p:nvSpPr>
        <p:spPr bwMode="auto">
          <a:xfrm flipV="1">
            <a:off x="5181600" y="4676775"/>
            <a:ext cx="1614488" cy="41910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nvGrpSpPr>
          <p:cNvPr id="17430" name="Group 264">
            <a:extLst>
              <a:ext uri="{FF2B5EF4-FFF2-40B4-BE49-F238E27FC236}">
                <a16:creationId xmlns:a16="http://schemas.microsoft.com/office/drawing/2014/main" id="{DB0B1DCD-AE4B-5441-A194-02557AE69B90}"/>
              </a:ext>
            </a:extLst>
          </p:cNvPr>
          <p:cNvGrpSpPr>
            <a:grpSpLocks/>
          </p:cNvGrpSpPr>
          <p:nvPr/>
        </p:nvGrpSpPr>
        <p:grpSpPr bwMode="auto">
          <a:xfrm>
            <a:off x="2151063" y="2470150"/>
            <a:ext cx="5386387" cy="2852738"/>
            <a:chOff x="1355" y="1556"/>
            <a:chExt cx="3393" cy="1797"/>
          </a:xfrm>
        </p:grpSpPr>
        <p:sp>
          <p:nvSpPr>
            <p:cNvPr id="151627" name="Rectangle 75">
              <a:extLst>
                <a:ext uri="{FF2B5EF4-FFF2-40B4-BE49-F238E27FC236}">
                  <a16:creationId xmlns:a16="http://schemas.microsoft.com/office/drawing/2014/main" id="{B18BA00A-4E67-0840-A3F4-D1BF2BD04DA8}"/>
                </a:ext>
              </a:extLst>
            </p:cNvPr>
            <p:cNvSpPr>
              <a:spLocks noChangeArrowheads="1"/>
            </p:cNvSpPr>
            <p:nvPr/>
          </p:nvSpPr>
          <p:spPr bwMode="auto">
            <a:xfrm rot="5246759">
              <a:off x="2191" y="2388"/>
              <a:ext cx="1290"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선지서</a:t>
              </a:r>
              <a:endParaRPr lang="ko-KR" altLang="en-US" sz="1800" b="1">
                <a:solidFill>
                  <a:srgbClr val="FFFF00"/>
                </a:solidFill>
                <a:latin typeface="Helvetica BlackOblique" charset="0"/>
                <a:ea typeface="굴림" charset="0"/>
                <a:cs typeface="굴림" charset="0"/>
              </a:endParaRPr>
            </a:p>
          </p:txBody>
        </p:sp>
        <p:sp>
          <p:nvSpPr>
            <p:cNvPr id="151628" name="Rectangle 76">
              <a:extLst>
                <a:ext uri="{FF2B5EF4-FFF2-40B4-BE49-F238E27FC236}">
                  <a16:creationId xmlns:a16="http://schemas.microsoft.com/office/drawing/2014/main" id="{F533D7BC-DA32-4649-B954-1DF83897E09B}"/>
                </a:ext>
              </a:extLst>
            </p:cNvPr>
            <p:cNvSpPr>
              <a:spLocks noChangeArrowheads="1"/>
            </p:cNvSpPr>
            <p:nvPr/>
          </p:nvSpPr>
          <p:spPr bwMode="auto">
            <a:xfrm>
              <a:off x="3653" y="3143"/>
              <a:ext cx="1095" cy="21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600" b="1">
                  <a:solidFill>
                    <a:schemeClr val="hlink"/>
                  </a:solidFill>
                  <a:latin typeface="Helvetica BlackOblique" charset="0"/>
                  <a:ea typeface="굴림" charset="0"/>
                  <a:cs typeface="굴림" charset="0"/>
                </a:rPr>
                <a:t>계시록</a:t>
              </a:r>
              <a:endParaRPr lang="ko-KR" altLang="en-US" sz="1600" b="1">
                <a:solidFill>
                  <a:srgbClr val="FFFF00"/>
                </a:solidFill>
                <a:latin typeface="Helvetica BlackOblique" charset="0"/>
                <a:ea typeface="굴림" charset="0"/>
                <a:cs typeface="굴림" charset="0"/>
              </a:endParaRPr>
            </a:p>
          </p:txBody>
        </p:sp>
        <p:sp>
          <p:nvSpPr>
            <p:cNvPr id="151629" name="Rectangle 77">
              <a:extLst>
                <a:ext uri="{FF2B5EF4-FFF2-40B4-BE49-F238E27FC236}">
                  <a16:creationId xmlns:a16="http://schemas.microsoft.com/office/drawing/2014/main" id="{C7105F3D-E0B1-574E-9312-B2D6BFFAD756}"/>
                </a:ext>
              </a:extLst>
            </p:cNvPr>
            <p:cNvSpPr>
              <a:spLocks noChangeArrowheads="1"/>
            </p:cNvSpPr>
            <p:nvPr/>
          </p:nvSpPr>
          <p:spPr bwMode="auto">
            <a:xfrm rot="3267768">
              <a:off x="1819" y="2522"/>
              <a:ext cx="1118"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시가서</a:t>
              </a:r>
              <a:endParaRPr lang="ko-KR" altLang="en-US" sz="1800" b="1">
                <a:solidFill>
                  <a:srgbClr val="FFFF00"/>
                </a:solidFill>
                <a:latin typeface="Helvetica BlackOblique" charset="0"/>
                <a:ea typeface="굴림" charset="0"/>
                <a:cs typeface="굴림" charset="0"/>
              </a:endParaRPr>
            </a:p>
          </p:txBody>
        </p:sp>
        <p:sp>
          <p:nvSpPr>
            <p:cNvPr id="151630" name="Rectangle 78">
              <a:extLst>
                <a:ext uri="{FF2B5EF4-FFF2-40B4-BE49-F238E27FC236}">
                  <a16:creationId xmlns:a16="http://schemas.microsoft.com/office/drawing/2014/main" id="{36A9D665-9734-A44D-9607-6B34968FAC11}"/>
                </a:ext>
              </a:extLst>
            </p:cNvPr>
            <p:cNvSpPr>
              <a:spLocks noChangeArrowheads="1"/>
            </p:cNvSpPr>
            <p:nvPr/>
          </p:nvSpPr>
          <p:spPr bwMode="auto">
            <a:xfrm rot="20643327">
              <a:off x="3550" y="2815"/>
              <a:ext cx="775"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chemeClr val="hlink"/>
                  </a:solidFill>
                  <a:latin typeface="Helvetica BlackOblique" charset="0"/>
                  <a:ea typeface="굴림" charset="0"/>
                  <a:cs typeface="굴림" charset="0"/>
                </a:rPr>
                <a:t>서신서</a:t>
              </a:r>
              <a:endParaRPr lang="ko-KR" altLang="en-US" sz="1800" b="1">
                <a:solidFill>
                  <a:srgbClr val="FFFF00"/>
                </a:solidFill>
                <a:latin typeface="Helvetica BlackOblique" charset="0"/>
                <a:ea typeface="굴림" charset="0"/>
                <a:cs typeface="굴림" charset="0"/>
              </a:endParaRPr>
            </a:p>
          </p:txBody>
        </p:sp>
        <p:sp>
          <p:nvSpPr>
            <p:cNvPr id="151631" name="Rectangle 79">
              <a:extLst>
                <a:ext uri="{FF2B5EF4-FFF2-40B4-BE49-F238E27FC236}">
                  <a16:creationId xmlns:a16="http://schemas.microsoft.com/office/drawing/2014/main" id="{9EC5992B-844D-1B44-8F50-1B2EA5075096}"/>
                </a:ext>
              </a:extLst>
            </p:cNvPr>
            <p:cNvSpPr>
              <a:spLocks noChangeArrowheads="1"/>
            </p:cNvSpPr>
            <p:nvPr/>
          </p:nvSpPr>
          <p:spPr bwMode="auto">
            <a:xfrm rot="19276533">
              <a:off x="3333" y="2413"/>
              <a:ext cx="786" cy="229"/>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chemeClr val="hlink"/>
                  </a:solidFill>
                  <a:latin typeface="Helvetica BlackOblique" charset="0"/>
                  <a:ea typeface="굴림" charset="0"/>
                  <a:cs typeface="굴림" charset="0"/>
                </a:rPr>
                <a:t>사도행전</a:t>
              </a:r>
              <a:endParaRPr lang="en-US" altLang="ko-KR" sz="1800" b="1">
                <a:solidFill>
                  <a:srgbClr val="FFFF00"/>
                </a:solidFill>
                <a:latin typeface="Helvetica BlackOblique" charset="0"/>
                <a:ea typeface="굴림" charset="0"/>
                <a:cs typeface="굴림" charset="0"/>
              </a:endParaRPr>
            </a:p>
          </p:txBody>
        </p:sp>
        <p:sp>
          <p:nvSpPr>
            <p:cNvPr id="151632" name="Rectangle 80">
              <a:extLst>
                <a:ext uri="{FF2B5EF4-FFF2-40B4-BE49-F238E27FC236}">
                  <a16:creationId xmlns:a16="http://schemas.microsoft.com/office/drawing/2014/main" id="{10CA7287-FF45-264E-B8D1-9DA277409885}"/>
                </a:ext>
              </a:extLst>
            </p:cNvPr>
            <p:cNvSpPr>
              <a:spLocks noChangeArrowheads="1"/>
            </p:cNvSpPr>
            <p:nvPr/>
          </p:nvSpPr>
          <p:spPr bwMode="auto">
            <a:xfrm rot="1755647">
              <a:off x="1460" y="2753"/>
              <a:ext cx="1190" cy="229"/>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역사서</a:t>
              </a:r>
              <a:endParaRPr lang="ko-KR" altLang="en-US" sz="1800" b="1">
                <a:solidFill>
                  <a:srgbClr val="FFFF00"/>
                </a:solidFill>
                <a:latin typeface="Helvetica BlackOblique" charset="0"/>
                <a:ea typeface="굴림" charset="0"/>
                <a:cs typeface="굴림" charset="0"/>
              </a:endParaRPr>
            </a:p>
          </p:txBody>
        </p:sp>
        <p:sp>
          <p:nvSpPr>
            <p:cNvPr id="151633" name="Rectangle 81">
              <a:extLst>
                <a:ext uri="{FF2B5EF4-FFF2-40B4-BE49-F238E27FC236}">
                  <a16:creationId xmlns:a16="http://schemas.microsoft.com/office/drawing/2014/main" id="{B424A417-5422-C24E-BD32-65D049179112}"/>
                </a:ext>
              </a:extLst>
            </p:cNvPr>
            <p:cNvSpPr>
              <a:spLocks noChangeArrowheads="1"/>
            </p:cNvSpPr>
            <p:nvPr/>
          </p:nvSpPr>
          <p:spPr bwMode="auto">
            <a:xfrm rot="240000">
              <a:off x="1355" y="3047"/>
              <a:ext cx="743"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율법서</a:t>
              </a:r>
              <a:endParaRPr lang="ko-KR" altLang="en-US" sz="1800" b="1">
                <a:solidFill>
                  <a:srgbClr val="FFFF00"/>
                </a:solidFill>
                <a:latin typeface="Helvetica BlackOblique" charset="0"/>
                <a:ea typeface="굴림" charset="0"/>
                <a:cs typeface="굴림" charset="0"/>
              </a:endParaRPr>
            </a:p>
          </p:txBody>
        </p:sp>
        <p:sp>
          <p:nvSpPr>
            <p:cNvPr id="151634" name="Rectangle 82">
              <a:extLst>
                <a:ext uri="{FF2B5EF4-FFF2-40B4-BE49-F238E27FC236}">
                  <a16:creationId xmlns:a16="http://schemas.microsoft.com/office/drawing/2014/main" id="{A9ED8EFA-938C-FE45-B77D-2E31590EF20F}"/>
                </a:ext>
              </a:extLst>
            </p:cNvPr>
            <p:cNvSpPr>
              <a:spLocks noChangeArrowheads="1"/>
            </p:cNvSpPr>
            <p:nvPr/>
          </p:nvSpPr>
          <p:spPr bwMode="auto">
            <a:xfrm rot="18254599">
              <a:off x="2988" y="2000"/>
              <a:ext cx="1117"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chemeClr val="hlink"/>
                  </a:solidFill>
                  <a:latin typeface="Helvetica BlackOblique" charset="0"/>
                  <a:ea typeface="굴림" charset="0"/>
                  <a:cs typeface="굴림" charset="0"/>
                </a:rPr>
                <a:t>복음서</a:t>
              </a:r>
              <a:endParaRPr lang="ko-KR" altLang="en-US" sz="1800" b="1">
                <a:solidFill>
                  <a:srgbClr val="FFFF00"/>
                </a:solidFill>
                <a:latin typeface="Helvetica BlackOblique" charset="0"/>
                <a:ea typeface="굴림" charset="0"/>
                <a:cs typeface="굴림" charset="0"/>
              </a:endParaRPr>
            </a:p>
          </p:txBody>
        </p:sp>
      </p:grpSp>
      <p:sp>
        <p:nvSpPr>
          <p:cNvPr id="151642" name="Text Box 90">
            <a:extLst>
              <a:ext uri="{FF2B5EF4-FFF2-40B4-BE49-F238E27FC236}">
                <a16:creationId xmlns:a16="http://schemas.microsoft.com/office/drawing/2014/main" id="{67708613-C707-6E49-B0D7-8942AF39BC6A}"/>
              </a:ext>
            </a:extLst>
          </p:cNvPr>
          <p:cNvSpPr txBox="1">
            <a:spLocks noChangeArrowheads="1"/>
          </p:cNvSpPr>
          <p:nvPr/>
        </p:nvSpPr>
        <p:spPr bwMode="auto">
          <a:xfrm>
            <a:off x="5969000" y="1212850"/>
            <a:ext cx="2870200" cy="822325"/>
          </a:xfrm>
          <a:prstGeom prst="rect">
            <a:avLst/>
          </a:prstGeom>
          <a:noFill/>
          <a:ln>
            <a:noFill/>
          </a:ln>
          <a:effectLst>
            <a:outerShdw blurRad="63500" dist="7184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l">
              <a:spcBef>
                <a:spcPct val="50000"/>
              </a:spcBef>
              <a:defRPr/>
            </a:pPr>
            <a:r>
              <a:rPr lang="ko-KR" altLang="en-US" sz="2400" b="1">
                <a:solidFill>
                  <a:srgbClr val="E81034"/>
                </a:solidFill>
                <a:latin typeface="Comic Sans MS" charset="0"/>
                <a:ea typeface="굴림" charset="0"/>
                <a:cs typeface="굴림" charset="0"/>
              </a:rPr>
              <a:t>전투적인     지도자</a:t>
            </a:r>
            <a:endParaRPr lang="en-US" altLang="ko-KR" sz="2400" b="1">
              <a:solidFill>
                <a:srgbClr val="E81034"/>
              </a:solidFill>
              <a:latin typeface="Comic Sans MS" charset="0"/>
              <a:ea typeface="굴림" charset="0"/>
              <a:cs typeface="굴림" charset="0"/>
            </a:endParaRPr>
          </a:p>
        </p:txBody>
      </p:sp>
      <p:sp>
        <p:nvSpPr>
          <p:cNvPr id="151643" name="Text Box 91">
            <a:extLst>
              <a:ext uri="{FF2B5EF4-FFF2-40B4-BE49-F238E27FC236}">
                <a16:creationId xmlns:a16="http://schemas.microsoft.com/office/drawing/2014/main" id="{9D146FCA-DF64-164F-9E50-E39BF0B2BB60}"/>
              </a:ext>
            </a:extLst>
          </p:cNvPr>
          <p:cNvSpPr txBox="1">
            <a:spLocks noChangeArrowheads="1"/>
          </p:cNvSpPr>
          <p:nvPr/>
        </p:nvSpPr>
        <p:spPr bwMode="auto">
          <a:xfrm>
            <a:off x="-183311" y="3559175"/>
            <a:ext cx="2330451" cy="822325"/>
          </a:xfrm>
          <a:prstGeom prst="rect">
            <a:avLst/>
          </a:prstGeom>
          <a:noFill/>
          <a:ln>
            <a:noFill/>
          </a:ln>
          <a:effectLst>
            <a:outerShdw blurRad="63500" dist="7184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r">
              <a:spcBef>
                <a:spcPct val="50000"/>
              </a:spcBef>
              <a:defRPr/>
            </a:pPr>
            <a:r>
              <a:rPr lang="ko-KR" altLang="en-US" sz="2400" b="1" dirty="0">
                <a:solidFill>
                  <a:srgbClr val="E81034"/>
                </a:solidFill>
                <a:latin typeface="Comic Sans MS" charset="0"/>
                <a:ea typeface="굴림" charset="0"/>
                <a:cs typeface="굴림" charset="0"/>
              </a:rPr>
              <a:t>나무</a:t>
            </a:r>
            <a:r>
              <a:rPr lang="en-US" altLang="ko-KR" sz="2400" b="1" dirty="0">
                <a:solidFill>
                  <a:srgbClr val="E81034"/>
                </a:solidFill>
                <a:latin typeface="Comic Sans MS" charset="0"/>
                <a:ea typeface="굴림" charset="0"/>
                <a:cs typeface="굴림" charset="0"/>
              </a:rPr>
              <a:t>   </a:t>
            </a:r>
            <a:r>
              <a:rPr lang="ko-KR" altLang="en-US" sz="2400" b="1" dirty="0" err="1">
                <a:solidFill>
                  <a:srgbClr val="E81034"/>
                </a:solidFill>
                <a:latin typeface="Comic Sans MS" charset="0"/>
                <a:ea typeface="굴림" charset="0"/>
                <a:cs typeface="굴림" charset="0"/>
              </a:rPr>
              <a:t>가지치는</a:t>
            </a:r>
            <a:r>
              <a:rPr lang="ko-KR" altLang="en-US" sz="2400" b="1" dirty="0">
                <a:solidFill>
                  <a:srgbClr val="E81034"/>
                </a:solidFill>
                <a:latin typeface="Comic Sans MS" charset="0"/>
                <a:ea typeface="굴림" charset="0"/>
                <a:cs typeface="굴림" charset="0"/>
              </a:rPr>
              <a:t> 일꾼</a:t>
            </a:r>
            <a:endParaRPr lang="en-US" altLang="ko-KR" sz="1600" b="1" dirty="0">
              <a:solidFill>
                <a:srgbClr val="E81034"/>
              </a:solidFill>
              <a:latin typeface="Comic Sans MS" charset="0"/>
              <a:ea typeface="굴림" charset="0"/>
              <a:cs typeface="굴림" charset="0"/>
            </a:endParaRPr>
          </a:p>
        </p:txBody>
      </p:sp>
      <p:sp>
        <p:nvSpPr>
          <p:cNvPr id="151644" name="Text Box 92">
            <a:extLst>
              <a:ext uri="{FF2B5EF4-FFF2-40B4-BE49-F238E27FC236}">
                <a16:creationId xmlns:a16="http://schemas.microsoft.com/office/drawing/2014/main" id="{76BB378C-E609-AC40-89CF-C400B1853694}"/>
              </a:ext>
            </a:extLst>
          </p:cNvPr>
          <p:cNvSpPr txBox="1">
            <a:spLocks noChangeArrowheads="1"/>
          </p:cNvSpPr>
          <p:nvPr/>
        </p:nvSpPr>
        <p:spPr bwMode="auto">
          <a:xfrm>
            <a:off x="279400" y="2816225"/>
            <a:ext cx="1827213" cy="457200"/>
          </a:xfrm>
          <a:prstGeom prst="rect">
            <a:avLst/>
          </a:prstGeom>
          <a:noFill/>
          <a:ln>
            <a:noFill/>
          </a:ln>
          <a:effectLst>
            <a:outerShdw blurRad="63500" dist="7184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l">
              <a:spcBef>
                <a:spcPct val="50000"/>
              </a:spcBef>
              <a:defRPr/>
            </a:pPr>
            <a:r>
              <a:rPr lang="ko-KR" altLang="en-US" sz="2400" b="1">
                <a:solidFill>
                  <a:srgbClr val="1BEEFD"/>
                </a:solidFill>
                <a:latin typeface="Comic Sans MS" charset="0"/>
                <a:ea typeface="굴림" charset="0"/>
                <a:cs typeface="굴림" charset="0"/>
              </a:rPr>
              <a:t>제사장</a:t>
            </a:r>
            <a:endParaRPr lang="en-US" altLang="ko-KR" sz="2400" b="1">
              <a:solidFill>
                <a:srgbClr val="1BEEFD"/>
              </a:solidFill>
              <a:latin typeface="Comic Sans MS" charset="0"/>
              <a:ea typeface="굴림" charset="0"/>
              <a:cs typeface="굴림" charset="0"/>
            </a:endParaRPr>
          </a:p>
        </p:txBody>
      </p:sp>
      <p:sp>
        <p:nvSpPr>
          <p:cNvPr id="151645" name="Text Box 93">
            <a:extLst>
              <a:ext uri="{FF2B5EF4-FFF2-40B4-BE49-F238E27FC236}">
                <a16:creationId xmlns:a16="http://schemas.microsoft.com/office/drawing/2014/main" id="{0EE38E62-E49D-1D49-9453-572D503F3C7A}"/>
              </a:ext>
            </a:extLst>
          </p:cNvPr>
          <p:cNvSpPr txBox="1">
            <a:spLocks noChangeArrowheads="1"/>
          </p:cNvSpPr>
          <p:nvPr/>
        </p:nvSpPr>
        <p:spPr bwMode="auto">
          <a:xfrm>
            <a:off x="6745288" y="2347913"/>
            <a:ext cx="1227137" cy="457200"/>
          </a:xfrm>
          <a:prstGeom prst="rect">
            <a:avLst/>
          </a:prstGeom>
          <a:noFill/>
          <a:ln>
            <a:noFill/>
          </a:ln>
          <a:effectLst>
            <a:outerShdw blurRad="63500" dist="7184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l">
              <a:spcBef>
                <a:spcPct val="50000"/>
              </a:spcBef>
              <a:defRPr/>
            </a:pPr>
            <a:r>
              <a:rPr lang="ko-KR" altLang="en-US" sz="2400" b="1">
                <a:solidFill>
                  <a:schemeClr val="bg1"/>
                </a:solidFill>
                <a:latin typeface="Comic Sans MS" charset="0"/>
                <a:ea typeface="굴림" charset="0"/>
                <a:cs typeface="굴림" charset="0"/>
              </a:rPr>
              <a:t>시인들</a:t>
            </a:r>
            <a:endParaRPr lang="en-US" altLang="ko-KR" sz="2400" b="1">
              <a:solidFill>
                <a:srgbClr val="1BEEFD"/>
              </a:solidFill>
              <a:latin typeface="Comic Sans MS" charset="0"/>
              <a:ea typeface="굴림" charset="0"/>
              <a:cs typeface="굴림" charset="0"/>
            </a:endParaRPr>
          </a:p>
        </p:txBody>
      </p:sp>
      <p:sp>
        <p:nvSpPr>
          <p:cNvPr id="151646" name="Text Box 94">
            <a:extLst>
              <a:ext uri="{FF2B5EF4-FFF2-40B4-BE49-F238E27FC236}">
                <a16:creationId xmlns:a16="http://schemas.microsoft.com/office/drawing/2014/main" id="{A6E4AB59-6890-1948-B39D-6F5FD25AC691}"/>
              </a:ext>
            </a:extLst>
          </p:cNvPr>
          <p:cNvSpPr txBox="1">
            <a:spLocks noChangeArrowheads="1"/>
          </p:cNvSpPr>
          <p:nvPr/>
        </p:nvSpPr>
        <p:spPr bwMode="auto">
          <a:xfrm>
            <a:off x="7107238" y="3940175"/>
            <a:ext cx="1709737" cy="457200"/>
          </a:xfrm>
          <a:prstGeom prst="rect">
            <a:avLst/>
          </a:prstGeom>
          <a:noFill/>
          <a:ln>
            <a:noFill/>
          </a:ln>
          <a:effectLst>
            <a:outerShdw blurRad="63500" dist="7184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l">
              <a:spcBef>
                <a:spcPct val="50000"/>
              </a:spcBef>
              <a:defRPr/>
            </a:pPr>
            <a:r>
              <a:rPr lang="ko-KR" altLang="en-US" sz="2400" b="1">
                <a:solidFill>
                  <a:srgbClr val="28FD53"/>
                </a:solidFill>
                <a:latin typeface="Comic Sans MS" charset="0"/>
                <a:ea typeface="굴림" charset="0"/>
                <a:cs typeface="굴림" charset="0"/>
              </a:rPr>
              <a:t>갑부들</a:t>
            </a:r>
            <a:endParaRPr lang="ko-KR" altLang="en-US" sz="2400" b="1">
              <a:solidFill>
                <a:srgbClr val="1BEEFD"/>
              </a:solidFill>
              <a:latin typeface="Comic Sans MS" charset="0"/>
              <a:ea typeface="굴림" charset="0"/>
              <a:cs typeface="굴림" charset="0"/>
            </a:endParaRPr>
          </a:p>
        </p:txBody>
      </p:sp>
      <p:sp>
        <p:nvSpPr>
          <p:cNvPr id="151647" name="Text Box 95">
            <a:extLst>
              <a:ext uri="{FF2B5EF4-FFF2-40B4-BE49-F238E27FC236}">
                <a16:creationId xmlns:a16="http://schemas.microsoft.com/office/drawing/2014/main" id="{545B732D-94B2-8B43-94EE-C7E52C29D51D}"/>
              </a:ext>
            </a:extLst>
          </p:cNvPr>
          <p:cNvSpPr txBox="1">
            <a:spLocks noChangeArrowheads="1"/>
          </p:cNvSpPr>
          <p:nvPr/>
        </p:nvSpPr>
        <p:spPr bwMode="auto">
          <a:xfrm>
            <a:off x="7178675" y="3081338"/>
            <a:ext cx="1554163" cy="457200"/>
          </a:xfrm>
          <a:prstGeom prst="rect">
            <a:avLst/>
          </a:prstGeom>
          <a:noFill/>
          <a:ln>
            <a:noFill/>
          </a:ln>
          <a:effectLst>
            <a:outerShdw blurRad="63500" dist="7184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l">
              <a:spcBef>
                <a:spcPct val="50000"/>
              </a:spcBef>
              <a:defRPr/>
            </a:pPr>
            <a:r>
              <a:rPr lang="ko-KR" altLang="en-US" sz="2400" b="1">
                <a:solidFill>
                  <a:srgbClr val="1BEEFD"/>
                </a:solidFill>
                <a:latin typeface="Comic Sans MS" charset="0"/>
                <a:ea typeface="굴림" charset="0"/>
                <a:cs typeface="굴림" charset="0"/>
              </a:rPr>
              <a:t>왕들</a:t>
            </a:r>
            <a:endParaRPr lang="en-US" altLang="ko-KR" sz="2400" b="1">
              <a:solidFill>
                <a:srgbClr val="1BEEFD"/>
              </a:solidFill>
              <a:latin typeface="Comic Sans MS" charset="0"/>
              <a:ea typeface="굴림" charset="0"/>
              <a:cs typeface="굴림" charset="0"/>
            </a:endParaRPr>
          </a:p>
        </p:txBody>
      </p:sp>
      <p:sp>
        <p:nvSpPr>
          <p:cNvPr id="151648" name="Text Box 96">
            <a:extLst>
              <a:ext uri="{FF2B5EF4-FFF2-40B4-BE49-F238E27FC236}">
                <a16:creationId xmlns:a16="http://schemas.microsoft.com/office/drawing/2014/main" id="{6FDCE1E0-F930-D946-A7F3-FB9E68A7F4B1}"/>
              </a:ext>
            </a:extLst>
          </p:cNvPr>
          <p:cNvSpPr txBox="1">
            <a:spLocks noChangeArrowheads="1"/>
          </p:cNvSpPr>
          <p:nvPr/>
        </p:nvSpPr>
        <p:spPr bwMode="auto">
          <a:xfrm>
            <a:off x="412751" y="1154162"/>
            <a:ext cx="3116262" cy="457200"/>
          </a:xfrm>
          <a:prstGeom prst="rect">
            <a:avLst/>
          </a:prstGeom>
          <a:noFill/>
          <a:ln>
            <a:noFill/>
          </a:ln>
          <a:effectLst>
            <a:outerShdw blurRad="63500" dist="7184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l">
              <a:spcBef>
                <a:spcPct val="50000"/>
              </a:spcBef>
              <a:defRPr/>
            </a:pPr>
            <a:r>
              <a:rPr lang="ko-KR" altLang="en-US" sz="2400" b="1">
                <a:solidFill>
                  <a:srgbClr val="FEF800"/>
                </a:solidFill>
                <a:latin typeface="Comic Sans MS" charset="0"/>
                <a:ea typeface="굴림" charset="0"/>
                <a:cs typeface="굴림" charset="0"/>
              </a:rPr>
              <a:t>소박한 사람들</a:t>
            </a:r>
            <a:endParaRPr lang="en-US" altLang="ko-KR" sz="2400" b="1">
              <a:solidFill>
                <a:srgbClr val="1BEEFD"/>
              </a:solidFill>
              <a:latin typeface="Comic Sans MS" charset="0"/>
              <a:ea typeface="굴림" charset="0"/>
              <a:cs typeface="굴림" charset="0"/>
            </a:endParaRPr>
          </a:p>
        </p:txBody>
      </p:sp>
      <p:sp>
        <p:nvSpPr>
          <p:cNvPr id="151654" name="Text Box 102">
            <a:extLst>
              <a:ext uri="{FF2B5EF4-FFF2-40B4-BE49-F238E27FC236}">
                <a16:creationId xmlns:a16="http://schemas.microsoft.com/office/drawing/2014/main" id="{609319A3-E1FC-4546-BFF8-38FE00EA6BA5}"/>
              </a:ext>
            </a:extLst>
          </p:cNvPr>
          <p:cNvSpPr txBox="1">
            <a:spLocks noChangeArrowheads="1"/>
          </p:cNvSpPr>
          <p:nvPr/>
        </p:nvSpPr>
        <p:spPr bwMode="auto">
          <a:xfrm>
            <a:off x="279400" y="1876425"/>
            <a:ext cx="3062288" cy="457200"/>
          </a:xfrm>
          <a:prstGeom prst="rect">
            <a:avLst/>
          </a:prstGeom>
          <a:noFill/>
          <a:ln>
            <a:noFill/>
          </a:ln>
          <a:effectLst>
            <a:outerShdw blurRad="63500" dist="7184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l">
              <a:spcBef>
                <a:spcPct val="50000"/>
              </a:spcBef>
              <a:defRPr/>
            </a:pPr>
            <a:r>
              <a:rPr lang="ko-KR" altLang="en-US" sz="2400" b="1">
                <a:solidFill>
                  <a:srgbClr val="28FD53"/>
                </a:solidFill>
                <a:latin typeface="Comic Sans MS" charset="0"/>
                <a:ea typeface="굴림" charset="0"/>
                <a:cs typeface="굴림" charset="0"/>
              </a:rPr>
              <a:t>경영자</a:t>
            </a:r>
            <a:endParaRPr lang="en-US" altLang="ko-KR" sz="2400" b="1">
              <a:solidFill>
                <a:srgbClr val="1BEEFD"/>
              </a:solidFill>
              <a:latin typeface="Comic Sans MS" charset="0"/>
              <a:ea typeface="굴림" charset="0"/>
              <a:cs typeface="굴림" charset="0"/>
            </a:endParaRPr>
          </a:p>
        </p:txBody>
      </p:sp>
      <p:sp>
        <p:nvSpPr>
          <p:cNvPr id="151802" name="Text Box 250">
            <a:extLst>
              <a:ext uri="{FF2B5EF4-FFF2-40B4-BE49-F238E27FC236}">
                <a16:creationId xmlns:a16="http://schemas.microsoft.com/office/drawing/2014/main" id="{B02E348E-363B-784F-8B8D-3EA0BFF588AB}"/>
              </a:ext>
            </a:extLst>
          </p:cNvPr>
          <p:cNvSpPr txBox="1">
            <a:spLocks noChangeArrowheads="1"/>
          </p:cNvSpPr>
          <p:nvPr/>
        </p:nvSpPr>
        <p:spPr bwMode="auto">
          <a:xfrm>
            <a:off x="8720138" y="80963"/>
            <a:ext cx="260350" cy="446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ko-KR" altLang="en-US" sz="2000">
                <a:solidFill>
                  <a:srgbClr val="FFA27C"/>
                </a:solidFill>
                <a:latin typeface="Comic Sans MS" charset="0"/>
                <a:ea typeface="굴림" charset="0"/>
                <a:cs typeface="굴림" charset="0"/>
              </a:rPr>
              <a:t> </a:t>
            </a:r>
          </a:p>
        </p:txBody>
      </p:sp>
      <p:sp>
        <p:nvSpPr>
          <p:cNvPr id="151808" name="Text Box 256">
            <a:extLst>
              <a:ext uri="{FF2B5EF4-FFF2-40B4-BE49-F238E27FC236}">
                <a16:creationId xmlns:a16="http://schemas.microsoft.com/office/drawing/2014/main" id="{949AC513-EB73-FF48-92D8-7AD532BE4190}"/>
              </a:ext>
            </a:extLst>
          </p:cNvPr>
          <p:cNvSpPr txBox="1">
            <a:spLocks noChangeArrowheads="1"/>
          </p:cNvSpPr>
          <p:nvPr/>
        </p:nvSpPr>
        <p:spPr bwMode="auto">
          <a:xfrm>
            <a:off x="461963" y="204788"/>
            <a:ext cx="2493962" cy="533400"/>
          </a:xfrm>
          <a:prstGeom prst="rect">
            <a:avLst/>
          </a:prstGeom>
          <a:solidFill>
            <a:schemeClr val="bg1"/>
          </a:solidFill>
          <a:ln w="76200">
            <a:solidFill>
              <a:schemeClr val="hlink"/>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altLang="ko-KR" sz="2400">
                <a:latin typeface="Arial Black" charset="0"/>
                <a:ea typeface="굴림" charset="0"/>
                <a:cs typeface="굴림" charset="0"/>
              </a:rPr>
              <a:t>A &amp; B </a:t>
            </a:r>
            <a:r>
              <a:rPr lang="ko-KR" altLang="en-US" sz="2400" b="1">
                <a:latin typeface="Arial Black" charset="0"/>
                <a:ea typeface="굴림" charset="0"/>
                <a:cs typeface="굴림" charset="0"/>
              </a:rPr>
              <a:t>행</a:t>
            </a:r>
          </a:p>
        </p:txBody>
      </p:sp>
      <p:sp>
        <p:nvSpPr>
          <p:cNvPr id="151814" name="Rectangle 262">
            <a:extLst>
              <a:ext uri="{FF2B5EF4-FFF2-40B4-BE49-F238E27FC236}">
                <a16:creationId xmlns:a16="http://schemas.microsoft.com/office/drawing/2014/main" id="{49AAA62D-E854-3B44-BDAD-F82722D9F306}"/>
              </a:ext>
            </a:extLst>
          </p:cNvPr>
          <p:cNvSpPr>
            <a:spLocks noChangeArrowheads="1"/>
          </p:cNvSpPr>
          <p:nvPr/>
        </p:nvSpPr>
        <p:spPr bwMode="auto">
          <a:xfrm>
            <a:off x="8091488" y="6427788"/>
            <a:ext cx="339725" cy="268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altLang="ko-KR" sz="1000" b="1">
                <a:solidFill>
                  <a:schemeClr val="bg1"/>
                </a:solidFill>
                <a:effectLst>
                  <a:outerShdw blurRad="38100" dist="38100" dir="2700000" algn="tl">
                    <a:srgbClr val="000000"/>
                  </a:outerShdw>
                </a:effectLst>
                <a:latin typeface="Comic Sans MS" charset="0"/>
                <a:ea typeface="굴림" charset="0"/>
                <a:cs typeface="굴림" charset="0"/>
              </a:rPr>
              <a:t>14</a:t>
            </a:r>
            <a:endParaRPr lang="en-US" altLang="ko-KR" sz="1000" b="1">
              <a:effectLst>
                <a:outerShdw blurRad="38100" dist="38100" dir="2700000" algn="tl">
                  <a:srgbClr val="FFFFFF"/>
                </a:outerShdw>
              </a:effectLst>
              <a:latin typeface="Comic Sans MS" charset="0"/>
              <a:ea typeface="굴림" charset="0"/>
              <a:cs typeface="굴림" charset="0"/>
            </a:endParaRPr>
          </a:p>
        </p:txBody>
      </p:sp>
      <p:sp>
        <p:nvSpPr>
          <p:cNvPr id="151815" name="Text Box 263">
            <a:extLst>
              <a:ext uri="{FF2B5EF4-FFF2-40B4-BE49-F238E27FC236}">
                <a16:creationId xmlns:a16="http://schemas.microsoft.com/office/drawing/2014/main" id="{27E03DD3-65F5-B943-BD4B-0BE421F314D1}"/>
              </a:ext>
            </a:extLst>
          </p:cNvPr>
          <p:cNvSpPr txBox="1">
            <a:spLocks noChangeArrowheads="1"/>
          </p:cNvSpPr>
          <p:nvPr/>
        </p:nvSpPr>
        <p:spPr bwMode="auto">
          <a:xfrm>
            <a:off x="8502650" y="6353175"/>
            <a:ext cx="323850" cy="411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ltLang="ko-KR" sz="1800" b="1">
                <a:solidFill>
                  <a:srgbClr val="FFFFFF"/>
                </a:solidFill>
                <a:latin typeface="Comic Sans MS" charset="0"/>
                <a:ea typeface="굴림" charset="0"/>
                <a:cs typeface="굴림" charset="0"/>
              </a:rPr>
              <a:t>4</a:t>
            </a:r>
          </a:p>
        </p:txBody>
      </p:sp>
      <p:grpSp>
        <p:nvGrpSpPr>
          <p:cNvPr id="151813" name="Group 261">
            <a:extLst>
              <a:ext uri="{FF2B5EF4-FFF2-40B4-BE49-F238E27FC236}">
                <a16:creationId xmlns:a16="http://schemas.microsoft.com/office/drawing/2014/main" id="{DC84E6AB-FBD8-6B48-AA58-FF112B44D656}"/>
              </a:ext>
            </a:extLst>
          </p:cNvPr>
          <p:cNvGrpSpPr>
            <a:grpSpLocks/>
          </p:cNvGrpSpPr>
          <p:nvPr/>
        </p:nvGrpSpPr>
        <p:grpSpPr bwMode="auto">
          <a:xfrm>
            <a:off x="884238" y="1927225"/>
            <a:ext cx="4324350" cy="3276600"/>
            <a:chOff x="425" y="1222"/>
            <a:chExt cx="2724" cy="2064"/>
          </a:xfrm>
        </p:grpSpPr>
        <p:grpSp>
          <p:nvGrpSpPr>
            <p:cNvPr id="17446" name="Group 259">
              <a:extLst>
                <a:ext uri="{FF2B5EF4-FFF2-40B4-BE49-F238E27FC236}">
                  <a16:creationId xmlns:a16="http://schemas.microsoft.com/office/drawing/2014/main" id="{CAEF5203-F07E-444D-B24E-39CB1371C5A2}"/>
                </a:ext>
              </a:extLst>
            </p:cNvPr>
            <p:cNvGrpSpPr>
              <a:grpSpLocks/>
            </p:cNvGrpSpPr>
            <p:nvPr/>
          </p:nvGrpSpPr>
          <p:grpSpPr bwMode="auto">
            <a:xfrm>
              <a:off x="425" y="1222"/>
              <a:ext cx="2724" cy="2064"/>
              <a:chOff x="425" y="1222"/>
              <a:chExt cx="2724" cy="2064"/>
            </a:xfrm>
          </p:grpSpPr>
          <p:pic>
            <p:nvPicPr>
              <p:cNvPr id="17448" name="Picture 249">
                <a:extLst>
                  <a:ext uri="{FF2B5EF4-FFF2-40B4-BE49-F238E27FC236}">
                    <a16:creationId xmlns:a16="http://schemas.microsoft.com/office/drawing/2014/main" id="{9C732E42-BD61-644B-934C-A2B0FE2D83B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25" y="1222"/>
                <a:ext cx="2724" cy="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49" name="Group 255">
                <a:extLst>
                  <a:ext uri="{FF2B5EF4-FFF2-40B4-BE49-F238E27FC236}">
                    <a16:creationId xmlns:a16="http://schemas.microsoft.com/office/drawing/2014/main" id="{DB1487AE-ED79-6140-9D4A-BFF2DEC5B43D}"/>
                  </a:ext>
                </a:extLst>
              </p:cNvPr>
              <p:cNvGrpSpPr>
                <a:grpSpLocks/>
              </p:cNvGrpSpPr>
              <p:nvPr/>
            </p:nvGrpSpPr>
            <p:grpSpPr bwMode="auto">
              <a:xfrm>
                <a:off x="500" y="1257"/>
                <a:ext cx="1830" cy="1792"/>
                <a:chOff x="500" y="1257"/>
                <a:chExt cx="1830" cy="1792"/>
              </a:xfrm>
            </p:grpSpPr>
            <p:sp>
              <p:nvSpPr>
                <p:cNvPr id="151804" name="AutoShape 252">
                  <a:extLst>
                    <a:ext uri="{FF2B5EF4-FFF2-40B4-BE49-F238E27FC236}">
                      <a16:creationId xmlns:a16="http://schemas.microsoft.com/office/drawing/2014/main" id="{FEDDA92F-4398-7D44-8B76-ACFD1FDABD1F}"/>
                    </a:ext>
                  </a:extLst>
                </p:cNvPr>
                <p:cNvSpPr>
                  <a:spLocks noChangeArrowheads="1"/>
                </p:cNvSpPr>
                <p:nvPr/>
              </p:nvSpPr>
              <p:spPr bwMode="auto">
                <a:xfrm>
                  <a:off x="897" y="1257"/>
                  <a:ext cx="484" cy="150"/>
                </a:xfrm>
                <a:prstGeom prst="rightArrow">
                  <a:avLst>
                    <a:gd name="adj1" fmla="val 50000"/>
                    <a:gd name="adj2" fmla="val 80667"/>
                  </a:avLst>
                </a:prstGeom>
                <a:solidFill>
                  <a:schemeClr val="hlink"/>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51805" name="AutoShape 253">
                  <a:extLst>
                    <a:ext uri="{FF2B5EF4-FFF2-40B4-BE49-F238E27FC236}">
                      <a16:creationId xmlns:a16="http://schemas.microsoft.com/office/drawing/2014/main" id="{4DEE0C9E-76E4-1D49-8738-5BA6D942B72E}"/>
                    </a:ext>
                  </a:extLst>
                </p:cNvPr>
                <p:cNvSpPr>
                  <a:spLocks noChangeArrowheads="1"/>
                </p:cNvSpPr>
                <p:nvPr/>
              </p:nvSpPr>
              <p:spPr bwMode="auto">
                <a:xfrm>
                  <a:off x="1846" y="1687"/>
                  <a:ext cx="484" cy="150"/>
                </a:xfrm>
                <a:prstGeom prst="rightArrow">
                  <a:avLst>
                    <a:gd name="adj1" fmla="val 50000"/>
                    <a:gd name="adj2" fmla="val 80667"/>
                  </a:avLst>
                </a:prstGeom>
                <a:solidFill>
                  <a:schemeClr val="hlink"/>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51806" name="AutoShape 254">
                  <a:extLst>
                    <a:ext uri="{FF2B5EF4-FFF2-40B4-BE49-F238E27FC236}">
                      <a16:creationId xmlns:a16="http://schemas.microsoft.com/office/drawing/2014/main" id="{8A221B80-50C1-0A4A-9845-D245DB972E50}"/>
                    </a:ext>
                  </a:extLst>
                </p:cNvPr>
                <p:cNvSpPr>
                  <a:spLocks noChangeArrowheads="1"/>
                </p:cNvSpPr>
                <p:nvPr/>
              </p:nvSpPr>
              <p:spPr bwMode="auto">
                <a:xfrm>
                  <a:off x="500" y="2899"/>
                  <a:ext cx="484" cy="150"/>
                </a:xfrm>
                <a:prstGeom prst="rightArrow">
                  <a:avLst>
                    <a:gd name="adj1" fmla="val 50000"/>
                    <a:gd name="adj2" fmla="val 80667"/>
                  </a:avLst>
                </a:prstGeom>
                <a:solidFill>
                  <a:schemeClr val="hlink"/>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sp>
          <p:nvSpPr>
            <p:cNvPr id="151812" name="Rectangle 260">
              <a:extLst>
                <a:ext uri="{FF2B5EF4-FFF2-40B4-BE49-F238E27FC236}">
                  <a16:creationId xmlns:a16="http://schemas.microsoft.com/office/drawing/2014/main" id="{FA5B2857-EDBA-024F-8D8E-225199A54096}"/>
                </a:ext>
              </a:extLst>
            </p:cNvPr>
            <p:cNvSpPr>
              <a:spLocks noChangeArrowheads="1"/>
            </p:cNvSpPr>
            <p:nvPr/>
          </p:nvSpPr>
          <p:spPr bwMode="auto">
            <a:xfrm>
              <a:off x="2523" y="3084"/>
              <a:ext cx="593" cy="130"/>
            </a:xfrm>
            <a:prstGeom prst="rect">
              <a:avLst/>
            </a:prstGeom>
            <a:solidFill>
              <a:schemeClr val="bg1"/>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sp>
        <p:nvSpPr>
          <p:cNvPr id="61" name="Rectangle 37">
            <a:extLst>
              <a:ext uri="{FF2B5EF4-FFF2-40B4-BE49-F238E27FC236}">
                <a16:creationId xmlns:a16="http://schemas.microsoft.com/office/drawing/2014/main" id="{CBDF7B56-A337-7C43-B4E8-A983F7BA0201}"/>
              </a:ext>
            </a:extLst>
          </p:cNvPr>
          <p:cNvSpPr>
            <a:spLocks noChangeArrowheads="1"/>
          </p:cNvSpPr>
          <p:nvPr/>
        </p:nvSpPr>
        <p:spPr bwMode="auto">
          <a:xfrm>
            <a:off x="3548063" y="182563"/>
            <a:ext cx="1487487" cy="363537"/>
          </a:xfrm>
          <a:prstGeom prst="rect">
            <a:avLst/>
          </a:prstGeom>
          <a:noFill/>
          <a:ln>
            <a:noFill/>
          </a:ln>
          <a:effectLst>
            <a:outerShdw blurRad="63500" dist="85194" dir="3806097"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ko-KR" sz="1800" b="1" i="0" u="none" strike="noStrike" kern="0" cap="none" spc="0" normalizeH="0" baseline="0" noProof="0">
                <a:ln>
                  <a:noFill/>
                </a:ln>
                <a:solidFill>
                  <a:srgbClr val="FFFF00"/>
                </a:solidFill>
                <a:effectLst/>
                <a:uLnTx/>
                <a:uFillTx/>
                <a:latin typeface="Lucida Handwriting" charset="0"/>
                <a:ea typeface="굴림" charset="0"/>
                <a:cs typeface="굴림" charset="0"/>
              </a:rPr>
              <a:t>1600 </a:t>
            </a:r>
            <a:r>
              <a:rPr kumimoji="0" lang="ko-KR" altLang="en-US" sz="1800" b="1" i="0" u="none" strike="noStrike" kern="0" cap="none" spc="0" normalizeH="0" baseline="0" noProof="0">
                <a:ln>
                  <a:noFill/>
                </a:ln>
                <a:solidFill>
                  <a:srgbClr val="FFFF00"/>
                </a:solidFill>
                <a:effectLst/>
                <a:uLnTx/>
                <a:uFillTx/>
                <a:latin typeface="Lucida Handwriting" charset="0"/>
                <a:ea typeface="굴림" charset="0"/>
                <a:cs typeface="굴림" charset="0"/>
              </a:rPr>
              <a:t>년 동안</a:t>
            </a:r>
            <a:endParaRPr kumimoji="0" lang="en-US" altLang="ko-KR" sz="1800" b="1" i="0" u="none" strike="noStrike" kern="0" cap="none" spc="0" normalizeH="0" baseline="0" noProof="0">
              <a:ln>
                <a:noFill/>
              </a:ln>
              <a:solidFill>
                <a:srgbClr val="FFFF00"/>
              </a:solidFill>
              <a:effectLst/>
              <a:uLnTx/>
              <a:uFillTx/>
              <a:latin typeface="Lucida Handwriting" charset="0"/>
              <a:ea typeface="굴림" charset="0"/>
              <a:cs typeface="굴림" charset="0"/>
            </a:endParaRPr>
          </a:p>
        </p:txBody>
      </p:sp>
      <p:sp>
        <p:nvSpPr>
          <p:cNvPr id="62" name="Rectangle 38">
            <a:extLst>
              <a:ext uri="{FF2B5EF4-FFF2-40B4-BE49-F238E27FC236}">
                <a16:creationId xmlns:a16="http://schemas.microsoft.com/office/drawing/2014/main" id="{197705BD-2B64-E642-8D33-9704DE2A0265}"/>
              </a:ext>
            </a:extLst>
          </p:cNvPr>
          <p:cNvSpPr>
            <a:spLocks noChangeArrowheads="1"/>
          </p:cNvSpPr>
          <p:nvPr/>
        </p:nvSpPr>
        <p:spPr bwMode="auto">
          <a:xfrm>
            <a:off x="3529013" y="531813"/>
            <a:ext cx="1169987" cy="363537"/>
          </a:xfrm>
          <a:prstGeom prst="rect">
            <a:avLst/>
          </a:prstGeom>
          <a:noFill/>
          <a:ln>
            <a:noFill/>
          </a:ln>
          <a:effectLst>
            <a:outerShdw blurRad="63500" dist="85194" dir="3806097"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ko-KR" sz="1800" b="1" i="0" u="none" strike="noStrike" kern="0" cap="none" spc="0" normalizeH="0" baseline="0" noProof="0">
                <a:ln>
                  <a:noFill/>
                </a:ln>
                <a:solidFill>
                  <a:srgbClr val="FFFF00"/>
                </a:solidFill>
                <a:effectLst/>
                <a:uLnTx/>
                <a:uFillTx/>
                <a:latin typeface="Lucida Handwriting" charset="0"/>
                <a:ea typeface="굴림" charset="0"/>
                <a:cs typeface="굴림" charset="0"/>
              </a:rPr>
              <a:t>40 </a:t>
            </a:r>
            <a:r>
              <a:rPr kumimoji="0" lang="ko-KR" altLang="en-US" sz="1800" b="1" i="0" u="none" strike="noStrike" kern="0" cap="none" spc="0" normalizeH="0" baseline="0" noProof="0">
                <a:ln>
                  <a:noFill/>
                </a:ln>
                <a:solidFill>
                  <a:srgbClr val="FFFF00"/>
                </a:solidFill>
                <a:effectLst/>
                <a:uLnTx/>
                <a:uFillTx/>
                <a:latin typeface="Lucida Handwriting" charset="0"/>
                <a:ea typeface="굴림" charset="0"/>
                <a:cs typeface="굴림" charset="0"/>
              </a:rPr>
              <a:t>저자들</a:t>
            </a:r>
            <a:endParaRPr kumimoji="0" lang="en-US" altLang="ko-KR" sz="1800" b="1" i="0" u="none" strike="noStrike" kern="0" cap="none" spc="0" normalizeH="0" baseline="0" noProof="0">
              <a:ln>
                <a:noFill/>
              </a:ln>
              <a:solidFill>
                <a:srgbClr val="FFFF00"/>
              </a:solidFill>
              <a:effectLst/>
              <a:uLnTx/>
              <a:uFillTx/>
              <a:latin typeface="Lucida Handwriting" charset="0"/>
              <a:ea typeface="굴림" charset="0"/>
              <a:cs typeface="굴림" charset="0"/>
            </a:endParaRPr>
          </a:p>
        </p:txBody>
      </p:sp>
      <p:sp>
        <p:nvSpPr>
          <p:cNvPr id="63" name="Oval 84">
            <a:extLst>
              <a:ext uri="{FF2B5EF4-FFF2-40B4-BE49-F238E27FC236}">
                <a16:creationId xmlns:a16="http://schemas.microsoft.com/office/drawing/2014/main" id="{EAE3B267-16B6-4D46-A940-0E02C3733AAC}"/>
              </a:ext>
            </a:extLst>
          </p:cNvPr>
          <p:cNvSpPr>
            <a:spLocks noChangeArrowheads="1"/>
          </p:cNvSpPr>
          <p:nvPr/>
        </p:nvSpPr>
        <p:spPr bwMode="auto">
          <a:xfrm>
            <a:off x="3302000" y="150813"/>
            <a:ext cx="2308225" cy="434975"/>
          </a:xfrm>
          <a:prstGeom prst="ellipse">
            <a:avLst/>
          </a:prstGeom>
          <a:noFill/>
          <a:ln w="57150">
            <a:solidFill>
              <a:srgbClr val="FC0128"/>
            </a:solidFill>
            <a:round/>
            <a:headEnd/>
            <a:tailEnd/>
          </a:ln>
          <a:effectLst>
            <a:outerShdw blurRad="63500" dist="71842"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mic Sans MS" charset="0"/>
              <a:ea typeface="ＭＳ Ｐゴシック" charset="0"/>
            </a:endParaRPr>
          </a:p>
        </p:txBody>
      </p:sp>
      <p:sp>
        <p:nvSpPr>
          <p:cNvPr id="64" name="Oval 86">
            <a:extLst>
              <a:ext uri="{FF2B5EF4-FFF2-40B4-BE49-F238E27FC236}">
                <a16:creationId xmlns:a16="http://schemas.microsoft.com/office/drawing/2014/main" id="{9703DEEB-E6E4-2D41-BCBC-524DE90B12E7}"/>
              </a:ext>
            </a:extLst>
          </p:cNvPr>
          <p:cNvSpPr>
            <a:spLocks noChangeArrowheads="1"/>
          </p:cNvSpPr>
          <p:nvPr/>
        </p:nvSpPr>
        <p:spPr bwMode="auto">
          <a:xfrm>
            <a:off x="3249613" y="515938"/>
            <a:ext cx="2309812" cy="415925"/>
          </a:xfrm>
          <a:prstGeom prst="ellipse">
            <a:avLst/>
          </a:prstGeom>
          <a:noFill/>
          <a:ln w="57150">
            <a:solidFill>
              <a:srgbClr val="FC0128"/>
            </a:solidFill>
            <a:round/>
            <a:headEnd/>
            <a:tailEnd/>
          </a:ln>
          <a:effectLst>
            <a:outerShdw blurRad="63500" dist="71842"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mic Sans MS" charset="0"/>
              <a:ea typeface="ＭＳ Ｐゴシック" charset="0"/>
            </a:endParaRPr>
          </a:p>
        </p:txBody>
      </p:sp>
    </p:spTree>
  </p:cSld>
  <p:clrMapOvr>
    <a:masterClrMapping/>
  </p:clrMapOvr>
  <p:transition spd="med">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51813"/>
                                        </p:tgtEl>
                                        <p:attrNameLst>
                                          <p:attrName>style.visibility</p:attrName>
                                        </p:attrNameLst>
                                      </p:cBhvr>
                                      <p:to>
                                        <p:strVal val="visible"/>
                                      </p:to>
                                    </p:set>
                                    <p:anim calcmode="lin" valueType="num">
                                      <p:cBhvr additive="base">
                                        <p:cTn id="7" dur="500" fill="hold"/>
                                        <p:tgtEl>
                                          <p:spTgt spid="151813"/>
                                        </p:tgtEl>
                                        <p:attrNameLst>
                                          <p:attrName>ppt_x</p:attrName>
                                        </p:attrNameLst>
                                      </p:cBhvr>
                                      <p:tavLst>
                                        <p:tav tm="0">
                                          <p:val>
                                            <p:strVal val="0-#ppt_w/2"/>
                                          </p:val>
                                        </p:tav>
                                        <p:tav tm="100000">
                                          <p:val>
                                            <p:strVal val="#ppt_x"/>
                                          </p:val>
                                        </p:tav>
                                      </p:tavLst>
                                    </p:anim>
                                    <p:anim calcmode="lin" valueType="num">
                                      <p:cBhvr additive="base">
                                        <p:cTn id="8" dur="500" fill="hold"/>
                                        <p:tgtEl>
                                          <p:spTgt spid="151813"/>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51813"/>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1808"/>
                                        </p:tgtEl>
                                        <p:attrNameLst>
                                          <p:attrName>style.visibility</p:attrName>
                                        </p:attrNameLst>
                                      </p:cBhvr>
                                      <p:to>
                                        <p:strVal val="visible"/>
                                      </p:to>
                                    </p:set>
                                    <p:anim calcmode="lin" valueType="num">
                                      <p:cBhvr additive="base">
                                        <p:cTn id="13" dur="500" fill="hold"/>
                                        <p:tgtEl>
                                          <p:spTgt spid="151808"/>
                                        </p:tgtEl>
                                        <p:attrNameLst>
                                          <p:attrName>ppt_x</p:attrName>
                                        </p:attrNameLst>
                                      </p:cBhvr>
                                      <p:tavLst>
                                        <p:tav tm="0">
                                          <p:val>
                                            <p:strVal val="0-#ppt_w/2"/>
                                          </p:val>
                                        </p:tav>
                                        <p:tav tm="100000">
                                          <p:val>
                                            <p:strVal val="#ppt_x"/>
                                          </p:val>
                                        </p:tav>
                                      </p:tavLst>
                                    </p:anim>
                                    <p:anim calcmode="lin" valueType="num">
                                      <p:cBhvr additive="base">
                                        <p:cTn id="14" dur="500" fill="hold"/>
                                        <p:tgtEl>
                                          <p:spTgt spid="15180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528" fill="hold" grpId="0" nodeType="clickEffect">
                                  <p:stCondLst>
                                    <p:cond delay="0"/>
                                  </p:stCondLst>
                                  <p:childTnLst>
                                    <p:set>
                                      <p:cBhvr>
                                        <p:cTn id="18" dur="1" fill="hold">
                                          <p:stCondLst>
                                            <p:cond delay="0"/>
                                          </p:stCondLst>
                                        </p:cTn>
                                        <p:tgtEl>
                                          <p:spTgt spid="151647"/>
                                        </p:tgtEl>
                                        <p:attrNameLst>
                                          <p:attrName>style.visibility</p:attrName>
                                        </p:attrNameLst>
                                      </p:cBhvr>
                                      <p:to>
                                        <p:strVal val="visible"/>
                                      </p:to>
                                    </p:set>
                                    <p:anim calcmode="lin" valueType="num">
                                      <p:cBhvr>
                                        <p:cTn id="19" dur="500" fill="hold"/>
                                        <p:tgtEl>
                                          <p:spTgt spid="151647"/>
                                        </p:tgtEl>
                                        <p:attrNameLst>
                                          <p:attrName>ppt_w</p:attrName>
                                        </p:attrNameLst>
                                      </p:cBhvr>
                                      <p:tavLst>
                                        <p:tav tm="0">
                                          <p:val>
                                            <p:fltVal val="0"/>
                                          </p:val>
                                        </p:tav>
                                        <p:tav tm="100000">
                                          <p:val>
                                            <p:strVal val="#ppt_w"/>
                                          </p:val>
                                        </p:tav>
                                      </p:tavLst>
                                    </p:anim>
                                    <p:anim calcmode="lin" valueType="num">
                                      <p:cBhvr>
                                        <p:cTn id="20" dur="500" fill="hold"/>
                                        <p:tgtEl>
                                          <p:spTgt spid="151647"/>
                                        </p:tgtEl>
                                        <p:attrNameLst>
                                          <p:attrName>ppt_h</p:attrName>
                                        </p:attrNameLst>
                                      </p:cBhvr>
                                      <p:tavLst>
                                        <p:tav tm="0">
                                          <p:val>
                                            <p:fltVal val="0"/>
                                          </p:val>
                                        </p:tav>
                                        <p:tav tm="100000">
                                          <p:val>
                                            <p:strVal val="#ppt_h"/>
                                          </p:val>
                                        </p:tav>
                                      </p:tavLst>
                                    </p:anim>
                                    <p:anim calcmode="lin" valueType="num">
                                      <p:cBhvr>
                                        <p:cTn id="21" dur="500" fill="hold"/>
                                        <p:tgtEl>
                                          <p:spTgt spid="151647"/>
                                        </p:tgtEl>
                                        <p:attrNameLst>
                                          <p:attrName>ppt_x</p:attrName>
                                        </p:attrNameLst>
                                      </p:cBhvr>
                                      <p:tavLst>
                                        <p:tav tm="0">
                                          <p:val>
                                            <p:fltVal val="0.5"/>
                                          </p:val>
                                        </p:tav>
                                        <p:tav tm="100000">
                                          <p:val>
                                            <p:strVal val="#ppt_x"/>
                                          </p:val>
                                        </p:tav>
                                      </p:tavLst>
                                    </p:anim>
                                    <p:anim calcmode="lin" valueType="num">
                                      <p:cBhvr>
                                        <p:cTn id="22" dur="500" fill="hold"/>
                                        <p:tgtEl>
                                          <p:spTgt spid="151647"/>
                                        </p:tgtEl>
                                        <p:attrNameLst>
                                          <p:attrName>ppt_y</p:attrName>
                                        </p:attrNameLst>
                                      </p:cBhvr>
                                      <p:tavLst>
                                        <p:tav tm="0">
                                          <p:val>
                                            <p:fltVal val="0.5"/>
                                          </p:val>
                                        </p:tav>
                                        <p:tav tm="100000">
                                          <p:val>
                                            <p:strVal val="#ppt_y"/>
                                          </p:val>
                                        </p:tav>
                                      </p:tavLst>
                                    </p:anim>
                                  </p:childTnLst>
                                </p:cTn>
                              </p:par>
                            </p:childTnLst>
                          </p:cTn>
                        </p:par>
                        <p:par>
                          <p:cTn id="23" fill="hold" nodeType="afterGroup">
                            <p:stCondLst>
                              <p:cond delay="500"/>
                            </p:stCondLst>
                            <p:childTnLst>
                              <p:par>
                                <p:cTn id="24" presetID="23" presetClass="entr" presetSubtype="528" fill="hold" grpId="0" nodeType="afterEffect">
                                  <p:stCondLst>
                                    <p:cond delay="0"/>
                                  </p:stCondLst>
                                  <p:childTnLst>
                                    <p:set>
                                      <p:cBhvr>
                                        <p:cTn id="25" dur="1" fill="hold">
                                          <p:stCondLst>
                                            <p:cond delay="0"/>
                                          </p:stCondLst>
                                        </p:cTn>
                                        <p:tgtEl>
                                          <p:spTgt spid="151643"/>
                                        </p:tgtEl>
                                        <p:attrNameLst>
                                          <p:attrName>style.visibility</p:attrName>
                                        </p:attrNameLst>
                                      </p:cBhvr>
                                      <p:to>
                                        <p:strVal val="visible"/>
                                      </p:to>
                                    </p:set>
                                    <p:anim calcmode="lin" valueType="num">
                                      <p:cBhvr>
                                        <p:cTn id="26" dur="500" fill="hold"/>
                                        <p:tgtEl>
                                          <p:spTgt spid="151643"/>
                                        </p:tgtEl>
                                        <p:attrNameLst>
                                          <p:attrName>ppt_w</p:attrName>
                                        </p:attrNameLst>
                                      </p:cBhvr>
                                      <p:tavLst>
                                        <p:tav tm="0">
                                          <p:val>
                                            <p:fltVal val="0"/>
                                          </p:val>
                                        </p:tav>
                                        <p:tav tm="100000">
                                          <p:val>
                                            <p:strVal val="#ppt_w"/>
                                          </p:val>
                                        </p:tav>
                                      </p:tavLst>
                                    </p:anim>
                                    <p:anim calcmode="lin" valueType="num">
                                      <p:cBhvr>
                                        <p:cTn id="27" dur="500" fill="hold"/>
                                        <p:tgtEl>
                                          <p:spTgt spid="151643"/>
                                        </p:tgtEl>
                                        <p:attrNameLst>
                                          <p:attrName>ppt_h</p:attrName>
                                        </p:attrNameLst>
                                      </p:cBhvr>
                                      <p:tavLst>
                                        <p:tav tm="0">
                                          <p:val>
                                            <p:fltVal val="0"/>
                                          </p:val>
                                        </p:tav>
                                        <p:tav tm="100000">
                                          <p:val>
                                            <p:strVal val="#ppt_h"/>
                                          </p:val>
                                        </p:tav>
                                      </p:tavLst>
                                    </p:anim>
                                    <p:anim calcmode="lin" valueType="num">
                                      <p:cBhvr>
                                        <p:cTn id="28" dur="500" fill="hold"/>
                                        <p:tgtEl>
                                          <p:spTgt spid="151643"/>
                                        </p:tgtEl>
                                        <p:attrNameLst>
                                          <p:attrName>ppt_x</p:attrName>
                                        </p:attrNameLst>
                                      </p:cBhvr>
                                      <p:tavLst>
                                        <p:tav tm="0">
                                          <p:val>
                                            <p:fltVal val="0.5"/>
                                          </p:val>
                                        </p:tav>
                                        <p:tav tm="100000">
                                          <p:val>
                                            <p:strVal val="#ppt_x"/>
                                          </p:val>
                                        </p:tav>
                                      </p:tavLst>
                                    </p:anim>
                                    <p:anim calcmode="lin" valueType="num">
                                      <p:cBhvr>
                                        <p:cTn id="29" dur="500" fill="hold"/>
                                        <p:tgtEl>
                                          <p:spTgt spid="151643"/>
                                        </p:tgtEl>
                                        <p:attrNameLst>
                                          <p:attrName>ppt_y</p:attrName>
                                        </p:attrNameLst>
                                      </p:cBhvr>
                                      <p:tavLst>
                                        <p:tav tm="0">
                                          <p:val>
                                            <p:fltVal val="0.5"/>
                                          </p:val>
                                        </p:tav>
                                        <p:tav tm="100000">
                                          <p:val>
                                            <p:strVal val="#ppt_y"/>
                                          </p:val>
                                        </p:tav>
                                      </p:tavLst>
                                    </p:anim>
                                  </p:childTnLst>
                                </p:cTn>
                              </p:par>
                            </p:childTnLst>
                          </p:cTn>
                        </p:par>
                        <p:par>
                          <p:cTn id="30" fill="hold" nodeType="afterGroup">
                            <p:stCondLst>
                              <p:cond delay="1000"/>
                            </p:stCondLst>
                            <p:childTnLst>
                              <p:par>
                                <p:cTn id="31" presetID="23" presetClass="entr" presetSubtype="528" fill="hold" grpId="0" nodeType="afterEffect">
                                  <p:stCondLst>
                                    <p:cond delay="0"/>
                                  </p:stCondLst>
                                  <p:childTnLst>
                                    <p:set>
                                      <p:cBhvr>
                                        <p:cTn id="32" dur="1" fill="hold">
                                          <p:stCondLst>
                                            <p:cond delay="0"/>
                                          </p:stCondLst>
                                        </p:cTn>
                                        <p:tgtEl>
                                          <p:spTgt spid="151646"/>
                                        </p:tgtEl>
                                        <p:attrNameLst>
                                          <p:attrName>style.visibility</p:attrName>
                                        </p:attrNameLst>
                                      </p:cBhvr>
                                      <p:to>
                                        <p:strVal val="visible"/>
                                      </p:to>
                                    </p:set>
                                    <p:anim calcmode="lin" valueType="num">
                                      <p:cBhvr>
                                        <p:cTn id="33" dur="500" fill="hold"/>
                                        <p:tgtEl>
                                          <p:spTgt spid="151646"/>
                                        </p:tgtEl>
                                        <p:attrNameLst>
                                          <p:attrName>ppt_w</p:attrName>
                                        </p:attrNameLst>
                                      </p:cBhvr>
                                      <p:tavLst>
                                        <p:tav tm="0">
                                          <p:val>
                                            <p:fltVal val="0"/>
                                          </p:val>
                                        </p:tav>
                                        <p:tav tm="100000">
                                          <p:val>
                                            <p:strVal val="#ppt_w"/>
                                          </p:val>
                                        </p:tav>
                                      </p:tavLst>
                                    </p:anim>
                                    <p:anim calcmode="lin" valueType="num">
                                      <p:cBhvr>
                                        <p:cTn id="34" dur="500" fill="hold"/>
                                        <p:tgtEl>
                                          <p:spTgt spid="151646"/>
                                        </p:tgtEl>
                                        <p:attrNameLst>
                                          <p:attrName>ppt_h</p:attrName>
                                        </p:attrNameLst>
                                      </p:cBhvr>
                                      <p:tavLst>
                                        <p:tav tm="0">
                                          <p:val>
                                            <p:fltVal val="0"/>
                                          </p:val>
                                        </p:tav>
                                        <p:tav tm="100000">
                                          <p:val>
                                            <p:strVal val="#ppt_h"/>
                                          </p:val>
                                        </p:tav>
                                      </p:tavLst>
                                    </p:anim>
                                    <p:anim calcmode="lin" valueType="num">
                                      <p:cBhvr>
                                        <p:cTn id="35" dur="500" fill="hold"/>
                                        <p:tgtEl>
                                          <p:spTgt spid="151646"/>
                                        </p:tgtEl>
                                        <p:attrNameLst>
                                          <p:attrName>ppt_x</p:attrName>
                                        </p:attrNameLst>
                                      </p:cBhvr>
                                      <p:tavLst>
                                        <p:tav tm="0">
                                          <p:val>
                                            <p:fltVal val="0.5"/>
                                          </p:val>
                                        </p:tav>
                                        <p:tav tm="100000">
                                          <p:val>
                                            <p:strVal val="#ppt_x"/>
                                          </p:val>
                                        </p:tav>
                                      </p:tavLst>
                                    </p:anim>
                                    <p:anim calcmode="lin" valueType="num">
                                      <p:cBhvr>
                                        <p:cTn id="36" dur="500" fill="hold"/>
                                        <p:tgtEl>
                                          <p:spTgt spid="151646"/>
                                        </p:tgtEl>
                                        <p:attrNameLst>
                                          <p:attrName>ppt_y</p:attrName>
                                        </p:attrNameLst>
                                      </p:cBhvr>
                                      <p:tavLst>
                                        <p:tav tm="0">
                                          <p:val>
                                            <p:fltVal val="0.5"/>
                                          </p:val>
                                        </p:tav>
                                        <p:tav tm="100000">
                                          <p:val>
                                            <p:strVal val="#ppt_y"/>
                                          </p:val>
                                        </p:tav>
                                      </p:tavLst>
                                    </p:anim>
                                  </p:childTnLst>
                                </p:cTn>
                              </p:par>
                            </p:childTnLst>
                          </p:cTn>
                        </p:par>
                        <p:par>
                          <p:cTn id="37" fill="hold" nodeType="afterGroup">
                            <p:stCondLst>
                              <p:cond delay="1500"/>
                            </p:stCondLst>
                            <p:childTnLst>
                              <p:par>
                                <p:cTn id="38" presetID="23" presetClass="entr" presetSubtype="528" fill="hold" grpId="0" nodeType="afterEffect">
                                  <p:stCondLst>
                                    <p:cond delay="0"/>
                                  </p:stCondLst>
                                  <p:childTnLst>
                                    <p:set>
                                      <p:cBhvr>
                                        <p:cTn id="39" dur="1" fill="hold">
                                          <p:stCondLst>
                                            <p:cond delay="0"/>
                                          </p:stCondLst>
                                        </p:cTn>
                                        <p:tgtEl>
                                          <p:spTgt spid="151654"/>
                                        </p:tgtEl>
                                        <p:attrNameLst>
                                          <p:attrName>style.visibility</p:attrName>
                                        </p:attrNameLst>
                                      </p:cBhvr>
                                      <p:to>
                                        <p:strVal val="visible"/>
                                      </p:to>
                                    </p:set>
                                    <p:anim calcmode="lin" valueType="num">
                                      <p:cBhvr>
                                        <p:cTn id="40" dur="500" fill="hold"/>
                                        <p:tgtEl>
                                          <p:spTgt spid="151654"/>
                                        </p:tgtEl>
                                        <p:attrNameLst>
                                          <p:attrName>ppt_w</p:attrName>
                                        </p:attrNameLst>
                                      </p:cBhvr>
                                      <p:tavLst>
                                        <p:tav tm="0">
                                          <p:val>
                                            <p:fltVal val="0"/>
                                          </p:val>
                                        </p:tav>
                                        <p:tav tm="100000">
                                          <p:val>
                                            <p:strVal val="#ppt_w"/>
                                          </p:val>
                                        </p:tav>
                                      </p:tavLst>
                                    </p:anim>
                                    <p:anim calcmode="lin" valueType="num">
                                      <p:cBhvr>
                                        <p:cTn id="41" dur="500" fill="hold"/>
                                        <p:tgtEl>
                                          <p:spTgt spid="151654"/>
                                        </p:tgtEl>
                                        <p:attrNameLst>
                                          <p:attrName>ppt_h</p:attrName>
                                        </p:attrNameLst>
                                      </p:cBhvr>
                                      <p:tavLst>
                                        <p:tav tm="0">
                                          <p:val>
                                            <p:fltVal val="0"/>
                                          </p:val>
                                        </p:tav>
                                        <p:tav tm="100000">
                                          <p:val>
                                            <p:strVal val="#ppt_h"/>
                                          </p:val>
                                        </p:tav>
                                      </p:tavLst>
                                    </p:anim>
                                    <p:anim calcmode="lin" valueType="num">
                                      <p:cBhvr>
                                        <p:cTn id="42" dur="500" fill="hold"/>
                                        <p:tgtEl>
                                          <p:spTgt spid="151654"/>
                                        </p:tgtEl>
                                        <p:attrNameLst>
                                          <p:attrName>ppt_x</p:attrName>
                                        </p:attrNameLst>
                                      </p:cBhvr>
                                      <p:tavLst>
                                        <p:tav tm="0">
                                          <p:val>
                                            <p:fltVal val="0.5"/>
                                          </p:val>
                                        </p:tav>
                                        <p:tav tm="100000">
                                          <p:val>
                                            <p:strVal val="#ppt_x"/>
                                          </p:val>
                                        </p:tav>
                                      </p:tavLst>
                                    </p:anim>
                                    <p:anim calcmode="lin" valueType="num">
                                      <p:cBhvr>
                                        <p:cTn id="43" dur="500" fill="hold"/>
                                        <p:tgtEl>
                                          <p:spTgt spid="151654"/>
                                        </p:tgtEl>
                                        <p:attrNameLst>
                                          <p:attrName>ppt_y</p:attrName>
                                        </p:attrNameLst>
                                      </p:cBhvr>
                                      <p:tavLst>
                                        <p:tav tm="0">
                                          <p:val>
                                            <p:fltVal val="0.5"/>
                                          </p:val>
                                        </p:tav>
                                        <p:tav tm="100000">
                                          <p:val>
                                            <p:strVal val="#ppt_y"/>
                                          </p:val>
                                        </p:tav>
                                      </p:tavLst>
                                    </p:anim>
                                  </p:childTnLst>
                                </p:cTn>
                              </p:par>
                            </p:childTnLst>
                          </p:cTn>
                        </p:par>
                        <p:par>
                          <p:cTn id="44" fill="hold" nodeType="afterGroup">
                            <p:stCondLst>
                              <p:cond delay="2000"/>
                            </p:stCondLst>
                            <p:childTnLst>
                              <p:par>
                                <p:cTn id="45" presetID="23" presetClass="entr" presetSubtype="528" fill="hold" grpId="0" nodeType="afterEffect">
                                  <p:stCondLst>
                                    <p:cond delay="0"/>
                                  </p:stCondLst>
                                  <p:childTnLst>
                                    <p:set>
                                      <p:cBhvr>
                                        <p:cTn id="46" dur="1" fill="hold">
                                          <p:stCondLst>
                                            <p:cond delay="0"/>
                                          </p:stCondLst>
                                        </p:cTn>
                                        <p:tgtEl>
                                          <p:spTgt spid="151645"/>
                                        </p:tgtEl>
                                        <p:attrNameLst>
                                          <p:attrName>style.visibility</p:attrName>
                                        </p:attrNameLst>
                                      </p:cBhvr>
                                      <p:to>
                                        <p:strVal val="visible"/>
                                      </p:to>
                                    </p:set>
                                    <p:anim calcmode="lin" valueType="num">
                                      <p:cBhvr>
                                        <p:cTn id="47" dur="500" fill="hold"/>
                                        <p:tgtEl>
                                          <p:spTgt spid="151645"/>
                                        </p:tgtEl>
                                        <p:attrNameLst>
                                          <p:attrName>ppt_w</p:attrName>
                                        </p:attrNameLst>
                                      </p:cBhvr>
                                      <p:tavLst>
                                        <p:tav tm="0">
                                          <p:val>
                                            <p:fltVal val="0"/>
                                          </p:val>
                                        </p:tav>
                                        <p:tav tm="100000">
                                          <p:val>
                                            <p:strVal val="#ppt_w"/>
                                          </p:val>
                                        </p:tav>
                                      </p:tavLst>
                                    </p:anim>
                                    <p:anim calcmode="lin" valueType="num">
                                      <p:cBhvr>
                                        <p:cTn id="48" dur="500" fill="hold"/>
                                        <p:tgtEl>
                                          <p:spTgt spid="151645"/>
                                        </p:tgtEl>
                                        <p:attrNameLst>
                                          <p:attrName>ppt_h</p:attrName>
                                        </p:attrNameLst>
                                      </p:cBhvr>
                                      <p:tavLst>
                                        <p:tav tm="0">
                                          <p:val>
                                            <p:fltVal val="0"/>
                                          </p:val>
                                        </p:tav>
                                        <p:tav tm="100000">
                                          <p:val>
                                            <p:strVal val="#ppt_h"/>
                                          </p:val>
                                        </p:tav>
                                      </p:tavLst>
                                    </p:anim>
                                    <p:anim calcmode="lin" valueType="num">
                                      <p:cBhvr>
                                        <p:cTn id="49" dur="500" fill="hold"/>
                                        <p:tgtEl>
                                          <p:spTgt spid="151645"/>
                                        </p:tgtEl>
                                        <p:attrNameLst>
                                          <p:attrName>ppt_x</p:attrName>
                                        </p:attrNameLst>
                                      </p:cBhvr>
                                      <p:tavLst>
                                        <p:tav tm="0">
                                          <p:val>
                                            <p:fltVal val="0.5"/>
                                          </p:val>
                                        </p:tav>
                                        <p:tav tm="100000">
                                          <p:val>
                                            <p:strVal val="#ppt_x"/>
                                          </p:val>
                                        </p:tav>
                                      </p:tavLst>
                                    </p:anim>
                                    <p:anim calcmode="lin" valueType="num">
                                      <p:cBhvr>
                                        <p:cTn id="50" dur="500" fill="hold"/>
                                        <p:tgtEl>
                                          <p:spTgt spid="151645"/>
                                        </p:tgtEl>
                                        <p:attrNameLst>
                                          <p:attrName>ppt_y</p:attrName>
                                        </p:attrNameLst>
                                      </p:cBhvr>
                                      <p:tavLst>
                                        <p:tav tm="0">
                                          <p:val>
                                            <p:fltVal val="0.5"/>
                                          </p:val>
                                        </p:tav>
                                        <p:tav tm="100000">
                                          <p:val>
                                            <p:strVal val="#ppt_y"/>
                                          </p:val>
                                        </p:tav>
                                      </p:tavLst>
                                    </p:anim>
                                  </p:childTnLst>
                                </p:cTn>
                              </p:par>
                            </p:childTnLst>
                          </p:cTn>
                        </p:par>
                        <p:par>
                          <p:cTn id="51" fill="hold" nodeType="afterGroup">
                            <p:stCondLst>
                              <p:cond delay="2500"/>
                            </p:stCondLst>
                            <p:childTnLst>
                              <p:par>
                                <p:cTn id="52" presetID="23" presetClass="entr" presetSubtype="528" fill="hold" grpId="0" nodeType="afterEffect">
                                  <p:stCondLst>
                                    <p:cond delay="0"/>
                                  </p:stCondLst>
                                  <p:childTnLst>
                                    <p:set>
                                      <p:cBhvr>
                                        <p:cTn id="53" dur="1" fill="hold">
                                          <p:stCondLst>
                                            <p:cond delay="0"/>
                                          </p:stCondLst>
                                        </p:cTn>
                                        <p:tgtEl>
                                          <p:spTgt spid="151644"/>
                                        </p:tgtEl>
                                        <p:attrNameLst>
                                          <p:attrName>style.visibility</p:attrName>
                                        </p:attrNameLst>
                                      </p:cBhvr>
                                      <p:to>
                                        <p:strVal val="visible"/>
                                      </p:to>
                                    </p:set>
                                    <p:anim calcmode="lin" valueType="num">
                                      <p:cBhvr>
                                        <p:cTn id="54" dur="500" fill="hold"/>
                                        <p:tgtEl>
                                          <p:spTgt spid="151644"/>
                                        </p:tgtEl>
                                        <p:attrNameLst>
                                          <p:attrName>ppt_w</p:attrName>
                                        </p:attrNameLst>
                                      </p:cBhvr>
                                      <p:tavLst>
                                        <p:tav tm="0">
                                          <p:val>
                                            <p:fltVal val="0"/>
                                          </p:val>
                                        </p:tav>
                                        <p:tav tm="100000">
                                          <p:val>
                                            <p:strVal val="#ppt_w"/>
                                          </p:val>
                                        </p:tav>
                                      </p:tavLst>
                                    </p:anim>
                                    <p:anim calcmode="lin" valueType="num">
                                      <p:cBhvr>
                                        <p:cTn id="55" dur="500" fill="hold"/>
                                        <p:tgtEl>
                                          <p:spTgt spid="151644"/>
                                        </p:tgtEl>
                                        <p:attrNameLst>
                                          <p:attrName>ppt_h</p:attrName>
                                        </p:attrNameLst>
                                      </p:cBhvr>
                                      <p:tavLst>
                                        <p:tav tm="0">
                                          <p:val>
                                            <p:fltVal val="0"/>
                                          </p:val>
                                        </p:tav>
                                        <p:tav tm="100000">
                                          <p:val>
                                            <p:strVal val="#ppt_h"/>
                                          </p:val>
                                        </p:tav>
                                      </p:tavLst>
                                    </p:anim>
                                    <p:anim calcmode="lin" valueType="num">
                                      <p:cBhvr>
                                        <p:cTn id="56" dur="500" fill="hold"/>
                                        <p:tgtEl>
                                          <p:spTgt spid="151644"/>
                                        </p:tgtEl>
                                        <p:attrNameLst>
                                          <p:attrName>ppt_x</p:attrName>
                                        </p:attrNameLst>
                                      </p:cBhvr>
                                      <p:tavLst>
                                        <p:tav tm="0">
                                          <p:val>
                                            <p:fltVal val="0.5"/>
                                          </p:val>
                                        </p:tav>
                                        <p:tav tm="100000">
                                          <p:val>
                                            <p:strVal val="#ppt_x"/>
                                          </p:val>
                                        </p:tav>
                                      </p:tavLst>
                                    </p:anim>
                                    <p:anim calcmode="lin" valueType="num">
                                      <p:cBhvr>
                                        <p:cTn id="57" dur="500" fill="hold"/>
                                        <p:tgtEl>
                                          <p:spTgt spid="151644"/>
                                        </p:tgtEl>
                                        <p:attrNameLst>
                                          <p:attrName>ppt_y</p:attrName>
                                        </p:attrNameLst>
                                      </p:cBhvr>
                                      <p:tavLst>
                                        <p:tav tm="0">
                                          <p:val>
                                            <p:fltVal val="0.5"/>
                                          </p:val>
                                        </p:tav>
                                        <p:tav tm="100000">
                                          <p:val>
                                            <p:strVal val="#ppt_y"/>
                                          </p:val>
                                        </p:tav>
                                      </p:tavLst>
                                    </p:anim>
                                  </p:childTnLst>
                                </p:cTn>
                              </p:par>
                            </p:childTnLst>
                          </p:cTn>
                        </p:par>
                        <p:par>
                          <p:cTn id="58" fill="hold" nodeType="afterGroup">
                            <p:stCondLst>
                              <p:cond delay="3000"/>
                            </p:stCondLst>
                            <p:childTnLst>
                              <p:par>
                                <p:cTn id="59" presetID="23" presetClass="entr" presetSubtype="528" fill="hold" grpId="0" nodeType="afterEffect">
                                  <p:stCondLst>
                                    <p:cond delay="0"/>
                                  </p:stCondLst>
                                  <p:childTnLst>
                                    <p:set>
                                      <p:cBhvr>
                                        <p:cTn id="60" dur="1" fill="hold">
                                          <p:stCondLst>
                                            <p:cond delay="0"/>
                                          </p:stCondLst>
                                        </p:cTn>
                                        <p:tgtEl>
                                          <p:spTgt spid="151642"/>
                                        </p:tgtEl>
                                        <p:attrNameLst>
                                          <p:attrName>style.visibility</p:attrName>
                                        </p:attrNameLst>
                                      </p:cBhvr>
                                      <p:to>
                                        <p:strVal val="visible"/>
                                      </p:to>
                                    </p:set>
                                    <p:anim calcmode="lin" valueType="num">
                                      <p:cBhvr>
                                        <p:cTn id="61" dur="500" fill="hold"/>
                                        <p:tgtEl>
                                          <p:spTgt spid="151642"/>
                                        </p:tgtEl>
                                        <p:attrNameLst>
                                          <p:attrName>ppt_w</p:attrName>
                                        </p:attrNameLst>
                                      </p:cBhvr>
                                      <p:tavLst>
                                        <p:tav tm="0">
                                          <p:val>
                                            <p:fltVal val="0"/>
                                          </p:val>
                                        </p:tav>
                                        <p:tav tm="100000">
                                          <p:val>
                                            <p:strVal val="#ppt_w"/>
                                          </p:val>
                                        </p:tav>
                                      </p:tavLst>
                                    </p:anim>
                                    <p:anim calcmode="lin" valueType="num">
                                      <p:cBhvr>
                                        <p:cTn id="62" dur="500" fill="hold"/>
                                        <p:tgtEl>
                                          <p:spTgt spid="151642"/>
                                        </p:tgtEl>
                                        <p:attrNameLst>
                                          <p:attrName>ppt_h</p:attrName>
                                        </p:attrNameLst>
                                      </p:cBhvr>
                                      <p:tavLst>
                                        <p:tav tm="0">
                                          <p:val>
                                            <p:fltVal val="0"/>
                                          </p:val>
                                        </p:tav>
                                        <p:tav tm="100000">
                                          <p:val>
                                            <p:strVal val="#ppt_h"/>
                                          </p:val>
                                        </p:tav>
                                      </p:tavLst>
                                    </p:anim>
                                    <p:anim calcmode="lin" valueType="num">
                                      <p:cBhvr>
                                        <p:cTn id="63" dur="500" fill="hold"/>
                                        <p:tgtEl>
                                          <p:spTgt spid="151642"/>
                                        </p:tgtEl>
                                        <p:attrNameLst>
                                          <p:attrName>ppt_x</p:attrName>
                                        </p:attrNameLst>
                                      </p:cBhvr>
                                      <p:tavLst>
                                        <p:tav tm="0">
                                          <p:val>
                                            <p:fltVal val="0.5"/>
                                          </p:val>
                                        </p:tav>
                                        <p:tav tm="100000">
                                          <p:val>
                                            <p:strVal val="#ppt_x"/>
                                          </p:val>
                                        </p:tav>
                                      </p:tavLst>
                                    </p:anim>
                                    <p:anim calcmode="lin" valueType="num">
                                      <p:cBhvr>
                                        <p:cTn id="64" dur="500" fill="hold"/>
                                        <p:tgtEl>
                                          <p:spTgt spid="151642"/>
                                        </p:tgtEl>
                                        <p:attrNameLst>
                                          <p:attrName>ppt_y</p:attrName>
                                        </p:attrNameLst>
                                      </p:cBhvr>
                                      <p:tavLst>
                                        <p:tav tm="0">
                                          <p:val>
                                            <p:fltVal val="0.5"/>
                                          </p:val>
                                        </p:tav>
                                        <p:tav tm="100000">
                                          <p:val>
                                            <p:strVal val="#ppt_y"/>
                                          </p:val>
                                        </p:tav>
                                      </p:tavLst>
                                    </p:anim>
                                  </p:childTnLst>
                                </p:cTn>
                              </p:par>
                            </p:childTnLst>
                          </p:cTn>
                        </p:par>
                        <p:par>
                          <p:cTn id="65" fill="hold" nodeType="afterGroup">
                            <p:stCondLst>
                              <p:cond delay="3500"/>
                            </p:stCondLst>
                            <p:childTnLst>
                              <p:par>
                                <p:cTn id="66" presetID="23" presetClass="entr" presetSubtype="528" fill="hold" grpId="0" nodeType="afterEffect">
                                  <p:stCondLst>
                                    <p:cond delay="0"/>
                                  </p:stCondLst>
                                  <p:childTnLst>
                                    <p:set>
                                      <p:cBhvr>
                                        <p:cTn id="67" dur="1" fill="hold">
                                          <p:stCondLst>
                                            <p:cond delay="0"/>
                                          </p:stCondLst>
                                        </p:cTn>
                                        <p:tgtEl>
                                          <p:spTgt spid="151648"/>
                                        </p:tgtEl>
                                        <p:attrNameLst>
                                          <p:attrName>style.visibility</p:attrName>
                                        </p:attrNameLst>
                                      </p:cBhvr>
                                      <p:to>
                                        <p:strVal val="visible"/>
                                      </p:to>
                                    </p:set>
                                    <p:anim calcmode="lin" valueType="num">
                                      <p:cBhvr>
                                        <p:cTn id="68" dur="500" fill="hold"/>
                                        <p:tgtEl>
                                          <p:spTgt spid="151648"/>
                                        </p:tgtEl>
                                        <p:attrNameLst>
                                          <p:attrName>ppt_w</p:attrName>
                                        </p:attrNameLst>
                                      </p:cBhvr>
                                      <p:tavLst>
                                        <p:tav tm="0">
                                          <p:val>
                                            <p:fltVal val="0"/>
                                          </p:val>
                                        </p:tav>
                                        <p:tav tm="100000">
                                          <p:val>
                                            <p:strVal val="#ppt_w"/>
                                          </p:val>
                                        </p:tav>
                                      </p:tavLst>
                                    </p:anim>
                                    <p:anim calcmode="lin" valueType="num">
                                      <p:cBhvr>
                                        <p:cTn id="69" dur="500" fill="hold"/>
                                        <p:tgtEl>
                                          <p:spTgt spid="151648"/>
                                        </p:tgtEl>
                                        <p:attrNameLst>
                                          <p:attrName>ppt_h</p:attrName>
                                        </p:attrNameLst>
                                      </p:cBhvr>
                                      <p:tavLst>
                                        <p:tav tm="0">
                                          <p:val>
                                            <p:fltVal val="0"/>
                                          </p:val>
                                        </p:tav>
                                        <p:tav tm="100000">
                                          <p:val>
                                            <p:strVal val="#ppt_h"/>
                                          </p:val>
                                        </p:tav>
                                      </p:tavLst>
                                    </p:anim>
                                    <p:anim calcmode="lin" valueType="num">
                                      <p:cBhvr>
                                        <p:cTn id="70" dur="500" fill="hold"/>
                                        <p:tgtEl>
                                          <p:spTgt spid="151648"/>
                                        </p:tgtEl>
                                        <p:attrNameLst>
                                          <p:attrName>ppt_x</p:attrName>
                                        </p:attrNameLst>
                                      </p:cBhvr>
                                      <p:tavLst>
                                        <p:tav tm="0">
                                          <p:val>
                                            <p:fltVal val="0.5"/>
                                          </p:val>
                                        </p:tav>
                                        <p:tav tm="100000">
                                          <p:val>
                                            <p:strVal val="#ppt_x"/>
                                          </p:val>
                                        </p:tav>
                                      </p:tavLst>
                                    </p:anim>
                                    <p:anim calcmode="lin" valueType="num">
                                      <p:cBhvr>
                                        <p:cTn id="71" dur="500" fill="hold"/>
                                        <p:tgtEl>
                                          <p:spTgt spid="151648"/>
                                        </p:tgtEl>
                                        <p:attrNameLst>
                                          <p:attrName>ppt_y</p:attrName>
                                        </p:attrNameLst>
                                      </p:cBhvr>
                                      <p:tavLst>
                                        <p:tav tm="0">
                                          <p:val>
                                            <p:fltVal val="0.5"/>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3" presetClass="entr" presetSubtype="36" fill="hold" grpId="0" nodeType="click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strVal val="(6*min(max(#ppt_w*#ppt_h,.3),1)-7.4)/-.7*#ppt_w"/>
                                          </p:val>
                                        </p:tav>
                                        <p:tav tm="100000">
                                          <p:val>
                                            <p:strVal val="#ppt_w"/>
                                          </p:val>
                                        </p:tav>
                                      </p:tavLst>
                                    </p:anim>
                                    <p:anim calcmode="lin" valueType="num">
                                      <p:cBhvr>
                                        <p:cTn id="77" dur="500" fill="hold"/>
                                        <p:tgtEl>
                                          <p:spTgt spid="61"/>
                                        </p:tgtEl>
                                        <p:attrNameLst>
                                          <p:attrName>ppt_h</p:attrName>
                                        </p:attrNameLst>
                                      </p:cBhvr>
                                      <p:tavLst>
                                        <p:tav tm="0">
                                          <p:val>
                                            <p:strVal val="(6*min(max(#ppt_w*#ppt_h,.3),1)-7.4)/-.7*#ppt_h"/>
                                          </p:val>
                                        </p:tav>
                                        <p:tav tm="100000">
                                          <p:val>
                                            <p:strVal val="#ppt_h"/>
                                          </p:val>
                                        </p:tav>
                                      </p:tavLst>
                                    </p:anim>
                                    <p:anim calcmode="lin" valueType="num">
                                      <p:cBhvr>
                                        <p:cTn id="78" dur="500" fill="hold"/>
                                        <p:tgtEl>
                                          <p:spTgt spid="61"/>
                                        </p:tgtEl>
                                        <p:attrNameLst>
                                          <p:attrName>ppt_x</p:attrName>
                                        </p:attrNameLst>
                                      </p:cBhvr>
                                      <p:tavLst>
                                        <p:tav tm="0">
                                          <p:val>
                                            <p:fltVal val="0.5"/>
                                          </p:val>
                                        </p:tav>
                                        <p:tav tm="100000">
                                          <p:val>
                                            <p:strVal val="#ppt_x"/>
                                          </p:val>
                                        </p:tav>
                                      </p:tavLst>
                                    </p:anim>
                                    <p:anim calcmode="lin" valueType="num">
                                      <p:cBhvr>
                                        <p:cTn id="79"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80" fill="hold">
                            <p:stCondLst>
                              <p:cond delay="500"/>
                            </p:stCondLst>
                            <p:childTnLst>
                              <p:par>
                                <p:cTn id="81" presetID="23" presetClass="entr" presetSubtype="528" fill="hold" grpId="0" nodeType="afterEffect">
                                  <p:stCondLst>
                                    <p:cond delay="100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 calcmode="lin" valueType="num">
                                      <p:cBhvr>
                                        <p:cTn id="85" dur="500" fill="hold"/>
                                        <p:tgtEl>
                                          <p:spTgt spid="63"/>
                                        </p:tgtEl>
                                        <p:attrNameLst>
                                          <p:attrName>ppt_x</p:attrName>
                                        </p:attrNameLst>
                                      </p:cBhvr>
                                      <p:tavLst>
                                        <p:tav tm="0">
                                          <p:val>
                                            <p:fltVal val="0.5"/>
                                          </p:val>
                                        </p:tav>
                                        <p:tav tm="100000">
                                          <p:val>
                                            <p:strVal val="#ppt_x"/>
                                          </p:val>
                                        </p:tav>
                                      </p:tavLst>
                                    </p:anim>
                                    <p:anim calcmode="lin" valueType="num">
                                      <p:cBhvr>
                                        <p:cTn id="86" dur="500" fill="hold"/>
                                        <p:tgtEl>
                                          <p:spTgt spid="63"/>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63"/>
                                        </p:tgtEl>
                                        <p:attrNameLst>
                                          <p:attrName>style.visibility</p:attrName>
                                        </p:attrNameLst>
                                      </p:cBhvr>
                                      <p:to>
                                        <p:strVal val="hidden"/>
                                      </p:to>
                                    </p:set>
                                  </p:subTnLst>
                                </p:cTn>
                              </p:par>
                            </p:childTnLst>
                          </p:cTn>
                        </p:par>
                      </p:childTnLst>
                    </p:cTn>
                  </p:par>
                  <p:par>
                    <p:cTn id="87" fill="hold">
                      <p:stCondLst>
                        <p:cond delay="indefinite"/>
                      </p:stCondLst>
                      <p:childTnLst>
                        <p:par>
                          <p:cTn id="88" fill="hold">
                            <p:stCondLst>
                              <p:cond delay="0"/>
                            </p:stCondLst>
                            <p:childTnLst>
                              <p:par>
                                <p:cTn id="89" presetID="23" presetClass="entr" presetSubtype="36" fill="hold" grpId="0" nodeType="click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p:cTn id="91" dur="500" fill="hold"/>
                                        <p:tgtEl>
                                          <p:spTgt spid="62"/>
                                        </p:tgtEl>
                                        <p:attrNameLst>
                                          <p:attrName>ppt_w</p:attrName>
                                        </p:attrNameLst>
                                      </p:cBhvr>
                                      <p:tavLst>
                                        <p:tav tm="0">
                                          <p:val>
                                            <p:strVal val="(6*min(max(#ppt_w*#ppt_h,.3),1)-7.4)/-.7*#ppt_w"/>
                                          </p:val>
                                        </p:tav>
                                        <p:tav tm="100000">
                                          <p:val>
                                            <p:strVal val="#ppt_w"/>
                                          </p:val>
                                        </p:tav>
                                      </p:tavLst>
                                    </p:anim>
                                    <p:anim calcmode="lin" valueType="num">
                                      <p:cBhvr>
                                        <p:cTn id="92" dur="500" fill="hold"/>
                                        <p:tgtEl>
                                          <p:spTgt spid="62"/>
                                        </p:tgtEl>
                                        <p:attrNameLst>
                                          <p:attrName>ppt_h</p:attrName>
                                        </p:attrNameLst>
                                      </p:cBhvr>
                                      <p:tavLst>
                                        <p:tav tm="0">
                                          <p:val>
                                            <p:strVal val="(6*min(max(#ppt_w*#ppt_h,.3),1)-7.4)/-.7*#ppt_h"/>
                                          </p:val>
                                        </p:tav>
                                        <p:tav tm="100000">
                                          <p:val>
                                            <p:strVal val="#ppt_h"/>
                                          </p:val>
                                        </p:tav>
                                      </p:tavLst>
                                    </p:anim>
                                    <p:anim calcmode="lin" valueType="num">
                                      <p:cBhvr>
                                        <p:cTn id="93" dur="500" fill="hold"/>
                                        <p:tgtEl>
                                          <p:spTgt spid="62"/>
                                        </p:tgtEl>
                                        <p:attrNameLst>
                                          <p:attrName>ppt_x</p:attrName>
                                        </p:attrNameLst>
                                      </p:cBhvr>
                                      <p:tavLst>
                                        <p:tav tm="0">
                                          <p:val>
                                            <p:fltVal val="0.5"/>
                                          </p:val>
                                        </p:tav>
                                        <p:tav tm="100000">
                                          <p:val>
                                            <p:strVal val="#ppt_x"/>
                                          </p:val>
                                        </p:tav>
                                      </p:tavLst>
                                    </p:anim>
                                    <p:anim calcmode="lin" valueType="num">
                                      <p:cBhvr>
                                        <p:cTn id="94" dur="500" fill="hold"/>
                                        <p:tgtEl>
                                          <p:spTgt spid="62"/>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500"/>
                            </p:stCondLst>
                            <p:childTnLst>
                              <p:par>
                                <p:cTn id="96" presetID="23" presetClass="entr" presetSubtype="528" fill="hold" grpId="0" nodeType="afterEffect">
                                  <p:stCondLst>
                                    <p:cond delay="1000"/>
                                  </p:stCondLst>
                                  <p:childTnLst>
                                    <p:set>
                                      <p:cBhvr>
                                        <p:cTn id="97" dur="1" fill="hold">
                                          <p:stCondLst>
                                            <p:cond delay="0"/>
                                          </p:stCondLst>
                                        </p:cTn>
                                        <p:tgtEl>
                                          <p:spTgt spid="64"/>
                                        </p:tgtEl>
                                        <p:attrNameLst>
                                          <p:attrName>style.visibility</p:attrName>
                                        </p:attrNameLst>
                                      </p:cBhvr>
                                      <p:to>
                                        <p:strVal val="visible"/>
                                      </p:to>
                                    </p:set>
                                    <p:anim calcmode="lin" valueType="num">
                                      <p:cBhvr>
                                        <p:cTn id="98" dur="500" fill="hold"/>
                                        <p:tgtEl>
                                          <p:spTgt spid="64"/>
                                        </p:tgtEl>
                                        <p:attrNameLst>
                                          <p:attrName>ppt_w</p:attrName>
                                        </p:attrNameLst>
                                      </p:cBhvr>
                                      <p:tavLst>
                                        <p:tav tm="0">
                                          <p:val>
                                            <p:fltVal val="0"/>
                                          </p:val>
                                        </p:tav>
                                        <p:tav tm="100000">
                                          <p:val>
                                            <p:strVal val="#ppt_w"/>
                                          </p:val>
                                        </p:tav>
                                      </p:tavLst>
                                    </p:anim>
                                    <p:anim calcmode="lin" valueType="num">
                                      <p:cBhvr>
                                        <p:cTn id="99" dur="500" fill="hold"/>
                                        <p:tgtEl>
                                          <p:spTgt spid="64"/>
                                        </p:tgtEl>
                                        <p:attrNameLst>
                                          <p:attrName>ppt_h</p:attrName>
                                        </p:attrNameLst>
                                      </p:cBhvr>
                                      <p:tavLst>
                                        <p:tav tm="0">
                                          <p:val>
                                            <p:fltVal val="0"/>
                                          </p:val>
                                        </p:tav>
                                        <p:tav tm="100000">
                                          <p:val>
                                            <p:strVal val="#ppt_h"/>
                                          </p:val>
                                        </p:tav>
                                      </p:tavLst>
                                    </p:anim>
                                    <p:anim calcmode="lin" valueType="num">
                                      <p:cBhvr>
                                        <p:cTn id="100" dur="500" fill="hold"/>
                                        <p:tgtEl>
                                          <p:spTgt spid="64"/>
                                        </p:tgtEl>
                                        <p:attrNameLst>
                                          <p:attrName>ppt_x</p:attrName>
                                        </p:attrNameLst>
                                      </p:cBhvr>
                                      <p:tavLst>
                                        <p:tav tm="0">
                                          <p:val>
                                            <p:fltVal val="0.5"/>
                                          </p:val>
                                        </p:tav>
                                        <p:tav tm="100000">
                                          <p:val>
                                            <p:strVal val="#ppt_x"/>
                                          </p:val>
                                        </p:tav>
                                      </p:tavLst>
                                    </p:anim>
                                    <p:anim calcmode="lin" valueType="num">
                                      <p:cBhvr>
                                        <p:cTn id="101" dur="500" fill="hold"/>
                                        <p:tgtEl>
                                          <p:spTgt spid="6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642" grpId="0" autoUpdateAnimBg="0"/>
      <p:bldP spid="151643" grpId="0" autoUpdateAnimBg="0"/>
      <p:bldP spid="151644" grpId="0" autoUpdateAnimBg="0"/>
      <p:bldP spid="151645" grpId="0" autoUpdateAnimBg="0"/>
      <p:bldP spid="151646" grpId="0" autoUpdateAnimBg="0"/>
      <p:bldP spid="151647" grpId="0" autoUpdateAnimBg="0"/>
      <p:bldP spid="151648" grpId="0" autoUpdateAnimBg="0"/>
      <p:bldP spid="151654" grpId="0" autoUpdateAnimBg="0"/>
      <p:bldP spid="151808" grpId="0" animBg="1" autoUpdateAnimBg="0"/>
      <p:bldP spid="61" grpId="0" autoUpdateAnimBg="0"/>
      <p:bldP spid="62" grpId="0" autoUpdateAnimBg="0"/>
      <p:bldP spid="63" grpId="0" animBg="1"/>
      <p:bldP spid="6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3">
            <a:extLst>
              <a:ext uri="{FF2B5EF4-FFF2-40B4-BE49-F238E27FC236}">
                <a16:creationId xmlns:a16="http://schemas.microsoft.com/office/drawing/2014/main" id="{58258DB9-5C7C-9445-8D74-D034DB8EF943}"/>
              </a:ext>
            </a:extLst>
          </p:cNvPr>
          <p:cNvSpPr>
            <a:spLocks noChangeArrowheads="1"/>
          </p:cNvSpPr>
          <p:nvPr/>
        </p:nvSpPr>
        <p:spPr bwMode="auto">
          <a:xfrm>
            <a:off x="1963738" y="4578350"/>
            <a:ext cx="817562" cy="454025"/>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400" b="1">
                <a:solidFill>
                  <a:srgbClr val="FFFF00"/>
                </a:solidFill>
                <a:latin typeface="Times" charset="0"/>
                <a:ea typeface="굴림" charset="0"/>
                <a:cs typeface="굴림" charset="0"/>
              </a:rPr>
              <a:t>1</a:t>
            </a:r>
          </a:p>
        </p:txBody>
      </p:sp>
      <p:sp>
        <p:nvSpPr>
          <p:cNvPr id="44" name="Rectangle 4">
            <a:extLst>
              <a:ext uri="{FF2B5EF4-FFF2-40B4-BE49-F238E27FC236}">
                <a16:creationId xmlns:a16="http://schemas.microsoft.com/office/drawing/2014/main" id="{05292082-D56C-2947-8B74-2FD17B704468}"/>
              </a:ext>
            </a:extLst>
          </p:cNvPr>
          <p:cNvSpPr>
            <a:spLocks noChangeArrowheads="1"/>
          </p:cNvSpPr>
          <p:nvPr/>
        </p:nvSpPr>
        <p:spPr bwMode="auto">
          <a:xfrm>
            <a:off x="2319338" y="3652838"/>
            <a:ext cx="817562" cy="515937"/>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800" b="1">
                <a:solidFill>
                  <a:srgbClr val="FFFF00"/>
                </a:solidFill>
                <a:latin typeface="Times" charset="0"/>
                <a:ea typeface="굴림" charset="0"/>
                <a:cs typeface="굴림" charset="0"/>
              </a:rPr>
              <a:t>2</a:t>
            </a:r>
          </a:p>
        </p:txBody>
      </p:sp>
      <p:sp>
        <p:nvSpPr>
          <p:cNvPr id="45" name="Rectangle 5">
            <a:extLst>
              <a:ext uri="{FF2B5EF4-FFF2-40B4-BE49-F238E27FC236}">
                <a16:creationId xmlns:a16="http://schemas.microsoft.com/office/drawing/2014/main" id="{65BB47FD-D0F2-454D-9EB5-30CACF4ED126}"/>
              </a:ext>
            </a:extLst>
          </p:cNvPr>
          <p:cNvSpPr>
            <a:spLocks noChangeArrowheads="1"/>
          </p:cNvSpPr>
          <p:nvPr/>
        </p:nvSpPr>
        <p:spPr bwMode="auto">
          <a:xfrm>
            <a:off x="3190875" y="2897188"/>
            <a:ext cx="817563" cy="515937"/>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800" b="1">
                <a:solidFill>
                  <a:srgbClr val="FFFF00"/>
                </a:solidFill>
                <a:latin typeface="Times" charset="0"/>
                <a:ea typeface="굴림" charset="0"/>
                <a:cs typeface="굴림" charset="0"/>
              </a:rPr>
              <a:t>3</a:t>
            </a:r>
          </a:p>
        </p:txBody>
      </p:sp>
      <p:sp>
        <p:nvSpPr>
          <p:cNvPr id="46" name="Rectangle 6">
            <a:extLst>
              <a:ext uri="{FF2B5EF4-FFF2-40B4-BE49-F238E27FC236}">
                <a16:creationId xmlns:a16="http://schemas.microsoft.com/office/drawing/2014/main" id="{3E9111DB-0B4B-D645-A625-5649D19F2D59}"/>
              </a:ext>
            </a:extLst>
          </p:cNvPr>
          <p:cNvSpPr>
            <a:spLocks noChangeArrowheads="1"/>
          </p:cNvSpPr>
          <p:nvPr/>
        </p:nvSpPr>
        <p:spPr bwMode="auto">
          <a:xfrm>
            <a:off x="4529138" y="2632075"/>
            <a:ext cx="817562" cy="515938"/>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800" b="1">
                <a:solidFill>
                  <a:srgbClr val="FFFF00"/>
                </a:solidFill>
                <a:latin typeface="Times" charset="0"/>
                <a:ea typeface="굴림" charset="0"/>
                <a:cs typeface="굴림" charset="0"/>
              </a:rPr>
              <a:t>4</a:t>
            </a:r>
          </a:p>
        </p:txBody>
      </p:sp>
      <p:sp>
        <p:nvSpPr>
          <p:cNvPr id="47" name="Rectangle 7">
            <a:extLst>
              <a:ext uri="{FF2B5EF4-FFF2-40B4-BE49-F238E27FC236}">
                <a16:creationId xmlns:a16="http://schemas.microsoft.com/office/drawing/2014/main" id="{35D85D32-81A1-1440-8310-6668A97F3D5F}"/>
              </a:ext>
            </a:extLst>
          </p:cNvPr>
          <p:cNvSpPr>
            <a:spLocks noChangeArrowheads="1"/>
          </p:cNvSpPr>
          <p:nvPr/>
        </p:nvSpPr>
        <p:spPr bwMode="auto">
          <a:xfrm>
            <a:off x="5489575" y="2936875"/>
            <a:ext cx="817563" cy="515938"/>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800" b="1">
                <a:solidFill>
                  <a:srgbClr val="FFFF00"/>
                </a:solidFill>
                <a:latin typeface="Times" charset="0"/>
                <a:ea typeface="굴림" charset="0"/>
                <a:cs typeface="굴림" charset="0"/>
              </a:rPr>
              <a:t>5</a:t>
            </a:r>
          </a:p>
        </p:txBody>
      </p:sp>
      <p:sp>
        <p:nvSpPr>
          <p:cNvPr id="48" name="Rectangle 8">
            <a:extLst>
              <a:ext uri="{FF2B5EF4-FFF2-40B4-BE49-F238E27FC236}">
                <a16:creationId xmlns:a16="http://schemas.microsoft.com/office/drawing/2014/main" id="{16A128F4-D115-034C-9CB1-55011C1A17C5}"/>
              </a:ext>
            </a:extLst>
          </p:cNvPr>
          <p:cNvSpPr>
            <a:spLocks noChangeArrowheads="1"/>
          </p:cNvSpPr>
          <p:nvPr/>
        </p:nvSpPr>
        <p:spPr bwMode="auto">
          <a:xfrm>
            <a:off x="6018213" y="3384550"/>
            <a:ext cx="817562" cy="5159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r>
              <a:rPr lang="en-US" altLang="ko-KR" sz="2800" b="1">
                <a:solidFill>
                  <a:srgbClr val="FFFF00"/>
                </a:solidFill>
                <a:latin typeface="Times" charset="0"/>
                <a:ea typeface="굴림" charset="0"/>
                <a:cs typeface="굴림" charset="0"/>
              </a:rPr>
              <a:t>6</a:t>
            </a:r>
          </a:p>
        </p:txBody>
      </p:sp>
      <p:sp>
        <p:nvSpPr>
          <p:cNvPr id="49" name="Rectangle 9">
            <a:extLst>
              <a:ext uri="{FF2B5EF4-FFF2-40B4-BE49-F238E27FC236}">
                <a16:creationId xmlns:a16="http://schemas.microsoft.com/office/drawing/2014/main" id="{D2632483-72D4-6947-BF3A-6A4C6421C8FA}"/>
              </a:ext>
            </a:extLst>
          </p:cNvPr>
          <p:cNvSpPr>
            <a:spLocks noChangeArrowheads="1"/>
          </p:cNvSpPr>
          <p:nvPr/>
        </p:nvSpPr>
        <p:spPr bwMode="auto">
          <a:xfrm>
            <a:off x="6454775" y="4089400"/>
            <a:ext cx="817563" cy="515938"/>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800" b="1">
                <a:solidFill>
                  <a:srgbClr val="FFFF00"/>
                </a:solidFill>
                <a:latin typeface="Times" charset="0"/>
                <a:ea typeface="굴림" charset="0"/>
                <a:cs typeface="굴림" charset="0"/>
              </a:rPr>
              <a:t>7</a:t>
            </a:r>
          </a:p>
        </p:txBody>
      </p:sp>
      <p:sp>
        <p:nvSpPr>
          <p:cNvPr id="50" name="Line 16">
            <a:extLst>
              <a:ext uri="{FF2B5EF4-FFF2-40B4-BE49-F238E27FC236}">
                <a16:creationId xmlns:a16="http://schemas.microsoft.com/office/drawing/2014/main" id="{4D56C1CA-DD22-F549-A029-B36B4594D525}"/>
              </a:ext>
            </a:extLst>
          </p:cNvPr>
          <p:cNvSpPr>
            <a:spLocks noChangeShapeType="1"/>
          </p:cNvSpPr>
          <p:nvPr/>
        </p:nvSpPr>
        <p:spPr bwMode="auto">
          <a:xfrm flipV="1">
            <a:off x="5219700" y="4702175"/>
            <a:ext cx="1600200" cy="35560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51" name="Line 17">
            <a:extLst>
              <a:ext uri="{FF2B5EF4-FFF2-40B4-BE49-F238E27FC236}">
                <a16:creationId xmlns:a16="http://schemas.microsoft.com/office/drawing/2014/main" id="{0AD4BE41-E381-5D48-BF73-B9027356069D}"/>
              </a:ext>
            </a:extLst>
          </p:cNvPr>
          <p:cNvSpPr>
            <a:spLocks noChangeShapeType="1"/>
          </p:cNvSpPr>
          <p:nvPr/>
        </p:nvSpPr>
        <p:spPr bwMode="auto">
          <a:xfrm flipV="1">
            <a:off x="5456238" y="5230813"/>
            <a:ext cx="1427162" cy="20637"/>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52" name="Rectangle 18">
            <a:extLst>
              <a:ext uri="{FF2B5EF4-FFF2-40B4-BE49-F238E27FC236}">
                <a16:creationId xmlns:a16="http://schemas.microsoft.com/office/drawing/2014/main" id="{BEE219E8-9C4D-6A42-8212-30A2189A0751}"/>
              </a:ext>
            </a:extLst>
          </p:cNvPr>
          <p:cNvSpPr>
            <a:spLocks noChangeArrowheads="1"/>
          </p:cNvSpPr>
          <p:nvPr/>
        </p:nvSpPr>
        <p:spPr bwMode="auto">
          <a:xfrm>
            <a:off x="7127875" y="4819650"/>
            <a:ext cx="817563" cy="515938"/>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800" b="1">
                <a:solidFill>
                  <a:srgbClr val="FFFF00"/>
                </a:solidFill>
                <a:latin typeface="Times" charset="0"/>
                <a:ea typeface="굴림" charset="0"/>
                <a:cs typeface="굴림" charset="0"/>
              </a:rPr>
              <a:t>8</a:t>
            </a:r>
          </a:p>
        </p:txBody>
      </p:sp>
      <p:sp>
        <p:nvSpPr>
          <p:cNvPr id="53" name="Freeform 19">
            <a:extLst>
              <a:ext uri="{FF2B5EF4-FFF2-40B4-BE49-F238E27FC236}">
                <a16:creationId xmlns:a16="http://schemas.microsoft.com/office/drawing/2014/main" id="{D30D1D21-3174-2043-8C40-741915BC7392}"/>
              </a:ext>
            </a:extLst>
          </p:cNvPr>
          <p:cNvSpPr>
            <a:spLocks/>
          </p:cNvSpPr>
          <p:nvPr/>
        </p:nvSpPr>
        <p:spPr bwMode="auto">
          <a:xfrm>
            <a:off x="1927225" y="4895850"/>
            <a:ext cx="52388" cy="179388"/>
          </a:xfrm>
          <a:custGeom>
            <a:avLst/>
            <a:gdLst>
              <a:gd name="T0" fmla="*/ 25400 w 33"/>
              <a:gd name="T1" fmla="*/ 161925 h 113"/>
              <a:gd name="T2" fmla="*/ 25400 w 33"/>
              <a:gd name="T3" fmla="*/ 149225 h 113"/>
              <a:gd name="T4" fmla="*/ 28575 w 33"/>
              <a:gd name="T5" fmla="*/ 136525 h 113"/>
              <a:gd name="T6" fmla="*/ 31750 w 33"/>
              <a:gd name="T7" fmla="*/ 123825 h 113"/>
              <a:gd name="T8" fmla="*/ 34925 w 33"/>
              <a:gd name="T9" fmla="*/ 111125 h 113"/>
              <a:gd name="T10" fmla="*/ 34925 w 33"/>
              <a:gd name="T11" fmla="*/ 98425 h 113"/>
              <a:gd name="T12" fmla="*/ 38100 w 33"/>
              <a:gd name="T13" fmla="*/ 85725 h 113"/>
              <a:gd name="T14" fmla="*/ 38100 w 33"/>
              <a:gd name="T15" fmla="*/ 73025 h 113"/>
              <a:gd name="T16" fmla="*/ 44450 w 33"/>
              <a:gd name="T17" fmla="*/ 60325 h 113"/>
              <a:gd name="T18" fmla="*/ 44450 w 33"/>
              <a:gd name="T19" fmla="*/ 47625 h 113"/>
              <a:gd name="T20" fmla="*/ 44450 w 33"/>
              <a:gd name="T21" fmla="*/ 34925 h 113"/>
              <a:gd name="T22" fmla="*/ 44450 w 33"/>
              <a:gd name="T23" fmla="*/ 22225 h 113"/>
              <a:gd name="T24" fmla="*/ 47625 w 33"/>
              <a:gd name="T25" fmla="*/ 9525 h 113"/>
              <a:gd name="T26" fmla="*/ 44450 w 33"/>
              <a:gd name="T27" fmla="*/ 0 h 113"/>
              <a:gd name="T28" fmla="*/ 34925 w 33"/>
              <a:gd name="T29" fmla="*/ 6350 h 113"/>
              <a:gd name="T30" fmla="*/ 22225 w 33"/>
              <a:gd name="T31" fmla="*/ 6350 h 113"/>
              <a:gd name="T32" fmla="*/ 12700 w 33"/>
              <a:gd name="T33" fmla="*/ 12700 h 113"/>
              <a:gd name="T34" fmla="*/ 9525 w 33"/>
              <a:gd name="T35" fmla="*/ 25400 h 113"/>
              <a:gd name="T36" fmla="*/ 6350 w 33"/>
              <a:gd name="T37" fmla="*/ 38100 h 113"/>
              <a:gd name="T38" fmla="*/ 6350 w 33"/>
              <a:gd name="T39" fmla="*/ 50800 h 113"/>
              <a:gd name="T40" fmla="*/ 6350 w 33"/>
              <a:gd name="T41" fmla="*/ 63500 h 113"/>
              <a:gd name="T42" fmla="*/ 3175 w 33"/>
              <a:gd name="T43" fmla="*/ 76200 h 113"/>
              <a:gd name="T44" fmla="*/ 0 w 33"/>
              <a:gd name="T45" fmla="*/ 88900 h 113"/>
              <a:gd name="T46" fmla="*/ 0 w 33"/>
              <a:gd name="T47" fmla="*/ 101600 h 113"/>
              <a:gd name="T48" fmla="*/ 0 w 33"/>
              <a:gd name="T49" fmla="*/ 114300 h 113"/>
              <a:gd name="T50" fmla="*/ 3175 w 33"/>
              <a:gd name="T51" fmla="*/ 127000 h 113"/>
              <a:gd name="T52" fmla="*/ 9525 w 33"/>
              <a:gd name="T53" fmla="*/ 139700 h 113"/>
              <a:gd name="T54" fmla="*/ 9525 w 33"/>
              <a:gd name="T55" fmla="*/ 152400 h 113"/>
              <a:gd name="T56" fmla="*/ 6350 w 33"/>
              <a:gd name="T57" fmla="*/ 165100 h 113"/>
              <a:gd name="T58" fmla="*/ 12700 w 33"/>
              <a:gd name="T59" fmla="*/ 177800 h 113"/>
              <a:gd name="T60" fmla="*/ 25400 w 33"/>
              <a:gd name="T61" fmla="*/ 171450 h 113"/>
              <a:gd name="T62" fmla="*/ 19050 w 33"/>
              <a:gd name="T63" fmla="*/ 161925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3" h="113">
                <a:moveTo>
                  <a:pt x="12" y="102"/>
                </a:moveTo>
                <a:lnTo>
                  <a:pt x="16" y="102"/>
                </a:lnTo>
                <a:lnTo>
                  <a:pt x="18" y="98"/>
                </a:lnTo>
                <a:lnTo>
                  <a:pt x="16" y="94"/>
                </a:lnTo>
                <a:lnTo>
                  <a:pt x="18" y="90"/>
                </a:lnTo>
                <a:lnTo>
                  <a:pt x="18" y="86"/>
                </a:lnTo>
                <a:lnTo>
                  <a:pt x="18" y="82"/>
                </a:lnTo>
                <a:lnTo>
                  <a:pt x="20" y="78"/>
                </a:lnTo>
                <a:lnTo>
                  <a:pt x="20" y="74"/>
                </a:lnTo>
                <a:lnTo>
                  <a:pt x="22" y="70"/>
                </a:lnTo>
                <a:lnTo>
                  <a:pt x="22" y="66"/>
                </a:lnTo>
                <a:lnTo>
                  <a:pt x="22" y="62"/>
                </a:lnTo>
                <a:lnTo>
                  <a:pt x="22" y="58"/>
                </a:lnTo>
                <a:lnTo>
                  <a:pt x="24" y="54"/>
                </a:lnTo>
                <a:lnTo>
                  <a:pt x="24" y="50"/>
                </a:lnTo>
                <a:lnTo>
                  <a:pt x="24" y="46"/>
                </a:lnTo>
                <a:lnTo>
                  <a:pt x="28" y="42"/>
                </a:lnTo>
                <a:lnTo>
                  <a:pt x="28" y="38"/>
                </a:lnTo>
                <a:lnTo>
                  <a:pt x="28" y="34"/>
                </a:lnTo>
                <a:lnTo>
                  <a:pt x="28" y="30"/>
                </a:lnTo>
                <a:lnTo>
                  <a:pt x="28" y="26"/>
                </a:lnTo>
                <a:lnTo>
                  <a:pt x="28" y="22"/>
                </a:lnTo>
                <a:lnTo>
                  <a:pt x="28" y="18"/>
                </a:lnTo>
                <a:lnTo>
                  <a:pt x="28" y="14"/>
                </a:lnTo>
                <a:lnTo>
                  <a:pt x="28" y="10"/>
                </a:lnTo>
                <a:lnTo>
                  <a:pt x="30" y="6"/>
                </a:lnTo>
                <a:lnTo>
                  <a:pt x="32" y="2"/>
                </a:lnTo>
                <a:lnTo>
                  <a:pt x="28" y="0"/>
                </a:lnTo>
                <a:lnTo>
                  <a:pt x="24" y="0"/>
                </a:lnTo>
                <a:lnTo>
                  <a:pt x="22" y="4"/>
                </a:lnTo>
                <a:lnTo>
                  <a:pt x="18" y="4"/>
                </a:lnTo>
                <a:lnTo>
                  <a:pt x="14" y="4"/>
                </a:lnTo>
                <a:lnTo>
                  <a:pt x="10" y="4"/>
                </a:lnTo>
                <a:lnTo>
                  <a:pt x="8" y="8"/>
                </a:lnTo>
                <a:lnTo>
                  <a:pt x="8" y="12"/>
                </a:lnTo>
                <a:lnTo>
                  <a:pt x="6" y="16"/>
                </a:lnTo>
                <a:lnTo>
                  <a:pt x="6" y="20"/>
                </a:lnTo>
                <a:lnTo>
                  <a:pt x="4" y="24"/>
                </a:lnTo>
                <a:lnTo>
                  <a:pt x="4" y="28"/>
                </a:lnTo>
                <a:lnTo>
                  <a:pt x="4" y="32"/>
                </a:lnTo>
                <a:lnTo>
                  <a:pt x="4" y="36"/>
                </a:lnTo>
                <a:lnTo>
                  <a:pt x="4" y="40"/>
                </a:lnTo>
                <a:lnTo>
                  <a:pt x="4" y="44"/>
                </a:lnTo>
                <a:lnTo>
                  <a:pt x="2" y="48"/>
                </a:lnTo>
                <a:lnTo>
                  <a:pt x="0" y="52"/>
                </a:lnTo>
                <a:lnTo>
                  <a:pt x="0" y="56"/>
                </a:lnTo>
                <a:lnTo>
                  <a:pt x="0" y="60"/>
                </a:lnTo>
                <a:lnTo>
                  <a:pt x="0" y="64"/>
                </a:lnTo>
                <a:lnTo>
                  <a:pt x="0" y="68"/>
                </a:lnTo>
                <a:lnTo>
                  <a:pt x="0" y="72"/>
                </a:lnTo>
                <a:lnTo>
                  <a:pt x="2" y="76"/>
                </a:lnTo>
                <a:lnTo>
                  <a:pt x="2" y="80"/>
                </a:lnTo>
                <a:lnTo>
                  <a:pt x="4" y="84"/>
                </a:lnTo>
                <a:lnTo>
                  <a:pt x="6" y="88"/>
                </a:lnTo>
                <a:lnTo>
                  <a:pt x="6" y="92"/>
                </a:lnTo>
                <a:lnTo>
                  <a:pt x="6" y="96"/>
                </a:lnTo>
                <a:lnTo>
                  <a:pt x="4" y="100"/>
                </a:lnTo>
                <a:lnTo>
                  <a:pt x="4" y="104"/>
                </a:lnTo>
                <a:lnTo>
                  <a:pt x="6" y="108"/>
                </a:lnTo>
                <a:lnTo>
                  <a:pt x="8" y="112"/>
                </a:lnTo>
                <a:lnTo>
                  <a:pt x="12" y="110"/>
                </a:lnTo>
                <a:lnTo>
                  <a:pt x="16" y="108"/>
                </a:lnTo>
                <a:lnTo>
                  <a:pt x="16" y="104"/>
                </a:lnTo>
                <a:lnTo>
                  <a:pt x="12" y="102"/>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46662" dir="3284183" algn="ctr" rotWithShape="0">
                    <a:schemeClr val="bg2">
                      <a:alpha val="74997"/>
                    </a:schemeClr>
                  </a:outerShdw>
                </a:effectLst>
              </a14:hiddenEffects>
            </a:ext>
          </a:extLst>
        </p:spPr>
        <p:txBody>
          <a:bodyPr/>
          <a:lstStyle/>
          <a:p>
            <a:endParaRPr lang="en-US"/>
          </a:p>
        </p:txBody>
      </p:sp>
      <p:sp>
        <p:nvSpPr>
          <p:cNvPr id="56" name="Line 67">
            <a:extLst>
              <a:ext uri="{FF2B5EF4-FFF2-40B4-BE49-F238E27FC236}">
                <a16:creationId xmlns:a16="http://schemas.microsoft.com/office/drawing/2014/main" id="{257CA228-5468-2640-ABB7-A8A82FCF99BC}"/>
              </a:ext>
            </a:extLst>
          </p:cNvPr>
          <p:cNvSpPr>
            <a:spLocks noChangeShapeType="1"/>
          </p:cNvSpPr>
          <p:nvPr/>
        </p:nvSpPr>
        <p:spPr bwMode="auto">
          <a:xfrm flipV="1">
            <a:off x="5827713" y="5232400"/>
            <a:ext cx="1022350" cy="190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57" name="Line 68">
            <a:extLst>
              <a:ext uri="{FF2B5EF4-FFF2-40B4-BE49-F238E27FC236}">
                <a16:creationId xmlns:a16="http://schemas.microsoft.com/office/drawing/2014/main" id="{7F84ABD5-F342-614B-8A23-AFBECD966491}"/>
              </a:ext>
            </a:extLst>
          </p:cNvPr>
          <p:cNvSpPr>
            <a:spLocks noChangeShapeType="1"/>
          </p:cNvSpPr>
          <p:nvPr/>
        </p:nvSpPr>
        <p:spPr bwMode="auto">
          <a:xfrm>
            <a:off x="2133600" y="5108575"/>
            <a:ext cx="1541463" cy="112713"/>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58" name="Line 69">
            <a:extLst>
              <a:ext uri="{FF2B5EF4-FFF2-40B4-BE49-F238E27FC236}">
                <a16:creationId xmlns:a16="http://schemas.microsoft.com/office/drawing/2014/main" id="{A2CC29C3-2D09-AD41-A221-30110407A3FB}"/>
              </a:ext>
            </a:extLst>
          </p:cNvPr>
          <p:cNvSpPr>
            <a:spLocks noChangeShapeType="1"/>
          </p:cNvSpPr>
          <p:nvPr/>
        </p:nvSpPr>
        <p:spPr bwMode="auto">
          <a:xfrm>
            <a:off x="2390775" y="4222750"/>
            <a:ext cx="1419225" cy="7683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59" name="Line 70">
            <a:extLst>
              <a:ext uri="{FF2B5EF4-FFF2-40B4-BE49-F238E27FC236}">
                <a16:creationId xmlns:a16="http://schemas.microsoft.com/office/drawing/2014/main" id="{66F4B009-1FF2-2F4E-A876-0D41C46AC278}"/>
              </a:ext>
            </a:extLst>
          </p:cNvPr>
          <p:cNvSpPr>
            <a:spLocks noChangeShapeType="1"/>
          </p:cNvSpPr>
          <p:nvPr/>
        </p:nvSpPr>
        <p:spPr bwMode="auto">
          <a:xfrm>
            <a:off x="3063875" y="3368675"/>
            <a:ext cx="923925" cy="1266825"/>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60" name="Line 71">
            <a:extLst>
              <a:ext uri="{FF2B5EF4-FFF2-40B4-BE49-F238E27FC236}">
                <a16:creationId xmlns:a16="http://schemas.microsoft.com/office/drawing/2014/main" id="{2D658B51-37D6-444D-A452-8E28B17BE32F}"/>
              </a:ext>
            </a:extLst>
          </p:cNvPr>
          <p:cNvSpPr>
            <a:spLocks noChangeShapeType="1"/>
          </p:cNvSpPr>
          <p:nvPr/>
        </p:nvSpPr>
        <p:spPr bwMode="auto">
          <a:xfrm rot="578684">
            <a:off x="4117975" y="2870200"/>
            <a:ext cx="442913" cy="16700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61" name="Line 72">
            <a:extLst>
              <a:ext uri="{FF2B5EF4-FFF2-40B4-BE49-F238E27FC236}">
                <a16:creationId xmlns:a16="http://schemas.microsoft.com/office/drawing/2014/main" id="{62992B3C-442E-C049-B38F-C76938C58EB2}"/>
              </a:ext>
            </a:extLst>
          </p:cNvPr>
          <p:cNvSpPr>
            <a:spLocks noChangeShapeType="1"/>
          </p:cNvSpPr>
          <p:nvPr/>
        </p:nvSpPr>
        <p:spPr bwMode="auto">
          <a:xfrm flipH="1">
            <a:off x="4886325" y="3287713"/>
            <a:ext cx="938213" cy="1389062"/>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62" name="Line 73">
            <a:extLst>
              <a:ext uri="{FF2B5EF4-FFF2-40B4-BE49-F238E27FC236}">
                <a16:creationId xmlns:a16="http://schemas.microsoft.com/office/drawing/2014/main" id="{730CCDD1-8535-504F-9F21-DA093016E2E2}"/>
              </a:ext>
            </a:extLst>
          </p:cNvPr>
          <p:cNvSpPr>
            <a:spLocks noChangeShapeType="1"/>
          </p:cNvSpPr>
          <p:nvPr/>
        </p:nvSpPr>
        <p:spPr bwMode="auto">
          <a:xfrm flipH="1">
            <a:off x="5097463" y="3825875"/>
            <a:ext cx="1265237" cy="992188"/>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63" name="Line 74">
            <a:extLst>
              <a:ext uri="{FF2B5EF4-FFF2-40B4-BE49-F238E27FC236}">
                <a16:creationId xmlns:a16="http://schemas.microsoft.com/office/drawing/2014/main" id="{A1767040-CA8A-2B4C-9FB1-BD06CB70000F}"/>
              </a:ext>
            </a:extLst>
          </p:cNvPr>
          <p:cNvSpPr>
            <a:spLocks noChangeShapeType="1"/>
          </p:cNvSpPr>
          <p:nvPr/>
        </p:nvSpPr>
        <p:spPr bwMode="auto">
          <a:xfrm flipV="1">
            <a:off x="5181600" y="4676775"/>
            <a:ext cx="1614488" cy="41910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nvGrpSpPr>
          <p:cNvPr id="64" name="Group 264">
            <a:extLst>
              <a:ext uri="{FF2B5EF4-FFF2-40B4-BE49-F238E27FC236}">
                <a16:creationId xmlns:a16="http://schemas.microsoft.com/office/drawing/2014/main" id="{73C6B789-E831-DE45-BB54-41F421439F44}"/>
              </a:ext>
            </a:extLst>
          </p:cNvPr>
          <p:cNvGrpSpPr>
            <a:grpSpLocks/>
          </p:cNvGrpSpPr>
          <p:nvPr/>
        </p:nvGrpSpPr>
        <p:grpSpPr bwMode="auto">
          <a:xfrm>
            <a:off x="2151063" y="2470150"/>
            <a:ext cx="5386387" cy="2852738"/>
            <a:chOff x="1355" y="1556"/>
            <a:chExt cx="3393" cy="1797"/>
          </a:xfrm>
        </p:grpSpPr>
        <p:sp>
          <p:nvSpPr>
            <p:cNvPr id="65" name="Rectangle 75">
              <a:extLst>
                <a:ext uri="{FF2B5EF4-FFF2-40B4-BE49-F238E27FC236}">
                  <a16:creationId xmlns:a16="http://schemas.microsoft.com/office/drawing/2014/main" id="{749C2DDD-7CAE-E945-BB8D-311B781A765C}"/>
                </a:ext>
              </a:extLst>
            </p:cNvPr>
            <p:cNvSpPr>
              <a:spLocks noChangeArrowheads="1"/>
            </p:cNvSpPr>
            <p:nvPr/>
          </p:nvSpPr>
          <p:spPr bwMode="auto">
            <a:xfrm rot="5246759">
              <a:off x="2191" y="2388"/>
              <a:ext cx="1290"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선지서</a:t>
              </a:r>
              <a:endParaRPr lang="ko-KR" altLang="en-US" sz="1800" b="1">
                <a:solidFill>
                  <a:srgbClr val="FFFF00"/>
                </a:solidFill>
                <a:latin typeface="Helvetica BlackOblique" charset="0"/>
                <a:ea typeface="굴림" charset="0"/>
                <a:cs typeface="굴림" charset="0"/>
              </a:endParaRPr>
            </a:p>
          </p:txBody>
        </p:sp>
        <p:sp>
          <p:nvSpPr>
            <p:cNvPr id="66" name="Rectangle 76">
              <a:extLst>
                <a:ext uri="{FF2B5EF4-FFF2-40B4-BE49-F238E27FC236}">
                  <a16:creationId xmlns:a16="http://schemas.microsoft.com/office/drawing/2014/main" id="{CE9C8CC9-7C51-E545-8207-68C12730A423}"/>
                </a:ext>
              </a:extLst>
            </p:cNvPr>
            <p:cNvSpPr>
              <a:spLocks noChangeArrowheads="1"/>
            </p:cNvSpPr>
            <p:nvPr/>
          </p:nvSpPr>
          <p:spPr bwMode="auto">
            <a:xfrm>
              <a:off x="3653" y="3143"/>
              <a:ext cx="1095" cy="21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600" b="1">
                  <a:solidFill>
                    <a:schemeClr val="hlink"/>
                  </a:solidFill>
                  <a:latin typeface="Helvetica BlackOblique" charset="0"/>
                  <a:ea typeface="굴림" charset="0"/>
                  <a:cs typeface="굴림" charset="0"/>
                </a:rPr>
                <a:t>계시록</a:t>
              </a:r>
              <a:endParaRPr lang="ko-KR" altLang="en-US" sz="1600" b="1">
                <a:solidFill>
                  <a:srgbClr val="FFFF00"/>
                </a:solidFill>
                <a:latin typeface="Helvetica BlackOblique" charset="0"/>
                <a:ea typeface="굴림" charset="0"/>
                <a:cs typeface="굴림" charset="0"/>
              </a:endParaRPr>
            </a:p>
          </p:txBody>
        </p:sp>
        <p:sp>
          <p:nvSpPr>
            <p:cNvPr id="67" name="Rectangle 77">
              <a:extLst>
                <a:ext uri="{FF2B5EF4-FFF2-40B4-BE49-F238E27FC236}">
                  <a16:creationId xmlns:a16="http://schemas.microsoft.com/office/drawing/2014/main" id="{F7661C83-FD9D-E146-9F2D-B20C6477AEEC}"/>
                </a:ext>
              </a:extLst>
            </p:cNvPr>
            <p:cNvSpPr>
              <a:spLocks noChangeArrowheads="1"/>
            </p:cNvSpPr>
            <p:nvPr/>
          </p:nvSpPr>
          <p:spPr bwMode="auto">
            <a:xfrm rot="3267768">
              <a:off x="1819" y="2522"/>
              <a:ext cx="1118"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시가서</a:t>
              </a:r>
              <a:endParaRPr lang="ko-KR" altLang="en-US" sz="1800" b="1">
                <a:solidFill>
                  <a:srgbClr val="FFFF00"/>
                </a:solidFill>
                <a:latin typeface="Helvetica BlackOblique" charset="0"/>
                <a:ea typeface="굴림" charset="0"/>
                <a:cs typeface="굴림" charset="0"/>
              </a:endParaRPr>
            </a:p>
          </p:txBody>
        </p:sp>
        <p:sp>
          <p:nvSpPr>
            <p:cNvPr id="68" name="Rectangle 78">
              <a:extLst>
                <a:ext uri="{FF2B5EF4-FFF2-40B4-BE49-F238E27FC236}">
                  <a16:creationId xmlns:a16="http://schemas.microsoft.com/office/drawing/2014/main" id="{E9043417-404E-5148-9DEA-AA998E074168}"/>
                </a:ext>
              </a:extLst>
            </p:cNvPr>
            <p:cNvSpPr>
              <a:spLocks noChangeArrowheads="1"/>
            </p:cNvSpPr>
            <p:nvPr/>
          </p:nvSpPr>
          <p:spPr bwMode="auto">
            <a:xfrm rot="20643327">
              <a:off x="3550" y="2815"/>
              <a:ext cx="775"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chemeClr val="hlink"/>
                  </a:solidFill>
                  <a:latin typeface="Helvetica BlackOblique" charset="0"/>
                  <a:ea typeface="굴림" charset="0"/>
                  <a:cs typeface="굴림" charset="0"/>
                </a:rPr>
                <a:t>서신서</a:t>
              </a:r>
              <a:endParaRPr lang="ko-KR" altLang="en-US" sz="1800" b="1">
                <a:solidFill>
                  <a:srgbClr val="FFFF00"/>
                </a:solidFill>
                <a:latin typeface="Helvetica BlackOblique" charset="0"/>
                <a:ea typeface="굴림" charset="0"/>
                <a:cs typeface="굴림" charset="0"/>
              </a:endParaRPr>
            </a:p>
          </p:txBody>
        </p:sp>
        <p:sp>
          <p:nvSpPr>
            <p:cNvPr id="69" name="Rectangle 79">
              <a:extLst>
                <a:ext uri="{FF2B5EF4-FFF2-40B4-BE49-F238E27FC236}">
                  <a16:creationId xmlns:a16="http://schemas.microsoft.com/office/drawing/2014/main" id="{F294B1ED-F29D-FC4C-B7AC-C8FC1FC2D10A}"/>
                </a:ext>
              </a:extLst>
            </p:cNvPr>
            <p:cNvSpPr>
              <a:spLocks noChangeArrowheads="1"/>
            </p:cNvSpPr>
            <p:nvPr/>
          </p:nvSpPr>
          <p:spPr bwMode="auto">
            <a:xfrm rot="19276533">
              <a:off x="3333" y="2413"/>
              <a:ext cx="786" cy="229"/>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chemeClr val="hlink"/>
                  </a:solidFill>
                  <a:latin typeface="Helvetica BlackOblique" charset="0"/>
                  <a:ea typeface="굴림" charset="0"/>
                  <a:cs typeface="굴림" charset="0"/>
                </a:rPr>
                <a:t>사도행전</a:t>
              </a:r>
              <a:endParaRPr lang="en-US" altLang="ko-KR" sz="1800" b="1">
                <a:solidFill>
                  <a:srgbClr val="FFFF00"/>
                </a:solidFill>
                <a:latin typeface="Helvetica BlackOblique" charset="0"/>
                <a:ea typeface="굴림" charset="0"/>
                <a:cs typeface="굴림" charset="0"/>
              </a:endParaRPr>
            </a:p>
          </p:txBody>
        </p:sp>
        <p:sp>
          <p:nvSpPr>
            <p:cNvPr id="70" name="Rectangle 80">
              <a:extLst>
                <a:ext uri="{FF2B5EF4-FFF2-40B4-BE49-F238E27FC236}">
                  <a16:creationId xmlns:a16="http://schemas.microsoft.com/office/drawing/2014/main" id="{044F9004-23EC-B646-B68A-ABF0E2F298F3}"/>
                </a:ext>
              </a:extLst>
            </p:cNvPr>
            <p:cNvSpPr>
              <a:spLocks noChangeArrowheads="1"/>
            </p:cNvSpPr>
            <p:nvPr/>
          </p:nvSpPr>
          <p:spPr bwMode="auto">
            <a:xfrm rot="1755647">
              <a:off x="1460" y="2753"/>
              <a:ext cx="1190" cy="229"/>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역사서</a:t>
              </a:r>
              <a:endParaRPr lang="ko-KR" altLang="en-US" sz="1800" b="1">
                <a:solidFill>
                  <a:srgbClr val="FFFF00"/>
                </a:solidFill>
                <a:latin typeface="Helvetica BlackOblique" charset="0"/>
                <a:ea typeface="굴림" charset="0"/>
                <a:cs typeface="굴림" charset="0"/>
              </a:endParaRPr>
            </a:p>
          </p:txBody>
        </p:sp>
        <p:sp>
          <p:nvSpPr>
            <p:cNvPr id="71" name="Rectangle 81">
              <a:extLst>
                <a:ext uri="{FF2B5EF4-FFF2-40B4-BE49-F238E27FC236}">
                  <a16:creationId xmlns:a16="http://schemas.microsoft.com/office/drawing/2014/main" id="{318F4889-582F-6F42-8C04-DB9CE9016DF7}"/>
                </a:ext>
              </a:extLst>
            </p:cNvPr>
            <p:cNvSpPr>
              <a:spLocks noChangeArrowheads="1"/>
            </p:cNvSpPr>
            <p:nvPr/>
          </p:nvSpPr>
          <p:spPr bwMode="auto">
            <a:xfrm rot="240000">
              <a:off x="1355" y="3047"/>
              <a:ext cx="743"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율법서</a:t>
              </a:r>
              <a:endParaRPr lang="ko-KR" altLang="en-US" sz="1800" b="1">
                <a:solidFill>
                  <a:srgbClr val="FFFF00"/>
                </a:solidFill>
                <a:latin typeface="Helvetica BlackOblique" charset="0"/>
                <a:ea typeface="굴림" charset="0"/>
                <a:cs typeface="굴림" charset="0"/>
              </a:endParaRPr>
            </a:p>
          </p:txBody>
        </p:sp>
        <p:sp>
          <p:nvSpPr>
            <p:cNvPr id="72" name="Rectangle 82">
              <a:extLst>
                <a:ext uri="{FF2B5EF4-FFF2-40B4-BE49-F238E27FC236}">
                  <a16:creationId xmlns:a16="http://schemas.microsoft.com/office/drawing/2014/main" id="{0B615F30-BDFD-1542-8DFC-2C89C1DBF373}"/>
                </a:ext>
              </a:extLst>
            </p:cNvPr>
            <p:cNvSpPr>
              <a:spLocks noChangeArrowheads="1"/>
            </p:cNvSpPr>
            <p:nvPr/>
          </p:nvSpPr>
          <p:spPr bwMode="auto">
            <a:xfrm rot="18254599">
              <a:off x="2988" y="2000"/>
              <a:ext cx="1117"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chemeClr val="hlink"/>
                  </a:solidFill>
                  <a:latin typeface="Helvetica BlackOblique" charset="0"/>
                  <a:ea typeface="굴림" charset="0"/>
                  <a:cs typeface="굴림" charset="0"/>
                </a:rPr>
                <a:t>복음서</a:t>
              </a:r>
              <a:endParaRPr lang="ko-KR" altLang="en-US" sz="1800" b="1">
                <a:solidFill>
                  <a:srgbClr val="FFFF00"/>
                </a:solidFill>
                <a:latin typeface="Helvetica BlackOblique" charset="0"/>
                <a:ea typeface="굴림" charset="0"/>
                <a:cs typeface="굴림" charset="0"/>
              </a:endParaRPr>
            </a:p>
          </p:txBody>
        </p:sp>
      </p:grpSp>
      <p:sp>
        <p:nvSpPr>
          <p:cNvPr id="75" name="Text Box 90">
            <a:extLst>
              <a:ext uri="{FF2B5EF4-FFF2-40B4-BE49-F238E27FC236}">
                <a16:creationId xmlns:a16="http://schemas.microsoft.com/office/drawing/2014/main" id="{646D11B1-6A3C-F64D-9BE4-1E84B3A339BC}"/>
              </a:ext>
            </a:extLst>
          </p:cNvPr>
          <p:cNvSpPr txBox="1">
            <a:spLocks noChangeArrowheads="1"/>
          </p:cNvSpPr>
          <p:nvPr/>
        </p:nvSpPr>
        <p:spPr bwMode="auto">
          <a:xfrm>
            <a:off x="5969000" y="1212850"/>
            <a:ext cx="2870200" cy="822325"/>
          </a:xfrm>
          <a:prstGeom prst="rect">
            <a:avLst/>
          </a:prstGeom>
          <a:noFill/>
          <a:ln>
            <a:noFill/>
          </a:ln>
          <a:effectLst>
            <a:outerShdw blurRad="63500" dist="7184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l">
              <a:spcBef>
                <a:spcPct val="50000"/>
              </a:spcBef>
              <a:defRPr/>
            </a:pPr>
            <a:r>
              <a:rPr lang="ko-KR" altLang="en-US" sz="2400" b="1">
                <a:solidFill>
                  <a:srgbClr val="E81034"/>
                </a:solidFill>
                <a:latin typeface="Comic Sans MS" charset="0"/>
                <a:ea typeface="굴림" charset="0"/>
                <a:cs typeface="굴림" charset="0"/>
              </a:rPr>
              <a:t>전투적인     지도자</a:t>
            </a:r>
            <a:endParaRPr lang="en-US" altLang="ko-KR" sz="2400" b="1">
              <a:solidFill>
                <a:srgbClr val="E81034"/>
              </a:solidFill>
              <a:latin typeface="Comic Sans MS" charset="0"/>
              <a:ea typeface="굴림" charset="0"/>
              <a:cs typeface="굴림" charset="0"/>
            </a:endParaRPr>
          </a:p>
        </p:txBody>
      </p:sp>
      <p:sp>
        <p:nvSpPr>
          <p:cNvPr id="76" name="Text Box 91">
            <a:extLst>
              <a:ext uri="{FF2B5EF4-FFF2-40B4-BE49-F238E27FC236}">
                <a16:creationId xmlns:a16="http://schemas.microsoft.com/office/drawing/2014/main" id="{3116FE05-350B-AD42-A9AA-9B91BDD6D5DD}"/>
              </a:ext>
            </a:extLst>
          </p:cNvPr>
          <p:cNvSpPr txBox="1">
            <a:spLocks noChangeArrowheads="1"/>
          </p:cNvSpPr>
          <p:nvPr/>
        </p:nvSpPr>
        <p:spPr bwMode="auto">
          <a:xfrm>
            <a:off x="-196758" y="3559175"/>
            <a:ext cx="2330451" cy="822325"/>
          </a:xfrm>
          <a:prstGeom prst="rect">
            <a:avLst/>
          </a:prstGeom>
          <a:noFill/>
          <a:ln>
            <a:noFill/>
          </a:ln>
          <a:effectLst>
            <a:outerShdw blurRad="63500" dist="7184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r">
              <a:spcBef>
                <a:spcPct val="50000"/>
              </a:spcBef>
              <a:defRPr/>
            </a:pPr>
            <a:r>
              <a:rPr lang="ko-KR" altLang="en-US" sz="2400" b="1" dirty="0">
                <a:solidFill>
                  <a:srgbClr val="E81034"/>
                </a:solidFill>
                <a:latin typeface="Comic Sans MS" charset="0"/>
                <a:ea typeface="굴림" charset="0"/>
                <a:cs typeface="굴림" charset="0"/>
              </a:rPr>
              <a:t>나무</a:t>
            </a:r>
            <a:r>
              <a:rPr lang="en-US" altLang="ko-KR" sz="2400" b="1" dirty="0">
                <a:solidFill>
                  <a:srgbClr val="E81034"/>
                </a:solidFill>
                <a:latin typeface="Comic Sans MS" charset="0"/>
                <a:ea typeface="굴림" charset="0"/>
                <a:cs typeface="굴림" charset="0"/>
              </a:rPr>
              <a:t>   </a:t>
            </a:r>
            <a:r>
              <a:rPr lang="ko-KR" altLang="en-US" sz="2400" b="1" dirty="0" err="1">
                <a:solidFill>
                  <a:srgbClr val="E81034"/>
                </a:solidFill>
                <a:latin typeface="Comic Sans MS" charset="0"/>
                <a:ea typeface="굴림" charset="0"/>
                <a:cs typeface="굴림" charset="0"/>
              </a:rPr>
              <a:t>가지치는</a:t>
            </a:r>
            <a:r>
              <a:rPr lang="ko-KR" altLang="en-US" sz="2400" b="1" dirty="0">
                <a:solidFill>
                  <a:srgbClr val="E81034"/>
                </a:solidFill>
                <a:latin typeface="Comic Sans MS" charset="0"/>
                <a:ea typeface="굴림" charset="0"/>
                <a:cs typeface="굴림" charset="0"/>
              </a:rPr>
              <a:t> 일꾼</a:t>
            </a:r>
            <a:endParaRPr lang="en-US" altLang="ko-KR" sz="1600" b="1" dirty="0">
              <a:solidFill>
                <a:srgbClr val="E81034"/>
              </a:solidFill>
              <a:latin typeface="Comic Sans MS" charset="0"/>
              <a:ea typeface="굴림" charset="0"/>
              <a:cs typeface="굴림" charset="0"/>
            </a:endParaRPr>
          </a:p>
        </p:txBody>
      </p:sp>
      <p:sp>
        <p:nvSpPr>
          <p:cNvPr id="77" name="Text Box 92">
            <a:extLst>
              <a:ext uri="{FF2B5EF4-FFF2-40B4-BE49-F238E27FC236}">
                <a16:creationId xmlns:a16="http://schemas.microsoft.com/office/drawing/2014/main" id="{151C25C1-F5C9-994F-A8F7-3C03B0067729}"/>
              </a:ext>
            </a:extLst>
          </p:cNvPr>
          <p:cNvSpPr txBox="1">
            <a:spLocks noChangeArrowheads="1"/>
          </p:cNvSpPr>
          <p:nvPr/>
        </p:nvSpPr>
        <p:spPr bwMode="auto">
          <a:xfrm>
            <a:off x="279400" y="2816225"/>
            <a:ext cx="1827213" cy="457200"/>
          </a:xfrm>
          <a:prstGeom prst="rect">
            <a:avLst/>
          </a:prstGeom>
          <a:noFill/>
          <a:ln>
            <a:noFill/>
          </a:ln>
          <a:effectLst>
            <a:outerShdw blurRad="63500" dist="7184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l">
              <a:spcBef>
                <a:spcPct val="50000"/>
              </a:spcBef>
              <a:defRPr/>
            </a:pPr>
            <a:r>
              <a:rPr lang="ko-KR" altLang="en-US" sz="2400" b="1">
                <a:solidFill>
                  <a:srgbClr val="1BEEFD"/>
                </a:solidFill>
                <a:latin typeface="Comic Sans MS" charset="0"/>
                <a:ea typeface="굴림" charset="0"/>
                <a:cs typeface="굴림" charset="0"/>
              </a:rPr>
              <a:t>제사장</a:t>
            </a:r>
            <a:endParaRPr lang="en-US" altLang="ko-KR" sz="2400" b="1">
              <a:solidFill>
                <a:srgbClr val="1BEEFD"/>
              </a:solidFill>
              <a:latin typeface="Comic Sans MS" charset="0"/>
              <a:ea typeface="굴림" charset="0"/>
              <a:cs typeface="굴림" charset="0"/>
            </a:endParaRPr>
          </a:p>
        </p:txBody>
      </p:sp>
      <p:sp>
        <p:nvSpPr>
          <p:cNvPr id="78" name="Text Box 93">
            <a:extLst>
              <a:ext uri="{FF2B5EF4-FFF2-40B4-BE49-F238E27FC236}">
                <a16:creationId xmlns:a16="http://schemas.microsoft.com/office/drawing/2014/main" id="{73570611-E6E2-B543-A093-583675E78C1C}"/>
              </a:ext>
            </a:extLst>
          </p:cNvPr>
          <p:cNvSpPr txBox="1">
            <a:spLocks noChangeArrowheads="1"/>
          </p:cNvSpPr>
          <p:nvPr/>
        </p:nvSpPr>
        <p:spPr bwMode="auto">
          <a:xfrm>
            <a:off x="6745288" y="2347913"/>
            <a:ext cx="1227137" cy="457200"/>
          </a:xfrm>
          <a:prstGeom prst="rect">
            <a:avLst/>
          </a:prstGeom>
          <a:noFill/>
          <a:ln>
            <a:noFill/>
          </a:ln>
          <a:effectLst>
            <a:outerShdw blurRad="63500" dist="7184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l">
              <a:spcBef>
                <a:spcPct val="50000"/>
              </a:spcBef>
              <a:defRPr/>
            </a:pPr>
            <a:r>
              <a:rPr lang="ko-KR" altLang="en-US" sz="2400" b="1">
                <a:solidFill>
                  <a:schemeClr val="bg1"/>
                </a:solidFill>
                <a:latin typeface="Comic Sans MS" charset="0"/>
                <a:ea typeface="굴림" charset="0"/>
                <a:cs typeface="굴림" charset="0"/>
              </a:rPr>
              <a:t>시인들</a:t>
            </a:r>
            <a:endParaRPr lang="en-US" altLang="ko-KR" sz="2400" b="1">
              <a:solidFill>
                <a:srgbClr val="1BEEFD"/>
              </a:solidFill>
              <a:latin typeface="Comic Sans MS" charset="0"/>
              <a:ea typeface="굴림" charset="0"/>
              <a:cs typeface="굴림" charset="0"/>
            </a:endParaRPr>
          </a:p>
        </p:txBody>
      </p:sp>
      <p:sp>
        <p:nvSpPr>
          <p:cNvPr id="79" name="Text Box 94">
            <a:extLst>
              <a:ext uri="{FF2B5EF4-FFF2-40B4-BE49-F238E27FC236}">
                <a16:creationId xmlns:a16="http://schemas.microsoft.com/office/drawing/2014/main" id="{6C0D352E-D562-A141-819D-CD105CB20FC3}"/>
              </a:ext>
            </a:extLst>
          </p:cNvPr>
          <p:cNvSpPr txBox="1">
            <a:spLocks noChangeArrowheads="1"/>
          </p:cNvSpPr>
          <p:nvPr/>
        </p:nvSpPr>
        <p:spPr bwMode="auto">
          <a:xfrm>
            <a:off x="7107238" y="3940175"/>
            <a:ext cx="1709737" cy="457200"/>
          </a:xfrm>
          <a:prstGeom prst="rect">
            <a:avLst/>
          </a:prstGeom>
          <a:noFill/>
          <a:ln>
            <a:noFill/>
          </a:ln>
          <a:effectLst>
            <a:outerShdw blurRad="63500" dist="7184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l">
              <a:spcBef>
                <a:spcPct val="50000"/>
              </a:spcBef>
              <a:defRPr/>
            </a:pPr>
            <a:r>
              <a:rPr lang="ko-KR" altLang="en-US" sz="2400" b="1">
                <a:solidFill>
                  <a:srgbClr val="28FD53"/>
                </a:solidFill>
                <a:latin typeface="Comic Sans MS" charset="0"/>
                <a:ea typeface="굴림" charset="0"/>
                <a:cs typeface="굴림" charset="0"/>
              </a:rPr>
              <a:t>갑부들</a:t>
            </a:r>
            <a:endParaRPr lang="ko-KR" altLang="en-US" sz="2400" b="1">
              <a:solidFill>
                <a:srgbClr val="1BEEFD"/>
              </a:solidFill>
              <a:latin typeface="Comic Sans MS" charset="0"/>
              <a:ea typeface="굴림" charset="0"/>
              <a:cs typeface="굴림" charset="0"/>
            </a:endParaRPr>
          </a:p>
        </p:txBody>
      </p:sp>
      <p:sp>
        <p:nvSpPr>
          <p:cNvPr id="80" name="Text Box 95">
            <a:extLst>
              <a:ext uri="{FF2B5EF4-FFF2-40B4-BE49-F238E27FC236}">
                <a16:creationId xmlns:a16="http://schemas.microsoft.com/office/drawing/2014/main" id="{946D1143-22FC-A943-B039-F7FF58D3D3B9}"/>
              </a:ext>
            </a:extLst>
          </p:cNvPr>
          <p:cNvSpPr txBox="1">
            <a:spLocks noChangeArrowheads="1"/>
          </p:cNvSpPr>
          <p:nvPr/>
        </p:nvSpPr>
        <p:spPr bwMode="auto">
          <a:xfrm>
            <a:off x="7178675" y="3081338"/>
            <a:ext cx="1554163" cy="457200"/>
          </a:xfrm>
          <a:prstGeom prst="rect">
            <a:avLst/>
          </a:prstGeom>
          <a:noFill/>
          <a:ln>
            <a:noFill/>
          </a:ln>
          <a:effectLst>
            <a:outerShdw blurRad="63500" dist="7184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l">
              <a:spcBef>
                <a:spcPct val="50000"/>
              </a:spcBef>
              <a:defRPr/>
            </a:pPr>
            <a:r>
              <a:rPr lang="ko-KR" altLang="en-US" sz="2400" b="1">
                <a:solidFill>
                  <a:srgbClr val="1BEEFD"/>
                </a:solidFill>
                <a:latin typeface="Comic Sans MS" charset="0"/>
                <a:ea typeface="굴림" charset="0"/>
                <a:cs typeface="굴림" charset="0"/>
              </a:rPr>
              <a:t>왕들</a:t>
            </a:r>
            <a:endParaRPr lang="en-US" altLang="ko-KR" sz="2400" b="1">
              <a:solidFill>
                <a:srgbClr val="1BEEFD"/>
              </a:solidFill>
              <a:latin typeface="Comic Sans MS" charset="0"/>
              <a:ea typeface="굴림" charset="0"/>
              <a:cs typeface="굴림" charset="0"/>
            </a:endParaRPr>
          </a:p>
        </p:txBody>
      </p:sp>
      <p:sp>
        <p:nvSpPr>
          <p:cNvPr id="81" name="Text Box 96">
            <a:extLst>
              <a:ext uri="{FF2B5EF4-FFF2-40B4-BE49-F238E27FC236}">
                <a16:creationId xmlns:a16="http://schemas.microsoft.com/office/drawing/2014/main" id="{B1AAFB11-4509-814C-BB2F-A93E49D2832D}"/>
              </a:ext>
            </a:extLst>
          </p:cNvPr>
          <p:cNvSpPr txBox="1">
            <a:spLocks noChangeArrowheads="1"/>
          </p:cNvSpPr>
          <p:nvPr/>
        </p:nvSpPr>
        <p:spPr bwMode="auto">
          <a:xfrm>
            <a:off x="252413" y="1143000"/>
            <a:ext cx="3116262" cy="457200"/>
          </a:xfrm>
          <a:prstGeom prst="rect">
            <a:avLst/>
          </a:prstGeom>
          <a:noFill/>
          <a:ln>
            <a:noFill/>
          </a:ln>
          <a:effectLst>
            <a:outerShdw blurRad="63500" dist="7184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l">
              <a:spcBef>
                <a:spcPct val="50000"/>
              </a:spcBef>
              <a:defRPr/>
            </a:pPr>
            <a:r>
              <a:rPr lang="ko-KR" altLang="en-US" sz="2400" b="1" dirty="0">
                <a:solidFill>
                  <a:srgbClr val="FEF800"/>
                </a:solidFill>
                <a:latin typeface="Comic Sans MS" charset="0"/>
                <a:ea typeface="굴림" charset="0"/>
                <a:cs typeface="굴림" charset="0"/>
              </a:rPr>
              <a:t>소박한 사람들</a:t>
            </a:r>
            <a:endParaRPr lang="en-US" altLang="ko-KR" sz="2400" b="1" dirty="0">
              <a:solidFill>
                <a:srgbClr val="1BEEFD"/>
              </a:solidFill>
              <a:latin typeface="Comic Sans MS" charset="0"/>
              <a:ea typeface="굴림" charset="0"/>
              <a:cs typeface="굴림" charset="0"/>
            </a:endParaRPr>
          </a:p>
        </p:txBody>
      </p:sp>
      <p:sp>
        <p:nvSpPr>
          <p:cNvPr id="82" name="Text Box 102">
            <a:extLst>
              <a:ext uri="{FF2B5EF4-FFF2-40B4-BE49-F238E27FC236}">
                <a16:creationId xmlns:a16="http://schemas.microsoft.com/office/drawing/2014/main" id="{1F59CDAA-1AE7-3948-A76B-66CDFD989C5A}"/>
              </a:ext>
            </a:extLst>
          </p:cNvPr>
          <p:cNvSpPr txBox="1">
            <a:spLocks noChangeArrowheads="1"/>
          </p:cNvSpPr>
          <p:nvPr/>
        </p:nvSpPr>
        <p:spPr bwMode="auto">
          <a:xfrm>
            <a:off x="279400" y="1876425"/>
            <a:ext cx="3062288" cy="457200"/>
          </a:xfrm>
          <a:prstGeom prst="rect">
            <a:avLst/>
          </a:prstGeom>
          <a:noFill/>
          <a:ln>
            <a:noFill/>
          </a:ln>
          <a:effectLst>
            <a:outerShdw blurRad="63500" dist="7184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l">
              <a:spcBef>
                <a:spcPct val="50000"/>
              </a:spcBef>
              <a:defRPr/>
            </a:pPr>
            <a:r>
              <a:rPr lang="ko-KR" altLang="en-US" sz="2400" b="1">
                <a:solidFill>
                  <a:srgbClr val="28FD53"/>
                </a:solidFill>
                <a:latin typeface="Comic Sans MS" charset="0"/>
                <a:ea typeface="굴림" charset="0"/>
                <a:cs typeface="굴림" charset="0"/>
              </a:rPr>
              <a:t>경영자</a:t>
            </a:r>
            <a:endParaRPr lang="en-US" altLang="ko-KR" sz="2400" b="1">
              <a:solidFill>
                <a:srgbClr val="1BEEFD"/>
              </a:solidFill>
              <a:latin typeface="Comic Sans MS" charset="0"/>
              <a:ea typeface="굴림" charset="0"/>
              <a:cs typeface="굴림" charset="0"/>
            </a:endParaRPr>
          </a:p>
        </p:txBody>
      </p:sp>
      <p:sp>
        <p:nvSpPr>
          <p:cNvPr id="83" name="Text Box 250">
            <a:extLst>
              <a:ext uri="{FF2B5EF4-FFF2-40B4-BE49-F238E27FC236}">
                <a16:creationId xmlns:a16="http://schemas.microsoft.com/office/drawing/2014/main" id="{97232DF0-B19C-ED4D-9D8B-5DADC8D67466}"/>
              </a:ext>
            </a:extLst>
          </p:cNvPr>
          <p:cNvSpPr txBox="1">
            <a:spLocks noChangeArrowheads="1"/>
          </p:cNvSpPr>
          <p:nvPr/>
        </p:nvSpPr>
        <p:spPr bwMode="auto">
          <a:xfrm>
            <a:off x="8720138" y="80963"/>
            <a:ext cx="260350" cy="446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ko-KR" altLang="en-US" sz="2000">
                <a:solidFill>
                  <a:srgbClr val="FFA27C"/>
                </a:solidFill>
                <a:latin typeface="Comic Sans MS" charset="0"/>
                <a:ea typeface="굴림" charset="0"/>
                <a:cs typeface="굴림" charset="0"/>
              </a:rPr>
              <a:t> </a:t>
            </a:r>
          </a:p>
        </p:txBody>
      </p:sp>
      <p:sp>
        <p:nvSpPr>
          <p:cNvPr id="85" name="Rectangle 262">
            <a:extLst>
              <a:ext uri="{FF2B5EF4-FFF2-40B4-BE49-F238E27FC236}">
                <a16:creationId xmlns:a16="http://schemas.microsoft.com/office/drawing/2014/main" id="{90993C66-9D15-3B42-8D53-6677B56D33A6}"/>
              </a:ext>
            </a:extLst>
          </p:cNvPr>
          <p:cNvSpPr>
            <a:spLocks noChangeArrowheads="1"/>
          </p:cNvSpPr>
          <p:nvPr/>
        </p:nvSpPr>
        <p:spPr bwMode="auto">
          <a:xfrm>
            <a:off x="8091488" y="6427788"/>
            <a:ext cx="339725" cy="268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altLang="ko-KR" sz="1000" b="1">
                <a:solidFill>
                  <a:schemeClr val="bg1"/>
                </a:solidFill>
                <a:effectLst>
                  <a:outerShdw blurRad="38100" dist="38100" dir="2700000" algn="tl">
                    <a:srgbClr val="000000"/>
                  </a:outerShdw>
                </a:effectLst>
                <a:latin typeface="Comic Sans MS" charset="0"/>
                <a:ea typeface="굴림" charset="0"/>
                <a:cs typeface="굴림" charset="0"/>
              </a:rPr>
              <a:t>14</a:t>
            </a:r>
            <a:endParaRPr lang="en-US" altLang="ko-KR" sz="1000" b="1">
              <a:effectLst>
                <a:outerShdw blurRad="38100" dist="38100" dir="2700000" algn="tl">
                  <a:srgbClr val="FFFFFF"/>
                </a:outerShdw>
              </a:effectLst>
              <a:latin typeface="Comic Sans MS" charset="0"/>
              <a:ea typeface="굴림" charset="0"/>
              <a:cs typeface="굴림" charset="0"/>
            </a:endParaRPr>
          </a:p>
        </p:txBody>
      </p:sp>
      <p:sp>
        <p:nvSpPr>
          <p:cNvPr id="86" name="Text Box 263">
            <a:extLst>
              <a:ext uri="{FF2B5EF4-FFF2-40B4-BE49-F238E27FC236}">
                <a16:creationId xmlns:a16="http://schemas.microsoft.com/office/drawing/2014/main" id="{1C91A278-DC5A-2646-AF95-A008304FD59C}"/>
              </a:ext>
            </a:extLst>
          </p:cNvPr>
          <p:cNvSpPr txBox="1">
            <a:spLocks noChangeArrowheads="1"/>
          </p:cNvSpPr>
          <p:nvPr/>
        </p:nvSpPr>
        <p:spPr bwMode="auto">
          <a:xfrm>
            <a:off x="8502650" y="6353175"/>
            <a:ext cx="323850" cy="411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ltLang="ko-KR" sz="1800" b="1">
                <a:solidFill>
                  <a:srgbClr val="FFFFFF"/>
                </a:solidFill>
                <a:latin typeface="Comic Sans MS" charset="0"/>
                <a:ea typeface="굴림" charset="0"/>
                <a:cs typeface="굴림" charset="0"/>
              </a:rPr>
              <a:t>4</a:t>
            </a:r>
          </a:p>
        </p:txBody>
      </p:sp>
      <p:sp>
        <p:nvSpPr>
          <p:cNvPr id="87" name="Text Box 84">
            <a:extLst>
              <a:ext uri="{FF2B5EF4-FFF2-40B4-BE49-F238E27FC236}">
                <a16:creationId xmlns:a16="http://schemas.microsoft.com/office/drawing/2014/main" id="{56A9C234-E31E-2D45-A999-E13C47E72033}"/>
              </a:ext>
            </a:extLst>
          </p:cNvPr>
          <p:cNvSpPr txBox="1">
            <a:spLocks noChangeArrowheads="1"/>
          </p:cNvSpPr>
          <p:nvPr/>
        </p:nvSpPr>
        <p:spPr bwMode="auto">
          <a:xfrm>
            <a:off x="461963" y="204788"/>
            <a:ext cx="2317750" cy="533400"/>
          </a:xfrm>
          <a:prstGeom prst="rect">
            <a:avLst/>
          </a:prstGeom>
          <a:solidFill>
            <a:schemeClr val="bg1"/>
          </a:solidFill>
          <a:ln w="76200">
            <a:solidFill>
              <a:schemeClr val="hlink"/>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ko-KR" sz="2400" dirty="0">
                <a:latin typeface="Arial Black" charset="0"/>
                <a:ea typeface="굴림" charset="0"/>
                <a:cs typeface="굴림" charset="0"/>
              </a:rPr>
              <a:t>C </a:t>
            </a:r>
            <a:r>
              <a:rPr lang="ko-KR" altLang="en-US" sz="2400" b="1" dirty="0">
                <a:latin typeface="Arial Black" charset="0"/>
                <a:ea typeface="굴림" charset="0"/>
                <a:cs typeface="굴림" charset="0"/>
              </a:rPr>
              <a:t>행</a:t>
            </a:r>
          </a:p>
        </p:txBody>
      </p:sp>
      <p:sp>
        <p:nvSpPr>
          <p:cNvPr id="92" name="Rectangle 37">
            <a:extLst>
              <a:ext uri="{FF2B5EF4-FFF2-40B4-BE49-F238E27FC236}">
                <a16:creationId xmlns:a16="http://schemas.microsoft.com/office/drawing/2014/main" id="{F5E2DBE5-8DAC-2C44-8B6E-C4B654A02B9E}"/>
              </a:ext>
            </a:extLst>
          </p:cNvPr>
          <p:cNvSpPr>
            <a:spLocks noChangeArrowheads="1"/>
          </p:cNvSpPr>
          <p:nvPr/>
        </p:nvSpPr>
        <p:spPr bwMode="auto">
          <a:xfrm>
            <a:off x="3565402" y="69317"/>
            <a:ext cx="1654298" cy="366767"/>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1800" b="1" dirty="0">
                <a:solidFill>
                  <a:schemeClr val="accent6">
                    <a:lumMod val="60000"/>
                    <a:lumOff val="40000"/>
                  </a:schemeClr>
                </a:solidFill>
                <a:latin typeface="Lucida Handwriting" charset="0"/>
                <a:ea typeface="굴림" charset="0"/>
                <a:cs typeface="굴림" charset="0"/>
              </a:rPr>
              <a:t>1600 </a:t>
            </a:r>
            <a:r>
              <a:rPr lang="ko-KR" altLang="en-US" sz="1800" b="1" dirty="0">
                <a:solidFill>
                  <a:schemeClr val="accent6">
                    <a:lumMod val="60000"/>
                    <a:lumOff val="40000"/>
                  </a:schemeClr>
                </a:solidFill>
                <a:latin typeface="Lucida Handwriting" charset="0"/>
                <a:ea typeface="굴림" charset="0"/>
                <a:cs typeface="굴림" charset="0"/>
              </a:rPr>
              <a:t>년 동안</a:t>
            </a:r>
            <a:endParaRPr lang="en-US" altLang="ko-KR" sz="1800" b="1" dirty="0">
              <a:solidFill>
                <a:schemeClr val="accent6">
                  <a:lumMod val="60000"/>
                  <a:lumOff val="40000"/>
                </a:schemeClr>
              </a:solidFill>
              <a:latin typeface="Lucida Handwriting" charset="0"/>
              <a:ea typeface="굴림" charset="0"/>
              <a:cs typeface="굴림" charset="0"/>
            </a:endParaRPr>
          </a:p>
        </p:txBody>
      </p:sp>
      <p:sp>
        <p:nvSpPr>
          <p:cNvPr id="93" name="Rectangle 38">
            <a:extLst>
              <a:ext uri="{FF2B5EF4-FFF2-40B4-BE49-F238E27FC236}">
                <a16:creationId xmlns:a16="http://schemas.microsoft.com/office/drawing/2014/main" id="{BC2B5A69-63D3-B643-8315-0ECBA4301731}"/>
              </a:ext>
            </a:extLst>
          </p:cNvPr>
          <p:cNvSpPr>
            <a:spLocks noChangeArrowheads="1"/>
          </p:cNvSpPr>
          <p:nvPr/>
        </p:nvSpPr>
        <p:spPr bwMode="auto">
          <a:xfrm>
            <a:off x="3546352" y="418567"/>
            <a:ext cx="1264769" cy="366767"/>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1800" b="1" dirty="0">
                <a:solidFill>
                  <a:schemeClr val="accent6">
                    <a:lumMod val="60000"/>
                    <a:lumOff val="40000"/>
                  </a:schemeClr>
                </a:solidFill>
                <a:latin typeface="Lucida Handwriting" charset="0"/>
                <a:ea typeface="굴림" charset="0"/>
                <a:cs typeface="굴림" charset="0"/>
              </a:rPr>
              <a:t>40 </a:t>
            </a:r>
            <a:r>
              <a:rPr lang="ko-KR" altLang="en-US" sz="1800" b="1" dirty="0">
                <a:solidFill>
                  <a:schemeClr val="accent6">
                    <a:lumMod val="60000"/>
                    <a:lumOff val="40000"/>
                  </a:schemeClr>
                </a:solidFill>
                <a:latin typeface="Lucida Handwriting" charset="0"/>
                <a:ea typeface="굴림" charset="0"/>
                <a:cs typeface="굴림" charset="0"/>
              </a:rPr>
              <a:t>저자들</a:t>
            </a:r>
            <a:endParaRPr lang="en-US" altLang="ko-KR" sz="1800" b="1" dirty="0">
              <a:solidFill>
                <a:schemeClr val="accent6">
                  <a:lumMod val="60000"/>
                  <a:lumOff val="40000"/>
                </a:schemeClr>
              </a:solidFill>
              <a:latin typeface="Lucida Handwriting" charset="0"/>
              <a:ea typeface="굴림" charset="0"/>
              <a:cs typeface="굴림" charset="0"/>
            </a:endParaRPr>
          </a:p>
        </p:txBody>
      </p:sp>
      <p:sp>
        <p:nvSpPr>
          <p:cNvPr id="94" name="Oval 86">
            <a:extLst>
              <a:ext uri="{FF2B5EF4-FFF2-40B4-BE49-F238E27FC236}">
                <a16:creationId xmlns:a16="http://schemas.microsoft.com/office/drawing/2014/main" id="{6D6393F7-1FB9-404A-A4EE-F5E704B3D9A0}"/>
              </a:ext>
            </a:extLst>
          </p:cNvPr>
          <p:cNvSpPr>
            <a:spLocks noChangeArrowheads="1"/>
          </p:cNvSpPr>
          <p:nvPr/>
        </p:nvSpPr>
        <p:spPr bwMode="auto">
          <a:xfrm>
            <a:off x="3105571" y="1114734"/>
            <a:ext cx="2309812" cy="415925"/>
          </a:xfrm>
          <a:prstGeom prst="ellipse">
            <a:avLst/>
          </a:prstGeom>
          <a:noFill/>
          <a:ln w="57150">
            <a:solidFill>
              <a:schemeClr val="hlink"/>
            </a:solidFill>
            <a:round/>
            <a:headEnd/>
            <a:tailEnd/>
          </a:ln>
          <a:effectLst>
            <a:outerShdw blurRad="63500" dist="7184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pPr>
              <a:defRPr/>
            </a:pPr>
            <a:endParaRPr lang="en-US">
              <a:latin typeface="Comic Sans MS" charset="0"/>
              <a:ea typeface="ＭＳ Ｐゴシック" charset="0"/>
            </a:endParaRPr>
          </a:p>
        </p:txBody>
      </p:sp>
      <p:sp>
        <p:nvSpPr>
          <p:cNvPr id="95" name="Rectangle 79">
            <a:extLst>
              <a:ext uri="{FF2B5EF4-FFF2-40B4-BE49-F238E27FC236}">
                <a16:creationId xmlns:a16="http://schemas.microsoft.com/office/drawing/2014/main" id="{839425CE-6D04-D64F-A92E-AD483B861F24}"/>
              </a:ext>
            </a:extLst>
          </p:cNvPr>
          <p:cNvSpPr>
            <a:spLocks noChangeArrowheads="1"/>
          </p:cNvSpPr>
          <p:nvPr/>
        </p:nvSpPr>
        <p:spPr bwMode="auto">
          <a:xfrm>
            <a:off x="3582864" y="855130"/>
            <a:ext cx="1261563" cy="305212"/>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r>
              <a:rPr lang="ko-KR" altLang="en-US" sz="1400" b="1" dirty="0">
                <a:solidFill>
                  <a:srgbClr val="FFFF00"/>
                </a:solidFill>
                <a:latin typeface="Lucida Handwriting" charset="0"/>
                <a:ea typeface="굴림" charset="0"/>
              </a:rPr>
              <a:t>한 가지 주제</a:t>
            </a:r>
            <a:r>
              <a:rPr lang="en-US" altLang="ko-KR" sz="1400" b="1" dirty="0">
                <a:solidFill>
                  <a:srgbClr val="FFFF00"/>
                </a:solidFill>
                <a:latin typeface="Lucida Handwriting" charset="0"/>
                <a:ea typeface="굴림" charset="0"/>
              </a:rPr>
              <a:t>:</a:t>
            </a:r>
          </a:p>
        </p:txBody>
      </p:sp>
      <p:sp>
        <p:nvSpPr>
          <p:cNvPr id="96" name="Rectangle 80">
            <a:extLst>
              <a:ext uri="{FF2B5EF4-FFF2-40B4-BE49-F238E27FC236}">
                <a16:creationId xmlns:a16="http://schemas.microsoft.com/office/drawing/2014/main" id="{E44129A5-1CF4-5741-81EC-3EF639FA2444}"/>
              </a:ext>
            </a:extLst>
          </p:cNvPr>
          <p:cNvSpPr>
            <a:spLocks noChangeArrowheads="1"/>
          </p:cNvSpPr>
          <p:nvPr/>
        </p:nvSpPr>
        <p:spPr bwMode="auto">
          <a:xfrm>
            <a:off x="3455864" y="1162883"/>
            <a:ext cx="1646284" cy="366767"/>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r>
              <a:rPr lang="ko-KR" altLang="en-US" sz="1800" b="1" dirty="0">
                <a:solidFill>
                  <a:srgbClr val="FFFF00"/>
                </a:solidFill>
                <a:latin typeface="Lucida Handwriting" charset="0"/>
                <a:ea typeface="굴림" charset="0"/>
              </a:rPr>
              <a:t>하나님의 영광</a:t>
            </a:r>
            <a:endParaRPr lang="en-US" altLang="ko-KR" sz="1800" b="1" dirty="0">
              <a:solidFill>
                <a:srgbClr val="FFFF00"/>
              </a:solidFill>
              <a:latin typeface="Lucida Handwriting" charset="0"/>
              <a:ea typeface="굴림" charset="0"/>
            </a:endParaRPr>
          </a:p>
        </p:txBody>
      </p:sp>
      <p:grpSp>
        <p:nvGrpSpPr>
          <p:cNvPr id="3" name="Group 118"/>
          <p:cNvGrpSpPr>
            <a:grpSpLocks/>
          </p:cNvGrpSpPr>
          <p:nvPr/>
        </p:nvGrpSpPr>
        <p:grpSpPr bwMode="auto">
          <a:xfrm>
            <a:off x="0" y="23813"/>
            <a:ext cx="9158288" cy="6858000"/>
            <a:chOff x="0" y="0"/>
            <a:chExt cx="5760" cy="4320"/>
          </a:xfrm>
        </p:grpSpPr>
        <p:pic>
          <p:nvPicPr>
            <p:cNvPr id="33815" name="Picture 11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5760" cy="4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816" name="WordArt 120"/>
            <p:cNvSpPr>
              <a:spLocks noChangeArrowheads="1" noChangeShapeType="1" noTextEdit="1"/>
            </p:cNvSpPr>
            <p:nvPr/>
          </p:nvSpPr>
          <p:spPr bwMode="auto">
            <a:xfrm>
              <a:off x="600" y="741"/>
              <a:ext cx="5160" cy="2930"/>
            </a:xfrm>
            <a:prstGeom prst="rect">
              <a:avLst/>
            </a:prstGeom>
          </p:spPr>
          <p:txBody>
            <a:bodyPr wrap="none" fromWordArt="1">
              <a:prstTxWarp prst="textDeflateBottom">
                <a:avLst>
                  <a:gd name="adj" fmla="val 76472"/>
                </a:avLst>
              </a:prstTxWarp>
              <a:scene3d>
                <a:camera prst="legacyPerspectiveFront">
                  <a:rot lat="19799983" lon="19439992" rev="0"/>
                </a:camera>
                <a:lightRig rig="legacyNormal2" dir="t"/>
              </a:scene3d>
              <a:sp3d extrusionH="354000" prstMaterial="legacyMatte">
                <a:extrusionClr>
                  <a:srgbClr val="939676"/>
                </a:extrusionClr>
              </a:sp3d>
            </a:bodyPr>
            <a:lstStyle/>
            <a:p>
              <a:r>
                <a:rPr lang="ko-KR" altLang="en-US" kern="10" dirty="0">
                  <a:ln w="9525">
                    <a:round/>
                    <a:headEnd/>
                    <a:tailEnd/>
                  </a:ln>
                  <a:gradFill rotWithShape="1">
                    <a:gsLst>
                      <a:gs pos="0">
                        <a:srgbClr val="707070"/>
                      </a:gs>
                      <a:gs pos="50000">
                        <a:srgbClr val="FFFFFF"/>
                      </a:gs>
                      <a:gs pos="100000">
                        <a:srgbClr val="707070"/>
                      </a:gs>
                    </a:gsLst>
                    <a:lin ang="2700000" scaled="1"/>
                  </a:gradFill>
                  <a:latin typeface="Impact" panose="020B0806030902050204" pitchFamily="34" charset="0"/>
                </a:rPr>
                <a:t>하나님의 영광</a:t>
              </a:r>
              <a:endParaRPr lang="en-US" kern="10" dirty="0">
                <a:ln w="9525">
                  <a:round/>
                  <a:headEnd/>
                  <a:tailEnd/>
                </a:ln>
                <a:gradFill rotWithShape="1">
                  <a:gsLst>
                    <a:gs pos="0">
                      <a:srgbClr val="707070"/>
                    </a:gs>
                    <a:gs pos="50000">
                      <a:srgbClr val="FFFFFF"/>
                    </a:gs>
                    <a:gs pos="100000">
                      <a:srgbClr val="707070"/>
                    </a:gs>
                  </a:gsLst>
                  <a:lin ang="2700000" scaled="1"/>
                </a:gradFill>
                <a:latin typeface="Impact" panose="020B0806030902050204" pitchFamily="34" charset="0"/>
              </a:endParaRPr>
            </a:p>
          </p:txBody>
        </p:sp>
      </p:grpSp>
    </p:spTree>
    <p:extLst>
      <p:ext uri="{BB962C8B-B14F-4D97-AF65-F5344CB8AC3E}">
        <p14:creationId xmlns:p14="http://schemas.microsoft.com/office/powerpoint/2010/main" val="20094707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p:cTn id="15" dur="500" fill="hold"/>
                                        <p:tgtEl>
                                          <p:spTgt spid="80"/>
                                        </p:tgtEl>
                                        <p:attrNameLst>
                                          <p:attrName>ppt_w</p:attrName>
                                        </p:attrNameLst>
                                      </p:cBhvr>
                                      <p:tavLst>
                                        <p:tav tm="0">
                                          <p:val>
                                            <p:fltVal val="0"/>
                                          </p:val>
                                        </p:tav>
                                        <p:tav tm="100000">
                                          <p:val>
                                            <p:strVal val="#ppt_w"/>
                                          </p:val>
                                        </p:tav>
                                      </p:tavLst>
                                    </p:anim>
                                    <p:anim calcmode="lin" valueType="num">
                                      <p:cBhvr>
                                        <p:cTn id="16" dur="500" fill="hold"/>
                                        <p:tgtEl>
                                          <p:spTgt spid="80"/>
                                        </p:tgtEl>
                                        <p:attrNameLst>
                                          <p:attrName>ppt_h</p:attrName>
                                        </p:attrNameLst>
                                      </p:cBhvr>
                                      <p:tavLst>
                                        <p:tav tm="0">
                                          <p:val>
                                            <p:fltVal val="0"/>
                                          </p:val>
                                        </p:tav>
                                        <p:tav tm="100000">
                                          <p:val>
                                            <p:strVal val="#ppt_h"/>
                                          </p:val>
                                        </p:tav>
                                      </p:tavLst>
                                    </p:anim>
                                    <p:anim calcmode="lin" valueType="num">
                                      <p:cBhvr>
                                        <p:cTn id="17" dur="500" fill="hold"/>
                                        <p:tgtEl>
                                          <p:spTgt spid="80"/>
                                        </p:tgtEl>
                                        <p:attrNameLst>
                                          <p:attrName>ppt_x</p:attrName>
                                        </p:attrNameLst>
                                      </p:cBhvr>
                                      <p:tavLst>
                                        <p:tav tm="0">
                                          <p:val>
                                            <p:fltVal val="0.5"/>
                                          </p:val>
                                        </p:tav>
                                        <p:tav tm="100000">
                                          <p:val>
                                            <p:strVal val="#ppt_x"/>
                                          </p:val>
                                        </p:tav>
                                      </p:tavLst>
                                    </p:anim>
                                    <p:anim calcmode="lin" valueType="num">
                                      <p:cBhvr>
                                        <p:cTn id="18" dur="500" fill="hold"/>
                                        <p:tgtEl>
                                          <p:spTgt spid="80"/>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23" presetClass="entr" presetSubtype="52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 calcmode="lin" valueType="num">
                                      <p:cBhvr>
                                        <p:cTn id="24" dur="500" fill="hold"/>
                                        <p:tgtEl>
                                          <p:spTgt spid="76"/>
                                        </p:tgtEl>
                                        <p:attrNameLst>
                                          <p:attrName>ppt_x</p:attrName>
                                        </p:attrNameLst>
                                      </p:cBhvr>
                                      <p:tavLst>
                                        <p:tav tm="0">
                                          <p:val>
                                            <p:fltVal val="0.5"/>
                                          </p:val>
                                        </p:tav>
                                        <p:tav tm="100000">
                                          <p:val>
                                            <p:strVal val="#ppt_x"/>
                                          </p:val>
                                        </p:tav>
                                      </p:tavLst>
                                    </p:anim>
                                    <p:anim calcmode="lin" valueType="num">
                                      <p:cBhvr>
                                        <p:cTn id="25" dur="500" fill="hold"/>
                                        <p:tgtEl>
                                          <p:spTgt spid="76"/>
                                        </p:tgtEl>
                                        <p:attrNameLst>
                                          <p:attrName>ppt_y</p:attrName>
                                        </p:attrNameLst>
                                      </p:cBhvr>
                                      <p:tavLst>
                                        <p:tav tm="0">
                                          <p:val>
                                            <p:fltVal val="0.5"/>
                                          </p:val>
                                        </p:tav>
                                        <p:tav tm="100000">
                                          <p:val>
                                            <p:strVal val="#ppt_y"/>
                                          </p:val>
                                        </p:tav>
                                      </p:tavLst>
                                    </p:anim>
                                  </p:childTnLst>
                                </p:cTn>
                              </p:par>
                            </p:childTnLst>
                          </p:cTn>
                        </p:par>
                        <p:par>
                          <p:cTn id="26" fill="hold">
                            <p:stCondLst>
                              <p:cond delay="1000"/>
                            </p:stCondLst>
                            <p:childTnLst>
                              <p:par>
                                <p:cTn id="27" presetID="23" presetClass="entr" presetSubtype="528" fill="hold" grpId="0" nodeType="afterEffect">
                                  <p:stCondLst>
                                    <p:cond delay="0"/>
                                  </p:stCondLst>
                                  <p:childTnLst>
                                    <p:set>
                                      <p:cBhvr>
                                        <p:cTn id="28" dur="1" fill="hold">
                                          <p:stCondLst>
                                            <p:cond delay="0"/>
                                          </p:stCondLst>
                                        </p:cTn>
                                        <p:tgtEl>
                                          <p:spTgt spid="79"/>
                                        </p:tgtEl>
                                        <p:attrNameLst>
                                          <p:attrName>style.visibility</p:attrName>
                                        </p:attrNameLst>
                                      </p:cBhvr>
                                      <p:to>
                                        <p:strVal val="visible"/>
                                      </p:to>
                                    </p:set>
                                    <p:anim calcmode="lin" valueType="num">
                                      <p:cBhvr>
                                        <p:cTn id="29" dur="500" fill="hold"/>
                                        <p:tgtEl>
                                          <p:spTgt spid="79"/>
                                        </p:tgtEl>
                                        <p:attrNameLst>
                                          <p:attrName>ppt_w</p:attrName>
                                        </p:attrNameLst>
                                      </p:cBhvr>
                                      <p:tavLst>
                                        <p:tav tm="0">
                                          <p:val>
                                            <p:fltVal val="0"/>
                                          </p:val>
                                        </p:tav>
                                        <p:tav tm="100000">
                                          <p:val>
                                            <p:strVal val="#ppt_w"/>
                                          </p:val>
                                        </p:tav>
                                      </p:tavLst>
                                    </p:anim>
                                    <p:anim calcmode="lin" valueType="num">
                                      <p:cBhvr>
                                        <p:cTn id="30" dur="500" fill="hold"/>
                                        <p:tgtEl>
                                          <p:spTgt spid="79"/>
                                        </p:tgtEl>
                                        <p:attrNameLst>
                                          <p:attrName>ppt_h</p:attrName>
                                        </p:attrNameLst>
                                      </p:cBhvr>
                                      <p:tavLst>
                                        <p:tav tm="0">
                                          <p:val>
                                            <p:fltVal val="0"/>
                                          </p:val>
                                        </p:tav>
                                        <p:tav tm="100000">
                                          <p:val>
                                            <p:strVal val="#ppt_h"/>
                                          </p:val>
                                        </p:tav>
                                      </p:tavLst>
                                    </p:anim>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23" presetClass="entr" presetSubtype="528" fill="hold" grpId="0" nodeType="afterEffect">
                                  <p:stCondLst>
                                    <p:cond delay="0"/>
                                  </p:stCondLst>
                                  <p:childTnLst>
                                    <p:set>
                                      <p:cBhvr>
                                        <p:cTn id="35" dur="1" fill="hold">
                                          <p:stCondLst>
                                            <p:cond delay="0"/>
                                          </p:stCondLst>
                                        </p:cTn>
                                        <p:tgtEl>
                                          <p:spTgt spid="82"/>
                                        </p:tgtEl>
                                        <p:attrNameLst>
                                          <p:attrName>style.visibility</p:attrName>
                                        </p:attrNameLst>
                                      </p:cBhvr>
                                      <p:to>
                                        <p:strVal val="visible"/>
                                      </p:to>
                                    </p:set>
                                    <p:anim calcmode="lin" valueType="num">
                                      <p:cBhvr>
                                        <p:cTn id="36" dur="500" fill="hold"/>
                                        <p:tgtEl>
                                          <p:spTgt spid="82"/>
                                        </p:tgtEl>
                                        <p:attrNameLst>
                                          <p:attrName>ppt_w</p:attrName>
                                        </p:attrNameLst>
                                      </p:cBhvr>
                                      <p:tavLst>
                                        <p:tav tm="0">
                                          <p:val>
                                            <p:fltVal val="0"/>
                                          </p:val>
                                        </p:tav>
                                        <p:tav tm="100000">
                                          <p:val>
                                            <p:strVal val="#ppt_w"/>
                                          </p:val>
                                        </p:tav>
                                      </p:tavLst>
                                    </p:anim>
                                    <p:anim calcmode="lin" valueType="num">
                                      <p:cBhvr>
                                        <p:cTn id="37" dur="500" fill="hold"/>
                                        <p:tgtEl>
                                          <p:spTgt spid="82"/>
                                        </p:tgtEl>
                                        <p:attrNameLst>
                                          <p:attrName>ppt_h</p:attrName>
                                        </p:attrNameLst>
                                      </p:cBhvr>
                                      <p:tavLst>
                                        <p:tav tm="0">
                                          <p:val>
                                            <p:fltVal val="0"/>
                                          </p:val>
                                        </p:tav>
                                        <p:tav tm="100000">
                                          <p:val>
                                            <p:strVal val="#ppt_h"/>
                                          </p:val>
                                        </p:tav>
                                      </p:tavLst>
                                    </p:anim>
                                    <p:anim calcmode="lin" valueType="num">
                                      <p:cBhvr>
                                        <p:cTn id="38" dur="500" fill="hold"/>
                                        <p:tgtEl>
                                          <p:spTgt spid="82"/>
                                        </p:tgtEl>
                                        <p:attrNameLst>
                                          <p:attrName>ppt_x</p:attrName>
                                        </p:attrNameLst>
                                      </p:cBhvr>
                                      <p:tavLst>
                                        <p:tav tm="0">
                                          <p:val>
                                            <p:fltVal val="0.5"/>
                                          </p:val>
                                        </p:tav>
                                        <p:tav tm="100000">
                                          <p:val>
                                            <p:strVal val="#ppt_x"/>
                                          </p:val>
                                        </p:tav>
                                      </p:tavLst>
                                    </p:anim>
                                    <p:anim calcmode="lin" valueType="num">
                                      <p:cBhvr>
                                        <p:cTn id="39" dur="500" fill="hold"/>
                                        <p:tgtEl>
                                          <p:spTgt spid="82"/>
                                        </p:tgtEl>
                                        <p:attrNameLst>
                                          <p:attrName>ppt_y</p:attrName>
                                        </p:attrNameLst>
                                      </p:cBhvr>
                                      <p:tavLst>
                                        <p:tav tm="0">
                                          <p:val>
                                            <p:fltVal val="0.5"/>
                                          </p:val>
                                        </p:tav>
                                        <p:tav tm="100000">
                                          <p:val>
                                            <p:strVal val="#ppt_y"/>
                                          </p:val>
                                        </p:tav>
                                      </p:tavLst>
                                    </p:anim>
                                  </p:childTnLst>
                                </p:cTn>
                              </p:par>
                            </p:childTnLst>
                          </p:cTn>
                        </p:par>
                        <p:par>
                          <p:cTn id="40" fill="hold">
                            <p:stCondLst>
                              <p:cond delay="2000"/>
                            </p:stCondLst>
                            <p:childTnLst>
                              <p:par>
                                <p:cTn id="41" presetID="23" presetClass="entr" presetSubtype="528" fill="hold" grpId="0" nodeType="afterEffect">
                                  <p:stCondLst>
                                    <p:cond delay="0"/>
                                  </p:stCondLst>
                                  <p:childTnLst>
                                    <p:set>
                                      <p:cBhvr>
                                        <p:cTn id="42" dur="1" fill="hold">
                                          <p:stCondLst>
                                            <p:cond delay="0"/>
                                          </p:stCondLst>
                                        </p:cTn>
                                        <p:tgtEl>
                                          <p:spTgt spid="78"/>
                                        </p:tgtEl>
                                        <p:attrNameLst>
                                          <p:attrName>style.visibility</p:attrName>
                                        </p:attrNameLst>
                                      </p:cBhvr>
                                      <p:to>
                                        <p:strVal val="visible"/>
                                      </p:to>
                                    </p:set>
                                    <p:anim calcmode="lin" valueType="num">
                                      <p:cBhvr>
                                        <p:cTn id="43" dur="500" fill="hold"/>
                                        <p:tgtEl>
                                          <p:spTgt spid="78"/>
                                        </p:tgtEl>
                                        <p:attrNameLst>
                                          <p:attrName>ppt_w</p:attrName>
                                        </p:attrNameLst>
                                      </p:cBhvr>
                                      <p:tavLst>
                                        <p:tav tm="0">
                                          <p:val>
                                            <p:fltVal val="0"/>
                                          </p:val>
                                        </p:tav>
                                        <p:tav tm="100000">
                                          <p:val>
                                            <p:strVal val="#ppt_w"/>
                                          </p:val>
                                        </p:tav>
                                      </p:tavLst>
                                    </p:anim>
                                    <p:anim calcmode="lin" valueType="num">
                                      <p:cBhvr>
                                        <p:cTn id="44" dur="500" fill="hold"/>
                                        <p:tgtEl>
                                          <p:spTgt spid="78"/>
                                        </p:tgtEl>
                                        <p:attrNameLst>
                                          <p:attrName>ppt_h</p:attrName>
                                        </p:attrNameLst>
                                      </p:cBhvr>
                                      <p:tavLst>
                                        <p:tav tm="0">
                                          <p:val>
                                            <p:fltVal val="0"/>
                                          </p:val>
                                        </p:tav>
                                        <p:tav tm="100000">
                                          <p:val>
                                            <p:strVal val="#ppt_h"/>
                                          </p:val>
                                        </p:tav>
                                      </p:tavLst>
                                    </p:anim>
                                    <p:anim calcmode="lin" valueType="num">
                                      <p:cBhvr>
                                        <p:cTn id="45" dur="500" fill="hold"/>
                                        <p:tgtEl>
                                          <p:spTgt spid="78"/>
                                        </p:tgtEl>
                                        <p:attrNameLst>
                                          <p:attrName>ppt_x</p:attrName>
                                        </p:attrNameLst>
                                      </p:cBhvr>
                                      <p:tavLst>
                                        <p:tav tm="0">
                                          <p:val>
                                            <p:fltVal val="0.5"/>
                                          </p:val>
                                        </p:tav>
                                        <p:tav tm="100000">
                                          <p:val>
                                            <p:strVal val="#ppt_x"/>
                                          </p:val>
                                        </p:tav>
                                      </p:tavLst>
                                    </p:anim>
                                    <p:anim calcmode="lin" valueType="num">
                                      <p:cBhvr>
                                        <p:cTn id="46" dur="500" fill="hold"/>
                                        <p:tgtEl>
                                          <p:spTgt spid="78"/>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23" presetClass="entr" presetSubtype="528" fill="hold" grpId="0" nodeType="afterEffect">
                                  <p:stCondLst>
                                    <p:cond delay="0"/>
                                  </p:stCondLst>
                                  <p:childTnLst>
                                    <p:set>
                                      <p:cBhvr>
                                        <p:cTn id="49" dur="1" fill="hold">
                                          <p:stCondLst>
                                            <p:cond delay="0"/>
                                          </p:stCondLst>
                                        </p:cTn>
                                        <p:tgtEl>
                                          <p:spTgt spid="77"/>
                                        </p:tgtEl>
                                        <p:attrNameLst>
                                          <p:attrName>style.visibility</p:attrName>
                                        </p:attrNameLst>
                                      </p:cBhvr>
                                      <p:to>
                                        <p:strVal val="visible"/>
                                      </p:to>
                                    </p:set>
                                    <p:anim calcmode="lin" valueType="num">
                                      <p:cBhvr>
                                        <p:cTn id="50" dur="500" fill="hold"/>
                                        <p:tgtEl>
                                          <p:spTgt spid="77"/>
                                        </p:tgtEl>
                                        <p:attrNameLst>
                                          <p:attrName>ppt_w</p:attrName>
                                        </p:attrNameLst>
                                      </p:cBhvr>
                                      <p:tavLst>
                                        <p:tav tm="0">
                                          <p:val>
                                            <p:fltVal val="0"/>
                                          </p:val>
                                        </p:tav>
                                        <p:tav tm="100000">
                                          <p:val>
                                            <p:strVal val="#ppt_w"/>
                                          </p:val>
                                        </p:tav>
                                      </p:tavLst>
                                    </p:anim>
                                    <p:anim calcmode="lin" valueType="num">
                                      <p:cBhvr>
                                        <p:cTn id="51" dur="500" fill="hold"/>
                                        <p:tgtEl>
                                          <p:spTgt spid="77"/>
                                        </p:tgtEl>
                                        <p:attrNameLst>
                                          <p:attrName>ppt_h</p:attrName>
                                        </p:attrNameLst>
                                      </p:cBhvr>
                                      <p:tavLst>
                                        <p:tav tm="0">
                                          <p:val>
                                            <p:fltVal val="0"/>
                                          </p:val>
                                        </p:tav>
                                        <p:tav tm="100000">
                                          <p:val>
                                            <p:strVal val="#ppt_h"/>
                                          </p:val>
                                        </p:tav>
                                      </p:tavLst>
                                    </p:anim>
                                    <p:anim calcmode="lin" valueType="num">
                                      <p:cBhvr>
                                        <p:cTn id="52" dur="500" fill="hold"/>
                                        <p:tgtEl>
                                          <p:spTgt spid="77"/>
                                        </p:tgtEl>
                                        <p:attrNameLst>
                                          <p:attrName>ppt_x</p:attrName>
                                        </p:attrNameLst>
                                      </p:cBhvr>
                                      <p:tavLst>
                                        <p:tav tm="0">
                                          <p:val>
                                            <p:fltVal val="0.5"/>
                                          </p:val>
                                        </p:tav>
                                        <p:tav tm="100000">
                                          <p:val>
                                            <p:strVal val="#ppt_x"/>
                                          </p:val>
                                        </p:tav>
                                      </p:tavLst>
                                    </p:anim>
                                    <p:anim calcmode="lin" valueType="num">
                                      <p:cBhvr>
                                        <p:cTn id="53" dur="500" fill="hold"/>
                                        <p:tgtEl>
                                          <p:spTgt spid="7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23" presetClass="entr" presetSubtype="52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 calcmode="lin" valueType="num">
                                      <p:cBhvr>
                                        <p:cTn id="57" dur="500" fill="hold"/>
                                        <p:tgtEl>
                                          <p:spTgt spid="75"/>
                                        </p:tgtEl>
                                        <p:attrNameLst>
                                          <p:attrName>ppt_w</p:attrName>
                                        </p:attrNameLst>
                                      </p:cBhvr>
                                      <p:tavLst>
                                        <p:tav tm="0">
                                          <p:val>
                                            <p:fltVal val="0"/>
                                          </p:val>
                                        </p:tav>
                                        <p:tav tm="100000">
                                          <p:val>
                                            <p:strVal val="#ppt_w"/>
                                          </p:val>
                                        </p:tav>
                                      </p:tavLst>
                                    </p:anim>
                                    <p:anim calcmode="lin" valueType="num">
                                      <p:cBhvr>
                                        <p:cTn id="58" dur="500" fill="hold"/>
                                        <p:tgtEl>
                                          <p:spTgt spid="75"/>
                                        </p:tgtEl>
                                        <p:attrNameLst>
                                          <p:attrName>ppt_h</p:attrName>
                                        </p:attrNameLst>
                                      </p:cBhvr>
                                      <p:tavLst>
                                        <p:tav tm="0">
                                          <p:val>
                                            <p:fltVal val="0"/>
                                          </p:val>
                                        </p:tav>
                                        <p:tav tm="100000">
                                          <p:val>
                                            <p:strVal val="#ppt_h"/>
                                          </p:val>
                                        </p:tav>
                                      </p:tavLst>
                                    </p:anim>
                                    <p:anim calcmode="lin" valueType="num">
                                      <p:cBhvr>
                                        <p:cTn id="59" dur="500" fill="hold"/>
                                        <p:tgtEl>
                                          <p:spTgt spid="75"/>
                                        </p:tgtEl>
                                        <p:attrNameLst>
                                          <p:attrName>ppt_x</p:attrName>
                                        </p:attrNameLst>
                                      </p:cBhvr>
                                      <p:tavLst>
                                        <p:tav tm="0">
                                          <p:val>
                                            <p:fltVal val="0.5"/>
                                          </p:val>
                                        </p:tav>
                                        <p:tav tm="100000">
                                          <p:val>
                                            <p:strVal val="#ppt_x"/>
                                          </p:val>
                                        </p:tav>
                                      </p:tavLst>
                                    </p:anim>
                                    <p:anim calcmode="lin" valueType="num">
                                      <p:cBhvr>
                                        <p:cTn id="60" dur="500" fill="hold"/>
                                        <p:tgtEl>
                                          <p:spTgt spid="75"/>
                                        </p:tgtEl>
                                        <p:attrNameLst>
                                          <p:attrName>ppt_y</p:attrName>
                                        </p:attrNameLst>
                                      </p:cBhvr>
                                      <p:tavLst>
                                        <p:tav tm="0">
                                          <p:val>
                                            <p:fltVal val="0.5"/>
                                          </p:val>
                                        </p:tav>
                                        <p:tav tm="100000">
                                          <p:val>
                                            <p:strVal val="#ppt_y"/>
                                          </p:val>
                                        </p:tav>
                                      </p:tavLst>
                                    </p:anim>
                                  </p:childTnLst>
                                </p:cTn>
                              </p:par>
                            </p:childTnLst>
                          </p:cTn>
                        </p:par>
                        <p:par>
                          <p:cTn id="61" fill="hold">
                            <p:stCondLst>
                              <p:cond delay="3500"/>
                            </p:stCondLst>
                            <p:childTnLst>
                              <p:par>
                                <p:cTn id="62" presetID="23" presetClass="entr" presetSubtype="528" fill="hold" grpId="0" nodeType="afterEffect">
                                  <p:stCondLst>
                                    <p:cond delay="0"/>
                                  </p:stCondLst>
                                  <p:childTnLst>
                                    <p:set>
                                      <p:cBhvr>
                                        <p:cTn id="63" dur="1" fill="hold">
                                          <p:stCondLst>
                                            <p:cond delay="0"/>
                                          </p:stCondLst>
                                        </p:cTn>
                                        <p:tgtEl>
                                          <p:spTgt spid="81"/>
                                        </p:tgtEl>
                                        <p:attrNameLst>
                                          <p:attrName>style.visibility</p:attrName>
                                        </p:attrNameLst>
                                      </p:cBhvr>
                                      <p:to>
                                        <p:strVal val="visible"/>
                                      </p:to>
                                    </p:set>
                                    <p:anim calcmode="lin" valueType="num">
                                      <p:cBhvr>
                                        <p:cTn id="64" dur="500" fill="hold"/>
                                        <p:tgtEl>
                                          <p:spTgt spid="81"/>
                                        </p:tgtEl>
                                        <p:attrNameLst>
                                          <p:attrName>ppt_w</p:attrName>
                                        </p:attrNameLst>
                                      </p:cBhvr>
                                      <p:tavLst>
                                        <p:tav tm="0">
                                          <p:val>
                                            <p:fltVal val="0"/>
                                          </p:val>
                                        </p:tav>
                                        <p:tav tm="100000">
                                          <p:val>
                                            <p:strVal val="#ppt_w"/>
                                          </p:val>
                                        </p:tav>
                                      </p:tavLst>
                                    </p:anim>
                                    <p:anim calcmode="lin" valueType="num">
                                      <p:cBhvr>
                                        <p:cTn id="65" dur="500" fill="hold"/>
                                        <p:tgtEl>
                                          <p:spTgt spid="81"/>
                                        </p:tgtEl>
                                        <p:attrNameLst>
                                          <p:attrName>ppt_h</p:attrName>
                                        </p:attrNameLst>
                                      </p:cBhvr>
                                      <p:tavLst>
                                        <p:tav tm="0">
                                          <p:val>
                                            <p:fltVal val="0"/>
                                          </p:val>
                                        </p:tav>
                                        <p:tav tm="100000">
                                          <p:val>
                                            <p:strVal val="#ppt_h"/>
                                          </p:val>
                                        </p:tav>
                                      </p:tavLst>
                                    </p:anim>
                                    <p:anim calcmode="lin" valueType="num">
                                      <p:cBhvr>
                                        <p:cTn id="66" dur="500" fill="hold"/>
                                        <p:tgtEl>
                                          <p:spTgt spid="81"/>
                                        </p:tgtEl>
                                        <p:attrNameLst>
                                          <p:attrName>ppt_x</p:attrName>
                                        </p:attrNameLst>
                                      </p:cBhvr>
                                      <p:tavLst>
                                        <p:tav tm="0">
                                          <p:val>
                                            <p:fltVal val="0.5"/>
                                          </p:val>
                                        </p:tav>
                                        <p:tav tm="100000">
                                          <p:val>
                                            <p:strVal val="#ppt_x"/>
                                          </p:val>
                                        </p:tav>
                                      </p:tavLst>
                                    </p:anim>
                                    <p:anim calcmode="lin" valueType="num">
                                      <p:cBhvr>
                                        <p:cTn id="67" dur="500" fill="hold"/>
                                        <p:tgtEl>
                                          <p:spTgt spid="81"/>
                                        </p:tgtEl>
                                        <p:attrNameLst>
                                          <p:attrName>ppt_y</p:attrName>
                                        </p:attrNameLst>
                                      </p:cBhvr>
                                      <p:tavLst>
                                        <p:tav tm="0">
                                          <p:val>
                                            <p:fltVal val="0.5"/>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3" presetClass="entr" presetSubtype="36" fill="hold" grpId="0" nodeType="clickEffect">
                                  <p:stCondLst>
                                    <p:cond delay="0"/>
                                  </p:stCondLst>
                                  <p:childTnLst>
                                    <p:set>
                                      <p:cBhvr>
                                        <p:cTn id="71" dur="1" fill="hold">
                                          <p:stCondLst>
                                            <p:cond delay="0"/>
                                          </p:stCondLst>
                                        </p:cTn>
                                        <p:tgtEl>
                                          <p:spTgt spid="92"/>
                                        </p:tgtEl>
                                        <p:attrNameLst>
                                          <p:attrName>style.visibility</p:attrName>
                                        </p:attrNameLst>
                                      </p:cBhvr>
                                      <p:to>
                                        <p:strVal val="visible"/>
                                      </p:to>
                                    </p:set>
                                    <p:anim calcmode="lin" valueType="num">
                                      <p:cBhvr>
                                        <p:cTn id="72" dur="500" fill="hold"/>
                                        <p:tgtEl>
                                          <p:spTgt spid="92"/>
                                        </p:tgtEl>
                                        <p:attrNameLst>
                                          <p:attrName>ppt_w</p:attrName>
                                        </p:attrNameLst>
                                      </p:cBhvr>
                                      <p:tavLst>
                                        <p:tav tm="0">
                                          <p:val>
                                            <p:strVal val="(6*min(max(#ppt_w*#ppt_h,.3),1)-7.4)/-.7*#ppt_w"/>
                                          </p:val>
                                        </p:tav>
                                        <p:tav tm="100000">
                                          <p:val>
                                            <p:strVal val="#ppt_w"/>
                                          </p:val>
                                        </p:tav>
                                      </p:tavLst>
                                    </p:anim>
                                    <p:anim calcmode="lin" valueType="num">
                                      <p:cBhvr>
                                        <p:cTn id="73" dur="500" fill="hold"/>
                                        <p:tgtEl>
                                          <p:spTgt spid="92"/>
                                        </p:tgtEl>
                                        <p:attrNameLst>
                                          <p:attrName>ppt_h</p:attrName>
                                        </p:attrNameLst>
                                      </p:cBhvr>
                                      <p:tavLst>
                                        <p:tav tm="0">
                                          <p:val>
                                            <p:strVal val="(6*min(max(#ppt_w*#ppt_h,.3),1)-7.4)/-.7*#ppt_h"/>
                                          </p:val>
                                        </p:tav>
                                        <p:tav tm="100000">
                                          <p:val>
                                            <p:strVal val="#ppt_h"/>
                                          </p:val>
                                        </p:tav>
                                      </p:tavLst>
                                    </p:anim>
                                    <p:anim calcmode="lin" valueType="num">
                                      <p:cBhvr>
                                        <p:cTn id="74" dur="500" fill="hold"/>
                                        <p:tgtEl>
                                          <p:spTgt spid="92"/>
                                        </p:tgtEl>
                                        <p:attrNameLst>
                                          <p:attrName>ppt_x</p:attrName>
                                        </p:attrNameLst>
                                      </p:cBhvr>
                                      <p:tavLst>
                                        <p:tav tm="0">
                                          <p:val>
                                            <p:fltVal val="0.5"/>
                                          </p:val>
                                        </p:tav>
                                        <p:tav tm="100000">
                                          <p:val>
                                            <p:strVal val="#ppt_x"/>
                                          </p:val>
                                        </p:tav>
                                      </p:tavLst>
                                    </p:anim>
                                    <p:anim calcmode="lin" valueType="num">
                                      <p:cBhvr>
                                        <p:cTn id="75"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3" presetClass="entr" presetSubtype="36" fill="hold" grpId="0" nodeType="clickEffect">
                                  <p:stCondLst>
                                    <p:cond delay="0"/>
                                  </p:stCondLst>
                                  <p:childTnLst>
                                    <p:set>
                                      <p:cBhvr>
                                        <p:cTn id="79" dur="1" fill="hold">
                                          <p:stCondLst>
                                            <p:cond delay="0"/>
                                          </p:stCondLst>
                                        </p:cTn>
                                        <p:tgtEl>
                                          <p:spTgt spid="93"/>
                                        </p:tgtEl>
                                        <p:attrNameLst>
                                          <p:attrName>style.visibility</p:attrName>
                                        </p:attrNameLst>
                                      </p:cBhvr>
                                      <p:to>
                                        <p:strVal val="visible"/>
                                      </p:to>
                                    </p:set>
                                    <p:anim calcmode="lin" valueType="num">
                                      <p:cBhvr>
                                        <p:cTn id="80" dur="500" fill="hold"/>
                                        <p:tgtEl>
                                          <p:spTgt spid="93"/>
                                        </p:tgtEl>
                                        <p:attrNameLst>
                                          <p:attrName>ppt_w</p:attrName>
                                        </p:attrNameLst>
                                      </p:cBhvr>
                                      <p:tavLst>
                                        <p:tav tm="0">
                                          <p:val>
                                            <p:strVal val="(6*min(max(#ppt_w*#ppt_h,.3),1)-7.4)/-.7*#ppt_w"/>
                                          </p:val>
                                        </p:tav>
                                        <p:tav tm="100000">
                                          <p:val>
                                            <p:strVal val="#ppt_w"/>
                                          </p:val>
                                        </p:tav>
                                      </p:tavLst>
                                    </p:anim>
                                    <p:anim calcmode="lin" valueType="num">
                                      <p:cBhvr>
                                        <p:cTn id="81" dur="500" fill="hold"/>
                                        <p:tgtEl>
                                          <p:spTgt spid="93"/>
                                        </p:tgtEl>
                                        <p:attrNameLst>
                                          <p:attrName>ppt_h</p:attrName>
                                        </p:attrNameLst>
                                      </p:cBhvr>
                                      <p:tavLst>
                                        <p:tav tm="0">
                                          <p:val>
                                            <p:strVal val="(6*min(max(#ppt_w*#ppt_h,.3),1)-7.4)/-.7*#ppt_h"/>
                                          </p:val>
                                        </p:tav>
                                        <p:tav tm="100000">
                                          <p:val>
                                            <p:strVal val="#ppt_h"/>
                                          </p:val>
                                        </p:tav>
                                      </p:tavLst>
                                    </p:anim>
                                    <p:anim calcmode="lin" valueType="num">
                                      <p:cBhvr>
                                        <p:cTn id="82" dur="500" fill="hold"/>
                                        <p:tgtEl>
                                          <p:spTgt spid="93"/>
                                        </p:tgtEl>
                                        <p:attrNameLst>
                                          <p:attrName>ppt_x</p:attrName>
                                        </p:attrNameLst>
                                      </p:cBhvr>
                                      <p:tavLst>
                                        <p:tav tm="0">
                                          <p:val>
                                            <p:fltVal val="0.5"/>
                                          </p:val>
                                        </p:tav>
                                        <p:tav tm="100000">
                                          <p:val>
                                            <p:strVal val="#ppt_x"/>
                                          </p:val>
                                        </p:tav>
                                      </p:tavLst>
                                    </p:anim>
                                    <p:anim calcmode="lin" valueType="num">
                                      <p:cBhvr>
                                        <p:cTn id="83" dur="500" fill="hold"/>
                                        <p:tgtEl>
                                          <p:spTgt spid="93"/>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500"/>
                            </p:stCondLst>
                            <p:childTnLst>
                              <p:par>
                                <p:cTn id="85" presetID="23" presetClass="entr" presetSubtype="528" fill="hold" grpId="0" nodeType="afterEffect">
                                  <p:stCondLst>
                                    <p:cond delay="1000"/>
                                  </p:stCondLst>
                                  <p:childTnLst>
                                    <p:set>
                                      <p:cBhvr>
                                        <p:cTn id="86" dur="1" fill="hold">
                                          <p:stCondLst>
                                            <p:cond delay="0"/>
                                          </p:stCondLst>
                                        </p:cTn>
                                        <p:tgtEl>
                                          <p:spTgt spid="94"/>
                                        </p:tgtEl>
                                        <p:attrNameLst>
                                          <p:attrName>style.visibility</p:attrName>
                                        </p:attrNameLst>
                                      </p:cBhvr>
                                      <p:to>
                                        <p:strVal val="visible"/>
                                      </p:to>
                                    </p:set>
                                    <p:anim calcmode="lin" valueType="num">
                                      <p:cBhvr>
                                        <p:cTn id="87" dur="500" fill="hold"/>
                                        <p:tgtEl>
                                          <p:spTgt spid="94"/>
                                        </p:tgtEl>
                                        <p:attrNameLst>
                                          <p:attrName>ppt_w</p:attrName>
                                        </p:attrNameLst>
                                      </p:cBhvr>
                                      <p:tavLst>
                                        <p:tav tm="0">
                                          <p:val>
                                            <p:fltVal val="0"/>
                                          </p:val>
                                        </p:tav>
                                        <p:tav tm="100000">
                                          <p:val>
                                            <p:strVal val="#ppt_w"/>
                                          </p:val>
                                        </p:tav>
                                      </p:tavLst>
                                    </p:anim>
                                    <p:anim calcmode="lin" valueType="num">
                                      <p:cBhvr>
                                        <p:cTn id="88" dur="500" fill="hold"/>
                                        <p:tgtEl>
                                          <p:spTgt spid="94"/>
                                        </p:tgtEl>
                                        <p:attrNameLst>
                                          <p:attrName>ppt_h</p:attrName>
                                        </p:attrNameLst>
                                      </p:cBhvr>
                                      <p:tavLst>
                                        <p:tav tm="0">
                                          <p:val>
                                            <p:fltVal val="0"/>
                                          </p:val>
                                        </p:tav>
                                        <p:tav tm="100000">
                                          <p:val>
                                            <p:strVal val="#ppt_h"/>
                                          </p:val>
                                        </p:tav>
                                      </p:tavLst>
                                    </p:anim>
                                    <p:anim calcmode="lin" valueType="num">
                                      <p:cBhvr>
                                        <p:cTn id="89" dur="500" fill="hold"/>
                                        <p:tgtEl>
                                          <p:spTgt spid="94"/>
                                        </p:tgtEl>
                                        <p:attrNameLst>
                                          <p:attrName>ppt_x</p:attrName>
                                        </p:attrNameLst>
                                      </p:cBhvr>
                                      <p:tavLst>
                                        <p:tav tm="0">
                                          <p:val>
                                            <p:fltVal val="0.5"/>
                                          </p:val>
                                        </p:tav>
                                        <p:tav tm="100000">
                                          <p:val>
                                            <p:strVal val="#ppt_x"/>
                                          </p:val>
                                        </p:tav>
                                      </p:tavLst>
                                    </p:anim>
                                    <p:anim calcmode="lin" valueType="num">
                                      <p:cBhvr>
                                        <p:cTn id="90"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utoUpdateAnimBg="0"/>
      <p:bldP spid="76" grpId="0" autoUpdateAnimBg="0"/>
      <p:bldP spid="77" grpId="0" autoUpdateAnimBg="0"/>
      <p:bldP spid="78" grpId="0" autoUpdateAnimBg="0"/>
      <p:bldP spid="79" grpId="0" autoUpdateAnimBg="0"/>
      <p:bldP spid="80" grpId="0" autoUpdateAnimBg="0"/>
      <p:bldP spid="81" grpId="0" autoUpdateAnimBg="0"/>
      <p:bldP spid="82" grpId="0" autoUpdateAnimBg="0"/>
      <p:bldP spid="92" grpId="0" autoUpdateAnimBg="0"/>
      <p:bldP spid="93" grpId="0" autoUpdateAnimBg="0"/>
      <p:bldP spid="9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a:extLst>
              <a:ext uri="{FF2B5EF4-FFF2-40B4-BE49-F238E27FC236}">
                <a16:creationId xmlns:a16="http://schemas.microsoft.com/office/drawing/2014/main" id="{724CD2F3-AFD4-544A-80B3-CB1F122CF7E6}"/>
              </a:ext>
            </a:extLst>
          </p:cNvPr>
          <p:cNvSpPr>
            <a:spLocks noChangeArrowheads="1"/>
          </p:cNvSpPr>
          <p:nvPr/>
        </p:nvSpPr>
        <p:spPr bwMode="auto">
          <a:xfrm>
            <a:off x="3162300" y="303213"/>
            <a:ext cx="287338" cy="301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12995" name="Rectangle 3">
            <a:extLst>
              <a:ext uri="{FF2B5EF4-FFF2-40B4-BE49-F238E27FC236}">
                <a16:creationId xmlns:a16="http://schemas.microsoft.com/office/drawing/2014/main" id="{40A178CD-CBA3-BF4F-8099-679DF6075F0B}"/>
              </a:ext>
            </a:extLst>
          </p:cNvPr>
          <p:cNvSpPr>
            <a:spLocks noChangeArrowheads="1"/>
          </p:cNvSpPr>
          <p:nvPr/>
        </p:nvSpPr>
        <p:spPr bwMode="auto">
          <a:xfrm>
            <a:off x="3163888" y="628650"/>
            <a:ext cx="317500" cy="301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12999" name="Rectangle 7">
            <a:extLst>
              <a:ext uri="{FF2B5EF4-FFF2-40B4-BE49-F238E27FC236}">
                <a16:creationId xmlns:a16="http://schemas.microsoft.com/office/drawing/2014/main" id="{205A0F5D-D841-BE43-B121-152B5D8877E8}"/>
              </a:ext>
            </a:extLst>
          </p:cNvPr>
          <p:cNvSpPr>
            <a:spLocks noChangeArrowheads="1"/>
          </p:cNvSpPr>
          <p:nvPr/>
        </p:nvSpPr>
        <p:spPr bwMode="auto">
          <a:xfrm>
            <a:off x="3159125" y="1012825"/>
            <a:ext cx="304800" cy="301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grpSp>
        <p:nvGrpSpPr>
          <p:cNvPr id="19460" name="Group 83">
            <a:extLst>
              <a:ext uri="{FF2B5EF4-FFF2-40B4-BE49-F238E27FC236}">
                <a16:creationId xmlns:a16="http://schemas.microsoft.com/office/drawing/2014/main" id="{FA79F929-21C7-D642-9D95-97D7468EECDA}"/>
              </a:ext>
            </a:extLst>
          </p:cNvPr>
          <p:cNvGrpSpPr>
            <a:grpSpLocks/>
          </p:cNvGrpSpPr>
          <p:nvPr/>
        </p:nvGrpSpPr>
        <p:grpSpPr bwMode="auto">
          <a:xfrm>
            <a:off x="3421063" y="169863"/>
            <a:ext cx="2503487" cy="1403350"/>
            <a:chOff x="2155" y="107"/>
            <a:chExt cx="1577" cy="884"/>
          </a:xfrm>
        </p:grpSpPr>
        <p:sp>
          <p:nvSpPr>
            <p:cNvPr id="212996" name="Rectangle 4">
              <a:extLst>
                <a:ext uri="{FF2B5EF4-FFF2-40B4-BE49-F238E27FC236}">
                  <a16:creationId xmlns:a16="http://schemas.microsoft.com/office/drawing/2014/main" id="{C546B6BF-E438-E542-AC7B-AB8019B69257}"/>
                </a:ext>
              </a:extLst>
            </p:cNvPr>
            <p:cNvSpPr>
              <a:spLocks noChangeArrowheads="1"/>
            </p:cNvSpPr>
            <p:nvPr/>
          </p:nvSpPr>
          <p:spPr bwMode="auto">
            <a:xfrm>
              <a:off x="2155" y="107"/>
              <a:ext cx="1029" cy="248"/>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000" b="1">
                  <a:solidFill>
                    <a:srgbClr val="2F6AFD"/>
                  </a:solidFill>
                  <a:latin typeface="Lucida Handwriting" charset="0"/>
                  <a:ea typeface="굴림" charset="0"/>
                  <a:cs typeface="굴림" charset="0"/>
                </a:rPr>
                <a:t>1600 </a:t>
              </a:r>
              <a:r>
                <a:rPr lang="ko-KR" altLang="en-US" sz="2000" b="1">
                  <a:solidFill>
                    <a:srgbClr val="2F6AFD"/>
                  </a:solidFill>
                  <a:latin typeface="Lucida Handwriting" charset="0"/>
                  <a:ea typeface="굴림" charset="0"/>
                  <a:cs typeface="굴림" charset="0"/>
                </a:rPr>
                <a:t>년 동안</a:t>
              </a:r>
            </a:p>
          </p:txBody>
        </p:sp>
        <p:sp>
          <p:nvSpPr>
            <p:cNvPr id="212997" name="Rectangle 5">
              <a:extLst>
                <a:ext uri="{FF2B5EF4-FFF2-40B4-BE49-F238E27FC236}">
                  <a16:creationId xmlns:a16="http://schemas.microsoft.com/office/drawing/2014/main" id="{A9C9511F-9181-A041-8CC1-DA85A94B4B4D}"/>
                </a:ext>
              </a:extLst>
            </p:cNvPr>
            <p:cNvSpPr>
              <a:spLocks noChangeArrowheads="1"/>
            </p:cNvSpPr>
            <p:nvPr/>
          </p:nvSpPr>
          <p:spPr bwMode="auto">
            <a:xfrm>
              <a:off x="2250" y="335"/>
              <a:ext cx="881" cy="248"/>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defRPr/>
              </a:pPr>
              <a:r>
                <a:rPr lang="en-US" altLang="ko-KR" sz="2000" b="1">
                  <a:solidFill>
                    <a:srgbClr val="2F6AFD"/>
                  </a:solidFill>
                  <a:latin typeface="Lucida Handwriting" charset="0"/>
                  <a:ea typeface="굴림" charset="0"/>
                  <a:cs typeface="굴림" charset="0"/>
                </a:rPr>
                <a:t>40 </a:t>
              </a:r>
              <a:r>
                <a:rPr lang="ko-KR" altLang="en-US" sz="2000" b="1">
                  <a:solidFill>
                    <a:srgbClr val="2F6AFD"/>
                  </a:solidFill>
                  <a:latin typeface="Lucida Handwriting" charset="0"/>
                  <a:ea typeface="굴림" charset="0"/>
                  <a:cs typeface="굴림" charset="0"/>
                </a:rPr>
                <a:t>저자들</a:t>
              </a:r>
            </a:p>
          </p:txBody>
        </p:sp>
        <p:sp>
          <p:nvSpPr>
            <p:cNvPr id="212998" name="Rectangle 6">
              <a:extLst>
                <a:ext uri="{FF2B5EF4-FFF2-40B4-BE49-F238E27FC236}">
                  <a16:creationId xmlns:a16="http://schemas.microsoft.com/office/drawing/2014/main" id="{6E113EBC-6571-F145-9091-6B7A1C44CD79}"/>
                </a:ext>
              </a:extLst>
            </p:cNvPr>
            <p:cNvSpPr>
              <a:spLocks noChangeArrowheads="1"/>
            </p:cNvSpPr>
            <p:nvPr/>
          </p:nvSpPr>
          <p:spPr bwMode="auto">
            <a:xfrm>
              <a:off x="2246" y="610"/>
              <a:ext cx="1128" cy="210"/>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600" b="1">
                  <a:solidFill>
                    <a:srgbClr val="2F6AFD"/>
                  </a:solidFill>
                  <a:latin typeface="Times" charset="0"/>
                  <a:ea typeface="굴림" charset="0"/>
                  <a:cs typeface="굴림" charset="0"/>
                </a:rPr>
                <a:t>한 가지 주제</a:t>
              </a:r>
              <a:r>
                <a:rPr lang="en-US" altLang="ko-KR" sz="1600" b="1">
                  <a:solidFill>
                    <a:srgbClr val="2F6AFD"/>
                  </a:solidFill>
                  <a:latin typeface="Times" charset="0"/>
                  <a:ea typeface="굴림" charset="0"/>
                  <a:cs typeface="굴림" charset="0"/>
                </a:rPr>
                <a:t>:</a:t>
              </a:r>
            </a:p>
          </p:txBody>
        </p:sp>
        <p:sp>
          <p:nvSpPr>
            <p:cNvPr id="213000" name="Rectangle 8">
              <a:extLst>
                <a:ext uri="{FF2B5EF4-FFF2-40B4-BE49-F238E27FC236}">
                  <a16:creationId xmlns:a16="http://schemas.microsoft.com/office/drawing/2014/main" id="{B03E6BB0-2F42-1649-A06C-7867A420AF92}"/>
                </a:ext>
              </a:extLst>
            </p:cNvPr>
            <p:cNvSpPr>
              <a:spLocks noChangeArrowheads="1"/>
            </p:cNvSpPr>
            <p:nvPr/>
          </p:nvSpPr>
          <p:spPr bwMode="auto">
            <a:xfrm>
              <a:off x="2172" y="743"/>
              <a:ext cx="1560" cy="248"/>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defRPr/>
              </a:pPr>
              <a:r>
                <a:rPr lang="ko-KR" altLang="en-US" sz="2000" b="1">
                  <a:solidFill>
                    <a:srgbClr val="2F6AFD"/>
                  </a:solidFill>
                  <a:latin typeface="Lucida Handwriting" charset="0"/>
                  <a:ea typeface="굴림" charset="0"/>
                  <a:cs typeface="굴림" charset="0"/>
                </a:rPr>
                <a:t>하나님의 영광</a:t>
              </a:r>
              <a:endParaRPr lang="en-US" altLang="ko-KR" sz="2000" b="1">
                <a:solidFill>
                  <a:srgbClr val="2F6AFD"/>
                </a:solidFill>
                <a:latin typeface="Lucida Handwriting" charset="0"/>
                <a:ea typeface="굴림" charset="0"/>
                <a:cs typeface="굴림" charset="0"/>
              </a:endParaRPr>
            </a:p>
          </p:txBody>
        </p:sp>
      </p:grpSp>
      <p:sp>
        <p:nvSpPr>
          <p:cNvPr id="213001" name="Rectangle 9">
            <a:extLst>
              <a:ext uri="{FF2B5EF4-FFF2-40B4-BE49-F238E27FC236}">
                <a16:creationId xmlns:a16="http://schemas.microsoft.com/office/drawing/2014/main" id="{41CBD39A-6C40-4641-A854-61A1B3001D60}"/>
              </a:ext>
            </a:extLst>
          </p:cNvPr>
          <p:cNvSpPr>
            <a:spLocks noChangeArrowheads="1"/>
          </p:cNvSpPr>
          <p:nvPr/>
        </p:nvSpPr>
        <p:spPr bwMode="auto">
          <a:xfrm>
            <a:off x="6807200" y="709613"/>
            <a:ext cx="1577975" cy="515937"/>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defRPr/>
            </a:pPr>
            <a:r>
              <a:rPr lang="ko-KR" altLang="en-US" sz="2800" b="1">
                <a:solidFill>
                  <a:srgbClr val="FFFF00"/>
                </a:solidFill>
                <a:latin typeface="Lucida Handwriting" charset="0"/>
                <a:ea typeface="굴림" charset="0"/>
                <a:cs typeface="굴림" charset="0"/>
              </a:rPr>
              <a:t>신약성경</a:t>
            </a:r>
          </a:p>
        </p:txBody>
      </p:sp>
      <p:sp>
        <p:nvSpPr>
          <p:cNvPr id="213002" name="Rectangle 10">
            <a:extLst>
              <a:ext uri="{FF2B5EF4-FFF2-40B4-BE49-F238E27FC236}">
                <a16:creationId xmlns:a16="http://schemas.microsoft.com/office/drawing/2014/main" id="{D7C8DF3E-AB5F-F74C-B8EC-1D50A018241B}"/>
              </a:ext>
            </a:extLst>
          </p:cNvPr>
          <p:cNvSpPr>
            <a:spLocks noChangeArrowheads="1"/>
          </p:cNvSpPr>
          <p:nvPr/>
        </p:nvSpPr>
        <p:spPr bwMode="auto">
          <a:xfrm>
            <a:off x="728663" y="700088"/>
            <a:ext cx="1577975" cy="515937"/>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defRPr/>
            </a:pPr>
            <a:r>
              <a:rPr lang="ko-KR" altLang="en-US" sz="2800" b="1">
                <a:solidFill>
                  <a:srgbClr val="FFFF00"/>
                </a:solidFill>
                <a:latin typeface="Lucida Handwriting" charset="0"/>
                <a:ea typeface="굴림" charset="0"/>
                <a:cs typeface="굴림" charset="0"/>
              </a:rPr>
              <a:t>구약성경</a:t>
            </a:r>
            <a:endParaRPr lang="en-US" altLang="ko-KR" sz="2800" b="1">
              <a:solidFill>
                <a:srgbClr val="FFFF00"/>
              </a:solidFill>
              <a:latin typeface="Lucida Handwriting" charset="0"/>
              <a:ea typeface="굴림" charset="0"/>
              <a:cs typeface="굴림" charset="0"/>
            </a:endParaRPr>
          </a:p>
        </p:txBody>
      </p:sp>
      <p:sp>
        <p:nvSpPr>
          <p:cNvPr id="213003" name="Rectangle 11">
            <a:extLst>
              <a:ext uri="{FF2B5EF4-FFF2-40B4-BE49-F238E27FC236}">
                <a16:creationId xmlns:a16="http://schemas.microsoft.com/office/drawing/2014/main" id="{ABF0B004-B8C5-0D4E-A858-A8C3CD8C515A}"/>
              </a:ext>
            </a:extLst>
          </p:cNvPr>
          <p:cNvSpPr>
            <a:spLocks noChangeArrowheads="1"/>
          </p:cNvSpPr>
          <p:nvPr/>
        </p:nvSpPr>
        <p:spPr bwMode="auto">
          <a:xfrm>
            <a:off x="114300" y="93980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13004" name="Rectangle 12">
            <a:extLst>
              <a:ext uri="{FF2B5EF4-FFF2-40B4-BE49-F238E27FC236}">
                <a16:creationId xmlns:a16="http://schemas.microsoft.com/office/drawing/2014/main" id="{C2DFEBE7-60AD-0648-BCC4-FFA73C666FDD}"/>
              </a:ext>
            </a:extLst>
          </p:cNvPr>
          <p:cNvSpPr>
            <a:spLocks noChangeArrowheads="1"/>
          </p:cNvSpPr>
          <p:nvPr/>
        </p:nvSpPr>
        <p:spPr bwMode="auto">
          <a:xfrm>
            <a:off x="5930900" y="93980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13005" name="Rectangle 13">
            <a:extLst>
              <a:ext uri="{FF2B5EF4-FFF2-40B4-BE49-F238E27FC236}">
                <a16:creationId xmlns:a16="http://schemas.microsoft.com/office/drawing/2014/main" id="{2782113B-C983-494C-822F-C1E8D33C9071}"/>
              </a:ext>
            </a:extLst>
          </p:cNvPr>
          <p:cNvSpPr>
            <a:spLocks noChangeArrowheads="1"/>
          </p:cNvSpPr>
          <p:nvPr/>
        </p:nvSpPr>
        <p:spPr bwMode="auto">
          <a:xfrm>
            <a:off x="-101600" y="175260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13006" name="Rectangle 14">
            <a:extLst>
              <a:ext uri="{FF2B5EF4-FFF2-40B4-BE49-F238E27FC236}">
                <a16:creationId xmlns:a16="http://schemas.microsoft.com/office/drawing/2014/main" id="{1B5D081A-6072-074F-9236-530DAA747D5B}"/>
              </a:ext>
            </a:extLst>
          </p:cNvPr>
          <p:cNvSpPr>
            <a:spLocks noChangeArrowheads="1"/>
          </p:cNvSpPr>
          <p:nvPr/>
        </p:nvSpPr>
        <p:spPr bwMode="auto">
          <a:xfrm>
            <a:off x="5934075" y="1762125"/>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13009" name="Rectangle 17">
            <a:extLst>
              <a:ext uri="{FF2B5EF4-FFF2-40B4-BE49-F238E27FC236}">
                <a16:creationId xmlns:a16="http://schemas.microsoft.com/office/drawing/2014/main" id="{B2AC1930-2356-9649-AAEA-49F5C3F5D062}"/>
              </a:ext>
            </a:extLst>
          </p:cNvPr>
          <p:cNvSpPr>
            <a:spLocks noChangeArrowheads="1"/>
          </p:cNvSpPr>
          <p:nvPr/>
        </p:nvSpPr>
        <p:spPr bwMode="auto">
          <a:xfrm>
            <a:off x="6397625" y="231775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13010" name="Rectangle 18">
            <a:extLst>
              <a:ext uri="{FF2B5EF4-FFF2-40B4-BE49-F238E27FC236}">
                <a16:creationId xmlns:a16="http://schemas.microsoft.com/office/drawing/2014/main" id="{4E41D6BE-F0B7-6D46-94A5-2A5FD33029B8}"/>
              </a:ext>
            </a:extLst>
          </p:cNvPr>
          <p:cNvSpPr>
            <a:spLocks noChangeArrowheads="1"/>
          </p:cNvSpPr>
          <p:nvPr/>
        </p:nvSpPr>
        <p:spPr bwMode="auto">
          <a:xfrm>
            <a:off x="50800" y="2357438"/>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13013" name="Rectangle 21">
            <a:extLst>
              <a:ext uri="{FF2B5EF4-FFF2-40B4-BE49-F238E27FC236}">
                <a16:creationId xmlns:a16="http://schemas.microsoft.com/office/drawing/2014/main" id="{F2BC7047-DB6C-B743-8699-38770FE17019}"/>
              </a:ext>
            </a:extLst>
          </p:cNvPr>
          <p:cNvSpPr>
            <a:spLocks noChangeArrowheads="1"/>
          </p:cNvSpPr>
          <p:nvPr/>
        </p:nvSpPr>
        <p:spPr bwMode="auto">
          <a:xfrm>
            <a:off x="6205538" y="3141663"/>
            <a:ext cx="817562" cy="363537"/>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800" b="1">
              <a:solidFill>
                <a:srgbClr val="FFFF00"/>
              </a:solidFill>
              <a:latin typeface="Times" charset="0"/>
              <a:ea typeface="굴림" charset="0"/>
              <a:cs typeface="굴림" charset="0"/>
            </a:endParaRPr>
          </a:p>
        </p:txBody>
      </p:sp>
      <p:sp>
        <p:nvSpPr>
          <p:cNvPr id="213014" name="Rectangle 22">
            <a:extLst>
              <a:ext uri="{FF2B5EF4-FFF2-40B4-BE49-F238E27FC236}">
                <a16:creationId xmlns:a16="http://schemas.microsoft.com/office/drawing/2014/main" id="{9F988A80-EA5D-2C49-84B6-7DBFDC620872}"/>
              </a:ext>
            </a:extLst>
          </p:cNvPr>
          <p:cNvSpPr>
            <a:spLocks noChangeArrowheads="1"/>
          </p:cNvSpPr>
          <p:nvPr/>
        </p:nvSpPr>
        <p:spPr bwMode="auto">
          <a:xfrm>
            <a:off x="-346075" y="3148013"/>
            <a:ext cx="817563" cy="363537"/>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800" b="1">
              <a:solidFill>
                <a:srgbClr val="FFFF00"/>
              </a:solidFill>
              <a:latin typeface="Times" charset="0"/>
              <a:ea typeface="굴림" charset="0"/>
              <a:cs typeface="굴림" charset="0"/>
            </a:endParaRPr>
          </a:p>
        </p:txBody>
      </p:sp>
      <p:sp>
        <p:nvSpPr>
          <p:cNvPr id="213018" name="Line 26">
            <a:extLst>
              <a:ext uri="{FF2B5EF4-FFF2-40B4-BE49-F238E27FC236}">
                <a16:creationId xmlns:a16="http://schemas.microsoft.com/office/drawing/2014/main" id="{F57DB1C3-FF5C-D54D-A549-BA92069F6222}"/>
              </a:ext>
            </a:extLst>
          </p:cNvPr>
          <p:cNvSpPr>
            <a:spLocks noChangeShapeType="1"/>
          </p:cNvSpPr>
          <p:nvPr/>
        </p:nvSpPr>
        <p:spPr bwMode="auto">
          <a:xfrm flipV="1">
            <a:off x="5827713" y="5132388"/>
            <a:ext cx="1022350" cy="190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13019" name="Line 27">
            <a:extLst>
              <a:ext uri="{FF2B5EF4-FFF2-40B4-BE49-F238E27FC236}">
                <a16:creationId xmlns:a16="http://schemas.microsoft.com/office/drawing/2014/main" id="{CAC9FF09-9E94-A74A-8230-61E7956E3BB4}"/>
              </a:ext>
            </a:extLst>
          </p:cNvPr>
          <p:cNvSpPr>
            <a:spLocks noChangeShapeType="1"/>
          </p:cNvSpPr>
          <p:nvPr/>
        </p:nvSpPr>
        <p:spPr bwMode="auto">
          <a:xfrm>
            <a:off x="2133600" y="5008563"/>
            <a:ext cx="1541463" cy="112712"/>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13020" name="Line 28">
            <a:extLst>
              <a:ext uri="{FF2B5EF4-FFF2-40B4-BE49-F238E27FC236}">
                <a16:creationId xmlns:a16="http://schemas.microsoft.com/office/drawing/2014/main" id="{66F9948C-B192-5F4E-B797-C561B52ECA66}"/>
              </a:ext>
            </a:extLst>
          </p:cNvPr>
          <p:cNvSpPr>
            <a:spLocks noChangeShapeType="1"/>
          </p:cNvSpPr>
          <p:nvPr/>
        </p:nvSpPr>
        <p:spPr bwMode="auto">
          <a:xfrm>
            <a:off x="2390775" y="4122738"/>
            <a:ext cx="1419225" cy="7683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13021" name="Line 29">
            <a:extLst>
              <a:ext uri="{FF2B5EF4-FFF2-40B4-BE49-F238E27FC236}">
                <a16:creationId xmlns:a16="http://schemas.microsoft.com/office/drawing/2014/main" id="{14C39FE6-F7C8-3C4F-B8E3-927A8BF4A816}"/>
              </a:ext>
            </a:extLst>
          </p:cNvPr>
          <p:cNvSpPr>
            <a:spLocks noChangeShapeType="1"/>
          </p:cNvSpPr>
          <p:nvPr/>
        </p:nvSpPr>
        <p:spPr bwMode="auto">
          <a:xfrm>
            <a:off x="3063875" y="3268663"/>
            <a:ext cx="923925" cy="1266825"/>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13022" name="Line 30">
            <a:extLst>
              <a:ext uri="{FF2B5EF4-FFF2-40B4-BE49-F238E27FC236}">
                <a16:creationId xmlns:a16="http://schemas.microsoft.com/office/drawing/2014/main" id="{B2C1D074-C43F-B245-AA40-E01ED2A4BD65}"/>
              </a:ext>
            </a:extLst>
          </p:cNvPr>
          <p:cNvSpPr>
            <a:spLocks noChangeShapeType="1"/>
          </p:cNvSpPr>
          <p:nvPr/>
        </p:nvSpPr>
        <p:spPr bwMode="auto">
          <a:xfrm rot="578684">
            <a:off x="4117975" y="2770188"/>
            <a:ext cx="442913" cy="16700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13023" name="Line 31">
            <a:extLst>
              <a:ext uri="{FF2B5EF4-FFF2-40B4-BE49-F238E27FC236}">
                <a16:creationId xmlns:a16="http://schemas.microsoft.com/office/drawing/2014/main" id="{F552D5CD-6CD6-6242-8E1E-A7C606A2BD39}"/>
              </a:ext>
            </a:extLst>
          </p:cNvPr>
          <p:cNvSpPr>
            <a:spLocks noChangeShapeType="1"/>
          </p:cNvSpPr>
          <p:nvPr/>
        </p:nvSpPr>
        <p:spPr bwMode="auto">
          <a:xfrm flipH="1">
            <a:off x="4886325" y="3187700"/>
            <a:ext cx="938213" cy="1389063"/>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13024" name="Line 32">
            <a:extLst>
              <a:ext uri="{FF2B5EF4-FFF2-40B4-BE49-F238E27FC236}">
                <a16:creationId xmlns:a16="http://schemas.microsoft.com/office/drawing/2014/main" id="{FE9A83F3-C821-FA44-AE37-399B3027D0CD}"/>
              </a:ext>
            </a:extLst>
          </p:cNvPr>
          <p:cNvSpPr>
            <a:spLocks noChangeShapeType="1"/>
          </p:cNvSpPr>
          <p:nvPr/>
        </p:nvSpPr>
        <p:spPr bwMode="auto">
          <a:xfrm flipH="1">
            <a:off x="5097463" y="3725863"/>
            <a:ext cx="1265237" cy="992187"/>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13025" name="Line 33">
            <a:extLst>
              <a:ext uri="{FF2B5EF4-FFF2-40B4-BE49-F238E27FC236}">
                <a16:creationId xmlns:a16="http://schemas.microsoft.com/office/drawing/2014/main" id="{1847F273-9D94-3F46-BEF7-28C08ECA9719}"/>
              </a:ext>
            </a:extLst>
          </p:cNvPr>
          <p:cNvSpPr>
            <a:spLocks noChangeShapeType="1"/>
          </p:cNvSpPr>
          <p:nvPr/>
        </p:nvSpPr>
        <p:spPr bwMode="auto">
          <a:xfrm flipV="1">
            <a:off x="5181600" y="4576763"/>
            <a:ext cx="1614488" cy="41910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nvGrpSpPr>
          <p:cNvPr id="19479" name="Group 82">
            <a:extLst>
              <a:ext uri="{FF2B5EF4-FFF2-40B4-BE49-F238E27FC236}">
                <a16:creationId xmlns:a16="http://schemas.microsoft.com/office/drawing/2014/main" id="{0F4B09CC-A93C-6B48-81D2-5FF5BA6985A8}"/>
              </a:ext>
            </a:extLst>
          </p:cNvPr>
          <p:cNvGrpSpPr>
            <a:grpSpLocks/>
          </p:cNvGrpSpPr>
          <p:nvPr/>
        </p:nvGrpSpPr>
        <p:grpSpPr bwMode="auto">
          <a:xfrm>
            <a:off x="2233613" y="2355850"/>
            <a:ext cx="5303837" cy="2867025"/>
            <a:chOff x="1407" y="1484"/>
            <a:chExt cx="3341" cy="1806"/>
          </a:xfrm>
        </p:grpSpPr>
        <p:sp>
          <p:nvSpPr>
            <p:cNvPr id="213026" name="Rectangle 34">
              <a:extLst>
                <a:ext uri="{FF2B5EF4-FFF2-40B4-BE49-F238E27FC236}">
                  <a16:creationId xmlns:a16="http://schemas.microsoft.com/office/drawing/2014/main" id="{3796057D-077A-4044-8C2A-59AD89988772}"/>
                </a:ext>
              </a:extLst>
            </p:cNvPr>
            <p:cNvSpPr>
              <a:spLocks noChangeArrowheads="1"/>
            </p:cNvSpPr>
            <p:nvPr/>
          </p:nvSpPr>
          <p:spPr bwMode="auto">
            <a:xfrm rot="5246759">
              <a:off x="2191" y="2325"/>
              <a:ext cx="1290"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선지서</a:t>
              </a:r>
              <a:endParaRPr lang="ko-KR" altLang="en-US" sz="1800" b="1">
                <a:solidFill>
                  <a:srgbClr val="FFFF00"/>
                </a:solidFill>
                <a:latin typeface="Helvetica BlackOblique" charset="0"/>
                <a:ea typeface="굴림" charset="0"/>
                <a:cs typeface="굴림" charset="0"/>
              </a:endParaRPr>
            </a:p>
          </p:txBody>
        </p:sp>
        <p:sp>
          <p:nvSpPr>
            <p:cNvPr id="213027" name="Rectangle 35">
              <a:extLst>
                <a:ext uri="{FF2B5EF4-FFF2-40B4-BE49-F238E27FC236}">
                  <a16:creationId xmlns:a16="http://schemas.microsoft.com/office/drawing/2014/main" id="{132CBE09-77E5-484B-A8D6-CCC3FD1C7B77}"/>
                </a:ext>
              </a:extLst>
            </p:cNvPr>
            <p:cNvSpPr>
              <a:spLocks noChangeArrowheads="1"/>
            </p:cNvSpPr>
            <p:nvPr/>
          </p:nvSpPr>
          <p:spPr bwMode="auto">
            <a:xfrm>
              <a:off x="3644" y="3080"/>
              <a:ext cx="1104" cy="21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600" b="1">
                  <a:solidFill>
                    <a:schemeClr val="hlink"/>
                  </a:solidFill>
                  <a:latin typeface="Helvetica BlackOblique" charset="0"/>
                  <a:ea typeface="굴림" charset="0"/>
                  <a:cs typeface="굴림" charset="0"/>
                </a:rPr>
                <a:t>계시록</a:t>
              </a:r>
              <a:endParaRPr lang="ko-KR" altLang="en-US" sz="1600" b="1">
                <a:solidFill>
                  <a:srgbClr val="FFFF00"/>
                </a:solidFill>
                <a:latin typeface="Helvetica BlackOblique" charset="0"/>
                <a:ea typeface="굴림" charset="0"/>
                <a:cs typeface="굴림" charset="0"/>
              </a:endParaRPr>
            </a:p>
          </p:txBody>
        </p:sp>
        <p:sp>
          <p:nvSpPr>
            <p:cNvPr id="213028" name="Rectangle 36">
              <a:extLst>
                <a:ext uri="{FF2B5EF4-FFF2-40B4-BE49-F238E27FC236}">
                  <a16:creationId xmlns:a16="http://schemas.microsoft.com/office/drawing/2014/main" id="{4B7EE945-D988-5C44-81E0-E849222E1527}"/>
                </a:ext>
              </a:extLst>
            </p:cNvPr>
            <p:cNvSpPr>
              <a:spLocks noChangeArrowheads="1"/>
            </p:cNvSpPr>
            <p:nvPr/>
          </p:nvSpPr>
          <p:spPr bwMode="auto">
            <a:xfrm rot="3267768">
              <a:off x="1818" y="2460"/>
              <a:ext cx="1118"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시가서</a:t>
              </a:r>
              <a:endParaRPr lang="ko-KR" altLang="en-US" sz="1800" b="1">
                <a:solidFill>
                  <a:srgbClr val="FFFF00"/>
                </a:solidFill>
                <a:latin typeface="Helvetica BlackOblique" charset="0"/>
                <a:ea typeface="굴림" charset="0"/>
                <a:cs typeface="굴림" charset="0"/>
              </a:endParaRPr>
            </a:p>
          </p:txBody>
        </p:sp>
        <p:sp>
          <p:nvSpPr>
            <p:cNvPr id="213029" name="Rectangle 37">
              <a:extLst>
                <a:ext uri="{FF2B5EF4-FFF2-40B4-BE49-F238E27FC236}">
                  <a16:creationId xmlns:a16="http://schemas.microsoft.com/office/drawing/2014/main" id="{2059EBD4-EAF3-7D4B-9213-8BBE434D7855}"/>
                </a:ext>
              </a:extLst>
            </p:cNvPr>
            <p:cNvSpPr>
              <a:spLocks noChangeArrowheads="1"/>
            </p:cNvSpPr>
            <p:nvPr/>
          </p:nvSpPr>
          <p:spPr bwMode="auto">
            <a:xfrm rot="20643327">
              <a:off x="3602" y="2745"/>
              <a:ext cx="722"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chemeClr val="hlink"/>
                  </a:solidFill>
                  <a:latin typeface="Helvetica BlackOblique" charset="0"/>
                  <a:ea typeface="굴림" charset="0"/>
                  <a:cs typeface="굴림" charset="0"/>
                </a:rPr>
                <a:t>서신서</a:t>
              </a:r>
              <a:endParaRPr lang="ko-KR" altLang="en-US" sz="1800" b="1">
                <a:solidFill>
                  <a:srgbClr val="FFFF00"/>
                </a:solidFill>
                <a:latin typeface="Helvetica BlackOblique" charset="0"/>
                <a:ea typeface="굴림" charset="0"/>
                <a:cs typeface="굴림" charset="0"/>
              </a:endParaRPr>
            </a:p>
          </p:txBody>
        </p:sp>
        <p:sp>
          <p:nvSpPr>
            <p:cNvPr id="213030" name="Rectangle 38">
              <a:extLst>
                <a:ext uri="{FF2B5EF4-FFF2-40B4-BE49-F238E27FC236}">
                  <a16:creationId xmlns:a16="http://schemas.microsoft.com/office/drawing/2014/main" id="{202C31E5-BEFB-F843-B524-8B873CAFDBE1}"/>
                </a:ext>
              </a:extLst>
            </p:cNvPr>
            <p:cNvSpPr>
              <a:spLocks noChangeArrowheads="1"/>
            </p:cNvSpPr>
            <p:nvPr/>
          </p:nvSpPr>
          <p:spPr bwMode="auto">
            <a:xfrm rot="19276533">
              <a:off x="3339" y="2362"/>
              <a:ext cx="748" cy="229"/>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chemeClr val="hlink"/>
                  </a:solidFill>
                  <a:latin typeface="Helvetica BlackOblique" charset="0"/>
                  <a:ea typeface="굴림" charset="0"/>
                  <a:cs typeface="굴림" charset="0"/>
                </a:rPr>
                <a:t>사도행전</a:t>
              </a:r>
              <a:endParaRPr lang="ko-KR" altLang="en-US" sz="1800" b="1">
                <a:solidFill>
                  <a:srgbClr val="FFFF00"/>
                </a:solidFill>
                <a:latin typeface="Helvetica BlackOblique" charset="0"/>
                <a:ea typeface="굴림" charset="0"/>
                <a:cs typeface="굴림" charset="0"/>
              </a:endParaRPr>
            </a:p>
          </p:txBody>
        </p:sp>
        <p:sp>
          <p:nvSpPr>
            <p:cNvPr id="213031" name="Rectangle 39">
              <a:extLst>
                <a:ext uri="{FF2B5EF4-FFF2-40B4-BE49-F238E27FC236}">
                  <a16:creationId xmlns:a16="http://schemas.microsoft.com/office/drawing/2014/main" id="{F6704E39-7412-FC40-B1C6-AB2A5FEAB7AA}"/>
                </a:ext>
              </a:extLst>
            </p:cNvPr>
            <p:cNvSpPr>
              <a:spLocks noChangeArrowheads="1"/>
            </p:cNvSpPr>
            <p:nvPr/>
          </p:nvSpPr>
          <p:spPr bwMode="auto">
            <a:xfrm rot="1755647">
              <a:off x="1460" y="2690"/>
              <a:ext cx="1190" cy="229"/>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역사서</a:t>
              </a:r>
              <a:endParaRPr lang="ko-KR" altLang="en-US" sz="1800" b="1">
                <a:solidFill>
                  <a:srgbClr val="FFFF00"/>
                </a:solidFill>
                <a:latin typeface="Helvetica BlackOblique" charset="0"/>
                <a:ea typeface="굴림" charset="0"/>
                <a:cs typeface="굴림" charset="0"/>
              </a:endParaRPr>
            </a:p>
          </p:txBody>
        </p:sp>
        <p:sp>
          <p:nvSpPr>
            <p:cNvPr id="213032" name="Rectangle 40">
              <a:extLst>
                <a:ext uri="{FF2B5EF4-FFF2-40B4-BE49-F238E27FC236}">
                  <a16:creationId xmlns:a16="http://schemas.microsoft.com/office/drawing/2014/main" id="{009DDFF0-4091-304D-8A96-0D59C1426C04}"/>
                </a:ext>
              </a:extLst>
            </p:cNvPr>
            <p:cNvSpPr>
              <a:spLocks noChangeArrowheads="1"/>
            </p:cNvSpPr>
            <p:nvPr/>
          </p:nvSpPr>
          <p:spPr bwMode="auto">
            <a:xfrm rot="240000">
              <a:off x="1407" y="2986"/>
              <a:ext cx="691"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율법서</a:t>
              </a:r>
              <a:endParaRPr lang="ko-KR" altLang="en-US" sz="1800" b="1">
                <a:solidFill>
                  <a:srgbClr val="FFFF00"/>
                </a:solidFill>
                <a:latin typeface="Helvetica BlackOblique" charset="0"/>
                <a:ea typeface="굴림" charset="0"/>
                <a:cs typeface="굴림" charset="0"/>
              </a:endParaRPr>
            </a:p>
          </p:txBody>
        </p:sp>
        <p:sp>
          <p:nvSpPr>
            <p:cNvPr id="213033" name="Rectangle 41">
              <a:extLst>
                <a:ext uri="{FF2B5EF4-FFF2-40B4-BE49-F238E27FC236}">
                  <a16:creationId xmlns:a16="http://schemas.microsoft.com/office/drawing/2014/main" id="{F681DF08-7685-C944-BF3C-B870A8C4E3FF}"/>
                </a:ext>
              </a:extLst>
            </p:cNvPr>
            <p:cNvSpPr>
              <a:spLocks noChangeArrowheads="1"/>
            </p:cNvSpPr>
            <p:nvPr/>
          </p:nvSpPr>
          <p:spPr bwMode="auto">
            <a:xfrm rot="18254599">
              <a:off x="2907" y="1981"/>
              <a:ext cx="1222"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chemeClr val="hlink"/>
                  </a:solidFill>
                  <a:latin typeface="Helvetica BlackOblique" charset="0"/>
                  <a:ea typeface="굴림" charset="0"/>
                  <a:cs typeface="굴림" charset="0"/>
                </a:rPr>
                <a:t>복음서</a:t>
              </a:r>
              <a:endParaRPr lang="ko-KR" altLang="en-US" sz="1800" b="1">
                <a:solidFill>
                  <a:srgbClr val="FFFF00"/>
                </a:solidFill>
                <a:latin typeface="Helvetica BlackOblique" charset="0"/>
                <a:ea typeface="굴림" charset="0"/>
                <a:cs typeface="굴림" charset="0"/>
              </a:endParaRPr>
            </a:p>
          </p:txBody>
        </p:sp>
      </p:grpSp>
      <p:grpSp>
        <p:nvGrpSpPr>
          <p:cNvPr id="213057" name="Group 65">
            <a:extLst>
              <a:ext uri="{FF2B5EF4-FFF2-40B4-BE49-F238E27FC236}">
                <a16:creationId xmlns:a16="http://schemas.microsoft.com/office/drawing/2014/main" id="{65ED8B3A-0E76-FF49-AEF7-7C6CA54A1B10}"/>
              </a:ext>
            </a:extLst>
          </p:cNvPr>
          <p:cNvGrpSpPr>
            <a:grpSpLocks/>
          </p:cNvGrpSpPr>
          <p:nvPr/>
        </p:nvGrpSpPr>
        <p:grpSpPr bwMode="auto">
          <a:xfrm>
            <a:off x="1084263" y="2268538"/>
            <a:ext cx="7497762" cy="727075"/>
            <a:chOff x="620" y="1429"/>
            <a:chExt cx="4723" cy="458"/>
          </a:xfrm>
        </p:grpSpPr>
        <p:sp>
          <p:nvSpPr>
            <p:cNvPr id="213053" name="Text Box 61">
              <a:extLst>
                <a:ext uri="{FF2B5EF4-FFF2-40B4-BE49-F238E27FC236}">
                  <a16:creationId xmlns:a16="http://schemas.microsoft.com/office/drawing/2014/main" id="{3973ADB2-BCB4-094D-990C-8CD67D7161E5}"/>
                </a:ext>
              </a:extLst>
            </p:cNvPr>
            <p:cNvSpPr txBox="1">
              <a:spLocks noChangeArrowheads="1"/>
            </p:cNvSpPr>
            <p:nvPr/>
          </p:nvSpPr>
          <p:spPr bwMode="auto">
            <a:xfrm>
              <a:off x="620" y="1447"/>
              <a:ext cx="4504" cy="440"/>
            </a:xfrm>
            <a:prstGeom prst="rect">
              <a:avLst/>
            </a:prstGeom>
            <a:solidFill>
              <a:srgbClr val="023CCC"/>
            </a:solidFill>
            <a:ln w="57150">
              <a:solidFill>
                <a:srgbClr val="FEF800"/>
              </a:solidFill>
              <a:miter lim="800000"/>
              <a:headEnd/>
              <a:tailEnd/>
            </a:ln>
            <a:effectLst>
              <a:outerShdw blurRad="63500" dist="89803" dir="2700000" algn="ctr" rotWithShape="0">
                <a:srgbClr val="000000">
                  <a:alpha val="74998"/>
                </a:srgbClr>
              </a:outerShdw>
            </a:effectLst>
          </p:spPr>
          <p:txBody>
            <a:bodyP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l">
                <a:spcBef>
                  <a:spcPct val="50000"/>
                </a:spcBef>
              </a:pPr>
              <a:r>
                <a:rPr lang="ko-KR" altLang="en-US">
                  <a:solidFill>
                    <a:srgbClr val="000000"/>
                  </a:solidFill>
                  <a:ea typeface="굴림" panose="020B0600000101010101" pitchFamily="34" charset="-127"/>
                </a:rPr>
                <a:t>  이전의 계약</a:t>
              </a:r>
              <a:r>
                <a:rPr lang="en-US" altLang="ko-KR" b="1">
                  <a:solidFill>
                    <a:srgbClr val="000000"/>
                  </a:solidFill>
                  <a:ea typeface="굴림" panose="020B0600000101010101" pitchFamily="34" charset="-127"/>
                </a:rPr>
                <a:t>……</a:t>
              </a:r>
              <a:r>
                <a:rPr lang="ko-KR" altLang="en-US" b="1">
                  <a:solidFill>
                    <a:srgbClr val="000000"/>
                  </a:solidFill>
                  <a:ea typeface="굴림" panose="020B0600000101010101" pitchFamily="34" charset="-127"/>
                </a:rPr>
                <a:t>새로운 계약</a:t>
              </a:r>
              <a:endParaRPr lang="en-US" altLang="ko-KR">
                <a:solidFill>
                  <a:srgbClr val="000000"/>
                </a:solidFill>
                <a:ea typeface="굴림" panose="020B0600000101010101" pitchFamily="34" charset="-127"/>
              </a:endParaRPr>
            </a:p>
          </p:txBody>
        </p:sp>
        <p:sp>
          <p:nvSpPr>
            <p:cNvPr id="213055" name="Text Box 63">
              <a:extLst>
                <a:ext uri="{FF2B5EF4-FFF2-40B4-BE49-F238E27FC236}">
                  <a16:creationId xmlns:a16="http://schemas.microsoft.com/office/drawing/2014/main" id="{0213ED4A-968C-C849-877A-03CC224A421D}"/>
                </a:ext>
              </a:extLst>
            </p:cNvPr>
            <p:cNvSpPr txBox="1">
              <a:spLocks noChangeArrowheads="1"/>
            </p:cNvSpPr>
            <p:nvPr/>
          </p:nvSpPr>
          <p:spPr bwMode="auto">
            <a:xfrm>
              <a:off x="777" y="1429"/>
              <a:ext cx="4566" cy="4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l">
                <a:spcBef>
                  <a:spcPct val="50000"/>
                </a:spcBef>
              </a:pPr>
              <a:r>
                <a:rPr lang="ko-KR" altLang="en-US" b="1">
                  <a:solidFill>
                    <a:srgbClr val="FEF800"/>
                  </a:solidFill>
                  <a:ea typeface="굴림" panose="020B0600000101010101" pitchFamily="34" charset="-127"/>
                </a:rPr>
                <a:t>이전의 계약</a:t>
              </a:r>
              <a:r>
                <a:rPr lang="en-US" altLang="ko-KR" b="1">
                  <a:solidFill>
                    <a:srgbClr val="FEF800"/>
                  </a:solidFill>
                  <a:ea typeface="굴림" panose="020B0600000101010101" pitchFamily="34" charset="-127"/>
                </a:rPr>
                <a:t>……</a:t>
              </a:r>
              <a:r>
                <a:rPr lang="ko-KR" altLang="en-US" b="1">
                  <a:solidFill>
                    <a:srgbClr val="FEF800"/>
                  </a:solidFill>
                  <a:ea typeface="굴림" panose="020B0600000101010101" pitchFamily="34" charset="-127"/>
                </a:rPr>
                <a:t>새로운 계약</a:t>
              </a:r>
              <a:endParaRPr lang="en-US" altLang="ko-KR" b="1">
                <a:solidFill>
                  <a:srgbClr val="FEF800"/>
                </a:solidFill>
                <a:ea typeface="굴림" panose="020B0600000101010101" pitchFamily="34" charset="-127"/>
              </a:endParaRPr>
            </a:p>
          </p:txBody>
        </p:sp>
      </p:grpSp>
      <p:sp>
        <p:nvSpPr>
          <p:cNvPr id="213059" name="Text Box 67">
            <a:extLst>
              <a:ext uri="{FF2B5EF4-FFF2-40B4-BE49-F238E27FC236}">
                <a16:creationId xmlns:a16="http://schemas.microsoft.com/office/drawing/2014/main" id="{61F9775B-F5CC-B343-9F9B-301BD87A0CD5}"/>
              </a:ext>
            </a:extLst>
          </p:cNvPr>
          <p:cNvSpPr txBox="1">
            <a:spLocks noChangeArrowheads="1"/>
          </p:cNvSpPr>
          <p:nvPr/>
        </p:nvSpPr>
        <p:spPr bwMode="auto">
          <a:xfrm>
            <a:off x="8720138" y="80963"/>
            <a:ext cx="260350" cy="446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ko-KR" altLang="en-US" sz="2000">
                <a:solidFill>
                  <a:srgbClr val="FFA27C"/>
                </a:solidFill>
                <a:latin typeface="Comic Sans MS" charset="0"/>
                <a:ea typeface="굴림" charset="0"/>
                <a:cs typeface="굴림" charset="0"/>
              </a:rPr>
              <a:t> </a:t>
            </a:r>
          </a:p>
        </p:txBody>
      </p:sp>
      <p:sp>
        <p:nvSpPr>
          <p:cNvPr id="213062" name="Text Box 70">
            <a:extLst>
              <a:ext uri="{FF2B5EF4-FFF2-40B4-BE49-F238E27FC236}">
                <a16:creationId xmlns:a16="http://schemas.microsoft.com/office/drawing/2014/main" id="{4D73DC7F-8F27-0E4A-9AED-8C4A7CCF1210}"/>
              </a:ext>
            </a:extLst>
          </p:cNvPr>
          <p:cNvSpPr txBox="1">
            <a:spLocks noChangeArrowheads="1"/>
          </p:cNvSpPr>
          <p:nvPr/>
        </p:nvSpPr>
        <p:spPr bwMode="auto">
          <a:xfrm>
            <a:off x="461963" y="204788"/>
            <a:ext cx="2317750" cy="533400"/>
          </a:xfrm>
          <a:prstGeom prst="rect">
            <a:avLst/>
          </a:prstGeom>
          <a:solidFill>
            <a:schemeClr val="bg1"/>
          </a:solidFill>
          <a:ln w="76200">
            <a:solidFill>
              <a:schemeClr val="hlink"/>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ko-KR" sz="2400">
                <a:latin typeface="Arial Black" charset="0"/>
                <a:ea typeface="굴림" charset="0"/>
                <a:cs typeface="굴림" charset="0"/>
              </a:rPr>
              <a:t>D </a:t>
            </a:r>
            <a:r>
              <a:rPr lang="ko-KR" altLang="en-US" sz="2400" b="1">
                <a:latin typeface="Arial Black" charset="0"/>
                <a:ea typeface="굴림" charset="0"/>
                <a:cs typeface="굴림" charset="0"/>
              </a:rPr>
              <a:t>행</a:t>
            </a:r>
          </a:p>
        </p:txBody>
      </p:sp>
      <p:sp>
        <p:nvSpPr>
          <p:cNvPr id="213065" name="Rectangle 73">
            <a:extLst>
              <a:ext uri="{FF2B5EF4-FFF2-40B4-BE49-F238E27FC236}">
                <a16:creationId xmlns:a16="http://schemas.microsoft.com/office/drawing/2014/main" id="{B1578832-B9B4-7D4F-A095-8C4554159072}"/>
              </a:ext>
            </a:extLst>
          </p:cNvPr>
          <p:cNvSpPr>
            <a:spLocks noChangeArrowheads="1"/>
          </p:cNvSpPr>
          <p:nvPr/>
        </p:nvSpPr>
        <p:spPr bwMode="auto">
          <a:xfrm>
            <a:off x="8091488" y="6427788"/>
            <a:ext cx="339725" cy="268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altLang="ko-KR" sz="1000" b="1">
                <a:solidFill>
                  <a:schemeClr val="bg1"/>
                </a:solidFill>
                <a:effectLst>
                  <a:outerShdw blurRad="38100" dist="38100" dir="2700000" algn="tl">
                    <a:srgbClr val="000000"/>
                  </a:outerShdw>
                </a:effectLst>
                <a:latin typeface="Comic Sans MS" charset="0"/>
                <a:ea typeface="굴림" charset="0"/>
                <a:cs typeface="굴림" charset="0"/>
              </a:rPr>
              <a:t>16</a:t>
            </a:r>
            <a:endParaRPr lang="en-US" altLang="ko-KR" sz="1000" b="1">
              <a:effectLst>
                <a:outerShdw blurRad="38100" dist="38100" dir="2700000" algn="tl">
                  <a:srgbClr val="FFFFFF"/>
                </a:outerShdw>
              </a:effectLst>
              <a:latin typeface="Comic Sans MS" charset="0"/>
              <a:ea typeface="굴림" charset="0"/>
              <a:cs typeface="굴림" charset="0"/>
            </a:endParaRPr>
          </a:p>
        </p:txBody>
      </p:sp>
      <p:sp>
        <p:nvSpPr>
          <p:cNvPr id="213066" name="Text Box 74">
            <a:extLst>
              <a:ext uri="{FF2B5EF4-FFF2-40B4-BE49-F238E27FC236}">
                <a16:creationId xmlns:a16="http://schemas.microsoft.com/office/drawing/2014/main" id="{4497AC7B-2B6C-3945-B1FA-69DC0FCCB1B7}"/>
              </a:ext>
            </a:extLst>
          </p:cNvPr>
          <p:cNvSpPr txBox="1">
            <a:spLocks noChangeArrowheads="1"/>
          </p:cNvSpPr>
          <p:nvPr/>
        </p:nvSpPr>
        <p:spPr bwMode="auto">
          <a:xfrm>
            <a:off x="8502650" y="6353175"/>
            <a:ext cx="323850" cy="411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ltLang="ko-KR" sz="1800" b="1">
                <a:solidFill>
                  <a:srgbClr val="FFFFFF"/>
                </a:solidFill>
                <a:latin typeface="Comic Sans MS" charset="0"/>
                <a:ea typeface="굴림" charset="0"/>
                <a:cs typeface="굴림" charset="0"/>
              </a:rPr>
              <a:t>4</a:t>
            </a:r>
          </a:p>
        </p:txBody>
      </p:sp>
      <p:grpSp>
        <p:nvGrpSpPr>
          <p:cNvPr id="213058" name="Group 66">
            <a:extLst>
              <a:ext uri="{FF2B5EF4-FFF2-40B4-BE49-F238E27FC236}">
                <a16:creationId xmlns:a16="http://schemas.microsoft.com/office/drawing/2014/main" id="{ACCEB875-92AA-0C43-8D3E-9CEDB4D8413B}"/>
              </a:ext>
            </a:extLst>
          </p:cNvPr>
          <p:cNvGrpSpPr>
            <a:grpSpLocks/>
          </p:cNvGrpSpPr>
          <p:nvPr/>
        </p:nvGrpSpPr>
        <p:grpSpPr bwMode="auto">
          <a:xfrm>
            <a:off x="547688" y="3467100"/>
            <a:ext cx="8320087" cy="736600"/>
            <a:chOff x="518" y="2463"/>
            <a:chExt cx="4928" cy="464"/>
          </a:xfrm>
        </p:grpSpPr>
        <p:sp>
          <p:nvSpPr>
            <p:cNvPr id="213054" name="Text Box 62">
              <a:extLst>
                <a:ext uri="{FF2B5EF4-FFF2-40B4-BE49-F238E27FC236}">
                  <a16:creationId xmlns:a16="http://schemas.microsoft.com/office/drawing/2014/main" id="{83E3E611-AD15-BE41-B1EB-BD206DB56403}"/>
                </a:ext>
              </a:extLst>
            </p:cNvPr>
            <p:cNvSpPr txBox="1">
              <a:spLocks noChangeArrowheads="1"/>
            </p:cNvSpPr>
            <p:nvPr/>
          </p:nvSpPr>
          <p:spPr bwMode="auto">
            <a:xfrm>
              <a:off x="518" y="2487"/>
              <a:ext cx="4908" cy="440"/>
            </a:xfrm>
            <a:prstGeom prst="rect">
              <a:avLst/>
            </a:prstGeom>
            <a:solidFill>
              <a:srgbClr val="023CCC"/>
            </a:solidFill>
            <a:ln w="57150">
              <a:solidFill>
                <a:srgbClr val="FEF800"/>
              </a:solidFill>
              <a:miter lim="800000"/>
              <a:headEnd/>
              <a:tailEnd/>
            </a:ln>
            <a:effectLst>
              <a:outerShdw blurRad="63500" dist="89803" dir="2700000" algn="ctr" rotWithShape="0">
                <a:srgbClr val="000000">
                  <a:alpha val="74998"/>
                </a:srgbClr>
              </a:outerShdw>
            </a:effectLst>
          </p:spPr>
          <p:txBody>
            <a:bodyP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l">
                <a:spcBef>
                  <a:spcPct val="50000"/>
                </a:spcBef>
              </a:pPr>
              <a:r>
                <a:rPr lang="ko-KR" altLang="en-US" b="1">
                  <a:solidFill>
                    <a:srgbClr val="000000"/>
                  </a:solidFill>
                  <a:ea typeface="굴림" panose="020B0600000101010101" pitchFamily="34" charset="-127"/>
                </a:rPr>
                <a:t> </a:t>
              </a:r>
              <a:r>
                <a:rPr lang="en-US" altLang="ko-KR" b="1">
                  <a:solidFill>
                    <a:srgbClr val="000000"/>
                  </a:solidFill>
                  <a:ea typeface="굴림" panose="020B0600000101010101" pitchFamily="34" charset="-127"/>
                </a:rPr>
                <a:t>God’s Old Will……God’s New Will</a:t>
              </a:r>
            </a:p>
          </p:txBody>
        </p:sp>
        <p:sp>
          <p:nvSpPr>
            <p:cNvPr id="213056" name="Text Box 64">
              <a:extLst>
                <a:ext uri="{FF2B5EF4-FFF2-40B4-BE49-F238E27FC236}">
                  <a16:creationId xmlns:a16="http://schemas.microsoft.com/office/drawing/2014/main" id="{C6C92648-1BEF-D940-A0BD-35D60048CD38}"/>
                </a:ext>
              </a:extLst>
            </p:cNvPr>
            <p:cNvSpPr txBox="1">
              <a:spLocks noChangeArrowheads="1"/>
            </p:cNvSpPr>
            <p:nvPr/>
          </p:nvSpPr>
          <p:spPr bwMode="auto">
            <a:xfrm>
              <a:off x="637" y="2463"/>
              <a:ext cx="4809" cy="4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l">
                <a:spcBef>
                  <a:spcPct val="50000"/>
                </a:spcBef>
              </a:pPr>
              <a:r>
                <a:rPr lang="ko-KR" altLang="en-US" b="1">
                  <a:solidFill>
                    <a:srgbClr val="FEF800"/>
                  </a:solidFill>
                  <a:ea typeface="굴림" panose="020B0600000101010101" pitchFamily="34" charset="-127"/>
                </a:rPr>
                <a:t>하나님의 이전 뜻</a:t>
              </a:r>
              <a:r>
                <a:rPr lang="en-US" altLang="ko-KR" b="1">
                  <a:solidFill>
                    <a:srgbClr val="FEF800"/>
                  </a:solidFill>
                  <a:ea typeface="굴림" panose="020B0600000101010101" pitchFamily="34" charset="-127"/>
                </a:rPr>
                <a:t>…</a:t>
              </a:r>
              <a:r>
                <a:rPr lang="ko-KR" altLang="en-US" b="1">
                  <a:solidFill>
                    <a:srgbClr val="FEF800"/>
                  </a:solidFill>
                  <a:ea typeface="굴림" panose="020B0600000101010101" pitchFamily="34" charset="-127"/>
                </a:rPr>
                <a:t>하나님의 새로운 뜻</a:t>
              </a:r>
              <a:endParaRPr lang="en-US" altLang="ko-KR" b="1">
                <a:solidFill>
                  <a:srgbClr val="FEF800"/>
                </a:solidFill>
                <a:ea typeface="굴림" panose="020B0600000101010101" pitchFamily="34" charset="-127"/>
              </a:endParaRPr>
            </a:p>
          </p:txBody>
        </p:sp>
      </p:grpSp>
    </p:spTree>
  </p:cSld>
  <p:clrMapOvr>
    <a:masterClrMapping/>
  </p:clrMapOvr>
  <p:transition spd="med">
    <p:wheel spokes="0"/>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3002"/>
                                        </p:tgtEl>
                                        <p:attrNameLst>
                                          <p:attrName>style.visibility</p:attrName>
                                        </p:attrNameLst>
                                      </p:cBhvr>
                                      <p:to>
                                        <p:strVal val="visible"/>
                                      </p:to>
                                    </p:set>
                                    <p:animEffect transition="in" filter="dissolve">
                                      <p:cBhvr>
                                        <p:cTn id="7" dur="500"/>
                                        <p:tgtEl>
                                          <p:spTgt spid="2130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3001"/>
                                        </p:tgtEl>
                                        <p:attrNameLst>
                                          <p:attrName>style.visibility</p:attrName>
                                        </p:attrNameLst>
                                      </p:cBhvr>
                                      <p:to>
                                        <p:strVal val="visible"/>
                                      </p:to>
                                    </p:set>
                                    <p:animEffect transition="in" filter="dissolve">
                                      <p:cBhvr>
                                        <p:cTn id="12" dur="500"/>
                                        <p:tgtEl>
                                          <p:spTgt spid="2130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3057"/>
                                        </p:tgtEl>
                                        <p:attrNameLst>
                                          <p:attrName>style.visibility</p:attrName>
                                        </p:attrNameLst>
                                      </p:cBhvr>
                                      <p:to>
                                        <p:strVal val="visible"/>
                                      </p:to>
                                    </p:set>
                                    <p:animEffect transition="in" filter="wipe(left)">
                                      <p:cBhvr>
                                        <p:cTn id="17" dur="500"/>
                                        <p:tgtEl>
                                          <p:spTgt spid="21305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3058"/>
                                        </p:tgtEl>
                                        <p:attrNameLst>
                                          <p:attrName>style.visibility</p:attrName>
                                        </p:attrNameLst>
                                      </p:cBhvr>
                                      <p:to>
                                        <p:strVal val="visible"/>
                                      </p:to>
                                    </p:set>
                                    <p:animEffect transition="in" filter="wipe(left)">
                                      <p:cBhvr>
                                        <p:cTn id="22" dur="500"/>
                                        <p:tgtEl>
                                          <p:spTgt spid="213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001" grpId="0" autoUpdateAnimBg="0"/>
      <p:bldP spid="213002"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511" name="AutoShape 63">
            <a:extLst>
              <a:ext uri="{FF2B5EF4-FFF2-40B4-BE49-F238E27FC236}">
                <a16:creationId xmlns:a16="http://schemas.microsoft.com/office/drawing/2014/main" id="{7FB11227-4D1B-C144-A9BB-476623C86DD7}"/>
              </a:ext>
            </a:extLst>
          </p:cNvPr>
          <p:cNvSpPr>
            <a:spLocks noChangeArrowheads="1"/>
          </p:cNvSpPr>
          <p:nvPr/>
        </p:nvSpPr>
        <p:spPr bwMode="auto">
          <a:xfrm rot="-1881235">
            <a:off x="1717675" y="2519363"/>
            <a:ext cx="673100" cy="1738312"/>
          </a:xfrm>
          <a:prstGeom prst="curvedRightArrow">
            <a:avLst>
              <a:gd name="adj1" fmla="val 51651"/>
              <a:gd name="adj2" fmla="val 103302"/>
              <a:gd name="adj3" fmla="val 33333"/>
            </a:avLst>
          </a:prstGeom>
          <a:gradFill rotWithShape="0">
            <a:gsLst>
              <a:gs pos="0">
                <a:srgbClr val="0BFF0B">
                  <a:gamma/>
                  <a:shade val="14902"/>
                  <a:invGamma/>
                </a:srgbClr>
              </a:gs>
              <a:gs pos="100000">
                <a:srgbClr val="0BFF0B"/>
              </a:gs>
            </a:gsLst>
            <a:lin ang="18900000" scaled="1"/>
          </a:gradFill>
          <a:ln w="12700">
            <a:solidFill>
              <a:schemeClr val="tx1"/>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latin typeface="Comic Sans MS" charset="0"/>
              <a:ea typeface="ＭＳ Ｐゴシック" charset="0"/>
            </a:endParaRPr>
          </a:p>
        </p:txBody>
      </p:sp>
      <p:sp>
        <p:nvSpPr>
          <p:cNvPr id="232512" name="AutoShape 64">
            <a:extLst>
              <a:ext uri="{FF2B5EF4-FFF2-40B4-BE49-F238E27FC236}">
                <a16:creationId xmlns:a16="http://schemas.microsoft.com/office/drawing/2014/main" id="{72ED654F-3B1B-E14A-91CC-AABBA1147458}"/>
              </a:ext>
            </a:extLst>
          </p:cNvPr>
          <p:cNvSpPr>
            <a:spLocks noChangeArrowheads="1"/>
          </p:cNvSpPr>
          <p:nvPr/>
        </p:nvSpPr>
        <p:spPr bwMode="auto">
          <a:xfrm rot="-7064162">
            <a:off x="6562726" y="2449512"/>
            <a:ext cx="673100" cy="1768475"/>
          </a:xfrm>
          <a:prstGeom prst="curvedRightArrow">
            <a:avLst>
              <a:gd name="adj1" fmla="val 52547"/>
              <a:gd name="adj2" fmla="val 105094"/>
              <a:gd name="adj3" fmla="val 33333"/>
            </a:avLst>
          </a:prstGeom>
          <a:gradFill rotWithShape="0">
            <a:gsLst>
              <a:gs pos="0">
                <a:srgbClr val="0BFF0B"/>
              </a:gs>
              <a:gs pos="100000">
                <a:srgbClr val="0BFF0B">
                  <a:gamma/>
                  <a:shade val="14902"/>
                  <a:invGamma/>
                </a:srgbClr>
              </a:gs>
            </a:gsLst>
            <a:lin ang="18900000" scaled="1"/>
          </a:gradFill>
          <a:ln w="12700">
            <a:solidFill>
              <a:schemeClr val="tx1"/>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latin typeface="Comic Sans MS" charset="0"/>
              <a:ea typeface="ＭＳ Ｐゴシック" charset="0"/>
            </a:endParaRPr>
          </a:p>
        </p:txBody>
      </p:sp>
      <p:sp>
        <p:nvSpPr>
          <p:cNvPr id="232450" name="Rectangle 2">
            <a:extLst>
              <a:ext uri="{FF2B5EF4-FFF2-40B4-BE49-F238E27FC236}">
                <a16:creationId xmlns:a16="http://schemas.microsoft.com/office/drawing/2014/main" id="{062B2C1F-137E-D046-9441-684071835CB3}"/>
              </a:ext>
            </a:extLst>
          </p:cNvPr>
          <p:cNvSpPr>
            <a:spLocks noChangeArrowheads="1"/>
          </p:cNvSpPr>
          <p:nvPr/>
        </p:nvSpPr>
        <p:spPr bwMode="auto">
          <a:xfrm>
            <a:off x="3162300" y="303213"/>
            <a:ext cx="287338" cy="301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32451" name="Rectangle 3">
            <a:extLst>
              <a:ext uri="{FF2B5EF4-FFF2-40B4-BE49-F238E27FC236}">
                <a16:creationId xmlns:a16="http://schemas.microsoft.com/office/drawing/2014/main" id="{5540E7B7-196D-524C-8073-5B895D0EAEE1}"/>
              </a:ext>
            </a:extLst>
          </p:cNvPr>
          <p:cNvSpPr>
            <a:spLocks noChangeArrowheads="1"/>
          </p:cNvSpPr>
          <p:nvPr/>
        </p:nvSpPr>
        <p:spPr bwMode="auto">
          <a:xfrm>
            <a:off x="3163888" y="628650"/>
            <a:ext cx="317500" cy="301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32455" name="Rectangle 7">
            <a:extLst>
              <a:ext uri="{FF2B5EF4-FFF2-40B4-BE49-F238E27FC236}">
                <a16:creationId xmlns:a16="http://schemas.microsoft.com/office/drawing/2014/main" id="{61B9D774-CC4E-124C-B83F-3B5EE2A4173A}"/>
              </a:ext>
            </a:extLst>
          </p:cNvPr>
          <p:cNvSpPr>
            <a:spLocks noChangeArrowheads="1"/>
          </p:cNvSpPr>
          <p:nvPr/>
        </p:nvSpPr>
        <p:spPr bwMode="auto">
          <a:xfrm>
            <a:off x="3159125" y="1012825"/>
            <a:ext cx="304800" cy="301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32459" name="Rectangle 11">
            <a:extLst>
              <a:ext uri="{FF2B5EF4-FFF2-40B4-BE49-F238E27FC236}">
                <a16:creationId xmlns:a16="http://schemas.microsoft.com/office/drawing/2014/main" id="{7841B311-9F91-614E-9C08-187A7E04C80B}"/>
              </a:ext>
            </a:extLst>
          </p:cNvPr>
          <p:cNvSpPr>
            <a:spLocks noChangeArrowheads="1"/>
          </p:cNvSpPr>
          <p:nvPr/>
        </p:nvSpPr>
        <p:spPr bwMode="auto">
          <a:xfrm>
            <a:off x="114300" y="93980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32460" name="Rectangle 12">
            <a:extLst>
              <a:ext uri="{FF2B5EF4-FFF2-40B4-BE49-F238E27FC236}">
                <a16:creationId xmlns:a16="http://schemas.microsoft.com/office/drawing/2014/main" id="{76D20254-6728-E04C-AEFC-F1FF8D28F59E}"/>
              </a:ext>
            </a:extLst>
          </p:cNvPr>
          <p:cNvSpPr>
            <a:spLocks noChangeArrowheads="1"/>
          </p:cNvSpPr>
          <p:nvPr/>
        </p:nvSpPr>
        <p:spPr bwMode="auto">
          <a:xfrm>
            <a:off x="5930900" y="93980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32461" name="Rectangle 13">
            <a:extLst>
              <a:ext uri="{FF2B5EF4-FFF2-40B4-BE49-F238E27FC236}">
                <a16:creationId xmlns:a16="http://schemas.microsoft.com/office/drawing/2014/main" id="{C23A9559-2315-4C43-AC8F-90BA4A127C09}"/>
              </a:ext>
            </a:extLst>
          </p:cNvPr>
          <p:cNvSpPr>
            <a:spLocks noChangeArrowheads="1"/>
          </p:cNvSpPr>
          <p:nvPr/>
        </p:nvSpPr>
        <p:spPr bwMode="auto">
          <a:xfrm>
            <a:off x="-101600" y="175260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32462" name="Rectangle 14">
            <a:extLst>
              <a:ext uri="{FF2B5EF4-FFF2-40B4-BE49-F238E27FC236}">
                <a16:creationId xmlns:a16="http://schemas.microsoft.com/office/drawing/2014/main" id="{DCC0F262-911E-A440-A9F2-609E1136E1BB}"/>
              </a:ext>
            </a:extLst>
          </p:cNvPr>
          <p:cNvSpPr>
            <a:spLocks noChangeArrowheads="1"/>
          </p:cNvSpPr>
          <p:nvPr/>
        </p:nvSpPr>
        <p:spPr bwMode="auto">
          <a:xfrm>
            <a:off x="5934075" y="1762125"/>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32465" name="Rectangle 17">
            <a:extLst>
              <a:ext uri="{FF2B5EF4-FFF2-40B4-BE49-F238E27FC236}">
                <a16:creationId xmlns:a16="http://schemas.microsoft.com/office/drawing/2014/main" id="{883F92E0-4BDE-E445-8C81-2568600DF3F2}"/>
              </a:ext>
            </a:extLst>
          </p:cNvPr>
          <p:cNvSpPr>
            <a:spLocks noChangeArrowheads="1"/>
          </p:cNvSpPr>
          <p:nvPr/>
        </p:nvSpPr>
        <p:spPr bwMode="auto">
          <a:xfrm>
            <a:off x="6397625" y="231775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32469" name="Rectangle 21">
            <a:extLst>
              <a:ext uri="{FF2B5EF4-FFF2-40B4-BE49-F238E27FC236}">
                <a16:creationId xmlns:a16="http://schemas.microsoft.com/office/drawing/2014/main" id="{A5252ABC-E76F-E540-9302-8831B69DDC21}"/>
              </a:ext>
            </a:extLst>
          </p:cNvPr>
          <p:cNvSpPr>
            <a:spLocks noChangeArrowheads="1"/>
          </p:cNvSpPr>
          <p:nvPr/>
        </p:nvSpPr>
        <p:spPr bwMode="auto">
          <a:xfrm>
            <a:off x="6205538" y="3141663"/>
            <a:ext cx="817562" cy="363537"/>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800" b="1">
              <a:solidFill>
                <a:srgbClr val="FFFF00"/>
              </a:solidFill>
              <a:latin typeface="Times" charset="0"/>
              <a:ea typeface="굴림" charset="0"/>
              <a:cs typeface="굴림" charset="0"/>
            </a:endParaRPr>
          </a:p>
        </p:txBody>
      </p:sp>
      <p:sp>
        <p:nvSpPr>
          <p:cNvPr id="232470" name="Rectangle 22">
            <a:extLst>
              <a:ext uri="{FF2B5EF4-FFF2-40B4-BE49-F238E27FC236}">
                <a16:creationId xmlns:a16="http://schemas.microsoft.com/office/drawing/2014/main" id="{6B1F9794-7F43-C544-AD2C-A1A70C056838}"/>
              </a:ext>
            </a:extLst>
          </p:cNvPr>
          <p:cNvSpPr>
            <a:spLocks noChangeArrowheads="1"/>
          </p:cNvSpPr>
          <p:nvPr/>
        </p:nvSpPr>
        <p:spPr bwMode="auto">
          <a:xfrm>
            <a:off x="-346075" y="3148013"/>
            <a:ext cx="817563" cy="363537"/>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800" b="1">
              <a:solidFill>
                <a:srgbClr val="FFFF00"/>
              </a:solidFill>
              <a:latin typeface="Times" charset="0"/>
              <a:ea typeface="굴림" charset="0"/>
              <a:cs typeface="굴림" charset="0"/>
            </a:endParaRPr>
          </a:p>
        </p:txBody>
      </p:sp>
      <p:sp>
        <p:nvSpPr>
          <p:cNvPr id="232474" name="Line 26">
            <a:extLst>
              <a:ext uri="{FF2B5EF4-FFF2-40B4-BE49-F238E27FC236}">
                <a16:creationId xmlns:a16="http://schemas.microsoft.com/office/drawing/2014/main" id="{C5A93710-3317-D142-B6A6-CC5C2C759BAC}"/>
              </a:ext>
            </a:extLst>
          </p:cNvPr>
          <p:cNvSpPr>
            <a:spLocks noChangeShapeType="1"/>
          </p:cNvSpPr>
          <p:nvPr/>
        </p:nvSpPr>
        <p:spPr bwMode="auto">
          <a:xfrm flipV="1">
            <a:off x="5827713" y="5232400"/>
            <a:ext cx="1022350" cy="190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32475" name="Line 27">
            <a:extLst>
              <a:ext uri="{FF2B5EF4-FFF2-40B4-BE49-F238E27FC236}">
                <a16:creationId xmlns:a16="http://schemas.microsoft.com/office/drawing/2014/main" id="{255E4062-129A-0A4A-8D5D-BC8EC319F8F4}"/>
              </a:ext>
            </a:extLst>
          </p:cNvPr>
          <p:cNvSpPr>
            <a:spLocks noChangeShapeType="1"/>
          </p:cNvSpPr>
          <p:nvPr/>
        </p:nvSpPr>
        <p:spPr bwMode="auto">
          <a:xfrm>
            <a:off x="2133600" y="5108575"/>
            <a:ext cx="1541463" cy="112713"/>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32476" name="Line 28">
            <a:extLst>
              <a:ext uri="{FF2B5EF4-FFF2-40B4-BE49-F238E27FC236}">
                <a16:creationId xmlns:a16="http://schemas.microsoft.com/office/drawing/2014/main" id="{F0DDF528-28AA-FD4C-98F5-A13AEF1D4F8E}"/>
              </a:ext>
            </a:extLst>
          </p:cNvPr>
          <p:cNvSpPr>
            <a:spLocks noChangeShapeType="1"/>
          </p:cNvSpPr>
          <p:nvPr/>
        </p:nvSpPr>
        <p:spPr bwMode="auto">
          <a:xfrm>
            <a:off x="2390775" y="4222750"/>
            <a:ext cx="1419225" cy="7683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32477" name="Line 29">
            <a:extLst>
              <a:ext uri="{FF2B5EF4-FFF2-40B4-BE49-F238E27FC236}">
                <a16:creationId xmlns:a16="http://schemas.microsoft.com/office/drawing/2014/main" id="{DDB526D4-25A7-C345-8087-5594A8020509}"/>
              </a:ext>
            </a:extLst>
          </p:cNvPr>
          <p:cNvSpPr>
            <a:spLocks noChangeShapeType="1"/>
          </p:cNvSpPr>
          <p:nvPr/>
        </p:nvSpPr>
        <p:spPr bwMode="auto">
          <a:xfrm>
            <a:off x="3063875" y="3368675"/>
            <a:ext cx="923925" cy="1266825"/>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32478" name="Line 30">
            <a:extLst>
              <a:ext uri="{FF2B5EF4-FFF2-40B4-BE49-F238E27FC236}">
                <a16:creationId xmlns:a16="http://schemas.microsoft.com/office/drawing/2014/main" id="{9A8BC05F-0D14-6349-948F-494F24C4A5A9}"/>
              </a:ext>
            </a:extLst>
          </p:cNvPr>
          <p:cNvSpPr>
            <a:spLocks noChangeShapeType="1"/>
          </p:cNvSpPr>
          <p:nvPr/>
        </p:nvSpPr>
        <p:spPr bwMode="auto">
          <a:xfrm rot="578684">
            <a:off x="4117975" y="2870200"/>
            <a:ext cx="442913" cy="16700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32479" name="Line 31">
            <a:extLst>
              <a:ext uri="{FF2B5EF4-FFF2-40B4-BE49-F238E27FC236}">
                <a16:creationId xmlns:a16="http://schemas.microsoft.com/office/drawing/2014/main" id="{057C32F4-105F-0744-A5E7-A56E680607E7}"/>
              </a:ext>
            </a:extLst>
          </p:cNvPr>
          <p:cNvSpPr>
            <a:spLocks noChangeShapeType="1"/>
          </p:cNvSpPr>
          <p:nvPr/>
        </p:nvSpPr>
        <p:spPr bwMode="auto">
          <a:xfrm flipH="1">
            <a:off x="4886325" y="3287713"/>
            <a:ext cx="938213" cy="1389062"/>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32480" name="Line 32">
            <a:extLst>
              <a:ext uri="{FF2B5EF4-FFF2-40B4-BE49-F238E27FC236}">
                <a16:creationId xmlns:a16="http://schemas.microsoft.com/office/drawing/2014/main" id="{42A3C518-0964-C241-859E-CD6B02A6C7BF}"/>
              </a:ext>
            </a:extLst>
          </p:cNvPr>
          <p:cNvSpPr>
            <a:spLocks noChangeShapeType="1"/>
          </p:cNvSpPr>
          <p:nvPr/>
        </p:nvSpPr>
        <p:spPr bwMode="auto">
          <a:xfrm flipH="1">
            <a:off x="5097463" y="3825875"/>
            <a:ext cx="1265237" cy="992188"/>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32481" name="Line 33">
            <a:extLst>
              <a:ext uri="{FF2B5EF4-FFF2-40B4-BE49-F238E27FC236}">
                <a16:creationId xmlns:a16="http://schemas.microsoft.com/office/drawing/2014/main" id="{F3B3A6AD-412F-664D-8102-4EEB0CCBD822}"/>
              </a:ext>
            </a:extLst>
          </p:cNvPr>
          <p:cNvSpPr>
            <a:spLocks noChangeShapeType="1"/>
          </p:cNvSpPr>
          <p:nvPr/>
        </p:nvSpPr>
        <p:spPr bwMode="auto">
          <a:xfrm flipV="1">
            <a:off x="5181600" y="4676775"/>
            <a:ext cx="1614488" cy="41910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nvGrpSpPr>
          <p:cNvPr id="20501" name="Group 75">
            <a:extLst>
              <a:ext uri="{FF2B5EF4-FFF2-40B4-BE49-F238E27FC236}">
                <a16:creationId xmlns:a16="http://schemas.microsoft.com/office/drawing/2014/main" id="{841CE29C-C47A-8549-AE18-3708DA2A46EF}"/>
              </a:ext>
            </a:extLst>
          </p:cNvPr>
          <p:cNvGrpSpPr>
            <a:grpSpLocks/>
          </p:cNvGrpSpPr>
          <p:nvPr/>
        </p:nvGrpSpPr>
        <p:grpSpPr bwMode="auto">
          <a:xfrm>
            <a:off x="2189163" y="2455863"/>
            <a:ext cx="5348287" cy="2867025"/>
            <a:chOff x="1379" y="1547"/>
            <a:chExt cx="3369" cy="1806"/>
          </a:xfrm>
        </p:grpSpPr>
        <p:sp>
          <p:nvSpPr>
            <p:cNvPr id="232482" name="Rectangle 34">
              <a:extLst>
                <a:ext uri="{FF2B5EF4-FFF2-40B4-BE49-F238E27FC236}">
                  <a16:creationId xmlns:a16="http://schemas.microsoft.com/office/drawing/2014/main" id="{BB469981-FBEB-CA4A-9DEB-7E726EC4AE67}"/>
                </a:ext>
              </a:extLst>
            </p:cNvPr>
            <p:cNvSpPr>
              <a:spLocks noChangeArrowheads="1"/>
            </p:cNvSpPr>
            <p:nvPr/>
          </p:nvSpPr>
          <p:spPr bwMode="auto">
            <a:xfrm rot="5246759">
              <a:off x="2191" y="2388"/>
              <a:ext cx="1290"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선지서</a:t>
              </a:r>
              <a:endParaRPr lang="ko-KR" altLang="en-US" sz="1800" b="1">
                <a:solidFill>
                  <a:srgbClr val="FFFF00"/>
                </a:solidFill>
                <a:latin typeface="Helvetica BlackOblique" charset="0"/>
                <a:ea typeface="굴림" charset="0"/>
                <a:cs typeface="굴림" charset="0"/>
              </a:endParaRPr>
            </a:p>
          </p:txBody>
        </p:sp>
        <p:sp>
          <p:nvSpPr>
            <p:cNvPr id="232483" name="Rectangle 35">
              <a:extLst>
                <a:ext uri="{FF2B5EF4-FFF2-40B4-BE49-F238E27FC236}">
                  <a16:creationId xmlns:a16="http://schemas.microsoft.com/office/drawing/2014/main" id="{8FB72DB6-877E-DE4F-A111-CD6694047E8E}"/>
                </a:ext>
              </a:extLst>
            </p:cNvPr>
            <p:cNvSpPr>
              <a:spLocks noChangeArrowheads="1"/>
            </p:cNvSpPr>
            <p:nvPr/>
          </p:nvSpPr>
          <p:spPr bwMode="auto">
            <a:xfrm>
              <a:off x="3710" y="3143"/>
              <a:ext cx="1038" cy="21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600" b="1">
                  <a:solidFill>
                    <a:schemeClr val="hlink"/>
                  </a:solidFill>
                  <a:latin typeface="Helvetica BlackOblique" charset="0"/>
                  <a:ea typeface="굴림" charset="0"/>
                  <a:cs typeface="굴림" charset="0"/>
                </a:rPr>
                <a:t>계시록</a:t>
              </a:r>
              <a:endParaRPr lang="ko-KR" altLang="en-US" sz="1600" b="1">
                <a:solidFill>
                  <a:srgbClr val="FFFF00"/>
                </a:solidFill>
                <a:latin typeface="Helvetica BlackOblique" charset="0"/>
                <a:ea typeface="굴림" charset="0"/>
                <a:cs typeface="굴림" charset="0"/>
              </a:endParaRPr>
            </a:p>
          </p:txBody>
        </p:sp>
        <p:sp>
          <p:nvSpPr>
            <p:cNvPr id="232484" name="Rectangle 36">
              <a:extLst>
                <a:ext uri="{FF2B5EF4-FFF2-40B4-BE49-F238E27FC236}">
                  <a16:creationId xmlns:a16="http://schemas.microsoft.com/office/drawing/2014/main" id="{27386002-1590-1447-AB79-90721006F2E9}"/>
                </a:ext>
              </a:extLst>
            </p:cNvPr>
            <p:cNvSpPr>
              <a:spLocks noChangeArrowheads="1"/>
            </p:cNvSpPr>
            <p:nvPr/>
          </p:nvSpPr>
          <p:spPr bwMode="auto">
            <a:xfrm rot="3267768">
              <a:off x="1818" y="2522"/>
              <a:ext cx="1118"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시가서</a:t>
              </a:r>
              <a:endParaRPr lang="ko-KR" altLang="en-US" sz="1800" b="1">
                <a:solidFill>
                  <a:srgbClr val="FFFF00"/>
                </a:solidFill>
                <a:latin typeface="Helvetica BlackOblique" charset="0"/>
                <a:ea typeface="굴림" charset="0"/>
                <a:cs typeface="굴림" charset="0"/>
              </a:endParaRPr>
            </a:p>
          </p:txBody>
        </p:sp>
        <p:sp>
          <p:nvSpPr>
            <p:cNvPr id="232485" name="Rectangle 37">
              <a:extLst>
                <a:ext uri="{FF2B5EF4-FFF2-40B4-BE49-F238E27FC236}">
                  <a16:creationId xmlns:a16="http://schemas.microsoft.com/office/drawing/2014/main" id="{31F30967-9451-9345-AA22-BCA164B99BCD}"/>
                </a:ext>
              </a:extLst>
            </p:cNvPr>
            <p:cNvSpPr>
              <a:spLocks noChangeArrowheads="1"/>
            </p:cNvSpPr>
            <p:nvPr/>
          </p:nvSpPr>
          <p:spPr bwMode="auto">
            <a:xfrm rot="20643327">
              <a:off x="3585" y="2810"/>
              <a:ext cx="739"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chemeClr val="hlink"/>
                  </a:solidFill>
                  <a:latin typeface="Helvetica BlackOblique" charset="0"/>
                  <a:ea typeface="굴림" charset="0"/>
                  <a:cs typeface="굴림" charset="0"/>
                </a:rPr>
                <a:t>서신서</a:t>
              </a:r>
              <a:endParaRPr lang="ko-KR" altLang="en-US" sz="1800" b="1">
                <a:solidFill>
                  <a:srgbClr val="FFFF00"/>
                </a:solidFill>
                <a:latin typeface="Helvetica BlackOblique" charset="0"/>
                <a:ea typeface="굴림" charset="0"/>
                <a:cs typeface="굴림" charset="0"/>
              </a:endParaRPr>
            </a:p>
          </p:txBody>
        </p:sp>
        <p:sp>
          <p:nvSpPr>
            <p:cNvPr id="232486" name="Rectangle 38">
              <a:extLst>
                <a:ext uri="{FF2B5EF4-FFF2-40B4-BE49-F238E27FC236}">
                  <a16:creationId xmlns:a16="http://schemas.microsoft.com/office/drawing/2014/main" id="{BB0020C1-6A9F-5448-AAA0-F05A484303BC}"/>
                </a:ext>
              </a:extLst>
            </p:cNvPr>
            <p:cNvSpPr>
              <a:spLocks noChangeArrowheads="1"/>
            </p:cNvSpPr>
            <p:nvPr/>
          </p:nvSpPr>
          <p:spPr bwMode="auto">
            <a:xfrm rot="19276533">
              <a:off x="3321" y="2378"/>
              <a:ext cx="898" cy="229"/>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chemeClr val="hlink"/>
                  </a:solidFill>
                  <a:latin typeface="Helvetica BlackOblique" charset="0"/>
                  <a:ea typeface="굴림" charset="0"/>
                  <a:cs typeface="굴림" charset="0"/>
                </a:rPr>
                <a:t>사도행전</a:t>
              </a:r>
              <a:endParaRPr lang="ko-KR" altLang="en-US" sz="1800" b="1">
                <a:solidFill>
                  <a:srgbClr val="FFFF00"/>
                </a:solidFill>
                <a:latin typeface="Helvetica BlackOblique" charset="0"/>
                <a:ea typeface="굴림" charset="0"/>
                <a:cs typeface="굴림" charset="0"/>
              </a:endParaRPr>
            </a:p>
          </p:txBody>
        </p:sp>
        <p:sp>
          <p:nvSpPr>
            <p:cNvPr id="232487" name="Rectangle 39">
              <a:extLst>
                <a:ext uri="{FF2B5EF4-FFF2-40B4-BE49-F238E27FC236}">
                  <a16:creationId xmlns:a16="http://schemas.microsoft.com/office/drawing/2014/main" id="{7961D020-FD15-2449-94EE-412408F74F58}"/>
                </a:ext>
              </a:extLst>
            </p:cNvPr>
            <p:cNvSpPr>
              <a:spLocks noChangeArrowheads="1"/>
            </p:cNvSpPr>
            <p:nvPr/>
          </p:nvSpPr>
          <p:spPr bwMode="auto">
            <a:xfrm rot="1755647">
              <a:off x="1460" y="2753"/>
              <a:ext cx="1190" cy="229"/>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역사서</a:t>
              </a:r>
              <a:endParaRPr lang="ko-KR" altLang="en-US" sz="1800" b="1">
                <a:solidFill>
                  <a:srgbClr val="FFFF00"/>
                </a:solidFill>
                <a:latin typeface="Helvetica BlackOblique" charset="0"/>
                <a:ea typeface="굴림" charset="0"/>
                <a:cs typeface="굴림" charset="0"/>
              </a:endParaRPr>
            </a:p>
          </p:txBody>
        </p:sp>
        <p:sp>
          <p:nvSpPr>
            <p:cNvPr id="232488" name="Rectangle 40">
              <a:extLst>
                <a:ext uri="{FF2B5EF4-FFF2-40B4-BE49-F238E27FC236}">
                  <a16:creationId xmlns:a16="http://schemas.microsoft.com/office/drawing/2014/main" id="{A1A016A9-5908-AE47-8FBA-26A0DCA11AAD}"/>
                </a:ext>
              </a:extLst>
            </p:cNvPr>
            <p:cNvSpPr>
              <a:spLocks noChangeArrowheads="1"/>
            </p:cNvSpPr>
            <p:nvPr/>
          </p:nvSpPr>
          <p:spPr bwMode="auto">
            <a:xfrm rot="240000">
              <a:off x="1379" y="3048"/>
              <a:ext cx="719"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율법서</a:t>
              </a:r>
              <a:endParaRPr lang="ko-KR" altLang="en-US" sz="1800" b="1">
                <a:solidFill>
                  <a:srgbClr val="FFFF00"/>
                </a:solidFill>
                <a:latin typeface="Helvetica BlackOblique" charset="0"/>
                <a:ea typeface="굴림" charset="0"/>
                <a:cs typeface="굴림" charset="0"/>
              </a:endParaRPr>
            </a:p>
          </p:txBody>
        </p:sp>
        <p:sp>
          <p:nvSpPr>
            <p:cNvPr id="232489" name="Rectangle 41">
              <a:extLst>
                <a:ext uri="{FF2B5EF4-FFF2-40B4-BE49-F238E27FC236}">
                  <a16:creationId xmlns:a16="http://schemas.microsoft.com/office/drawing/2014/main" id="{27F7B406-7DD8-ED49-AD61-DFBE5DE40AC1}"/>
                </a:ext>
              </a:extLst>
            </p:cNvPr>
            <p:cNvSpPr>
              <a:spLocks noChangeArrowheads="1"/>
            </p:cNvSpPr>
            <p:nvPr/>
          </p:nvSpPr>
          <p:spPr bwMode="auto">
            <a:xfrm rot="18254599">
              <a:off x="2907" y="2044"/>
              <a:ext cx="1222"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chemeClr val="hlink"/>
                  </a:solidFill>
                  <a:latin typeface="Helvetica BlackOblique" charset="0"/>
                  <a:ea typeface="굴림" charset="0"/>
                  <a:cs typeface="굴림" charset="0"/>
                </a:rPr>
                <a:t>복음서</a:t>
              </a:r>
              <a:endParaRPr lang="ko-KR" altLang="en-US" sz="1800" b="1">
                <a:solidFill>
                  <a:srgbClr val="FFFF00"/>
                </a:solidFill>
                <a:latin typeface="Helvetica BlackOblique" charset="0"/>
                <a:ea typeface="굴림" charset="0"/>
                <a:cs typeface="굴림" charset="0"/>
              </a:endParaRPr>
            </a:p>
          </p:txBody>
        </p:sp>
      </p:grpSp>
      <p:sp>
        <p:nvSpPr>
          <p:cNvPr id="232457" name="Rectangle 9">
            <a:extLst>
              <a:ext uri="{FF2B5EF4-FFF2-40B4-BE49-F238E27FC236}">
                <a16:creationId xmlns:a16="http://schemas.microsoft.com/office/drawing/2014/main" id="{027BBE3B-FB80-0F46-AD33-1621A484E320}"/>
              </a:ext>
            </a:extLst>
          </p:cNvPr>
          <p:cNvSpPr>
            <a:spLocks noChangeArrowheads="1"/>
          </p:cNvSpPr>
          <p:nvPr/>
        </p:nvSpPr>
        <p:spPr bwMode="auto">
          <a:xfrm>
            <a:off x="6807200" y="709613"/>
            <a:ext cx="1577975" cy="515937"/>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defRPr/>
            </a:pPr>
            <a:r>
              <a:rPr lang="ko-KR" altLang="en-US" sz="2800" b="1">
                <a:solidFill>
                  <a:srgbClr val="2F6AFD"/>
                </a:solidFill>
                <a:latin typeface="Lucida Handwriting" charset="0"/>
                <a:ea typeface="굴림" charset="0"/>
                <a:cs typeface="굴림" charset="0"/>
              </a:rPr>
              <a:t>신약성경</a:t>
            </a:r>
            <a:endParaRPr lang="en-US" altLang="ko-KR" sz="2800" b="1">
              <a:solidFill>
                <a:srgbClr val="2F6AFD"/>
              </a:solidFill>
              <a:latin typeface="Lucida Handwriting" charset="0"/>
              <a:ea typeface="굴림" charset="0"/>
              <a:cs typeface="굴림" charset="0"/>
            </a:endParaRPr>
          </a:p>
        </p:txBody>
      </p:sp>
      <p:sp>
        <p:nvSpPr>
          <p:cNvPr id="232458" name="Rectangle 10">
            <a:extLst>
              <a:ext uri="{FF2B5EF4-FFF2-40B4-BE49-F238E27FC236}">
                <a16:creationId xmlns:a16="http://schemas.microsoft.com/office/drawing/2014/main" id="{650C19F2-71D4-7B4D-BAFA-5EA8B399803E}"/>
              </a:ext>
            </a:extLst>
          </p:cNvPr>
          <p:cNvSpPr>
            <a:spLocks noChangeArrowheads="1"/>
          </p:cNvSpPr>
          <p:nvPr/>
        </p:nvSpPr>
        <p:spPr bwMode="auto">
          <a:xfrm>
            <a:off x="728663" y="700088"/>
            <a:ext cx="1577975" cy="515937"/>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defRPr/>
            </a:pPr>
            <a:r>
              <a:rPr lang="ko-KR" altLang="en-US" sz="2800" b="1">
                <a:solidFill>
                  <a:srgbClr val="2F6AFD"/>
                </a:solidFill>
                <a:latin typeface="Lucida Handwriting" charset="0"/>
                <a:ea typeface="굴림" charset="0"/>
                <a:cs typeface="굴림" charset="0"/>
              </a:rPr>
              <a:t>구약성경</a:t>
            </a:r>
            <a:endParaRPr lang="en-US" altLang="ko-KR" sz="2800" b="1">
              <a:solidFill>
                <a:srgbClr val="2F6AFD"/>
              </a:solidFill>
              <a:latin typeface="Lucida Handwriting" charset="0"/>
              <a:ea typeface="굴림" charset="0"/>
              <a:cs typeface="굴림" charset="0"/>
            </a:endParaRPr>
          </a:p>
        </p:txBody>
      </p:sp>
      <p:sp>
        <p:nvSpPr>
          <p:cNvPr id="232463" name="Rectangle 15">
            <a:extLst>
              <a:ext uri="{FF2B5EF4-FFF2-40B4-BE49-F238E27FC236}">
                <a16:creationId xmlns:a16="http://schemas.microsoft.com/office/drawing/2014/main" id="{2028A7AD-48DC-A34A-8129-F285DF0E3FC7}"/>
              </a:ext>
            </a:extLst>
          </p:cNvPr>
          <p:cNvSpPr>
            <a:spLocks noChangeArrowheads="1"/>
          </p:cNvSpPr>
          <p:nvPr/>
        </p:nvSpPr>
        <p:spPr bwMode="auto">
          <a:xfrm>
            <a:off x="6492875" y="2017713"/>
            <a:ext cx="2457450"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ko-KR" altLang="en-US" sz="2400" b="1">
                <a:solidFill>
                  <a:srgbClr val="FFFF00"/>
                </a:solidFill>
                <a:latin typeface="Lucida Handwriting" panose="03010101010101010101" pitchFamily="66" charset="77"/>
                <a:ea typeface="굴림" panose="020B0600000101010101" pitchFamily="34" charset="-127"/>
              </a:rPr>
              <a:t>  “</a:t>
            </a:r>
            <a:r>
              <a:rPr lang="en-US" altLang="ko-KR" sz="2400" b="1">
                <a:solidFill>
                  <a:srgbClr val="FFFF00"/>
                </a:solidFill>
                <a:latin typeface="Lucida Handwriting" panose="03010101010101010101" pitchFamily="66" charset="77"/>
                <a:ea typeface="굴림" panose="020B0600000101010101" pitchFamily="34" charset="-127"/>
              </a:rPr>
              <a:t>27” </a:t>
            </a:r>
            <a:r>
              <a:rPr lang="ko-KR" altLang="en-US" sz="2400" b="1">
                <a:solidFill>
                  <a:srgbClr val="FFFF00"/>
                </a:solidFill>
                <a:latin typeface="Lucida Handwriting" panose="03010101010101010101" pitchFamily="66" charset="77"/>
                <a:ea typeface="굴림" panose="020B0600000101010101" pitchFamily="34" charset="-127"/>
              </a:rPr>
              <a:t>권</a:t>
            </a:r>
          </a:p>
        </p:txBody>
      </p:sp>
      <p:sp>
        <p:nvSpPr>
          <p:cNvPr id="232464" name="Rectangle 16">
            <a:extLst>
              <a:ext uri="{FF2B5EF4-FFF2-40B4-BE49-F238E27FC236}">
                <a16:creationId xmlns:a16="http://schemas.microsoft.com/office/drawing/2014/main" id="{3150A67F-6A1F-0A44-8908-AE71DD81F678}"/>
              </a:ext>
            </a:extLst>
          </p:cNvPr>
          <p:cNvSpPr>
            <a:spLocks noChangeArrowheads="1"/>
          </p:cNvSpPr>
          <p:nvPr/>
        </p:nvSpPr>
        <p:spPr bwMode="auto">
          <a:xfrm>
            <a:off x="312738" y="2030413"/>
            <a:ext cx="1416050"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ko-KR" altLang="en-US" sz="2400" b="1">
                <a:solidFill>
                  <a:srgbClr val="FFFF00"/>
                </a:solidFill>
                <a:latin typeface="Lucida Handwriting" panose="03010101010101010101" pitchFamily="66" charset="77"/>
                <a:ea typeface="굴림" panose="020B0600000101010101" pitchFamily="34" charset="-127"/>
              </a:rPr>
              <a:t>“</a:t>
            </a:r>
            <a:r>
              <a:rPr lang="en-US" altLang="ko-KR" sz="2400" b="1">
                <a:solidFill>
                  <a:srgbClr val="FFFF00"/>
                </a:solidFill>
                <a:latin typeface="Lucida Handwriting" panose="03010101010101010101" pitchFamily="66" charset="77"/>
                <a:ea typeface="굴림" panose="020B0600000101010101" pitchFamily="34" charset="-127"/>
              </a:rPr>
              <a:t>39” </a:t>
            </a:r>
            <a:r>
              <a:rPr lang="ko-KR" altLang="en-US" sz="2400" b="1">
                <a:solidFill>
                  <a:srgbClr val="FFFF00"/>
                </a:solidFill>
                <a:latin typeface="Lucida Handwriting" panose="03010101010101010101" pitchFamily="66" charset="77"/>
                <a:ea typeface="굴림" panose="020B0600000101010101" pitchFamily="34" charset="-127"/>
              </a:rPr>
              <a:t>권</a:t>
            </a:r>
          </a:p>
        </p:txBody>
      </p:sp>
      <p:sp>
        <p:nvSpPr>
          <p:cNvPr id="232466" name="Rectangle 18">
            <a:extLst>
              <a:ext uri="{FF2B5EF4-FFF2-40B4-BE49-F238E27FC236}">
                <a16:creationId xmlns:a16="http://schemas.microsoft.com/office/drawing/2014/main" id="{52FFB2BE-A0DF-2343-BBCD-9DACDDF634B8}"/>
              </a:ext>
            </a:extLst>
          </p:cNvPr>
          <p:cNvSpPr>
            <a:spLocks noChangeArrowheads="1"/>
          </p:cNvSpPr>
          <p:nvPr/>
        </p:nvSpPr>
        <p:spPr bwMode="auto">
          <a:xfrm>
            <a:off x="50800" y="2357438"/>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32499" name="Line 51">
            <a:extLst>
              <a:ext uri="{FF2B5EF4-FFF2-40B4-BE49-F238E27FC236}">
                <a16:creationId xmlns:a16="http://schemas.microsoft.com/office/drawing/2014/main" id="{D73038ED-BA9A-0340-B96F-6B9724474FE8}"/>
              </a:ext>
            </a:extLst>
          </p:cNvPr>
          <p:cNvSpPr>
            <a:spLocks noChangeShapeType="1"/>
          </p:cNvSpPr>
          <p:nvPr/>
        </p:nvSpPr>
        <p:spPr bwMode="auto">
          <a:xfrm>
            <a:off x="7135813" y="1884363"/>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232503" name="Line 55">
            <a:extLst>
              <a:ext uri="{FF2B5EF4-FFF2-40B4-BE49-F238E27FC236}">
                <a16:creationId xmlns:a16="http://schemas.microsoft.com/office/drawing/2014/main" id="{6B709D64-AC01-1645-87FA-E6C3318D8B22}"/>
              </a:ext>
            </a:extLst>
          </p:cNvPr>
          <p:cNvSpPr>
            <a:spLocks noChangeShapeType="1"/>
          </p:cNvSpPr>
          <p:nvPr/>
        </p:nvSpPr>
        <p:spPr bwMode="auto">
          <a:xfrm>
            <a:off x="866775" y="1893888"/>
            <a:ext cx="96996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232513" name="Text Box 65">
            <a:extLst>
              <a:ext uri="{FF2B5EF4-FFF2-40B4-BE49-F238E27FC236}">
                <a16:creationId xmlns:a16="http://schemas.microsoft.com/office/drawing/2014/main" id="{5F8DBF3A-AA63-C644-A60B-7E3C1A0D4D3C}"/>
              </a:ext>
            </a:extLst>
          </p:cNvPr>
          <p:cNvSpPr txBox="1">
            <a:spLocks noChangeArrowheads="1"/>
          </p:cNvSpPr>
          <p:nvPr/>
        </p:nvSpPr>
        <p:spPr bwMode="auto">
          <a:xfrm>
            <a:off x="8720138" y="80963"/>
            <a:ext cx="260350" cy="446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ko-KR" altLang="en-US" sz="2000">
                <a:solidFill>
                  <a:srgbClr val="FFA27C"/>
                </a:solidFill>
                <a:latin typeface="Comic Sans MS" charset="0"/>
                <a:ea typeface="굴림" charset="0"/>
                <a:cs typeface="굴림" charset="0"/>
              </a:rPr>
              <a:t> </a:t>
            </a:r>
          </a:p>
        </p:txBody>
      </p:sp>
      <p:sp>
        <p:nvSpPr>
          <p:cNvPr id="232516" name="Text Box 68">
            <a:extLst>
              <a:ext uri="{FF2B5EF4-FFF2-40B4-BE49-F238E27FC236}">
                <a16:creationId xmlns:a16="http://schemas.microsoft.com/office/drawing/2014/main" id="{47F1B6BE-7FFA-6241-9C72-20223E278790}"/>
              </a:ext>
            </a:extLst>
          </p:cNvPr>
          <p:cNvSpPr txBox="1">
            <a:spLocks noChangeArrowheads="1"/>
          </p:cNvSpPr>
          <p:nvPr/>
        </p:nvSpPr>
        <p:spPr bwMode="auto">
          <a:xfrm>
            <a:off x="279400" y="1419225"/>
            <a:ext cx="2317750" cy="533400"/>
          </a:xfrm>
          <a:prstGeom prst="rect">
            <a:avLst/>
          </a:prstGeom>
          <a:solidFill>
            <a:schemeClr val="bg1"/>
          </a:solidFill>
          <a:ln w="76200">
            <a:solidFill>
              <a:schemeClr val="hlink"/>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ko-KR" sz="2400">
                <a:latin typeface="Arial Black" charset="0"/>
                <a:ea typeface="굴림" charset="0"/>
                <a:cs typeface="굴림" charset="0"/>
              </a:rPr>
              <a:t>E </a:t>
            </a:r>
            <a:r>
              <a:rPr lang="ko-KR" altLang="en-US" sz="2400" b="1">
                <a:latin typeface="Arial Black" charset="0"/>
                <a:ea typeface="굴림" charset="0"/>
                <a:cs typeface="굴림" charset="0"/>
              </a:rPr>
              <a:t>행</a:t>
            </a:r>
          </a:p>
        </p:txBody>
      </p:sp>
      <p:sp>
        <p:nvSpPr>
          <p:cNvPr id="232519" name="Rectangle 71">
            <a:extLst>
              <a:ext uri="{FF2B5EF4-FFF2-40B4-BE49-F238E27FC236}">
                <a16:creationId xmlns:a16="http://schemas.microsoft.com/office/drawing/2014/main" id="{CF030C14-80D0-E24F-9803-F8BD7D198C31}"/>
              </a:ext>
            </a:extLst>
          </p:cNvPr>
          <p:cNvSpPr>
            <a:spLocks noChangeArrowheads="1"/>
          </p:cNvSpPr>
          <p:nvPr/>
        </p:nvSpPr>
        <p:spPr bwMode="auto">
          <a:xfrm>
            <a:off x="8091488" y="6427788"/>
            <a:ext cx="339725" cy="268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altLang="ko-KR" sz="1000" b="1">
                <a:solidFill>
                  <a:schemeClr val="bg1"/>
                </a:solidFill>
                <a:effectLst>
                  <a:outerShdw blurRad="38100" dist="38100" dir="2700000" algn="tl">
                    <a:srgbClr val="000000"/>
                  </a:outerShdw>
                </a:effectLst>
                <a:latin typeface="Comic Sans MS" charset="0"/>
                <a:ea typeface="굴림" charset="0"/>
                <a:cs typeface="굴림" charset="0"/>
              </a:rPr>
              <a:t>17</a:t>
            </a:r>
            <a:endParaRPr lang="en-US" altLang="ko-KR" sz="1000" b="1">
              <a:effectLst>
                <a:outerShdw blurRad="38100" dist="38100" dir="2700000" algn="tl">
                  <a:srgbClr val="FFFFFF"/>
                </a:outerShdw>
              </a:effectLst>
              <a:latin typeface="Comic Sans MS" charset="0"/>
              <a:ea typeface="굴림" charset="0"/>
              <a:cs typeface="굴림" charset="0"/>
            </a:endParaRPr>
          </a:p>
        </p:txBody>
      </p:sp>
      <p:sp>
        <p:nvSpPr>
          <p:cNvPr id="232520" name="Text Box 72">
            <a:extLst>
              <a:ext uri="{FF2B5EF4-FFF2-40B4-BE49-F238E27FC236}">
                <a16:creationId xmlns:a16="http://schemas.microsoft.com/office/drawing/2014/main" id="{F5736B94-D5C1-4F41-A5DA-83CF128D522E}"/>
              </a:ext>
            </a:extLst>
          </p:cNvPr>
          <p:cNvSpPr txBox="1">
            <a:spLocks noChangeArrowheads="1"/>
          </p:cNvSpPr>
          <p:nvPr/>
        </p:nvSpPr>
        <p:spPr bwMode="auto">
          <a:xfrm>
            <a:off x="8502650" y="6353175"/>
            <a:ext cx="323850" cy="411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ltLang="ko-KR" sz="1800" b="1">
                <a:solidFill>
                  <a:srgbClr val="FFFFFF"/>
                </a:solidFill>
                <a:latin typeface="Comic Sans MS" charset="0"/>
                <a:ea typeface="굴림" charset="0"/>
                <a:cs typeface="굴림" charset="0"/>
              </a:rPr>
              <a:t>3</a:t>
            </a:r>
          </a:p>
        </p:txBody>
      </p:sp>
      <p:grpSp>
        <p:nvGrpSpPr>
          <p:cNvPr id="20513" name="Group 60">
            <a:extLst>
              <a:ext uri="{FF2B5EF4-FFF2-40B4-BE49-F238E27FC236}">
                <a16:creationId xmlns:a16="http://schemas.microsoft.com/office/drawing/2014/main" id="{0C6E6848-BB6D-1B4B-8FBB-669A5EA34445}"/>
              </a:ext>
            </a:extLst>
          </p:cNvPr>
          <p:cNvGrpSpPr>
            <a:grpSpLocks/>
          </p:cNvGrpSpPr>
          <p:nvPr/>
        </p:nvGrpSpPr>
        <p:grpSpPr bwMode="auto">
          <a:xfrm>
            <a:off x="2533650" y="3267075"/>
            <a:ext cx="4197350" cy="1084263"/>
            <a:chOff x="1734" y="1719"/>
            <a:chExt cx="2644" cy="683"/>
          </a:xfrm>
        </p:grpSpPr>
        <p:sp>
          <p:nvSpPr>
            <p:cNvPr id="232509" name="Text Box 61">
              <a:extLst>
                <a:ext uri="{FF2B5EF4-FFF2-40B4-BE49-F238E27FC236}">
                  <a16:creationId xmlns:a16="http://schemas.microsoft.com/office/drawing/2014/main" id="{62191343-4BE7-134F-82E6-9F6DC0ED5A7F}"/>
                </a:ext>
              </a:extLst>
            </p:cNvPr>
            <p:cNvSpPr txBox="1">
              <a:spLocks noChangeArrowheads="1"/>
            </p:cNvSpPr>
            <p:nvPr/>
          </p:nvSpPr>
          <p:spPr bwMode="auto">
            <a:xfrm>
              <a:off x="1734" y="1720"/>
              <a:ext cx="2275" cy="682"/>
            </a:xfrm>
            <a:prstGeom prst="rect">
              <a:avLst/>
            </a:prstGeom>
            <a:gradFill rotWithShape="0">
              <a:gsLst>
                <a:gs pos="0">
                  <a:srgbClr val="0BFF0B">
                    <a:gamma/>
                    <a:shade val="3137"/>
                    <a:invGamma/>
                  </a:srgbClr>
                </a:gs>
                <a:gs pos="50000">
                  <a:srgbClr val="0BFF0B"/>
                </a:gs>
                <a:gs pos="100000">
                  <a:srgbClr val="0BFF0B">
                    <a:gamma/>
                    <a:shade val="3137"/>
                    <a:invGamma/>
                  </a:srgbClr>
                </a:gs>
              </a:gsLst>
              <a:lin ang="5400000" scaled="1"/>
            </a:gradFill>
            <a:ln w="76200">
              <a:solidFill>
                <a:srgbClr val="CF0E30"/>
              </a:solidFill>
              <a:miter lim="800000"/>
              <a:headEnd/>
              <a:tailEnd/>
            </a:ln>
            <a:effectLst>
              <a:outerShdw blurRad="63500" dist="38099" dir="2700000" algn="ctr" rotWithShape="0">
                <a:schemeClr val="tx1">
                  <a:alpha val="74998"/>
                </a:schemeClr>
              </a:outerShdw>
            </a:effectLst>
          </p:spPr>
          <p:txBody>
            <a:bodyPr>
              <a:spAutoFit/>
            </a:bodyPr>
            <a:lstStyle/>
            <a:p>
              <a:pPr>
                <a:spcBef>
                  <a:spcPct val="50000"/>
                </a:spcBef>
                <a:defRPr/>
              </a:pPr>
              <a:r>
                <a:rPr lang="ko-KR" altLang="en-US" sz="6000">
                  <a:solidFill>
                    <a:srgbClr val="CF0E30"/>
                  </a:solidFill>
                  <a:latin typeface="Times" charset="0"/>
                  <a:ea typeface="굴림" charset="0"/>
                  <a:cs typeface="굴림" charset="0"/>
                </a:rPr>
                <a:t> </a:t>
              </a:r>
              <a:r>
                <a:rPr lang="en-US" altLang="ko-KR" sz="6000">
                  <a:latin typeface="Times" charset="0"/>
                  <a:ea typeface="굴림" charset="0"/>
                  <a:cs typeface="굴림" charset="0"/>
                </a:rPr>
                <a:t>3 x 9 = 27</a:t>
              </a:r>
              <a:endParaRPr lang="en-US" altLang="ko-KR" sz="6000">
                <a:solidFill>
                  <a:srgbClr val="CF0E30"/>
                </a:solidFill>
                <a:latin typeface="Times" charset="0"/>
                <a:ea typeface="굴림" charset="0"/>
                <a:cs typeface="굴림" charset="0"/>
              </a:endParaRPr>
            </a:p>
          </p:txBody>
        </p:sp>
        <p:sp>
          <p:nvSpPr>
            <p:cNvPr id="232510" name="Text Box 62">
              <a:extLst>
                <a:ext uri="{FF2B5EF4-FFF2-40B4-BE49-F238E27FC236}">
                  <a16:creationId xmlns:a16="http://schemas.microsoft.com/office/drawing/2014/main" id="{E1F3DC49-AD25-A348-B05B-20BD561288AB}"/>
                </a:ext>
              </a:extLst>
            </p:cNvPr>
            <p:cNvSpPr txBox="1">
              <a:spLocks noChangeArrowheads="1"/>
            </p:cNvSpPr>
            <p:nvPr/>
          </p:nvSpPr>
          <p:spPr bwMode="auto">
            <a:xfrm>
              <a:off x="1860" y="1719"/>
              <a:ext cx="2518" cy="634"/>
            </a:xfrm>
            <a:prstGeom prst="rect">
              <a:avLst/>
            </a:prstGeom>
            <a:noFill/>
            <a:ln>
              <a:noFill/>
            </a:ln>
            <a:effectLst/>
            <a:extLst>
              <a:ext uri="{909E8E84-426E-40dd-AFC4-6F175D3DCCD1}">
                <a14:hiddenFill xmlns="" xmlns:a14="http://schemas.microsoft.com/office/drawing/2010/main">
                  <a:gradFill rotWithShape="0">
                    <a:gsLst>
                      <a:gs pos="0">
                        <a:srgbClr val="0BFF0B">
                          <a:gamma/>
                          <a:shade val="53725"/>
                          <a:invGamma/>
                        </a:srgbClr>
                      </a:gs>
                      <a:gs pos="100000">
                        <a:srgbClr val="0BFF0B"/>
                      </a:gs>
                    </a:gsLst>
                    <a:lin ang="5400000" scaled="1"/>
                  </a:gra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altLang="ko-KR" sz="6000">
                  <a:solidFill>
                    <a:srgbClr val="FEF800"/>
                  </a:solidFill>
                  <a:latin typeface="Times" charset="0"/>
                  <a:ea typeface="굴림" charset="0"/>
                  <a:cs typeface="굴림" charset="0"/>
                </a:rPr>
                <a:t>3 x 9 = 27</a:t>
              </a:r>
            </a:p>
          </p:txBody>
        </p:sp>
      </p:grpSp>
      <p:grpSp>
        <p:nvGrpSpPr>
          <p:cNvPr id="20514" name="Group 76">
            <a:extLst>
              <a:ext uri="{FF2B5EF4-FFF2-40B4-BE49-F238E27FC236}">
                <a16:creationId xmlns:a16="http://schemas.microsoft.com/office/drawing/2014/main" id="{6BB7BEE3-A756-384B-A2CE-D23A7AB32C3A}"/>
              </a:ext>
            </a:extLst>
          </p:cNvPr>
          <p:cNvGrpSpPr>
            <a:grpSpLocks/>
          </p:cNvGrpSpPr>
          <p:nvPr/>
        </p:nvGrpSpPr>
        <p:grpSpPr bwMode="auto">
          <a:xfrm>
            <a:off x="3421063" y="169863"/>
            <a:ext cx="2503487" cy="1403350"/>
            <a:chOff x="2155" y="107"/>
            <a:chExt cx="1577" cy="884"/>
          </a:xfrm>
        </p:grpSpPr>
        <p:sp>
          <p:nvSpPr>
            <p:cNvPr id="232525" name="Rectangle 77">
              <a:extLst>
                <a:ext uri="{FF2B5EF4-FFF2-40B4-BE49-F238E27FC236}">
                  <a16:creationId xmlns:a16="http://schemas.microsoft.com/office/drawing/2014/main" id="{570FB202-7BF3-D34A-BFDA-F71C294CCBD7}"/>
                </a:ext>
              </a:extLst>
            </p:cNvPr>
            <p:cNvSpPr>
              <a:spLocks noChangeArrowheads="1"/>
            </p:cNvSpPr>
            <p:nvPr/>
          </p:nvSpPr>
          <p:spPr bwMode="auto">
            <a:xfrm>
              <a:off x="2155" y="107"/>
              <a:ext cx="1029" cy="248"/>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000" b="1">
                  <a:solidFill>
                    <a:srgbClr val="2F6AFD"/>
                  </a:solidFill>
                  <a:latin typeface="Lucida Handwriting" charset="0"/>
                  <a:ea typeface="굴림" charset="0"/>
                  <a:cs typeface="굴림" charset="0"/>
                </a:rPr>
                <a:t>1600 </a:t>
              </a:r>
              <a:r>
                <a:rPr lang="ko-KR" altLang="en-US" sz="2000" b="1">
                  <a:solidFill>
                    <a:srgbClr val="2F6AFD"/>
                  </a:solidFill>
                  <a:latin typeface="Lucida Handwriting" charset="0"/>
                  <a:ea typeface="굴림" charset="0"/>
                  <a:cs typeface="굴림" charset="0"/>
                </a:rPr>
                <a:t>년 동안</a:t>
              </a:r>
            </a:p>
          </p:txBody>
        </p:sp>
        <p:sp>
          <p:nvSpPr>
            <p:cNvPr id="232526" name="Rectangle 78">
              <a:extLst>
                <a:ext uri="{FF2B5EF4-FFF2-40B4-BE49-F238E27FC236}">
                  <a16:creationId xmlns:a16="http://schemas.microsoft.com/office/drawing/2014/main" id="{8A19D9A1-FFD0-2648-BDC3-E8110B09F3E7}"/>
                </a:ext>
              </a:extLst>
            </p:cNvPr>
            <p:cNvSpPr>
              <a:spLocks noChangeArrowheads="1"/>
            </p:cNvSpPr>
            <p:nvPr/>
          </p:nvSpPr>
          <p:spPr bwMode="auto">
            <a:xfrm>
              <a:off x="2250" y="335"/>
              <a:ext cx="881" cy="248"/>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defRPr/>
              </a:pPr>
              <a:r>
                <a:rPr lang="en-US" altLang="ko-KR" sz="2000" b="1">
                  <a:solidFill>
                    <a:srgbClr val="2F6AFD"/>
                  </a:solidFill>
                  <a:latin typeface="Lucida Handwriting" charset="0"/>
                  <a:ea typeface="굴림" charset="0"/>
                  <a:cs typeface="굴림" charset="0"/>
                </a:rPr>
                <a:t>40 </a:t>
              </a:r>
              <a:r>
                <a:rPr lang="ko-KR" altLang="en-US" sz="2000" b="1">
                  <a:solidFill>
                    <a:srgbClr val="2F6AFD"/>
                  </a:solidFill>
                  <a:latin typeface="Lucida Handwriting" charset="0"/>
                  <a:ea typeface="굴림" charset="0"/>
                  <a:cs typeface="굴림" charset="0"/>
                </a:rPr>
                <a:t>저자들</a:t>
              </a:r>
            </a:p>
          </p:txBody>
        </p:sp>
        <p:sp>
          <p:nvSpPr>
            <p:cNvPr id="232527" name="Rectangle 79">
              <a:extLst>
                <a:ext uri="{FF2B5EF4-FFF2-40B4-BE49-F238E27FC236}">
                  <a16:creationId xmlns:a16="http://schemas.microsoft.com/office/drawing/2014/main" id="{1F5EB5AE-FDCD-9241-93DF-90C45C5EE838}"/>
                </a:ext>
              </a:extLst>
            </p:cNvPr>
            <p:cNvSpPr>
              <a:spLocks noChangeArrowheads="1"/>
            </p:cNvSpPr>
            <p:nvPr/>
          </p:nvSpPr>
          <p:spPr bwMode="auto">
            <a:xfrm>
              <a:off x="2246" y="610"/>
              <a:ext cx="1128" cy="210"/>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600" b="1">
                  <a:solidFill>
                    <a:srgbClr val="2F6AFD"/>
                  </a:solidFill>
                  <a:latin typeface="Times" charset="0"/>
                  <a:ea typeface="굴림" charset="0"/>
                  <a:cs typeface="굴림" charset="0"/>
                </a:rPr>
                <a:t>한 가지 주제</a:t>
              </a:r>
              <a:r>
                <a:rPr lang="en-US" altLang="ko-KR" sz="1600" b="1">
                  <a:solidFill>
                    <a:srgbClr val="2F6AFD"/>
                  </a:solidFill>
                  <a:latin typeface="Times" charset="0"/>
                  <a:ea typeface="굴림" charset="0"/>
                  <a:cs typeface="굴림" charset="0"/>
                </a:rPr>
                <a:t>:</a:t>
              </a:r>
            </a:p>
          </p:txBody>
        </p:sp>
        <p:sp>
          <p:nvSpPr>
            <p:cNvPr id="232528" name="Rectangle 80">
              <a:extLst>
                <a:ext uri="{FF2B5EF4-FFF2-40B4-BE49-F238E27FC236}">
                  <a16:creationId xmlns:a16="http://schemas.microsoft.com/office/drawing/2014/main" id="{521C6722-35CF-364B-A62C-58839C9D7D3B}"/>
                </a:ext>
              </a:extLst>
            </p:cNvPr>
            <p:cNvSpPr>
              <a:spLocks noChangeArrowheads="1"/>
            </p:cNvSpPr>
            <p:nvPr/>
          </p:nvSpPr>
          <p:spPr bwMode="auto">
            <a:xfrm>
              <a:off x="2172" y="743"/>
              <a:ext cx="1560" cy="248"/>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defRPr/>
              </a:pPr>
              <a:r>
                <a:rPr lang="ko-KR" altLang="en-US" sz="2000" b="1" dirty="0">
                  <a:solidFill>
                    <a:srgbClr val="2F6AFD"/>
                  </a:solidFill>
                  <a:latin typeface="Lucida Handwriting" charset="0"/>
                  <a:ea typeface="굴림" charset="0"/>
                  <a:cs typeface="굴림" charset="0"/>
                </a:rPr>
                <a:t>하나님의 영광</a:t>
              </a:r>
              <a:endParaRPr lang="en-US" altLang="ko-KR" sz="2000" b="1" dirty="0">
                <a:solidFill>
                  <a:srgbClr val="2F6AFD"/>
                </a:solidFill>
                <a:latin typeface="Lucida Handwriting" charset="0"/>
                <a:ea typeface="굴림" charset="0"/>
                <a:cs typeface="굴림" charset="0"/>
              </a:endParaRPr>
            </a:p>
          </p:txBody>
        </p:sp>
      </p:grpSp>
    </p:spTree>
  </p:cSld>
  <p:clrMapOvr>
    <a:masterClrMapping/>
  </p:clrMapOvr>
  <p:transition spd="med">
    <p:wheel spokes="0"/>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a:extLst>
              <a:ext uri="{FF2B5EF4-FFF2-40B4-BE49-F238E27FC236}">
                <a16:creationId xmlns:a16="http://schemas.microsoft.com/office/drawing/2014/main" id="{0ECF1034-5AE6-FE41-85F8-246F8B34CAA7}"/>
              </a:ext>
            </a:extLst>
          </p:cNvPr>
          <p:cNvSpPr>
            <a:spLocks noChangeArrowheads="1"/>
          </p:cNvSpPr>
          <p:nvPr/>
        </p:nvSpPr>
        <p:spPr bwMode="auto">
          <a:xfrm>
            <a:off x="3162300" y="303213"/>
            <a:ext cx="287338" cy="301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33475" name="Rectangle 3">
            <a:extLst>
              <a:ext uri="{FF2B5EF4-FFF2-40B4-BE49-F238E27FC236}">
                <a16:creationId xmlns:a16="http://schemas.microsoft.com/office/drawing/2014/main" id="{887F934C-E741-6C43-A9B5-245C696FAEC2}"/>
              </a:ext>
            </a:extLst>
          </p:cNvPr>
          <p:cNvSpPr>
            <a:spLocks noChangeArrowheads="1"/>
          </p:cNvSpPr>
          <p:nvPr/>
        </p:nvSpPr>
        <p:spPr bwMode="auto">
          <a:xfrm>
            <a:off x="3163888" y="628650"/>
            <a:ext cx="317500" cy="301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33479" name="Rectangle 7">
            <a:extLst>
              <a:ext uri="{FF2B5EF4-FFF2-40B4-BE49-F238E27FC236}">
                <a16:creationId xmlns:a16="http://schemas.microsoft.com/office/drawing/2014/main" id="{022CA70F-8A62-5D43-9963-1CE902544091}"/>
              </a:ext>
            </a:extLst>
          </p:cNvPr>
          <p:cNvSpPr>
            <a:spLocks noChangeArrowheads="1"/>
          </p:cNvSpPr>
          <p:nvPr/>
        </p:nvSpPr>
        <p:spPr bwMode="auto">
          <a:xfrm>
            <a:off x="3159125" y="1012825"/>
            <a:ext cx="304800" cy="301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33483" name="Rectangle 11">
            <a:extLst>
              <a:ext uri="{FF2B5EF4-FFF2-40B4-BE49-F238E27FC236}">
                <a16:creationId xmlns:a16="http://schemas.microsoft.com/office/drawing/2014/main" id="{24388824-3235-BF4F-BCA6-4B0AA638D661}"/>
              </a:ext>
            </a:extLst>
          </p:cNvPr>
          <p:cNvSpPr>
            <a:spLocks noChangeArrowheads="1"/>
          </p:cNvSpPr>
          <p:nvPr/>
        </p:nvSpPr>
        <p:spPr bwMode="auto">
          <a:xfrm>
            <a:off x="114300" y="93980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33484" name="Rectangle 12">
            <a:extLst>
              <a:ext uri="{FF2B5EF4-FFF2-40B4-BE49-F238E27FC236}">
                <a16:creationId xmlns:a16="http://schemas.microsoft.com/office/drawing/2014/main" id="{4809947E-D87D-0F4B-8BC7-988D898A06E2}"/>
              </a:ext>
            </a:extLst>
          </p:cNvPr>
          <p:cNvSpPr>
            <a:spLocks noChangeArrowheads="1"/>
          </p:cNvSpPr>
          <p:nvPr/>
        </p:nvSpPr>
        <p:spPr bwMode="auto">
          <a:xfrm>
            <a:off x="5930900" y="93980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33485" name="Rectangle 13">
            <a:extLst>
              <a:ext uri="{FF2B5EF4-FFF2-40B4-BE49-F238E27FC236}">
                <a16:creationId xmlns:a16="http://schemas.microsoft.com/office/drawing/2014/main" id="{6106C4D9-D0EB-7040-9F14-4FE23F2A03AC}"/>
              </a:ext>
            </a:extLst>
          </p:cNvPr>
          <p:cNvSpPr>
            <a:spLocks noChangeArrowheads="1"/>
          </p:cNvSpPr>
          <p:nvPr/>
        </p:nvSpPr>
        <p:spPr bwMode="auto">
          <a:xfrm>
            <a:off x="-101600" y="175260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33486" name="Rectangle 14">
            <a:extLst>
              <a:ext uri="{FF2B5EF4-FFF2-40B4-BE49-F238E27FC236}">
                <a16:creationId xmlns:a16="http://schemas.microsoft.com/office/drawing/2014/main" id="{C42ABCB5-52E2-2D4E-87FA-C5C5DAB8016F}"/>
              </a:ext>
            </a:extLst>
          </p:cNvPr>
          <p:cNvSpPr>
            <a:spLocks noChangeArrowheads="1"/>
          </p:cNvSpPr>
          <p:nvPr/>
        </p:nvSpPr>
        <p:spPr bwMode="auto">
          <a:xfrm>
            <a:off x="5934075" y="1762125"/>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33489" name="Rectangle 17">
            <a:extLst>
              <a:ext uri="{FF2B5EF4-FFF2-40B4-BE49-F238E27FC236}">
                <a16:creationId xmlns:a16="http://schemas.microsoft.com/office/drawing/2014/main" id="{DEC2CE65-60C6-7A4A-B0C0-396518A72F2A}"/>
              </a:ext>
            </a:extLst>
          </p:cNvPr>
          <p:cNvSpPr>
            <a:spLocks noChangeArrowheads="1"/>
          </p:cNvSpPr>
          <p:nvPr/>
        </p:nvSpPr>
        <p:spPr bwMode="auto">
          <a:xfrm>
            <a:off x="6397625" y="231775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33490" name="Rectangle 18">
            <a:extLst>
              <a:ext uri="{FF2B5EF4-FFF2-40B4-BE49-F238E27FC236}">
                <a16:creationId xmlns:a16="http://schemas.microsoft.com/office/drawing/2014/main" id="{F83E9A1D-0CA8-174C-B305-9B7E725CD689}"/>
              </a:ext>
            </a:extLst>
          </p:cNvPr>
          <p:cNvSpPr>
            <a:spLocks noChangeArrowheads="1"/>
          </p:cNvSpPr>
          <p:nvPr/>
        </p:nvSpPr>
        <p:spPr bwMode="auto">
          <a:xfrm>
            <a:off x="50800" y="2357438"/>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33491" name="Rectangle 19">
            <a:extLst>
              <a:ext uri="{FF2B5EF4-FFF2-40B4-BE49-F238E27FC236}">
                <a16:creationId xmlns:a16="http://schemas.microsoft.com/office/drawing/2014/main" id="{C05C8B57-AFC8-704F-95D8-74066F492493}"/>
              </a:ext>
            </a:extLst>
          </p:cNvPr>
          <p:cNvSpPr>
            <a:spLocks noChangeArrowheads="1"/>
          </p:cNvSpPr>
          <p:nvPr/>
        </p:nvSpPr>
        <p:spPr bwMode="auto">
          <a:xfrm>
            <a:off x="396875" y="2716213"/>
            <a:ext cx="1374775"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ko-KR" altLang="en-US" sz="2400" b="1">
                <a:solidFill>
                  <a:srgbClr val="FFFF00"/>
                </a:solidFill>
                <a:latin typeface="Lucida Handwriting" charset="0"/>
                <a:ea typeface="굴림" charset="0"/>
                <a:cs typeface="굴림" charset="0"/>
              </a:rPr>
              <a:t>히브리어</a:t>
            </a:r>
          </a:p>
        </p:txBody>
      </p:sp>
      <p:sp>
        <p:nvSpPr>
          <p:cNvPr id="233492" name="Rectangle 20">
            <a:extLst>
              <a:ext uri="{FF2B5EF4-FFF2-40B4-BE49-F238E27FC236}">
                <a16:creationId xmlns:a16="http://schemas.microsoft.com/office/drawing/2014/main" id="{CEBC9011-8211-BA4E-A10B-B2D45DFFCEBC}"/>
              </a:ext>
            </a:extLst>
          </p:cNvPr>
          <p:cNvSpPr>
            <a:spLocks noChangeArrowheads="1"/>
          </p:cNvSpPr>
          <p:nvPr/>
        </p:nvSpPr>
        <p:spPr bwMode="auto">
          <a:xfrm>
            <a:off x="7392988" y="2716213"/>
            <a:ext cx="1076325"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ko-KR" altLang="en-US" sz="2400" b="1">
                <a:solidFill>
                  <a:srgbClr val="FFFF00"/>
                </a:solidFill>
                <a:latin typeface="Lucida Handwriting" charset="0"/>
                <a:ea typeface="굴림" charset="0"/>
                <a:cs typeface="굴림" charset="0"/>
              </a:rPr>
              <a:t>헬라어</a:t>
            </a:r>
          </a:p>
        </p:txBody>
      </p:sp>
      <p:sp>
        <p:nvSpPr>
          <p:cNvPr id="233493" name="Rectangle 21">
            <a:extLst>
              <a:ext uri="{FF2B5EF4-FFF2-40B4-BE49-F238E27FC236}">
                <a16:creationId xmlns:a16="http://schemas.microsoft.com/office/drawing/2014/main" id="{7126D6B4-AB85-8547-BA89-AFCC7AF6F487}"/>
              </a:ext>
            </a:extLst>
          </p:cNvPr>
          <p:cNvSpPr>
            <a:spLocks noChangeArrowheads="1"/>
          </p:cNvSpPr>
          <p:nvPr/>
        </p:nvSpPr>
        <p:spPr bwMode="auto">
          <a:xfrm>
            <a:off x="6205538" y="3141663"/>
            <a:ext cx="817562" cy="363537"/>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800" b="1">
              <a:solidFill>
                <a:srgbClr val="FFFF00"/>
              </a:solidFill>
              <a:latin typeface="Times" charset="0"/>
              <a:ea typeface="굴림" charset="0"/>
              <a:cs typeface="굴림" charset="0"/>
            </a:endParaRPr>
          </a:p>
        </p:txBody>
      </p:sp>
      <p:sp>
        <p:nvSpPr>
          <p:cNvPr id="233494" name="Rectangle 22">
            <a:extLst>
              <a:ext uri="{FF2B5EF4-FFF2-40B4-BE49-F238E27FC236}">
                <a16:creationId xmlns:a16="http://schemas.microsoft.com/office/drawing/2014/main" id="{240C3BA2-0086-F347-A970-4B5242F9648A}"/>
              </a:ext>
            </a:extLst>
          </p:cNvPr>
          <p:cNvSpPr>
            <a:spLocks noChangeArrowheads="1"/>
          </p:cNvSpPr>
          <p:nvPr/>
        </p:nvSpPr>
        <p:spPr bwMode="auto">
          <a:xfrm>
            <a:off x="-346075" y="3148013"/>
            <a:ext cx="817563" cy="363537"/>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800" b="1">
              <a:solidFill>
                <a:srgbClr val="FFFF00"/>
              </a:solidFill>
              <a:latin typeface="Times" charset="0"/>
              <a:ea typeface="굴림" charset="0"/>
              <a:cs typeface="굴림" charset="0"/>
            </a:endParaRPr>
          </a:p>
        </p:txBody>
      </p:sp>
      <p:sp>
        <p:nvSpPr>
          <p:cNvPr id="233498" name="Line 26">
            <a:extLst>
              <a:ext uri="{FF2B5EF4-FFF2-40B4-BE49-F238E27FC236}">
                <a16:creationId xmlns:a16="http://schemas.microsoft.com/office/drawing/2014/main" id="{EB2009C0-D514-944B-909F-243FCA4A3B2B}"/>
              </a:ext>
            </a:extLst>
          </p:cNvPr>
          <p:cNvSpPr>
            <a:spLocks noChangeShapeType="1"/>
          </p:cNvSpPr>
          <p:nvPr/>
        </p:nvSpPr>
        <p:spPr bwMode="auto">
          <a:xfrm flipV="1">
            <a:off x="5827713" y="5232400"/>
            <a:ext cx="1022350" cy="190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33499" name="Line 27">
            <a:extLst>
              <a:ext uri="{FF2B5EF4-FFF2-40B4-BE49-F238E27FC236}">
                <a16:creationId xmlns:a16="http://schemas.microsoft.com/office/drawing/2014/main" id="{FA6586E7-8FEC-FB4D-BE1C-5ABDF1DF9DA1}"/>
              </a:ext>
            </a:extLst>
          </p:cNvPr>
          <p:cNvSpPr>
            <a:spLocks noChangeShapeType="1"/>
          </p:cNvSpPr>
          <p:nvPr/>
        </p:nvSpPr>
        <p:spPr bwMode="auto">
          <a:xfrm>
            <a:off x="2133600" y="5108575"/>
            <a:ext cx="1541463" cy="112713"/>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33500" name="Line 28">
            <a:extLst>
              <a:ext uri="{FF2B5EF4-FFF2-40B4-BE49-F238E27FC236}">
                <a16:creationId xmlns:a16="http://schemas.microsoft.com/office/drawing/2014/main" id="{822FC761-B2D7-6D40-94B8-322F05D79CF8}"/>
              </a:ext>
            </a:extLst>
          </p:cNvPr>
          <p:cNvSpPr>
            <a:spLocks noChangeShapeType="1"/>
          </p:cNvSpPr>
          <p:nvPr/>
        </p:nvSpPr>
        <p:spPr bwMode="auto">
          <a:xfrm>
            <a:off x="2390775" y="4222750"/>
            <a:ext cx="1419225" cy="7683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33501" name="Line 29">
            <a:extLst>
              <a:ext uri="{FF2B5EF4-FFF2-40B4-BE49-F238E27FC236}">
                <a16:creationId xmlns:a16="http://schemas.microsoft.com/office/drawing/2014/main" id="{4C314929-349A-2B46-A037-9802337D670C}"/>
              </a:ext>
            </a:extLst>
          </p:cNvPr>
          <p:cNvSpPr>
            <a:spLocks noChangeShapeType="1"/>
          </p:cNvSpPr>
          <p:nvPr/>
        </p:nvSpPr>
        <p:spPr bwMode="auto">
          <a:xfrm>
            <a:off x="3063875" y="3368675"/>
            <a:ext cx="923925" cy="1266825"/>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33502" name="Line 30">
            <a:extLst>
              <a:ext uri="{FF2B5EF4-FFF2-40B4-BE49-F238E27FC236}">
                <a16:creationId xmlns:a16="http://schemas.microsoft.com/office/drawing/2014/main" id="{50A973BA-A6F8-6844-861B-1F89D7F8E4C5}"/>
              </a:ext>
            </a:extLst>
          </p:cNvPr>
          <p:cNvSpPr>
            <a:spLocks noChangeShapeType="1"/>
          </p:cNvSpPr>
          <p:nvPr/>
        </p:nvSpPr>
        <p:spPr bwMode="auto">
          <a:xfrm rot="578684">
            <a:off x="4117975" y="2870200"/>
            <a:ext cx="442913" cy="16700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33503" name="Line 31">
            <a:extLst>
              <a:ext uri="{FF2B5EF4-FFF2-40B4-BE49-F238E27FC236}">
                <a16:creationId xmlns:a16="http://schemas.microsoft.com/office/drawing/2014/main" id="{C851628A-2F2B-BA44-811C-70F0D2895C8F}"/>
              </a:ext>
            </a:extLst>
          </p:cNvPr>
          <p:cNvSpPr>
            <a:spLocks noChangeShapeType="1"/>
          </p:cNvSpPr>
          <p:nvPr/>
        </p:nvSpPr>
        <p:spPr bwMode="auto">
          <a:xfrm flipH="1">
            <a:off x="4886325" y="3287713"/>
            <a:ext cx="938213" cy="1389062"/>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33504" name="Line 32">
            <a:extLst>
              <a:ext uri="{FF2B5EF4-FFF2-40B4-BE49-F238E27FC236}">
                <a16:creationId xmlns:a16="http://schemas.microsoft.com/office/drawing/2014/main" id="{7C89E72A-6E3F-064A-85B2-617D4F41E95F}"/>
              </a:ext>
            </a:extLst>
          </p:cNvPr>
          <p:cNvSpPr>
            <a:spLocks noChangeShapeType="1"/>
          </p:cNvSpPr>
          <p:nvPr/>
        </p:nvSpPr>
        <p:spPr bwMode="auto">
          <a:xfrm flipH="1">
            <a:off x="5097463" y="3825875"/>
            <a:ext cx="1265237" cy="992188"/>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33505" name="Line 33">
            <a:extLst>
              <a:ext uri="{FF2B5EF4-FFF2-40B4-BE49-F238E27FC236}">
                <a16:creationId xmlns:a16="http://schemas.microsoft.com/office/drawing/2014/main" id="{9C886AD0-FEDB-1845-9F5B-6DCFDD983E3A}"/>
              </a:ext>
            </a:extLst>
          </p:cNvPr>
          <p:cNvSpPr>
            <a:spLocks noChangeShapeType="1"/>
          </p:cNvSpPr>
          <p:nvPr/>
        </p:nvSpPr>
        <p:spPr bwMode="auto">
          <a:xfrm flipV="1">
            <a:off x="5181600" y="4676775"/>
            <a:ext cx="1614488" cy="41910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nvGrpSpPr>
          <p:cNvPr id="21526" name="Group 67">
            <a:extLst>
              <a:ext uri="{FF2B5EF4-FFF2-40B4-BE49-F238E27FC236}">
                <a16:creationId xmlns:a16="http://schemas.microsoft.com/office/drawing/2014/main" id="{B88F015D-AF13-184C-9B0D-DC6E4FBBEE89}"/>
              </a:ext>
            </a:extLst>
          </p:cNvPr>
          <p:cNvGrpSpPr>
            <a:grpSpLocks/>
          </p:cNvGrpSpPr>
          <p:nvPr/>
        </p:nvGrpSpPr>
        <p:grpSpPr bwMode="auto">
          <a:xfrm>
            <a:off x="2155825" y="2481263"/>
            <a:ext cx="5381625" cy="2841625"/>
            <a:chOff x="1358" y="1563"/>
            <a:chExt cx="3390" cy="1790"/>
          </a:xfrm>
        </p:grpSpPr>
        <p:sp>
          <p:nvSpPr>
            <p:cNvPr id="233506" name="Rectangle 34">
              <a:extLst>
                <a:ext uri="{FF2B5EF4-FFF2-40B4-BE49-F238E27FC236}">
                  <a16:creationId xmlns:a16="http://schemas.microsoft.com/office/drawing/2014/main" id="{BE3C0DC7-CB89-6A43-BF78-5FF651E6851B}"/>
                </a:ext>
              </a:extLst>
            </p:cNvPr>
            <p:cNvSpPr>
              <a:spLocks noChangeArrowheads="1"/>
            </p:cNvSpPr>
            <p:nvPr/>
          </p:nvSpPr>
          <p:spPr bwMode="auto">
            <a:xfrm rot="5246759">
              <a:off x="2191" y="2388"/>
              <a:ext cx="1290"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선지서</a:t>
              </a:r>
              <a:endParaRPr lang="ko-KR" altLang="en-US" sz="1800" b="1">
                <a:solidFill>
                  <a:srgbClr val="FFFF00"/>
                </a:solidFill>
                <a:latin typeface="Helvetica BlackOblique" charset="0"/>
                <a:ea typeface="굴림" charset="0"/>
                <a:cs typeface="굴림" charset="0"/>
              </a:endParaRPr>
            </a:p>
          </p:txBody>
        </p:sp>
        <p:sp>
          <p:nvSpPr>
            <p:cNvPr id="233507" name="Rectangle 35">
              <a:extLst>
                <a:ext uri="{FF2B5EF4-FFF2-40B4-BE49-F238E27FC236}">
                  <a16:creationId xmlns:a16="http://schemas.microsoft.com/office/drawing/2014/main" id="{1194C09D-11D8-7F42-8537-DAD5E0F4419B}"/>
                </a:ext>
              </a:extLst>
            </p:cNvPr>
            <p:cNvSpPr>
              <a:spLocks noChangeArrowheads="1"/>
            </p:cNvSpPr>
            <p:nvPr/>
          </p:nvSpPr>
          <p:spPr bwMode="auto">
            <a:xfrm>
              <a:off x="3784" y="3143"/>
              <a:ext cx="964" cy="21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600" b="1">
                  <a:solidFill>
                    <a:schemeClr val="hlink"/>
                  </a:solidFill>
                  <a:latin typeface="Helvetica BlackOblique" charset="0"/>
                  <a:ea typeface="굴림" charset="0"/>
                  <a:cs typeface="굴림" charset="0"/>
                </a:rPr>
                <a:t>계시록</a:t>
              </a:r>
              <a:endParaRPr lang="ko-KR" altLang="en-US" sz="1600" b="1">
                <a:solidFill>
                  <a:srgbClr val="FFFF00"/>
                </a:solidFill>
                <a:latin typeface="Helvetica BlackOblique" charset="0"/>
                <a:ea typeface="굴림" charset="0"/>
                <a:cs typeface="굴림" charset="0"/>
              </a:endParaRPr>
            </a:p>
          </p:txBody>
        </p:sp>
        <p:sp>
          <p:nvSpPr>
            <p:cNvPr id="233508" name="Rectangle 36">
              <a:extLst>
                <a:ext uri="{FF2B5EF4-FFF2-40B4-BE49-F238E27FC236}">
                  <a16:creationId xmlns:a16="http://schemas.microsoft.com/office/drawing/2014/main" id="{17D6A6A1-9FDD-B546-B8E7-EF7D26AF068D}"/>
                </a:ext>
              </a:extLst>
            </p:cNvPr>
            <p:cNvSpPr>
              <a:spLocks noChangeArrowheads="1"/>
            </p:cNvSpPr>
            <p:nvPr/>
          </p:nvSpPr>
          <p:spPr bwMode="auto">
            <a:xfrm rot="3267768">
              <a:off x="1819" y="2522"/>
              <a:ext cx="1118"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시가서</a:t>
              </a:r>
              <a:endParaRPr lang="ko-KR" altLang="en-US" sz="1800" b="1">
                <a:solidFill>
                  <a:srgbClr val="FFFF00"/>
                </a:solidFill>
                <a:latin typeface="Helvetica BlackOblique" charset="0"/>
                <a:ea typeface="굴림" charset="0"/>
                <a:cs typeface="굴림" charset="0"/>
              </a:endParaRPr>
            </a:p>
          </p:txBody>
        </p:sp>
        <p:sp>
          <p:nvSpPr>
            <p:cNvPr id="233509" name="Rectangle 37">
              <a:extLst>
                <a:ext uri="{FF2B5EF4-FFF2-40B4-BE49-F238E27FC236}">
                  <a16:creationId xmlns:a16="http://schemas.microsoft.com/office/drawing/2014/main" id="{2D46D10F-1006-1243-92AE-9E74E91DAAF5}"/>
                </a:ext>
              </a:extLst>
            </p:cNvPr>
            <p:cNvSpPr>
              <a:spLocks noChangeArrowheads="1"/>
            </p:cNvSpPr>
            <p:nvPr/>
          </p:nvSpPr>
          <p:spPr bwMode="auto">
            <a:xfrm rot="20643327">
              <a:off x="3638" y="2803"/>
              <a:ext cx="685"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chemeClr val="hlink"/>
                  </a:solidFill>
                  <a:latin typeface="Helvetica BlackOblique" charset="0"/>
                  <a:ea typeface="굴림" charset="0"/>
                  <a:cs typeface="굴림" charset="0"/>
                </a:rPr>
                <a:t>서신서</a:t>
              </a:r>
              <a:endParaRPr lang="ko-KR" altLang="en-US" sz="1800" b="1">
                <a:solidFill>
                  <a:srgbClr val="FFFF00"/>
                </a:solidFill>
                <a:latin typeface="Helvetica BlackOblique" charset="0"/>
                <a:ea typeface="굴림" charset="0"/>
                <a:cs typeface="굴림" charset="0"/>
              </a:endParaRPr>
            </a:p>
          </p:txBody>
        </p:sp>
        <p:sp>
          <p:nvSpPr>
            <p:cNvPr id="233510" name="Rectangle 38">
              <a:extLst>
                <a:ext uri="{FF2B5EF4-FFF2-40B4-BE49-F238E27FC236}">
                  <a16:creationId xmlns:a16="http://schemas.microsoft.com/office/drawing/2014/main" id="{C37B95CA-EAF5-174F-A25F-083F96577BB3}"/>
                </a:ext>
              </a:extLst>
            </p:cNvPr>
            <p:cNvSpPr>
              <a:spLocks noChangeArrowheads="1"/>
            </p:cNvSpPr>
            <p:nvPr/>
          </p:nvSpPr>
          <p:spPr bwMode="auto">
            <a:xfrm rot="19276533">
              <a:off x="3324" y="2385"/>
              <a:ext cx="876" cy="229"/>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chemeClr val="hlink"/>
                  </a:solidFill>
                  <a:latin typeface="Helvetica BlackOblique" charset="0"/>
                  <a:ea typeface="굴림" charset="0"/>
                  <a:cs typeface="굴림" charset="0"/>
                </a:rPr>
                <a:t>사도행전</a:t>
              </a:r>
              <a:endParaRPr lang="ko-KR" altLang="en-US" sz="1800" b="1">
                <a:solidFill>
                  <a:srgbClr val="FFFF00"/>
                </a:solidFill>
                <a:latin typeface="Helvetica BlackOblique" charset="0"/>
                <a:ea typeface="굴림" charset="0"/>
                <a:cs typeface="굴림" charset="0"/>
              </a:endParaRPr>
            </a:p>
          </p:txBody>
        </p:sp>
        <p:sp>
          <p:nvSpPr>
            <p:cNvPr id="233511" name="Rectangle 39">
              <a:extLst>
                <a:ext uri="{FF2B5EF4-FFF2-40B4-BE49-F238E27FC236}">
                  <a16:creationId xmlns:a16="http://schemas.microsoft.com/office/drawing/2014/main" id="{F0FEC7D6-5B3E-3944-8981-1B9DA8E9F328}"/>
                </a:ext>
              </a:extLst>
            </p:cNvPr>
            <p:cNvSpPr>
              <a:spLocks noChangeArrowheads="1"/>
            </p:cNvSpPr>
            <p:nvPr/>
          </p:nvSpPr>
          <p:spPr bwMode="auto">
            <a:xfrm rot="1755647">
              <a:off x="1460" y="2753"/>
              <a:ext cx="1190" cy="229"/>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역사서</a:t>
              </a:r>
              <a:endParaRPr lang="ko-KR" altLang="en-US" sz="1800" b="1">
                <a:solidFill>
                  <a:srgbClr val="FFFF00"/>
                </a:solidFill>
                <a:latin typeface="Helvetica BlackOblique" charset="0"/>
                <a:ea typeface="굴림" charset="0"/>
                <a:cs typeface="굴림" charset="0"/>
              </a:endParaRPr>
            </a:p>
          </p:txBody>
        </p:sp>
        <p:sp>
          <p:nvSpPr>
            <p:cNvPr id="233512" name="Rectangle 40">
              <a:extLst>
                <a:ext uri="{FF2B5EF4-FFF2-40B4-BE49-F238E27FC236}">
                  <a16:creationId xmlns:a16="http://schemas.microsoft.com/office/drawing/2014/main" id="{465A17E0-DADE-9A43-BAB4-CB3606489158}"/>
                </a:ext>
              </a:extLst>
            </p:cNvPr>
            <p:cNvSpPr>
              <a:spLocks noChangeArrowheads="1"/>
            </p:cNvSpPr>
            <p:nvPr/>
          </p:nvSpPr>
          <p:spPr bwMode="auto">
            <a:xfrm rot="240000">
              <a:off x="1358" y="3047"/>
              <a:ext cx="740"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율법서</a:t>
              </a:r>
              <a:endParaRPr lang="ko-KR" altLang="en-US" sz="1800" b="1">
                <a:solidFill>
                  <a:srgbClr val="FFFF00"/>
                </a:solidFill>
                <a:latin typeface="Helvetica BlackOblique" charset="0"/>
                <a:ea typeface="굴림" charset="0"/>
                <a:cs typeface="굴림" charset="0"/>
              </a:endParaRPr>
            </a:p>
          </p:txBody>
        </p:sp>
        <p:sp>
          <p:nvSpPr>
            <p:cNvPr id="233513" name="Rectangle 41">
              <a:extLst>
                <a:ext uri="{FF2B5EF4-FFF2-40B4-BE49-F238E27FC236}">
                  <a16:creationId xmlns:a16="http://schemas.microsoft.com/office/drawing/2014/main" id="{FAF9BE3B-B3DF-4C44-AF67-CF9646334256}"/>
                </a:ext>
              </a:extLst>
            </p:cNvPr>
            <p:cNvSpPr>
              <a:spLocks noChangeArrowheads="1"/>
            </p:cNvSpPr>
            <p:nvPr/>
          </p:nvSpPr>
          <p:spPr bwMode="auto">
            <a:xfrm rot="18254599">
              <a:off x="3059" y="1962"/>
              <a:ext cx="1026"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chemeClr val="hlink"/>
                  </a:solidFill>
                  <a:latin typeface="Helvetica BlackOblique" charset="0"/>
                  <a:ea typeface="굴림" charset="0"/>
                  <a:cs typeface="굴림" charset="0"/>
                </a:rPr>
                <a:t>복음서</a:t>
              </a:r>
              <a:endParaRPr lang="ko-KR" altLang="en-US" sz="1800" b="1">
                <a:solidFill>
                  <a:srgbClr val="FFFF00"/>
                </a:solidFill>
                <a:latin typeface="Helvetica BlackOblique" charset="0"/>
                <a:ea typeface="굴림" charset="0"/>
                <a:cs typeface="굴림" charset="0"/>
              </a:endParaRPr>
            </a:p>
          </p:txBody>
        </p:sp>
      </p:grpSp>
      <p:sp>
        <p:nvSpPr>
          <p:cNvPr id="233523" name="Line 51">
            <a:extLst>
              <a:ext uri="{FF2B5EF4-FFF2-40B4-BE49-F238E27FC236}">
                <a16:creationId xmlns:a16="http://schemas.microsoft.com/office/drawing/2014/main" id="{2BF79B81-0879-C74F-B2E5-95AB72194DCA}"/>
              </a:ext>
            </a:extLst>
          </p:cNvPr>
          <p:cNvSpPr>
            <a:spLocks noChangeShapeType="1"/>
          </p:cNvSpPr>
          <p:nvPr/>
        </p:nvSpPr>
        <p:spPr bwMode="auto">
          <a:xfrm>
            <a:off x="7135813" y="1884363"/>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233524" name="Line 52">
            <a:extLst>
              <a:ext uri="{FF2B5EF4-FFF2-40B4-BE49-F238E27FC236}">
                <a16:creationId xmlns:a16="http://schemas.microsoft.com/office/drawing/2014/main" id="{B1DBF105-13AB-614C-9860-E2EE3F7177FC}"/>
              </a:ext>
            </a:extLst>
          </p:cNvPr>
          <p:cNvSpPr>
            <a:spLocks noChangeShapeType="1"/>
          </p:cNvSpPr>
          <p:nvPr/>
        </p:nvSpPr>
        <p:spPr bwMode="auto">
          <a:xfrm>
            <a:off x="7345363" y="2651125"/>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233527" name="Line 55">
            <a:extLst>
              <a:ext uri="{FF2B5EF4-FFF2-40B4-BE49-F238E27FC236}">
                <a16:creationId xmlns:a16="http://schemas.microsoft.com/office/drawing/2014/main" id="{06D8F76A-1A76-CF49-A322-C1AD8F6D6D75}"/>
              </a:ext>
            </a:extLst>
          </p:cNvPr>
          <p:cNvSpPr>
            <a:spLocks noChangeShapeType="1"/>
          </p:cNvSpPr>
          <p:nvPr/>
        </p:nvSpPr>
        <p:spPr bwMode="auto">
          <a:xfrm>
            <a:off x="866775" y="1893888"/>
            <a:ext cx="96996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233528" name="Line 56">
            <a:extLst>
              <a:ext uri="{FF2B5EF4-FFF2-40B4-BE49-F238E27FC236}">
                <a16:creationId xmlns:a16="http://schemas.microsoft.com/office/drawing/2014/main" id="{D08D402A-EBD2-F440-AA13-8B463F953109}"/>
              </a:ext>
            </a:extLst>
          </p:cNvPr>
          <p:cNvSpPr>
            <a:spLocks noChangeShapeType="1"/>
          </p:cNvSpPr>
          <p:nvPr/>
        </p:nvSpPr>
        <p:spPr bwMode="auto">
          <a:xfrm>
            <a:off x="762000" y="2660650"/>
            <a:ext cx="96996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233531" name="Text Box 59">
            <a:extLst>
              <a:ext uri="{FF2B5EF4-FFF2-40B4-BE49-F238E27FC236}">
                <a16:creationId xmlns:a16="http://schemas.microsoft.com/office/drawing/2014/main" id="{E44D862A-E2F7-DF4E-9984-0279A0A1B9B5}"/>
              </a:ext>
            </a:extLst>
          </p:cNvPr>
          <p:cNvSpPr txBox="1">
            <a:spLocks noChangeArrowheads="1"/>
          </p:cNvSpPr>
          <p:nvPr/>
        </p:nvSpPr>
        <p:spPr bwMode="auto">
          <a:xfrm>
            <a:off x="8720138" y="80963"/>
            <a:ext cx="260350" cy="446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ko-KR" altLang="en-US" sz="2000">
                <a:solidFill>
                  <a:srgbClr val="FFA27C"/>
                </a:solidFill>
                <a:latin typeface="Comic Sans MS" charset="0"/>
                <a:ea typeface="굴림" charset="0"/>
                <a:cs typeface="굴림" charset="0"/>
              </a:rPr>
              <a:t> </a:t>
            </a:r>
          </a:p>
        </p:txBody>
      </p:sp>
      <p:sp>
        <p:nvSpPr>
          <p:cNvPr id="233537" name="Rectangle 65">
            <a:extLst>
              <a:ext uri="{FF2B5EF4-FFF2-40B4-BE49-F238E27FC236}">
                <a16:creationId xmlns:a16="http://schemas.microsoft.com/office/drawing/2014/main" id="{CBA4C144-5C82-DF40-AB91-5AE0212B33A9}"/>
              </a:ext>
            </a:extLst>
          </p:cNvPr>
          <p:cNvSpPr>
            <a:spLocks noChangeArrowheads="1"/>
          </p:cNvSpPr>
          <p:nvPr/>
        </p:nvSpPr>
        <p:spPr bwMode="auto">
          <a:xfrm>
            <a:off x="8091488" y="6427788"/>
            <a:ext cx="339725" cy="268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altLang="ko-KR" sz="1000" b="1">
                <a:solidFill>
                  <a:schemeClr val="bg1"/>
                </a:solidFill>
                <a:effectLst>
                  <a:outerShdw blurRad="38100" dist="38100" dir="2700000" algn="tl">
                    <a:srgbClr val="000000"/>
                  </a:outerShdw>
                </a:effectLst>
                <a:latin typeface="Comic Sans MS" charset="0"/>
                <a:ea typeface="굴림" charset="0"/>
                <a:cs typeface="굴림" charset="0"/>
              </a:rPr>
              <a:t>18</a:t>
            </a:r>
            <a:endParaRPr lang="en-US" altLang="ko-KR" sz="1000" b="1">
              <a:effectLst>
                <a:outerShdw blurRad="38100" dist="38100" dir="2700000" algn="tl">
                  <a:srgbClr val="FFFFFF"/>
                </a:outerShdw>
              </a:effectLst>
              <a:latin typeface="Comic Sans MS" charset="0"/>
              <a:ea typeface="굴림" charset="0"/>
              <a:cs typeface="굴림" charset="0"/>
            </a:endParaRPr>
          </a:p>
        </p:txBody>
      </p:sp>
      <p:sp>
        <p:nvSpPr>
          <p:cNvPr id="233538" name="Text Box 66">
            <a:extLst>
              <a:ext uri="{FF2B5EF4-FFF2-40B4-BE49-F238E27FC236}">
                <a16:creationId xmlns:a16="http://schemas.microsoft.com/office/drawing/2014/main" id="{69DAC5C0-C07B-2F48-8F17-623A611E7F1F}"/>
              </a:ext>
            </a:extLst>
          </p:cNvPr>
          <p:cNvSpPr txBox="1">
            <a:spLocks noChangeArrowheads="1"/>
          </p:cNvSpPr>
          <p:nvPr/>
        </p:nvSpPr>
        <p:spPr bwMode="auto">
          <a:xfrm>
            <a:off x="8502650" y="6353175"/>
            <a:ext cx="323850" cy="411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ltLang="ko-KR" sz="1800" b="1">
                <a:solidFill>
                  <a:srgbClr val="FFFFFF"/>
                </a:solidFill>
                <a:latin typeface="Comic Sans MS" charset="0"/>
                <a:ea typeface="굴림" charset="0"/>
                <a:cs typeface="굴림" charset="0"/>
              </a:rPr>
              <a:t>2</a:t>
            </a:r>
          </a:p>
        </p:txBody>
      </p:sp>
      <p:grpSp>
        <p:nvGrpSpPr>
          <p:cNvPr id="21534" name="Group 68">
            <a:extLst>
              <a:ext uri="{FF2B5EF4-FFF2-40B4-BE49-F238E27FC236}">
                <a16:creationId xmlns:a16="http://schemas.microsoft.com/office/drawing/2014/main" id="{DE21F72C-88C9-064E-81A3-4FE518F68E75}"/>
              </a:ext>
            </a:extLst>
          </p:cNvPr>
          <p:cNvGrpSpPr>
            <a:grpSpLocks/>
          </p:cNvGrpSpPr>
          <p:nvPr/>
        </p:nvGrpSpPr>
        <p:grpSpPr bwMode="auto">
          <a:xfrm>
            <a:off x="3421063" y="169863"/>
            <a:ext cx="2503487" cy="1403350"/>
            <a:chOff x="2155" y="107"/>
            <a:chExt cx="1577" cy="884"/>
          </a:xfrm>
        </p:grpSpPr>
        <p:sp>
          <p:nvSpPr>
            <p:cNvPr id="233541" name="Rectangle 69">
              <a:extLst>
                <a:ext uri="{FF2B5EF4-FFF2-40B4-BE49-F238E27FC236}">
                  <a16:creationId xmlns:a16="http://schemas.microsoft.com/office/drawing/2014/main" id="{8F97CFC2-A0E7-8F48-BC28-BBEF18F0A433}"/>
                </a:ext>
              </a:extLst>
            </p:cNvPr>
            <p:cNvSpPr>
              <a:spLocks noChangeArrowheads="1"/>
            </p:cNvSpPr>
            <p:nvPr/>
          </p:nvSpPr>
          <p:spPr bwMode="auto">
            <a:xfrm>
              <a:off x="2155" y="107"/>
              <a:ext cx="1029" cy="248"/>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000" b="1">
                  <a:solidFill>
                    <a:srgbClr val="2F6AFD"/>
                  </a:solidFill>
                  <a:latin typeface="Lucida Handwriting" charset="0"/>
                  <a:ea typeface="굴림" charset="0"/>
                  <a:cs typeface="굴림" charset="0"/>
                </a:rPr>
                <a:t>1600 </a:t>
              </a:r>
              <a:r>
                <a:rPr lang="ko-KR" altLang="en-US" sz="2000" b="1">
                  <a:solidFill>
                    <a:srgbClr val="2F6AFD"/>
                  </a:solidFill>
                  <a:latin typeface="Lucida Handwriting" charset="0"/>
                  <a:ea typeface="굴림" charset="0"/>
                  <a:cs typeface="굴림" charset="0"/>
                </a:rPr>
                <a:t>년 동안</a:t>
              </a:r>
            </a:p>
          </p:txBody>
        </p:sp>
        <p:sp>
          <p:nvSpPr>
            <p:cNvPr id="233542" name="Rectangle 70">
              <a:extLst>
                <a:ext uri="{FF2B5EF4-FFF2-40B4-BE49-F238E27FC236}">
                  <a16:creationId xmlns:a16="http://schemas.microsoft.com/office/drawing/2014/main" id="{0345CC0F-DBB4-4D47-B19F-4B8835071FC9}"/>
                </a:ext>
              </a:extLst>
            </p:cNvPr>
            <p:cNvSpPr>
              <a:spLocks noChangeArrowheads="1"/>
            </p:cNvSpPr>
            <p:nvPr/>
          </p:nvSpPr>
          <p:spPr bwMode="auto">
            <a:xfrm>
              <a:off x="2250" y="335"/>
              <a:ext cx="881" cy="248"/>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defRPr/>
              </a:pPr>
              <a:r>
                <a:rPr lang="en-US" altLang="ko-KR" sz="2000" b="1">
                  <a:solidFill>
                    <a:srgbClr val="2F6AFD"/>
                  </a:solidFill>
                  <a:latin typeface="Lucida Handwriting" charset="0"/>
                  <a:ea typeface="굴림" charset="0"/>
                  <a:cs typeface="굴림" charset="0"/>
                </a:rPr>
                <a:t>40 </a:t>
              </a:r>
              <a:r>
                <a:rPr lang="ko-KR" altLang="en-US" sz="2000" b="1">
                  <a:solidFill>
                    <a:srgbClr val="2F6AFD"/>
                  </a:solidFill>
                  <a:latin typeface="Lucida Handwriting" charset="0"/>
                  <a:ea typeface="굴림" charset="0"/>
                  <a:cs typeface="굴림" charset="0"/>
                </a:rPr>
                <a:t>저자들</a:t>
              </a:r>
            </a:p>
          </p:txBody>
        </p:sp>
        <p:sp>
          <p:nvSpPr>
            <p:cNvPr id="233543" name="Rectangle 71">
              <a:extLst>
                <a:ext uri="{FF2B5EF4-FFF2-40B4-BE49-F238E27FC236}">
                  <a16:creationId xmlns:a16="http://schemas.microsoft.com/office/drawing/2014/main" id="{43114759-FBF0-E046-977E-CBC9ED74170E}"/>
                </a:ext>
              </a:extLst>
            </p:cNvPr>
            <p:cNvSpPr>
              <a:spLocks noChangeArrowheads="1"/>
            </p:cNvSpPr>
            <p:nvPr/>
          </p:nvSpPr>
          <p:spPr bwMode="auto">
            <a:xfrm>
              <a:off x="2246" y="610"/>
              <a:ext cx="1128" cy="210"/>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600" b="1">
                  <a:solidFill>
                    <a:srgbClr val="2F6AFD"/>
                  </a:solidFill>
                  <a:latin typeface="Times" charset="0"/>
                  <a:ea typeface="굴림" charset="0"/>
                  <a:cs typeface="굴림" charset="0"/>
                </a:rPr>
                <a:t>한 가지 주제</a:t>
              </a:r>
              <a:r>
                <a:rPr lang="en-US" altLang="ko-KR" sz="1600" b="1">
                  <a:solidFill>
                    <a:srgbClr val="2F6AFD"/>
                  </a:solidFill>
                  <a:latin typeface="Times" charset="0"/>
                  <a:ea typeface="굴림" charset="0"/>
                  <a:cs typeface="굴림" charset="0"/>
                </a:rPr>
                <a:t>:</a:t>
              </a:r>
            </a:p>
          </p:txBody>
        </p:sp>
        <p:sp>
          <p:nvSpPr>
            <p:cNvPr id="233544" name="Rectangle 72">
              <a:extLst>
                <a:ext uri="{FF2B5EF4-FFF2-40B4-BE49-F238E27FC236}">
                  <a16:creationId xmlns:a16="http://schemas.microsoft.com/office/drawing/2014/main" id="{2326D950-16B1-DA40-AC1B-1C43786C6378}"/>
                </a:ext>
              </a:extLst>
            </p:cNvPr>
            <p:cNvSpPr>
              <a:spLocks noChangeArrowheads="1"/>
            </p:cNvSpPr>
            <p:nvPr/>
          </p:nvSpPr>
          <p:spPr bwMode="auto">
            <a:xfrm>
              <a:off x="2172" y="743"/>
              <a:ext cx="1560" cy="248"/>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defRPr/>
              </a:pPr>
              <a:r>
                <a:rPr lang="ko-KR" altLang="en-US" sz="2000" b="1">
                  <a:solidFill>
                    <a:srgbClr val="2F6AFD"/>
                  </a:solidFill>
                  <a:latin typeface="Lucida Handwriting" charset="0"/>
                  <a:ea typeface="굴림" charset="0"/>
                  <a:cs typeface="굴림" charset="0"/>
                </a:rPr>
                <a:t>하나님의 영광</a:t>
              </a:r>
              <a:endParaRPr lang="en-US" altLang="ko-KR" sz="2000" b="1">
                <a:solidFill>
                  <a:srgbClr val="2F6AFD"/>
                </a:solidFill>
                <a:latin typeface="Lucida Handwriting" charset="0"/>
                <a:ea typeface="굴림" charset="0"/>
                <a:cs typeface="굴림" charset="0"/>
              </a:endParaRPr>
            </a:p>
          </p:txBody>
        </p:sp>
      </p:grpSp>
      <p:sp>
        <p:nvSpPr>
          <p:cNvPr id="233546" name="Rectangle 74">
            <a:extLst>
              <a:ext uri="{FF2B5EF4-FFF2-40B4-BE49-F238E27FC236}">
                <a16:creationId xmlns:a16="http://schemas.microsoft.com/office/drawing/2014/main" id="{0D13359A-DED0-644D-95FA-74B70A728915}"/>
              </a:ext>
            </a:extLst>
          </p:cNvPr>
          <p:cNvSpPr>
            <a:spLocks noChangeArrowheads="1"/>
          </p:cNvSpPr>
          <p:nvPr/>
        </p:nvSpPr>
        <p:spPr bwMode="auto">
          <a:xfrm>
            <a:off x="6821488" y="1001713"/>
            <a:ext cx="1577975" cy="515937"/>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defRPr/>
            </a:pPr>
            <a:r>
              <a:rPr lang="ko-KR" altLang="en-US" sz="2800" b="1">
                <a:solidFill>
                  <a:srgbClr val="2F6AFD"/>
                </a:solidFill>
                <a:latin typeface="Lucida Handwriting" charset="0"/>
                <a:ea typeface="굴림" charset="0"/>
                <a:cs typeface="굴림" charset="0"/>
              </a:rPr>
              <a:t>신약성경</a:t>
            </a:r>
            <a:endParaRPr lang="ko-KR" altLang="en-US">
              <a:latin typeface="Comic Sans MS" charset="0"/>
              <a:ea typeface="굴림" charset="0"/>
              <a:cs typeface="굴림" charset="0"/>
            </a:endParaRPr>
          </a:p>
        </p:txBody>
      </p:sp>
      <p:sp>
        <p:nvSpPr>
          <p:cNvPr id="233547" name="Rectangle 75">
            <a:extLst>
              <a:ext uri="{FF2B5EF4-FFF2-40B4-BE49-F238E27FC236}">
                <a16:creationId xmlns:a16="http://schemas.microsoft.com/office/drawing/2014/main" id="{1255E1EC-2B02-E446-8C57-5FA1728CC8A3}"/>
              </a:ext>
            </a:extLst>
          </p:cNvPr>
          <p:cNvSpPr>
            <a:spLocks noChangeArrowheads="1"/>
          </p:cNvSpPr>
          <p:nvPr/>
        </p:nvSpPr>
        <p:spPr bwMode="auto">
          <a:xfrm>
            <a:off x="693738" y="992188"/>
            <a:ext cx="1676400" cy="515937"/>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defRPr/>
            </a:pPr>
            <a:r>
              <a:rPr lang="ko-KR" altLang="en-US" sz="2800" b="1">
                <a:solidFill>
                  <a:srgbClr val="2F6AFD"/>
                </a:solidFill>
                <a:latin typeface="Lucida Handwriting" charset="0"/>
                <a:ea typeface="굴림" charset="0"/>
                <a:cs typeface="굴림" charset="0"/>
              </a:rPr>
              <a:t> 구약성경</a:t>
            </a:r>
            <a:endParaRPr lang="ko-KR" altLang="en-US">
              <a:latin typeface="Comic Sans MS" charset="0"/>
              <a:ea typeface="굴림" charset="0"/>
              <a:cs typeface="굴림" charset="0"/>
            </a:endParaRPr>
          </a:p>
        </p:txBody>
      </p:sp>
      <p:sp>
        <p:nvSpPr>
          <p:cNvPr id="233548" name="Rectangle 76">
            <a:extLst>
              <a:ext uri="{FF2B5EF4-FFF2-40B4-BE49-F238E27FC236}">
                <a16:creationId xmlns:a16="http://schemas.microsoft.com/office/drawing/2014/main" id="{ED9E0564-0326-5F44-93D0-9581EAACC98C}"/>
              </a:ext>
            </a:extLst>
          </p:cNvPr>
          <p:cNvSpPr>
            <a:spLocks noChangeArrowheads="1"/>
          </p:cNvSpPr>
          <p:nvPr/>
        </p:nvSpPr>
        <p:spPr bwMode="auto">
          <a:xfrm>
            <a:off x="6492875" y="2017713"/>
            <a:ext cx="2457450"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ko-KR" altLang="en-US" sz="2400" b="1">
                <a:solidFill>
                  <a:srgbClr val="FFFF00"/>
                </a:solidFill>
                <a:latin typeface="Lucida Handwriting" panose="03010101010101010101" pitchFamily="66" charset="77"/>
                <a:ea typeface="굴림" panose="020B0600000101010101" pitchFamily="34" charset="-127"/>
              </a:rPr>
              <a:t>  </a:t>
            </a:r>
            <a:r>
              <a:rPr lang="ko-KR" altLang="en-US" sz="2400" b="1">
                <a:solidFill>
                  <a:srgbClr val="2F6AFD"/>
                </a:solidFill>
                <a:latin typeface="Lucida Handwriting" panose="03010101010101010101" pitchFamily="66" charset="77"/>
                <a:ea typeface="굴림" panose="020B0600000101010101" pitchFamily="34" charset="-127"/>
              </a:rPr>
              <a:t>“</a:t>
            </a:r>
            <a:r>
              <a:rPr lang="en-US" altLang="ko-KR" sz="2400" b="1">
                <a:solidFill>
                  <a:srgbClr val="2F6AFD"/>
                </a:solidFill>
                <a:latin typeface="Lucida Handwriting" panose="03010101010101010101" pitchFamily="66" charset="77"/>
                <a:ea typeface="굴림" panose="020B0600000101010101" pitchFamily="34" charset="-127"/>
              </a:rPr>
              <a:t>27” </a:t>
            </a:r>
            <a:r>
              <a:rPr lang="ko-KR" altLang="en-US" sz="2400" b="1">
                <a:solidFill>
                  <a:srgbClr val="2F6AFD"/>
                </a:solidFill>
                <a:latin typeface="Lucida Handwriting" panose="03010101010101010101" pitchFamily="66" charset="77"/>
                <a:ea typeface="굴림" panose="020B0600000101010101" pitchFamily="34" charset="-127"/>
              </a:rPr>
              <a:t>권</a:t>
            </a:r>
          </a:p>
        </p:txBody>
      </p:sp>
      <p:sp>
        <p:nvSpPr>
          <p:cNvPr id="233549" name="Rectangle 77">
            <a:extLst>
              <a:ext uri="{FF2B5EF4-FFF2-40B4-BE49-F238E27FC236}">
                <a16:creationId xmlns:a16="http://schemas.microsoft.com/office/drawing/2014/main" id="{655B2B6F-97B6-B840-ABF9-E6B5D6389AF7}"/>
              </a:ext>
            </a:extLst>
          </p:cNvPr>
          <p:cNvSpPr>
            <a:spLocks noChangeArrowheads="1"/>
          </p:cNvSpPr>
          <p:nvPr/>
        </p:nvSpPr>
        <p:spPr bwMode="auto">
          <a:xfrm>
            <a:off x="312738" y="2030413"/>
            <a:ext cx="1416050"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ko-KR" altLang="en-US" sz="2400" b="1">
                <a:solidFill>
                  <a:srgbClr val="2F6AFD"/>
                </a:solidFill>
                <a:latin typeface="Lucida Handwriting" panose="03010101010101010101" pitchFamily="66" charset="77"/>
                <a:ea typeface="굴림" panose="020B0600000101010101" pitchFamily="34" charset="-127"/>
              </a:rPr>
              <a:t>“</a:t>
            </a:r>
            <a:r>
              <a:rPr lang="en-US" altLang="ko-KR" sz="2400" b="1">
                <a:solidFill>
                  <a:srgbClr val="2F6AFD"/>
                </a:solidFill>
                <a:latin typeface="Lucida Handwriting" panose="03010101010101010101" pitchFamily="66" charset="77"/>
                <a:ea typeface="굴림" panose="020B0600000101010101" pitchFamily="34" charset="-127"/>
              </a:rPr>
              <a:t>39” </a:t>
            </a:r>
            <a:r>
              <a:rPr lang="ko-KR" altLang="en-US" sz="2400" b="1">
                <a:solidFill>
                  <a:srgbClr val="2F6AFD"/>
                </a:solidFill>
                <a:latin typeface="Lucida Handwriting" panose="03010101010101010101" pitchFamily="66" charset="77"/>
                <a:ea typeface="굴림" panose="020B0600000101010101" pitchFamily="34" charset="-127"/>
              </a:rPr>
              <a:t>권</a:t>
            </a:r>
          </a:p>
        </p:txBody>
      </p:sp>
      <p:sp>
        <p:nvSpPr>
          <p:cNvPr id="233534" name="Text Box 62">
            <a:extLst>
              <a:ext uri="{FF2B5EF4-FFF2-40B4-BE49-F238E27FC236}">
                <a16:creationId xmlns:a16="http://schemas.microsoft.com/office/drawing/2014/main" id="{5C6FE7F3-674C-1846-90CF-B3C83235B705}"/>
              </a:ext>
            </a:extLst>
          </p:cNvPr>
          <p:cNvSpPr txBox="1">
            <a:spLocks noChangeArrowheads="1"/>
          </p:cNvSpPr>
          <p:nvPr/>
        </p:nvSpPr>
        <p:spPr bwMode="auto">
          <a:xfrm>
            <a:off x="211138" y="2159000"/>
            <a:ext cx="2317750" cy="533400"/>
          </a:xfrm>
          <a:prstGeom prst="rect">
            <a:avLst/>
          </a:prstGeom>
          <a:solidFill>
            <a:schemeClr val="bg1"/>
          </a:solidFill>
          <a:ln w="76200">
            <a:solidFill>
              <a:schemeClr val="hlink"/>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ko-KR" sz="2400">
                <a:latin typeface="Arial Black" charset="0"/>
                <a:ea typeface="굴림" charset="0"/>
                <a:cs typeface="굴림" charset="0"/>
              </a:rPr>
              <a:t>F </a:t>
            </a:r>
            <a:r>
              <a:rPr lang="ko-KR" altLang="en-US" sz="2400" b="1">
                <a:latin typeface="Arial Black" charset="0"/>
                <a:ea typeface="굴림" charset="0"/>
                <a:cs typeface="굴림" charset="0"/>
              </a:rPr>
              <a:t>행</a:t>
            </a:r>
          </a:p>
        </p:txBody>
      </p:sp>
    </p:spTree>
  </p:cSld>
  <p:clrMapOvr>
    <a:masterClrMapping/>
  </p:clrMapOvr>
  <p:transition spd="med">
    <p:wheel spokes="0"/>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3491"/>
                                        </p:tgtEl>
                                        <p:attrNameLst>
                                          <p:attrName>style.visibility</p:attrName>
                                        </p:attrNameLst>
                                      </p:cBhvr>
                                      <p:to>
                                        <p:strVal val="visible"/>
                                      </p:to>
                                    </p:set>
                                    <p:animEffect transition="in" filter="dissolve">
                                      <p:cBhvr>
                                        <p:cTn id="7" dur="500"/>
                                        <p:tgtEl>
                                          <p:spTgt spid="2334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3492"/>
                                        </p:tgtEl>
                                        <p:attrNameLst>
                                          <p:attrName>style.visibility</p:attrName>
                                        </p:attrNameLst>
                                      </p:cBhvr>
                                      <p:to>
                                        <p:strVal val="visible"/>
                                      </p:to>
                                    </p:set>
                                    <p:animEffect transition="in" filter="dissolve">
                                      <p:cBhvr>
                                        <p:cTn id="12" dur="500"/>
                                        <p:tgtEl>
                                          <p:spTgt spid="233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91" grpId="0" autoUpdateAnimBg="0"/>
      <p:bldP spid="233492"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8054200"/>
      </p:ext>
    </p:extLst>
  </p:cSld>
  <p:clrMapOvr>
    <a:masterClrMapping/>
  </p:clrMapOvr>
  <p:transition spd="slow">
    <p:wheel spokes="0"/>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a:extLst>
              <a:ext uri="{FF2B5EF4-FFF2-40B4-BE49-F238E27FC236}">
                <a16:creationId xmlns:a16="http://schemas.microsoft.com/office/drawing/2014/main" id="{8D88483C-D92C-444A-870C-16806734604B}"/>
              </a:ext>
            </a:extLst>
          </p:cNvPr>
          <p:cNvSpPr>
            <a:spLocks noChangeArrowheads="1"/>
          </p:cNvSpPr>
          <p:nvPr/>
        </p:nvSpPr>
        <p:spPr bwMode="auto">
          <a:xfrm>
            <a:off x="3162300" y="303213"/>
            <a:ext cx="287338" cy="301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34499" name="Rectangle 3">
            <a:extLst>
              <a:ext uri="{FF2B5EF4-FFF2-40B4-BE49-F238E27FC236}">
                <a16:creationId xmlns:a16="http://schemas.microsoft.com/office/drawing/2014/main" id="{9851B216-9D18-7948-BF8A-ECEA5B454F2E}"/>
              </a:ext>
            </a:extLst>
          </p:cNvPr>
          <p:cNvSpPr>
            <a:spLocks noChangeArrowheads="1"/>
          </p:cNvSpPr>
          <p:nvPr/>
        </p:nvSpPr>
        <p:spPr bwMode="auto">
          <a:xfrm>
            <a:off x="3163888" y="628650"/>
            <a:ext cx="317500" cy="301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34503" name="Rectangle 7">
            <a:extLst>
              <a:ext uri="{FF2B5EF4-FFF2-40B4-BE49-F238E27FC236}">
                <a16:creationId xmlns:a16="http://schemas.microsoft.com/office/drawing/2014/main" id="{64B2EC15-AA1C-0D41-89FC-7FF89307253F}"/>
              </a:ext>
            </a:extLst>
          </p:cNvPr>
          <p:cNvSpPr>
            <a:spLocks noChangeArrowheads="1"/>
          </p:cNvSpPr>
          <p:nvPr/>
        </p:nvSpPr>
        <p:spPr bwMode="auto">
          <a:xfrm>
            <a:off x="3159125" y="1012825"/>
            <a:ext cx="304800" cy="301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34507" name="Rectangle 11">
            <a:extLst>
              <a:ext uri="{FF2B5EF4-FFF2-40B4-BE49-F238E27FC236}">
                <a16:creationId xmlns:a16="http://schemas.microsoft.com/office/drawing/2014/main" id="{007FD0EC-011C-F542-82F8-6F88653C1B9C}"/>
              </a:ext>
            </a:extLst>
          </p:cNvPr>
          <p:cNvSpPr>
            <a:spLocks noChangeArrowheads="1"/>
          </p:cNvSpPr>
          <p:nvPr/>
        </p:nvSpPr>
        <p:spPr bwMode="auto">
          <a:xfrm>
            <a:off x="114300" y="93980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34508" name="Rectangle 12">
            <a:extLst>
              <a:ext uri="{FF2B5EF4-FFF2-40B4-BE49-F238E27FC236}">
                <a16:creationId xmlns:a16="http://schemas.microsoft.com/office/drawing/2014/main" id="{7A910EFC-B4C2-AE49-A491-5AC4BC1A1106}"/>
              </a:ext>
            </a:extLst>
          </p:cNvPr>
          <p:cNvSpPr>
            <a:spLocks noChangeArrowheads="1"/>
          </p:cNvSpPr>
          <p:nvPr/>
        </p:nvSpPr>
        <p:spPr bwMode="auto">
          <a:xfrm>
            <a:off x="5930900" y="93980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34509" name="Rectangle 13">
            <a:extLst>
              <a:ext uri="{FF2B5EF4-FFF2-40B4-BE49-F238E27FC236}">
                <a16:creationId xmlns:a16="http://schemas.microsoft.com/office/drawing/2014/main" id="{AB2E7829-D295-FD4E-BF3C-6DBF357373F2}"/>
              </a:ext>
            </a:extLst>
          </p:cNvPr>
          <p:cNvSpPr>
            <a:spLocks noChangeArrowheads="1"/>
          </p:cNvSpPr>
          <p:nvPr/>
        </p:nvSpPr>
        <p:spPr bwMode="auto">
          <a:xfrm>
            <a:off x="-101600" y="175260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34510" name="Rectangle 14">
            <a:extLst>
              <a:ext uri="{FF2B5EF4-FFF2-40B4-BE49-F238E27FC236}">
                <a16:creationId xmlns:a16="http://schemas.microsoft.com/office/drawing/2014/main" id="{EE0F6F98-A60E-8848-8283-425758358E72}"/>
              </a:ext>
            </a:extLst>
          </p:cNvPr>
          <p:cNvSpPr>
            <a:spLocks noChangeArrowheads="1"/>
          </p:cNvSpPr>
          <p:nvPr/>
        </p:nvSpPr>
        <p:spPr bwMode="auto">
          <a:xfrm>
            <a:off x="5934075" y="1762125"/>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34513" name="Rectangle 17">
            <a:extLst>
              <a:ext uri="{FF2B5EF4-FFF2-40B4-BE49-F238E27FC236}">
                <a16:creationId xmlns:a16="http://schemas.microsoft.com/office/drawing/2014/main" id="{E35D11DB-4220-0544-AF3C-89FAD7F9A112}"/>
              </a:ext>
            </a:extLst>
          </p:cNvPr>
          <p:cNvSpPr>
            <a:spLocks noChangeArrowheads="1"/>
          </p:cNvSpPr>
          <p:nvPr/>
        </p:nvSpPr>
        <p:spPr bwMode="auto">
          <a:xfrm>
            <a:off x="6397625" y="231775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34514" name="Rectangle 18">
            <a:extLst>
              <a:ext uri="{FF2B5EF4-FFF2-40B4-BE49-F238E27FC236}">
                <a16:creationId xmlns:a16="http://schemas.microsoft.com/office/drawing/2014/main" id="{28B6B0BB-45CD-6D4B-99DD-78804A658670}"/>
              </a:ext>
            </a:extLst>
          </p:cNvPr>
          <p:cNvSpPr>
            <a:spLocks noChangeArrowheads="1"/>
          </p:cNvSpPr>
          <p:nvPr/>
        </p:nvSpPr>
        <p:spPr bwMode="auto">
          <a:xfrm>
            <a:off x="50800" y="2357438"/>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34515" name="Rectangle 19">
            <a:extLst>
              <a:ext uri="{FF2B5EF4-FFF2-40B4-BE49-F238E27FC236}">
                <a16:creationId xmlns:a16="http://schemas.microsoft.com/office/drawing/2014/main" id="{98FBB95D-295F-D84C-A2F8-48BBF581095F}"/>
              </a:ext>
            </a:extLst>
          </p:cNvPr>
          <p:cNvSpPr>
            <a:spLocks noChangeArrowheads="1"/>
          </p:cNvSpPr>
          <p:nvPr/>
        </p:nvSpPr>
        <p:spPr bwMode="auto">
          <a:xfrm>
            <a:off x="396875" y="2716213"/>
            <a:ext cx="1573213" cy="509587"/>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400" b="1">
                <a:solidFill>
                  <a:srgbClr val="2F6AFD"/>
                </a:solidFill>
                <a:latin typeface="Lucida Handwriting" charset="0"/>
                <a:ea typeface="굴림" charset="0"/>
                <a:cs typeface="굴림" charset="0"/>
              </a:rPr>
              <a:t>Hebrew</a:t>
            </a:r>
          </a:p>
        </p:txBody>
      </p:sp>
      <p:sp>
        <p:nvSpPr>
          <p:cNvPr id="234516" name="Rectangle 20">
            <a:extLst>
              <a:ext uri="{FF2B5EF4-FFF2-40B4-BE49-F238E27FC236}">
                <a16:creationId xmlns:a16="http://schemas.microsoft.com/office/drawing/2014/main" id="{811E9251-B79E-CD40-88C7-C499CD7A5BCB}"/>
              </a:ext>
            </a:extLst>
          </p:cNvPr>
          <p:cNvSpPr>
            <a:spLocks noChangeArrowheads="1"/>
          </p:cNvSpPr>
          <p:nvPr/>
        </p:nvSpPr>
        <p:spPr bwMode="auto">
          <a:xfrm>
            <a:off x="7392988" y="2716213"/>
            <a:ext cx="1076325"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ko-KR" altLang="en-US" sz="2400" b="1">
                <a:solidFill>
                  <a:srgbClr val="2F6AFD"/>
                </a:solidFill>
                <a:latin typeface="Lucida Handwriting" charset="0"/>
                <a:ea typeface="굴림" charset="0"/>
                <a:cs typeface="굴림" charset="0"/>
              </a:rPr>
              <a:t>헬라어</a:t>
            </a:r>
          </a:p>
        </p:txBody>
      </p:sp>
      <p:sp>
        <p:nvSpPr>
          <p:cNvPr id="234517" name="Rectangle 21">
            <a:extLst>
              <a:ext uri="{FF2B5EF4-FFF2-40B4-BE49-F238E27FC236}">
                <a16:creationId xmlns:a16="http://schemas.microsoft.com/office/drawing/2014/main" id="{F490D25A-BAFC-5B4A-BB45-8B4C6D713657}"/>
              </a:ext>
            </a:extLst>
          </p:cNvPr>
          <p:cNvSpPr>
            <a:spLocks noChangeArrowheads="1"/>
          </p:cNvSpPr>
          <p:nvPr/>
        </p:nvSpPr>
        <p:spPr bwMode="auto">
          <a:xfrm>
            <a:off x="6205538" y="3141663"/>
            <a:ext cx="817562" cy="363537"/>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800" b="1">
              <a:solidFill>
                <a:srgbClr val="FFFF00"/>
              </a:solidFill>
              <a:latin typeface="Times" charset="0"/>
              <a:ea typeface="굴림" charset="0"/>
              <a:cs typeface="굴림" charset="0"/>
            </a:endParaRPr>
          </a:p>
        </p:txBody>
      </p:sp>
      <p:sp>
        <p:nvSpPr>
          <p:cNvPr id="234518" name="Rectangle 22">
            <a:extLst>
              <a:ext uri="{FF2B5EF4-FFF2-40B4-BE49-F238E27FC236}">
                <a16:creationId xmlns:a16="http://schemas.microsoft.com/office/drawing/2014/main" id="{49421CA4-6FDD-894E-8A90-F9DFA597CEB2}"/>
              </a:ext>
            </a:extLst>
          </p:cNvPr>
          <p:cNvSpPr>
            <a:spLocks noChangeArrowheads="1"/>
          </p:cNvSpPr>
          <p:nvPr/>
        </p:nvSpPr>
        <p:spPr bwMode="auto">
          <a:xfrm>
            <a:off x="-346075" y="3148013"/>
            <a:ext cx="817563" cy="363537"/>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800" b="1">
              <a:solidFill>
                <a:srgbClr val="FFFF00"/>
              </a:solidFill>
              <a:latin typeface="Times" charset="0"/>
              <a:ea typeface="굴림" charset="0"/>
              <a:cs typeface="굴림" charset="0"/>
            </a:endParaRPr>
          </a:p>
        </p:txBody>
      </p:sp>
      <p:sp>
        <p:nvSpPr>
          <p:cNvPr id="234519" name="Rectangle 23">
            <a:extLst>
              <a:ext uri="{FF2B5EF4-FFF2-40B4-BE49-F238E27FC236}">
                <a16:creationId xmlns:a16="http://schemas.microsoft.com/office/drawing/2014/main" id="{3B514D43-FC13-514A-8CAD-CA434DA894C2}"/>
              </a:ext>
            </a:extLst>
          </p:cNvPr>
          <p:cNvSpPr>
            <a:spLocks noChangeArrowheads="1"/>
          </p:cNvSpPr>
          <p:nvPr/>
        </p:nvSpPr>
        <p:spPr bwMode="auto">
          <a:xfrm>
            <a:off x="7302500" y="3435350"/>
            <a:ext cx="946150"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ko-KR" altLang="en-US" sz="2400" b="1">
                <a:solidFill>
                  <a:srgbClr val="FFFF00"/>
                </a:solidFill>
                <a:latin typeface="Lucida Handwriting" charset="0"/>
                <a:ea typeface="굴림" charset="0"/>
                <a:cs typeface="굴림" charset="0"/>
              </a:rPr>
              <a:t>은혜</a:t>
            </a:r>
            <a:r>
              <a:rPr lang="en-US" altLang="ko-KR" sz="2400" b="1">
                <a:solidFill>
                  <a:srgbClr val="FFFF00"/>
                </a:solidFill>
                <a:latin typeface="Lucida Handwriting" charset="0"/>
                <a:ea typeface="굴림" charset="0"/>
                <a:cs typeface="굴림" charset="0"/>
              </a:rPr>
              <a:t>/ </a:t>
            </a:r>
            <a:endParaRPr lang="en-US" altLang="ko-KR" sz="1800" b="1">
              <a:solidFill>
                <a:srgbClr val="FFFF00"/>
              </a:solidFill>
              <a:latin typeface="Lucida Handwriting" charset="0"/>
              <a:ea typeface="굴림" charset="0"/>
              <a:cs typeface="굴림" charset="0"/>
            </a:endParaRPr>
          </a:p>
        </p:txBody>
      </p:sp>
      <p:sp>
        <p:nvSpPr>
          <p:cNvPr id="234520" name="Rectangle 24">
            <a:extLst>
              <a:ext uri="{FF2B5EF4-FFF2-40B4-BE49-F238E27FC236}">
                <a16:creationId xmlns:a16="http://schemas.microsoft.com/office/drawing/2014/main" id="{8F1F5039-45AF-3946-AB5C-34B1474CD924}"/>
              </a:ext>
            </a:extLst>
          </p:cNvPr>
          <p:cNvSpPr>
            <a:spLocks noChangeArrowheads="1"/>
          </p:cNvSpPr>
          <p:nvPr/>
        </p:nvSpPr>
        <p:spPr bwMode="auto">
          <a:xfrm>
            <a:off x="509588" y="3436938"/>
            <a:ext cx="1136650"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tabLst>
                <a:tab pos="460375" algn="l"/>
              </a:tabLst>
              <a:defRPr/>
            </a:pPr>
            <a:r>
              <a:rPr lang="ko-KR" altLang="en-US" sz="2400" b="1">
                <a:solidFill>
                  <a:srgbClr val="FFFF00"/>
                </a:solidFill>
                <a:latin typeface="Lucida Handwriting" charset="0"/>
                <a:ea typeface="굴림" charset="0"/>
                <a:cs typeface="굴림" charset="0"/>
              </a:rPr>
              <a:t>율법</a:t>
            </a:r>
            <a:r>
              <a:rPr lang="en-US" altLang="ko-KR" sz="2400" b="1">
                <a:solidFill>
                  <a:srgbClr val="FFFF00"/>
                </a:solidFill>
                <a:latin typeface="Lucida Handwriting" charset="0"/>
                <a:ea typeface="굴림" charset="0"/>
                <a:cs typeface="굴림" charset="0"/>
              </a:rPr>
              <a:t>/</a:t>
            </a:r>
            <a:endParaRPr lang="en-US" altLang="ko-KR" sz="1800" b="1">
              <a:solidFill>
                <a:srgbClr val="FFFF00"/>
              </a:solidFill>
              <a:latin typeface="Lucida Handwriting" charset="0"/>
              <a:ea typeface="굴림" charset="0"/>
              <a:cs typeface="굴림" charset="0"/>
            </a:endParaRPr>
          </a:p>
        </p:txBody>
      </p:sp>
      <p:sp>
        <p:nvSpPr>
          <p:cNvPr id="234522" name="Line 26">
            <a:extLst>
              <a:ext uri="{FF2B5EF4-FFF2-40B4-BE49-F238E27FC236}">
                <a16:creationId xmlns:a16="http://schemas.microsoft.com/office/drawing/2014/main" id="{7A882716-4420-8E40-B03C-ADBBD04DF6EA}"/>
              </a:ext>
            </a:extLst>
          </p:cNvPr>
          <p:cNvSpPr>
            <a:spLocks noChangeShapeType="1"/>
          </p:cNvSpPr>
          <p:nvPr/>
        </p:nvSpPr>
        <p:spPr bwMode="auto">
          <a:xfrm flipV="1">
            <a:off x="5827713" y="5232400"/>
            <a:ext cx="1022350" cy="190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34523" name="Line 27">
            <a:extLst>
              <a:ext uri="{FF2B5EF4-FFF2-40B4-BE49-F238E27FC236}">
                <a16:creationId xmlns:a16="http://schemas.microsoft.com/office/drawing/2014/main" id="{D9D98232-C87D-6E49-9E2B-EF44A2505D91}"/>
              </a:ext>
            </a:extLst>
          </p:cNvPr>
          <p:cNvSpPr>
            <a:spLocks noChangeShapeType="1"/>
          </p:cNvSpPr>
          <p:nvPr/>
        </p:nvSpPr>
        <p:spPr bwMode="auto">
          <a:xfrm>
            <a:off x="2133600" y="5108575"/>
            <a:ext cx="1541463" cy="112713"/>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34524" name="Line 28">
            <a:extLst>
              <a:ext uri="{FF2B5EF4-FFF2-40B4-BE49-F238E27FC236}">
                <a16:creationId xmlns:a16="http://schemas.microsoft.com/office/drawing/2014/main" id="{85F83A31-A9E1-5B4E-A551-51CF729D4DB9}"/>
              </a:ext>
            </a:extLst>
          </p:cNvPr>
          <p:cNvSpPr>
            <a:spLocks noChangeShapeType="1"/>
          </p:cNvSpPr>
          <p:nvPr/>
        </p:nvSpPr>
        <p:spPr bwMode="auto">
          <a:xfrm>
            <a:off x="2390775" y="4222750"/>
            <a:ext cx="1419225" cy="7683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34525" name="Line 29">
            <a:extLst>
              <a:ext uri="{FF2B5EF4-FFF2-40B4-BE49-F238E27FC236}">
                <a16:creationId xmlns:a16="http://schemas.microsoft.com/office/drawing/2014/main" id="{722E2D9D-A9AB-B543-97EF-3DFE208811B8}"/>
              </a:ext>
            </a:extLst>
          </p:cNvPr>
          <p:cNvSpPr>
            <a:spLocks noChangeShapeType="1"/>
          </p:cNvSpPr>
          <p:nvPr/>
        </p:nvSpPr>
        <p:spPr bwMode="auto">
          <a:xfrm>
            <a:off x="3063875" y="3368675"/>
            <a:ext cx="923925" cy="1266825"/>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34526" name="Line 30">
            <a:extLst>
              <a:ext uri="{FF2B5EF4-FFF2-40B4-BE49-F238E27FC236}">
                <a16:creationId xmlns:a16="http://schemas.microsoft.com/office/drawing/2014/main" id="{FD3EBFA2-FB15-184F-982D-0BFC2A707836}"/>
              </a:ext>
            </a:extLst>
          </p:cNvPr>
          <p:cNvSpPr>
            <a:spLocks noChangeShapeType="1"/>
          </p:cNvSpPr>
          <p:nvPr/>
        </p:nvSpPr>
        <p:spPr bwMode="auto">
          <a:xfrm rot="578684">
            <a:off x="4117975" y="2870200"/>
            <a:ext cx="442913" cy="16700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34527" name="Line 31">
            <a:extLst>
              <a:ext uri="{FF2B5EF4-FFF2-40B4-BE49-F238E27FC236}">
                <a16:creationId xmlns:a16="http://schemas.microsoft.com/office/drawing/2014/main" id="{1C1F9C26-D98D-9A45-8021-750CB1BC2FAB}"/>
              </a:ext>
            </a:extLst>
          </p:cNvPr>
          <p:cNvSpPr>
            <a:spLocks noChangeShapeType="1"/>
          </p:cNvSpPr>
          <p:nvPr/>
        </p:nvSpPr>
        <p:spPr bwMode="auto">
          <a:xfrm flipH="1">
            <a:off x="4886325" y="3287713"/>
            <a:ext cx="938213" cy="1389062"/>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34528" name="Line 32">
            <a:extLst>
              <a:ext uri="{FF2B5EF4-FFF2-40B4-BE49-F238E27FC236}">
                <a16:creationId xmlns:a16="http://schemas.microsoft.com/office/drawing/2014/main" id="{C5A458A6-888D-AE48-9BC8-0BDF4A71E69F}"/>
              </a:ext>
            </a:extLst>
          </p:cNvPr>
          <p:cNvSpPr>
            <a:spLocks noChangeShapeType="1"/>
          </p:cNvSpPr>
          <p:nvPr/>
        </p:nvSpPr>
        <p:spPr bwMode="auto">
          <a:xfrm flipH="1">
            <a:off x="5097463" y="3825875"/>
            <a:ext cx="1265237" cy="992188"/>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34529" name="Line 33">
            <a:extLst>
              <a:ext uri="{FF2B5EF4-FFF2-40B4-BE49-F238E27FC236}">
                <a16:creationId xmlns:a16="http://schemas.microsoft.com/office/drawing/2014/main" id="{5973F687-A5BB-1140-8F19-EF62706F1260}"/>
              </a:ext>
            </a:extLst>
          </p:cNvPr>
          <p:cNvSpPr>
            <a:spLocks noChangeShapeType="1"/>
          </p:cNvSpPr>
          <p:nvPr/>
        </p:nvSpPr>
        <p:spPr bwMode="auto">
          <a:xfrm flipV="1">
            <a:off x="5181600" y="4676775"/>
            <a:ext cx="1614488" cy="41910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nvGrpSpPr>
          <p:cNvPr id="22552" name="Group 76">
            <a:extLst>
              <a:ext uri="{FF2B5EF4-FFF2-40B4-BE49-F238E27FC236}">
                <a16:creationId xmlns:a16="http://schemas.microsoft.com/office/drawing/2014/main" id="{5CBFB7F0-09F1-0A44-ADBB-AD0B08ADD47F}"/>
              </a:ext>
            </a:extLst>
          </p:cNvPr>
          <p:cNvGrpSpPr>
            <a:grpSpLocks/>
          </p:cNvGrpSpPr>
          <p:nvPr/>
        </p:nvGrpSpPr>
        <p:grpSpPr bwMode="auto">
          <a:xfrm>
            <a:off x="2184400" y="2455863"/>
            <a:ext cx="5353050" cy="2867025"/>
            <a:chOff x="1376" y="1547"/>
            <a:chExt cx="3372" cy="1806"/>
          </a:xfrm>
        </p:grpSpPr>
        <p:sp>
          <p:nvSpPr>
            <p:cNvPr id="234530" name="Rectangle 34">
              <a:extLst>
                <a:ext uri="{FF2B5EF4-FFF2-40B4-BE49-F238E27FC236}">
                  <a16:creationId xmlns:a16="http://schemas.microsoft.com/office/drawing/2014/main" id="{AE438750-B140-3B41-86C5-F90BDF66BBC2}"/>
                </a:ext>
              </a:extLst>
            </p:cNvPr>
            <p:cNvSpPr>
              <a:spLocks noChangeArrowheads="1"/>
            </p:cNvSpPr>
            <p:nvPr/>
          </p:nvSpPr>
          <p:spPr bwMode="auto">
            <a:xfrm rot="5246759">
              <a:off x="2191" y="2388"/>
              <a:ext cx="1290"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선지서</a:t>
              </a:r>
              <a:endParaRPr lang="ko-KR" altLang="en-US" sz="1800" b="1">
                <a:solidFill>
                  <a:srgbClr val="FFFF00"/>
                </a:solidFill>
                <a:latin typeface="Helvetica BlackOblique" charset="0"/>
                <a:ea typeface="굴림" charset="0"/>
                <a:cs typeface="굴림" charset="0"/>
              </a:endParaRPr>
            </a:p>
          </p:txBody>
        </p:sp>
        <p:sp>
          <p:nvSpPr>
            <p:cNvPr id="234531" name="Rectangle 35">
              <a:extLst>
                <a:ext uri="{FF2B5EF4-FFF2-40B4-BE49-F238E27FC236}">
                  <a16:creationId xmlns:a16="http://schemas.microsoft.com/office/drawing/2014/main" id="{BF841080-3C31-D846-948D-0ED09DF1748C}"/>
                </a:ext>
              </a:extLst>
            </p:cNvPr>
            <p:cNvSpPr>
              <a:spLocks noChangeArrowheads="1"/>
            </p:cNvSpPr>
            <p:nvPr/>
          </p:nvSpPr>
          <p:spPr bwMode="auto">
            <a:xfrm>
              <a:off x="3422" y="3143"/>
              <a:ext cx="1326" cy="21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600" b="1">
                  <a:solidFill>
                    <a:schemeClr val="hlink"/>
                  </a:solidFill>
                  <a:latin typeface="Helvetica BlackOblique" charset="0"/>
                  <a:ea typeface="굴림" charset="0"/>
                  <a:cs typeface="굴림" charset="0"/>
                </a:rPr>
                <a:t>              계시록</a:t>
              </a:r>
              <a:endParaRPr lang="ko-KR" altLang="en-US" sz="1600" b="1">
                <a:solidFill>
                  <a:srgbClr val="FFFF00"/>
                </a:solidFill>
                <a:latin typeface="Helvetica BlackOblique" charset="0"/>
                <a:ea typeface="굴림" charset="0"/>
                <a:cs typeface="굴림" charset="0"/>
              </a:endParaRPr>
            </a:p>
          </p:txBody>
        </p:sp>
        <p:sp>
          <p:nvSpPr>
            <p:cNvPr id="234532" name="Rectangle 36">
              <a:extLst>
                <a:ext uri="{FF2B5EF4-FFF2-40B4-BE49-F238E27FC236}">
                  <a16:creationId xmlns:a16="http://schemas.microsoft.com/office/drawing/2014/main" id="{35122D08-4995-CC44-8B12-AE31F573793A}"/>
                </a:ext>
              </a:extLst>
            </p:cNvPr>
            <p:cNvSpPr>
              <a:spLocks noChangeArrowheads="1"/>
            </p:cNvSpPr>
            <p:nvPr/>
          </p:nvSpPr>
          <p:spPr bwMode="auto">
            <a:xfrm rot="3267768">
              <a:off x="1819" y="2522"/>
              <a:ext cx="1118"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시가서</a:t>
              </a:r>
              <a:endParaRPr lang="ko-KR" altLang="en-US" sz="1800" b="1">
                <a:solidFill>
                  <a:srgbClr val="FFFF00"/>
                </a:solidFill>
                <a:latin typeface="Helvetica BlackOblique" charset="0"/>
                <a:ea typeface="굴림" charset="0"/>
                <a:cs typeface="굴림" charset="0"/>
              </a:endParaRPr>
            </a:p>
          </p:txBody>
        </p:sp>
        <p:sp>
          <p:nvSpPr>
            <p:cNvPr id="234533" name="Rectangle 37">
              <a:extLst>
                <a:ext uri="{FF2B5EF4-FFF2-40B4-BE49-F238E27FC236}">
                  <a16:creationId xmlns:a16="http://schemas.microsoft.com/office/drawing/2014/main" id="{00FE436F-E154-FA48-847B-438C505A33F7}"/>
                </a:ext>
              </a:extLst>
            </p:cNvPr>
            <p:cNvSpPr>
              <a:spLocks noChangeArrowheads="1"/>
            </p:cNvSpPr>
            <p:nvPr/>
          </p:nvSpPr>
          <p:spPr bwMode="auto">
            <a:xfrm rot="20643327">
              <a:off x="3676" y="2797"/>
              <a:ext cx="647"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chemeClr val="hlink"/>
                  </a:solidFill>
                  <a:latin typeface="Helvetica BlackOblique" charset="0"/>
                  <a:ea typeface="굴림" charset="0"/>
                  <a:cs typeface="굴림" charset="0"/>
                </a:rPr>
                <a:t>서신서</a:t>
              </a:r>
              <a:endParaRPr lang="ko-KR" altLang="en-US" sz="1800" b="1">
                <a:solidFill>
                  <a:srgbClr val="FFFF00"/>
                </a:solidFill>
                <a:latin typeface="Helvetica BlackOblique" charset="0"/>
                <a:ea typeface="굴림" charset="0"/>
                <a:cs typeface="굴림" charset="0"/>
              </a:endParaRPr>
            </a:p>
          </p:txBody>
        </p:sp>
        <p:sp>
          <p:nvSpPr>
            <p:cNvPr id="234534" name="Rectangle 38">
              <a:extLst>
                <a:ext uri="{FF2B5EF4-FFF2-40B4-BE49-F238E27FC236}">
                  <a16:creationId xmlns:a16="http://schemas.microsoft.com/office/drawing/2014/main" id="{AF340511-3822-194A-B445-2D67F18AB7EA}"/>
                </a:ext>
              </a:extLst>
            </p:cNvPr>
            <p:cNvSpPr>
              <a:spLocks noChangeArrowheads="1"/>
            </p:cNvSpPr>
            <p:nvPr/>
          </p:nvSpPr>
          <p:spPr bwMode="auto">
            <a:xfrm rot="19276533">
              <a:off x="3325" y="2388"/>
              <a:ext cx="866" cy="229"/>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chemeClr val="hlink"/>
                  </a:solidFill>
                  <a:latin typeface="Helvetica BlackOblique" charset="0"/>
                  <a:ea typeface="굴림" charset="0"/>
                  <a:cs typeface="굴림" charset="0"/>
                </a:rPr>
                <a:t>사도행전</a:t>
              </a:r>
              <a:endParaRPr lang="ko-KR" altLang="en-US" sz="1800" b="1">
                <a:solidFill>
                  <a:srgbClr val="FFFF00"/>
                </a:solidFill>
                <a:latin typeface="Helvetica BlackOblique" charset="0"/>
                <a:ea typeface="굴림" charset="0"/>
                <a:cs typeface="굴림" charset="0"/>
              </a:endParaRPr>
            </a:p>
          </p:txBody>
        </p:sp>
        <p:sp>
          <p:nvSpPr>
            <p:cNvPr id="234535" name="Rectangle 39">
              <a:extLst>
                <a:ext uri="{FF2B5EF4-FFF2-40B4-BE49-F238E27FC236}">
                  <a16:creationId xmlns:a16="http://schemas.microsoft.com/office/drawing/2014/main" id="{BF0DB1DB-8C1F-354F-92F2-ED74566C19D3}"/>
                </a:ext>
              </a:extLst>
            </p:cNvPr>
            <p:cNvSpPr>
              <a:spLocks noChangeArrowheads="1"/>
            </p:cNvSpPr>
            <p:nvPr/>
          </p:nvSpPr>
          <p:spPr bwMode="auto">
            <a:xfrm rot="1755647">
              <a:off x="1460" y="2753"/>
              <a:ext cx="1190" cy="229"/>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역사서</a:t>
              </a:r>
              <a:endParaRPr lang="ko-KR" altLang="en-US" sz="1800" b="1">
                <a:solidFill>
                  <a:srgbClr val="FFFF00"/>
                </a:solidFill>
                <a:latin typeface="Helvetica BlackOblique" charset="0"/>
                <a:ea typeface="굴림" charset="0"/>
                <a:cs typeface="굴림" charset="0"/>
              </a:endParaRPr>
            </a:p>
          </p:txBody>
        </p:sp>
        <p:sp>
          <p:nvSpPr>
            <p:cNvPr id="234536" name="Rectangle 40">
              <a:extLst>
                <a:ext uri="{FF2B5EF4-FFF2-40B4-BE49-F238E27FC236}">
                  <a16:creationId xmlns:a16="http://schemas.microsoft.com/office/drawing/2014/main" id="{30791686-9CB6-F148-B1F1-04E192882C72}"/>
                </a:ext>
              </a:extLst>
            </p:cNvPr>
            <p:cNvSpPr>
              <a:spLocks noChangeArrowheads="1"/>
            </p:cNvSpPr>
            <p:nvPr/>
          </p:nvSpPr>
          <p:spPr bwMode="auto">
            <a:xfrm rot="240000">
              <a:off x="1376" y="3048"/>
              <a:ext cx="722"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율법서</a:t>
              </a:r>
              <a:endParaRPr lang="ko-KR" altLang="en-US" sz="1800" b="1">
                <a:solidFill>
                  <a:srgbClr val="FFFF00"/>
                </a:solidFill>
                <a:latin typeface="Helvetica BlackOblique" charset="0"/>
                <a:ea typeface="굴림" charset="0"/>
                <a:cs typeface="굴림" charset="0"/>
              </a:endParaRPr>
            </a:p>
          </p:txBody>
        </p:sp>
        <p:sp>
          <p:nvSpPr>
            <p:cNvPr id="234537" name="Rectangle 41">
              <a:extLst>
                <a:ext uri="{FF2B5EF4-FFF2-40B4-BE49-F238E27FC236}">
                  <a16:creationId xmlns:a16="http://schemas.microsoft.com/office/drawing/2014/main" id="{26E1BACD-F02D-CC4C-BE21-C5FB793AB022}"/>
                </a:ext>
              </a:extLst>
            </p:cNvPr>
            <p:cNvSpPr>
              <a:spLocks noChangeArrowheads="1"/>
            </p:cNvSpPr>
            <p:nvPr/>
          </p:nvSpPr>
          <p:spPr bwMode="auto">
            <a:xfrm rot="18254599">
              <a:off x="2907" y="2044"/>
              <a:ext cx="1222"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chemeClr val="hlink"/>
                  </a:solidFill>
                  <a:latin typeface="Helvetica BlackOblique" charset="0"/>
                  <a:ea typeface="굴림" charset="0"/>
                  <a:cs typeface="굴림" charset="0"/>
                </a:rPr>
                <a:t>     복음서</a:t>
              </a:r>
              <a:endParaRPr lang="ko-KR" altLang="en-US" sz="1800" b="1">
                <a:solidFill>
                  <a:srgbClr val="FFFF00"/>
                </a:solidFill>
                <a:latin typeface="Helvetica BlackOblique" charset="0"/>
                <a:ea typeface="굴림" charset="0"/>
                <a:cs typeface="굴림" charset="0"/>
              </a:endParaRPr>
            </a:p>
          </p:txBody>
        </p:sp>
      </p:grpSp>
      <p:sp>
        <p:nvSpPr>
          <p:cNvPr id="234546" name="Text Box 50">
            <a:extLst>
              <a:ext uri="{FF2B5EF4-FFF2-40B4-BE49-F238E27FC236}">
                <a16:creationId xmlns:a16="http://schemas.microsoft.com/office/drawing/2014/main" id="{6E21ACE7-02D7-8148-9BEB-8BAD011E99BE}"/>
              </a:ext>
            </a:extLst>
          </p:cNvPr>
          <p:cNvSpPr txBox="1">
            <a:spLocks noChangeArrowheads="1"/>
          </p:cNvSpPr>
          <p:nvPr/>
        </p:nvSpPr>
        <p:spPr bwMode="auto">
          <a:xfrm>
            <a:off x="6796088" y="3838575"/>
            <a:ext cx="2767012" cy="457200"/>
          </a:xfrm>
          <a:prstGeom prst="rect">
            <a:avLst/>
          </a:prstGeom>
          <a:noFill/>
          <a:ln>
            <a:noFill/>
          </a:ln>
          <a:effectLst>
            <a:outerShdw blurRad="63500" dist="7184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l">
              <a:defRPr/>
            </a:pPr>
            <a:r>
              <a:rPr lang="ko-KR" altLang="en-US" sz="2400" b="1">
                <a:solidFill>
                  <a:srgbClr val="FFFF00"/>
                </a:solidFill>
                <a:latin typeface="Lucida Handwriting" charset="0"/>
                <a:ea typeface="굴림" charset="0"/>
                <a:cs typeface="굴림" charset="0"/>
              </a:rPr>
              <a:t>              성취</a:t>
            </a:r>
            <a:endParaRPr lang="en-US" altLang="ko-KR">
              <a:latin typeface="Times" charset="0"/>
              <a:ea typeface="굴림" charset="0"/>
              <a:cs typeface="굴림" charset="0"/>
            </a:endParaRPr>
          </a:p>
        </p:txBody>
      </p:sp>
      <p:sp>
        <p:nvSpPr>
          <p:cNvPr id="234547" name="Line 51">
            <a:extLst>
              <a:ext uri="{FF2B5EF4-FFF2-40B4-BE49-F238E27FC236}">
                <a16:creationId xmlns:a16="http://schemas.microsoft.com/office/drawing/2014/main" id="{FDA88107-F875-D148-B680-3393E8B6E151}"/>
              </a:ext>
            </a:extLst>
          </p:cNvPr>
          <p:cNvSpPr>
            <a:spLocks noChangeShapeType="1"/>
          </p:cNvSpPr>
          <p:nvPr/>
        </p:nvSpPr>
        <p:spPr bwMode="auto">
          <a:xfrm>
            <a:off x="7135813" y="1884363"/>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234548" name="Line 52">
            <a:extLst>
              <a:ext uri="{FF2B5EF4-FFF2-40B4-BE49-F238E27FC236}">
                <a16:creationId xmlns:a16="http://schemas.microsoft.com/office/drawing/2014/main" id="{42DA3EB3-1CE5-ED4C-A3C0-E7B09960D687}"/>
              </a:ext>
            </a:extLst>
          </p:cNvPr>
          <p:cNvSpPr>
            <a:spLocks noChangeShapeType="1"/>
          </p:cNvSpPr>
          <p:nvPr/>
        </p:nvSpPr>
        <p:spPr bwMode="auto">
          <a:xfrm>
            <a:off x="7345363" y="2651125"/>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234549" name="Line 53">
            <a:extLst>
              <a:ext uri="{FF2B5EF4-FFF2-40B4-BE49-F238E27FC236}">
                <a16:creationId xmlns:a16="http://schemas.microsoft.com/office/drawing/2014/main" id="{A6AE1F44-5FF0-7E4D-AC77-E95D3830E806}"/>
              </a:ext>
            </a:extLst>
          </p:cNvPr>
          <p:cNvSpPr>
            <a:spLocks noChangeShapeType="1"/>
          </p:cNvSpPr>
          <p:nvPr/>
        </p:nvSpPr>
        <p:spPr bwMode="auto">
          <a:xfrm>
            <a:off x="7440613" y="3316288"/>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234551" name="Line 55">
            <a:extLst>
              <a:ext uri="{FF2B5EF4-FFF2-40B4-BE49-F238E27FC236}">
                <a16:creationId xmlns:a16="http://schemas.microsoft.com/office/drawing/2014/main" id="{9F6F9AA1-3549-404F-A2BB-E00F0685234C}"/>
              </a:ext>
            </a:extLst>
          </p:cNvPr>
          <p:cNvSpPr>
            <a:spLocks noChangeShapeType="1"/>
          </p:cNvSpPr>
          <p:nvPr/>
        </p:nvSpPr>
        <p:spPr bwMode="auto">
          <a:xfrm>
            <a:off x="866775" y="1893888"/>
            <a:ext cx="96996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234552" name="Line 56">
            <a:extLst>
              <a:ext uri="{FF2B5EF4-FFF2-40B4-BE49-F238E27FC236}">
                <a16:creationId xmlns:a16="http://schemas.microsoft.com/office/drawing/2014/main" id="{56F775E5-B4E7-2241-BCA9-42846C6A8941}"/>
              </a:ext>
            </a:extLst>
          </p:cNvPr>
          <p:cNvSpPr>
            <a:spLocks noChangeShapeType="1"/>
          </p:cNvSpPr>
          <p:nvPr/>
        </p:nvSpPr>
        <p:spPr bwMode="auto">
          <a:xfrm>
            <a:off x="762000" y="2660650"/>
            <a:ext cx="96996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234553" name="Line 57">
            <a:extLst>
              <a:ext uri="{FF2B5EF4-FFF2-40B4-BE49-F238E27FC236}">
                <a16:creationId xmlns:a16="http://schemas.microsoft.com/office/drawing/2014/main" id="{7A68BC62-B9D0-CC4C-AB3A-80B6E4A5CF76}"/>
              </a:ext>
            </a:extLst>
          </p:cNvPr>
          <p:cNvSpPr>
            <a:spLocks noChangeShapeType="1"/>
          </p:cNvSpPr>
          <p:nvPr/>
        </p:nvSpPr>
        <p:spPr bwMode="auto">
          <a:xfrm>
            <a:off x="671513" y="3311525"/>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grpSp>
        <p:nvGrpSpPr>
          <p:cNvPr id="234558" name="Group 62">
            <a:extLst>
              <a:ext uri="{FF2B5EF4-FFF2-40B4-BE49-F238E27FC236}">
                <a16:creationId xmlns:a16="http://schemas.microsoft.com/office/drawing/2014/main" id="{62BCCDBF-EC4C-D54C-AB2C-E120259E78B1}"/>
              </a:ext>
            </a:extLst>
          </p:cNvPr>
          <p:cNvGrpSpPr>
            <a:grpSpLocks/>
          </p:cNvGrpSpPr>
          <p:nvPr/>
        </p:nvGrpSpPr>
        <p:grpSpPr bwMode="auto">
          <a:xfrm>
            <a:off x="1255713" y="3838575"/>
            <a:ext cx="6403975" cy="2355850"/>
            <a:chOff x="576" y="2166"/>
            <a:chExt cx="4034" cy="1484"/>
          </a:xfrm>
        </p:grpSpPr>
        <p:sp>
          <p:nvSpPr>
            <p:cNvPr id="234559" name="Line 63">
              <a:extLst>
                <a:ext uri="{FF2B5EF4-FFF2-40B4-BE49-F238E27FC236}">
                  <a16:creationId xmlns:a16="http://schemas.microsoft.com/office/drawing/2014/main" id="{917EB52F-21C1-BB48-B692-3BBF5275B2D9}"/>
                </a:ext>
              </a:extLst>
            </p:cNvPr>
            <p:cNvSpPr>
              <a:spLocks noChangeShapeType="1"/>
            </p:cNvSpPr>
            <p:nvPr/>
          </p:nvSpPr>
          <p:spPr bwMode="auto">
            <a:xfrm flipH="1" flipV="1">
              <a:off x="576" y="2171"/>
              <a:ext cx="1695" cy="1479"/>
            </a:xfrm>
            <a:prstGeom prst="line">
              <a:avLst/>
            </a:prstGeom>
            <a:noFill/>
            <a:ln w="301625">
              <a:solidFill>
                <a:srgbClr val="0BFF0B"/>
              </a:solidFill>
              <a:round/>
              <a:headEnd/>
              <a:tailEnd type="triangle" w="med" len="med"/>
            </a:ln>
            <a:effectLst>
              <a:outerShdw blurRad="63500" dist="107763"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234560" name="Line 64">
              <a:extLst>
                <a:ext uri="{FF2B5EF4-FFF2-40B4-BE49-F238E27FC236}">
                  <a16:creationId xmlns:a16="http://schemas.microsoft.com/office/drawing/2014/main" id="{79301AE6-C858-B846-A9EF-7A524E4535FD}"/>
                </a:ext>
              </a:extLst>
            </p:cNvPr>
            <p:cNvSpPr>
              <a:spLocks noChangeShapeType="1"/>
            </p:cNvSpPr>
            <p:nvPr/>
          </p:nvSpPr>
          <p:spPr bwMode="auto">
            <a:xfrm flipV="1">
              <a:off x="2157" y="2166"/>
              <a:ext cx="2453" cy="1479"/>
            </a:xfrm>
            <a:prstGeom prst="line">
              <a:avLst/>
            </a:prstGeom>
            <a:noFill/>
            <a:ln w="301625">
              <a:solidFill>
                <a:srgbClr val="0BFF0B"/>
              </a:solidFill>
              <a:round/>
              <a:headEnd/>
              <a:tailEnd type="triangle" w="med" len="med"/>
            </a:ln>
            <a:effectLst>
              <a:outerShdw blurRad="63500" dist="107763"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grpSp>
      <p:grpSp>
        <p:nvGrpSpPr>
          <p:cNvPr id="234561" name="Group 65">
            <a:extLst>
              <a:ext uri="{FF2B5EF4-FFF2-40B4-BE49-F238E27FC236}">
                <a16:creationId xmlns:a16="http://schemas.microsoft.com/office/drawing/2014/main" id="{4B565742-B975-9648-86BC-8C0294E3343C}"/>
              </a:ext>
            </a:extLst>
          </p:cNvPr>
          <p:cNvGrpSpPr>
            <a:grpSpLocks/>
          </p:cNvGrpSpPr>
          <p:nvPr/>
        </p:nvGrpSpPr>
        <p:grpSpPr bwMode="auto">
          <a:xfrm>
            <a:off x="1149350" y="4230688"/>
            <a:ext cx="6403975" cy="2355850"/>
            <a:chOff x="576" y="2166"/>
            <a:chExt cx="4034" cy="1484"/>
          </a:xfrm>
        </p:grpSpPr>
        <p:sp>
          <p:nvSpPr>
            <p:cNvPr id="234562" name="Line 66">
              <a:extLst>
                <a:ext uri="{FF2B5EF4-FFF2-40B4-BE49-F238E27FC236}">
                  <a16:creationId xmlns:a16="http://schemas.microsoft.com/office/drawing/2014/main" id="{35A2D517-6743-5044-A564-5A52E567FA1B}"/>
                </a:ext>
              </a:extLst>
            </p:cNvPr>
            <p:cNvSpPr>
              <a:spLocks noChangeShapeType="1"/>
            </p:cNvSpPr>
            <p:nvPr/>
          </p:nvSpPr>
          <p:spPr bwMode="auto">
            <a:xfrm flipH="1" flipV="1">
              <a:off x="576" y="2171"/>
              <a:ext cx="1695" cy="1479"/>
            </a:xfrm>
            <a:prstGeom prst="line">
              <a:avLst/>
            </a:prstGeom>
            <a:noFill/>
            <a:ln w="301625">
              <a:solidFill>
                <a:srgbClr val="0BFF0B"/>
              </a:solidFill>
              <a:round/>
              <a:headEnd/>
              <a:tailEnd type="triangle" w="med" len="med"/>
            </a:ln>
            <a:effectLst>
              <a:outerShdw blurRad="63500" dist="107763"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234563" name="Line 67">
              <a:extLst>
                <a:ext uri="{FF2B5EF4-FFF2-40B4-BE49-F238E27FC236}">
                  <a16:creationId xmlns:a16="http://schemas.microsoft.com/office/drawing/2014/main" id="{FA3798C9-E38B-504F-8A81-6D6B80E772BF}"/>
                </a:ext>
              </a:extLst>
            </p:cNvPr>
            <p:cNvSpPr>
              <a:spLocks noChangeShapeType="1"/>
            </p:cNvSpPr>
            <p:nvPr/>
          </p:nvSpPr>
          <p:spPr bwMode="auto">
            <a:xfrm flipV="1">
              <a:off x="2157" y="2166"/>
              <a:ext cx="2453" cy="1479"/>
            </a:xfrm>
            <a:prstGeom prst="line">
              <a:avLst/>
            </a:prstGeom>
            <a:noFill/>
            <a:ln w="301625">
              <a:solidFill>
                <a:srgbClr val="0BFF0B"/>
              </a:solidFill>
              <a:round/>
              <a:headEnd/>
              <a:tailEnd type="triangle" w="med" len="med"/>
            </a:ln>
            <a:effectLst>
              <a:outerShdw blurRad="63500" dist="107763"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grpSp>
      <p:sp>
        <p:nvSpPr>
          <p:cNvPr id="234545" name="Text Box 49">
            <a:extLst>
              <a:ext uri="{FF2B5EF4-FFF2-40B4-BE49-F238E27FC236}">
                <a16:creationId xmlns:a16="http://schemas.microsoft.com/office/drawing/2014/main" id="{71F6C19C-24E2-8A49-94BC-F28A819BB862}"/>
              </a:ext>
            </a:extLst>
          </p:cNvPr>
          <p:cNvSpPr txBox="1">
            <a:spLocks noChangeArrowheads="1"/>
          </p:cNvSpPr>
          <p:nvPr/>
        </p:nvSpPr>
        <p:spPr bwMode="auto">
          <a:xfrm>
            <a:off x="247650" y="3781425"/>
            <a:ext cx="1951038" cy="457200"/>
          </a:xfrm>
          <a:prstGeom prst="rect">
            <a:avLst/>
          </a:prstGeom>
          <a:noFill/>
          <a:ln>
            <a:noFill/>
          </a:ln>
          <a:effectLst>
            <a:outerShdw blurRad="63500" dist="5388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l">
              <a:spcBef>
                <a:spcPct val="50000"/>
              </a:spcBef>
              <a:defRPr/>
            </a:pPr>
            <a:r>
              <a:rPr lang="ko-KR" altLang="en-US" sz="2400" b="1">
                <a:solidFill>
                  <a:srgbClr val="FFFF00"/>
                </a:solidFill>
                <a:latin typeface="Lucida Handwriting" charset="0"/>
                <a:ea typeface="굴림" charset="0"/>
                <a:cs typeface="굴림" charset="0"/>
              </a:rPr>
              <a:t>언약 </a:t>
            </a:r>
          </a:p>
        </p:txBody>
      </p:sp>
      <p:sp>
        <p:nvSpPr>
          <p:cNvPr id="234564" name="Text Box 68">
            <a:extLst>
              <a:ext uri="{FF2B5EF4-FFF2-40B4-BE49-F238E27FC236}">
                <a16:creationId xmlns:a16="http://schemas.microsoft.com/office/drawing/2014/main" id="{D703152C-7298-9648-98B0-0FB6175DC8DF}"/>
              </a:ext>
            </a:extLst>
          </p:cNvPr>
          <p:cNvSpPr txBox="1">
            <a:spLocks noChangeArrowheads="1"/>
          </p:cNvSpPr>
          <p:nvPr/>
        </p:nvSpPr>
        <p:spPr bwMode="auto">
          <a:xfrm>
            <a:off x="8720138" y="80963"/>
            <a:ext cx="260350" cy="446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ko-KR" altLang="en-US" sz="2000">
                <a:solidFill>
                  <a:srgbClr val="FFA27C"/>
                </a:solidFill>
                <a:latin typeface="Comic Sans MS" charset="0"/>
                <a:ea typeface="굴림" charset="0"/>
                <a:cs typeface="굴림" charset="0"/>
              </a:rPr>
              <a:t> </a:t>
            </a:r>
          </a:p>
        </p:txBody>
      </p:sp>
      <p:sp>
        <p:nvSpPr>
          <p:cNvPr id="234567" name="Text Box 71">
            <a:extLst>
              <a:ext uri="{FF2B5EF4-FFF2-40B4-BE49-F238E27FC236}">
                <a16:creationId xmlns:a16="http://schemas.microsoft.com/office/drawing/2014/main" id="{560C1DB2-B744-C642-94BA-D13D6D9D9A9F}"/>
              </a:ext>
            </a:extLst>
          </p:cNvPr>
          <p:cNvSpPr txBox="1">
            <a:spLocks noChangeArrowheads="1"/>
          </p:cNvSpPr>
          <p:nvPr/>
        </p:nvSpPr>
        <p:spPr bwMode="auto">
          <a:xfrm>
            <a:off x="209550" y="2814638"/>
            <a:ext cx="2317750" cy="533400"/>
          </a:xfrm>
          <a:prstGeom prst="rect">
            <a:avLst/>
          </a:prstGeom>
          <a:solidFill>
            <a:schemeClr val="bg1"/>
          </a:solidFill>
          <a:ln w="76200">
            <a:solidFill>
              <a:schemeClr val="hlink"/>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ko-KR" sz="2400">
                <a:latin typeface="Arial Black" charset="0"/>
                <a:ea typeface="굴림" charset="0"/>
                <a:cs typeface="굴림" charset="0"/>
              </a:rPr>
              <a:t>G </a:t>
            </a:r>
            <a:r>
              <a:rPr lang="ko-KR" altLang="en-US" sz="2400" b="1">
                <a:latin typeface="Arial Black" charset="0"/>
                <a:ea typeface="굴림" charset="0"/>
                <a:cs typeface="굴림" charset="0"/>
              </a:rPr>
              <a:t>행</a:t>
            </a:r>
          </a:p>
        </p:txBody>
      </p:sp>
      <p:sp>
        <p:nvSpPr>
          <p:cNvPr id="234570" name="Rectangle 74">
            <a:extLst>
              <a:ext uri="{FF2B5EF4-FFF2-40B4-BE49-F238E27FC236}">
                <a16:creationId xmlns:a16="http://schemas.microsoft.com/office/drawing/2014/main" id="{23631DD0-8A70-8F40-814F-021A1BBF301C}"/>
              </a:ext>
            </a:extLst>
          </p:cNvPr>
          <p:cNvSpPr>
            <a:spLocks noChangeArrowheads="1"/>
          </p:cNvSpPr>
          <p:nvPr/>
        </p:nvSpPr>
        <p:spPr bwMode="auto">
          <a:xfrm>
            <a:off x="8091488" y="6427788"/>
            <a:ext cx="339725" cy="268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altLang="ko-KR" sz="1000" b="1">
                <a:solidFill>
                  <a:schemeClr val="bg1"/>
                </a:solidFill>
                <a:effectLst>
                  <a:outerShdw blurRad="38100" dist="38100" dir="2700000" algn="tl">
                    <a:srgbClr val="000000"/>
                  </a:outerShdw>
                </a:effectLst>
                <a:latin typeface="Comic Sans MS" charset="0"/>
                <a:ea typeface="굴림" charset="0"/>
                <a:cs typeface="굴림" charset="0"/>
              </a:rPr>
              <a:t>19</a:t>
            </a:r>
            <a:endParaRPr lang="en-US" altLang="ko-KR" sz="1000" b="1">
              <a:effectLst>
                <a:outerShdw blurRad="38100" dist="38100" dir="2700000" algn="tl">
                  <a:srgbClr val="FFFFFF"/>
                </a:outerShdw>
              </a:effectLst>
              <a:latin typeface="Comic Sans MS" charset="0"/>
              <a:ea typeface="굴림" charset="0"/>
              <a:cs typeface="굴림" charset="0"/>
            </a:endParaRPr>
          </a:p>
        </p:txBody>
      </p:sp>
      <p:sp>
        <p:nvSpPr>
          <p:cNvPr id="234571" name="Text Box 75">
            <a:extLst>
              <a:ext uri="{FF2B5EF4-FFF2-40B4-BE49-F238E27FC236}">
                <a16:creationId xmlns:a16="http://schemas.microsoft.com/office/drawing/2014/main" id="{859BD916-75E2-3F46-A3B4-B5A1DF0D36F7}"/>
              </a:ext>
            </a:extLst>
          </p:cNvPr>
          <p:cNvSpPr txBox="1">
            <a:spLocks noChangeArrowheads="1"/>
          </p:cNvSpPr>
          <p:nvPr/>
        </p:nvSpPr>
        <p:spPr bwMode="auto">
          <a:xfrm>
            <a:off x="8502650" y="6353175"/>
            <a:ext cx="323850" cy="411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ltLang="ko-KR" sz="1800" b="1">
                <a:solidFill>
                  <a:srgbClr val="FFFFFF"/>
                </a:solidFill>
                <a:latin typeface="Comic Sans MS" charset="0"/>
                <a:ea typeface="굴림" charset="0"/>
                <a:cs typeface="굴림" charset="0"/>
              </a:rPr>
              <a:t>6</a:t>
            </a:r>
          </a:p>
        </p:txBody>
      </p:sp>
      <p:grpSp>
        <p:nvGrpSpPr>
          <p:cNvPr id="22567" name="Group 77">
            <a:extLst>
              <a:ext uri="{FF2B5EF4-FFF2-40B4-BE49-F238E27FC236}">
                <a16:creationId xmlns:a16="http://schemas.microsoft.com/office/drawing/2014/main" id="{BE5869A2-6272-2247-B905-CE9F1060ED35}"/>
              </a:ext>
            </a:extLst>
          </p:cNvPr>
          <p:cNvGrpSpPr>
            <a:grpSpLocks/>
          </p:cNvGrpSpPr>
          <p:nvPr/>
        </p:nvGrpSpPr>
        <p:grpSpPr bwMode="auto">
          <a:xfrm>
            <a:off x="3421063" y="169863"/>
            <a:ext cx="2503487" cy="1403350"/>
            <a:chOff x="2155" y="107"/>
            <a:chExt cx="1577" cy="884"/>
          </a:xfrm>
        </p:grpSpPr>
        <p:sp>
          <p:nvSpPr>
            <p:cNvPr id="234574" name="Rectangle 78">
              <a:extLst>
                <a:ext uri="{FF2B5EF4-FFF2-40B4-BE49-F238E27FC236}">
                  <a16:creationId xmlns:a16="http://schemas.microsoft.com/office/drawing/2014/main" id="{9CDE1F7A-6497-2847-B45B-82316F0F54EF}"/>
                </a:ext>
              </a:extLst>
            </p:cNvPr>
            <p:cNvSpPr>
              <a:spLocks noChangeArrowheads="1"/>
            </p:cNvSpPr>
            <p:nvPr/>
          </p:nvSpPr>
          <p:spPr bwMode="auto">
            <a:xfrm>
              <a:off x="2155" y="107"/>
              <a:ext cx="1029" cy="248"/>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000" b="1">
                  <a:solidFill>
                    <a:srgbClr val="2F6AFD"/>
                  </a:solidFill>
                  <a:latin typeface="Lucida Handwriting" charset="0"/>
                  <a:ea typeface="굴림" charset="0"/>
                  <a:cs typeface="굴림" charset="0"/>
                </a:rPr>
                <a:t>1600 </a:t>
              </a:r>
              <a:r>
                <a:rPr lang="ko-KR" altLang="en-US" sz="2000" b="1">
                  <a:solidFill>
                    <a:srgbClr val="2F6AFD"/>
                  </a:solidFill>
                  <a:latin typeface="Lucida Handwriting" charset="0"/>
                  <a:ea typeface="굴림" charset="0"/>
                  <a:cs typeface="굴림" charset="0"/>
                </a:rPr>
                <a:t>년 동안</a:t>
              </a:r>
            </a:p>
          </p:txBody>
        </p:sp>
        <p:sp>
          <p:nvSpPr>
            <p:cNvPr id="234575" name="Rectangle 79">
              <a:extLst>
                <a:ext uri="{FF2B5EF4-FFF2-40B4-BE49-F238E27FC236}">
                  <a16:creationId xmlns:a16="http://schemas.microsoft.com/office/drawing/2014/main" id="{E89A7C90-2A16-E749-9D37-58F7FA13E36F}"/>
                </a:ext>
              </a:extLst>
            </p:cNvPr>
            <p:cNvSpPr>
              <a:spLocks noChangeArrowheads="1"/>
            </p:cNvSpPr>
            <p:nvPr/>
          </p:nvSpPr>
          <p:spPr bwMode="auto">
            <a:xfrm>
              <a:off x="2250" y="335"/>
              <a:ext cx="881" cy="248"/>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defRPr/>
              </a:pPr>
              <a:r>
                <a:rPr lang="en-US" altLang="ko-KR" sz="2000" b="1">
                  <a:solidFill>
                    <a:srgbClr val="2F6AFD"/>
                  </a:solidFill>
                  <a:latin typeface="Lucida Handwriting" charset="0"/>
                  <a:ea typeface="굴림" charset="0"/>
                  <a:cs typeface="굴림" charset="0"/>
                </a:rPr>
                <a:t>40 </a:t>
              </a:r>
              <a:r>
                <a:rPr lang="ko-KR" altLang="en-US" sz="2000" b="1">
                  <a:solidFill>
                    <a:srgbClr val="2F6AFD"/>
                  </a:solidFill>
                  <a:latin typeface="Lucida Handwriting" charset="0"/>
                  <a:ea typeface="굴림" charset="0"/>
                  <a:cs typeface="굴림" charset="0"/>
                </a:rPr>
                <a:t>저자들</a:t>
              </a:r>
            </a:p>
          </p:txBody>
        </p:sp>
        <p:sp>
          <p:nvSpPr>
            <p:cNvPr id="234576" name="Rectangle 80">
              <a:extLst>
                <a:ext uri="{FF2B5EF4-FFF2-40B4-BE49-F238E27FC236}">
                  <a16:creationId xmlns:a16="http://schemas.microsoft.com/office/drawing/2014/main" id="{6C55A589-9AAB-6945-9384-3C34EFE77252}"/>
                </a:ext>
              </a:extLst>
            </p:cNvPr>
            <p:cNvSpPr>
              <a:spLocks noChangeArrowheads="1"/>
            </p:cNvSpPr>
            <p:nvPr/>
          </p:nvSpPr>
          <p:spPr bwMode="auto">
            <a:xfrm>
              <a:off x="2246" y="610"/>
              <a:ext cx="1128" cy="210"/>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600" b="1">
                  <a:solidFill>
                    <a:srgbClr val="2F6AFD"/>
                  </a:solidFill>
                  <a:latin typeface="Times" charset="0"/>
                  <a:ea typeface="굴림" charset="0"/>
                  <a:cs typeface="굴림" charset="0"/>
                </a:rPr>
                <a:t>한 가지 주제</a:t>
              </a:r>
              <a:r>
                <a:rPr lang="en-US" altLang="ko-KR" sz="1600" b="1">
                  <a:solidFill>
                    <a:srgbClr val="2F6AFD"/>
                  </a:solidFill>
                  <a:latin typeface="Times" charset="0"/>
                  <a:ea typeface="굴림" charset="0"/>
                  <a:cs typeface="굴림" charset="0"/>
                </a:rPr>
                <a:t>:</a:t>
              </a:r>
            </a:p>
          </p:txBody>
        </p:sp>
        <p:sp>
          <p:nvSpPr>
            <p:cNvPr id="234577" name="Rectangle 81">
              <a:extLst>
                <a:ext uri="{FF2B5EF4-FFF2-40B4-BE49-F238E27FC236}">
                  <a16:creationId xmlns:a16="http://schemas.microsoft.com/office/drawing/2014/main" id="{13945B21-8068-874F-89F3-E4F235D1C547}"/>
                </a:ext>
              </a:extLst>
            </p:cNvPr>
            <p:cNvSpPr>
              <a:spLocks noChangeArrowheads="1"/>
            </p:cNvSpPr>
            <p:nvPr/>
          </p:nvSpPr>
          <p:spPr bwMode="auto">
            <a:xfrm>
              <a:off x="2172" y="743"/>
              <a:ext cx="1560" cy="248"/>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defRPr/>
              </a:pPr>
              <a:r>
                <a:rPr lang="ko-KR" altLang="en-US" sz="2000" b="1">
                  <a:solidFill>
                    <a:srgbClr val="2F6AFD"/>
                  </a:solidFill>
                  <a:latin typeface="Lucida Handwriting" charset="0"/>
                  <a:ea typeface="굴림" charset="0"/>
                  <a:cs typeface="굴림" charset="0"/>
                </a:rPr>
                <a:t>하나님의 영광</a:t>
              </a:r>
              <a:endParaRPr lang="en-US" altLang="ko-KR" sz="2000" b="1">
                <a:solidFill>
                  <a:srgbClr val="2F6AFD"/>
                </a:solidFill>
                <a:latin typeface="Lucida Handwriting" charset="0"/>
                <a:ea typeface="굴림" charset="0"/>
                <a:cs typeface="굴림" charset="0"/>
              </a:endParaRPr>
            </a:p>
          </p:txBody>
        </p:sp>
      </p:grpSp>
      <p:sp>
        <p:nvSpPr>
          <p:cNvPr id="234579" name="Rectangle 83">
            <a:extLst>
              <a:ext uri="{FF2B5EF4-FFF2-40B4-BE49-F238E27FC236}">
                <a16:creationId xmlns:a16="http://schemas.microsoft.com/office/drawing/2014/main" id="{D53927F6-CD6B-1242-BD96-F66E08E6ADBE}"/>
              </a:ext>
            </a:extLst>
          </p:cNvPr>
          <p:cNvSpPr>
            <a:spLocks noChangeArrowheads="1"/>
          </p:cNvSpPr>
          <p:nvPr/>
        </p:nvSpPr>
        <p:spPr bwMode="auto">
          <a:xfrm>
            <a:off x="6821488" y="1001713"/>
            <a:ext cx="1577975" cy="515937"/>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defRPr/>
            </a:pPr>
            <a:r>
              <a:rPr lang="ko-KR" altLang="en-US" sz="2800" b="1">
                <a:solidFill>
                  <a:srgbClr val="2F6AFD"/>
                </a:solidFill>
                <a:latin typeface="Lucida Handwriting" charset="0"/>
                <a:ea typeface="굴림" charset="0"/>
                <a:cs typeface="굴림" charset="0"/>
              </a:rPr>
              <a:t>신약성경</a:t>
            </a:r>
            <a:endParaRPr lang="ko-KR" altLang="en-US">
              <a:latin typeface="Comic Sans MS" charset="0"/>
              <a:ea typeface="굴림" charset="0"/>
              <a:cs typeface="굴림" charset="0"/>
            </a:endParaRPr>
          </a:p>
        </p:txBody>
      </p:sp>
      <p:sp>
        <p:nvSpPr>
          <p:cNvPr id="234580" name="Rectangle 84">
            <a:extLst>
              <a:ext uri="{FF2B5EF4-FFF2-40B4-BE49-F238E27FC236}">
                <a16:creationId xmlns:a16="http://schemas.microsoft.com/office/drawing/2014/main" id="{D63FF6B1-0BD3-7949-8FB9-CE978E4050C7}"/>
              </a:ext>
            </a:extLst>
          </p:cNvPr>
          <p:cNvSpPr>
            <a:spLocks noChangeArrowheads="1"/>
          </p:cNvSpPr>
          <p:nvPr/>
        </p:nvSpPr>
        <p:spPr bwMode="auto">
          <a:xfrm>
            <a:off x="693738" y="992188"/>
            <a:ext cx="1676400" cy="515937"/>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defRPr/>
            </a:pPr>
            <a:r>
              <a:rPr lang="ko-KR" altLang="en-US" sz="2800" b="1">
                <a:solidFill>
                  <a:srgbClr val="2F6AFD"/>
                </a:solidFill>
                <a:latin typeface="Lucida Handwriting" charset="0"/>
                <a:ea typeface="굴림" charset="0"/>
                <a:cs typeface="굴림" charset="0"/>
              </a:rPr>
              <a:t> 구약성경</a:t>
            </a:r>
            <a:endParaRPr lang="ko-KR" altLang="en-US">
              <a:latin typeface="Comic Sans MS" charset="0"/>
              <a:ea typeface="굴림" charset="0"/>
              <a:cs typeface="굴림" charset="0"/>
            </a:endParaRPr>
          </a:p>
        </p:txBody>
      </p:sp>
      <p:sp>
        <p:nvSpPr>
          <p:cNvPr id="234581" name="Rectangle 85">
            <a:extLst>
              <a:ext uri="{FF2B5EF4-FFF2-40B4-BE49-F238E27FC236}">
                <a16:creationId xmlns:a16="http://schemas.microsoft.com/office/drawing/2014/main" id="{4238D2A3-9A49-EE45-B95D-5D8DFF3AE094}"/>
              </a:ext>
            </a:extLst>
          </p:cNvPr>
          <p:cNvSpPr>
            <a:spLocks noChangeArrowheads="1"/>
          </p:cNvSpPr>
          <p:nvPr/>
        </p:nvSpPr>
        <p:spPr bwMode="auto">
          <a:xfrm>
            <a:off x="6492875" y="2017713"/>
            <a:ext cx="2457450"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ko-KR" altLang="en-US" sz="2400" b="1">
                <a:solidFill>
                  <a:srgbClr val="FFFF00"/>
                </a:solidFill>
                <a:latin typeface="Lucida Handwriting" panose="03010101010101010101" pitchFamily="66" charset="77"/>
                <a:ea typeface="굴림" panose="020B0600000101010101" pitchFamily="34" charset="-127"/>
              </a:rPr>
              <a:t>  </a:t>
            </a:r>
            <a:r>
              <a:rPr lang="ko-KR" altLang="en-US" sz="2400" b="1">
                <a:solidFill>
                  <a:srgbClr val="2F6AFD"/>
                </a:solidFill>
                <a:latin typeface="Lucida Handwriting" panose="03010101010101010101" pitchFamily="66" charset="77"/>
                <a:ea typeface="굴림" panose="020B0600000101010101" pitchFamily="34" charset="-127"/>
              </a:rPr>
              <a:t>“</a:t>
            </a:r>
            <a:r>
              <a:rPr lang="en-US" altLang="ko-KR" sz="2400" b="1">
                <a:solidFill>
                  <a:srgbClr val="2F6AFD"/>
                </a:solidFill>
                <a:latin typeface="Lucida Handwriting" panose="03010101010101010101" pitchFamily="66" charset="77"/>
                <a:ea typeface="굴림" panose="020B0600000101010101" pitchFamily="34" charset="-127"/>
              </a:rPr>
              <a:t>27” </a:t>
            </a:r>
            <a:r>
              <a:rPr lang="ko-KR" altLang="en-US" sz="2400" b="1">
                <a:solidFill>
                  <a:srgbClr val="2F6AFD"/>
                </a:solidFill>
                <a:latin typeface="Lucida Handwriting" panose="03010101010101010101" pitchFamily="66" charset="77"/>
                <a:ea typeface="굴림" panose="020B0600000101010101" pitchFamily="34" charset="-127"/>
              </a:rPr>
              <a:t>권</a:t>
            </a:r>
          </a:p>
        </p:txBody>
      </p:sp>
      <p:sp>
        <p:nvSpPr>
          <p:cNvPr id="234582" name="Rectangle 86">
            <a:extLst>
              <a:ext uri="{FF2B5EF4-FFF2-40B4-BE49-F238E27FC236}">
                <a16:creationId xmlns:a16="http://schemas.microsoft.com/office/drawing/2014/main" id="{DF3F65C0-DA95-7948-82E7-4CB6A373386D}"/>
              </a:ext>
            </a:extLst>
          </p:cNvPr>
          <p:cNvSpPr>
            <a:spLocks noChangeArrowheads="1"/>
          </p:cNvSpPr>
          <p:nvPr/>
        </p:nvSpPr>
        <p:spPr bwMode="auto">
          <a:xfrm>
            <a:off x="312738" y="2030413"/>
            <a:ext cx="1416050"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ko-KR" altLang="en-US" sz="2400" b="1">
                <a:solidFill>
                  <a:srgbClr val="2F6AFD"/>
                </a:solidFill>
                <a:latin typeface="Lucida Handwriting" panose="03010101010101010101" pitchFamily="66" charset="77"/>
                <a:ea typeface="굴림" panose="020B0600000101010101" pitchFamily="34" charset="-127"/>
              </a:rPr>
              <a:t>“</a:t>
            </a:r>
            <a:r>
              <a:rPr lang="en-US" altLang="ko-KR" sz="2400" b="1">
                <a:solidFill>
                  <a:srgbClr val="2F6AFD"/>
                </a:solidFill>
                <a:latin typeface="Lucida Handwriting" panose="03010101010101010101" pitchFamily="66" charset="77"/>
                <a:ea typeface="굴림" panose="020B0600000101010101" pitchFamily="34" charset="-127"/>
              </a:rPr>
              <a:t>39” </a:t>
            </a:r>
            <a:r>
              <a:rPr lang="ko-KR" altLang="en-US" sz="2400" b="1">
                <a:solidFill>
                  <a:srgbClr val="2F6AFD"/>
                </a:solidFill>
                <a:latin typeface="Lucida Handwriting" panose="03010101010101010101" pitchFamily="66" charset="77"/>
                <a:ea typeface="굴림" panose="020B0600000101010101" pitchFamily="34" charset="-127"/>
              </a:rPr>
              <a:t>권</a:t>
            </a:r>
          </a:p>
        </p:txBody>
      </p:sp>
    </p:spTree>
  </p:cSld>
  <p:clrMapOvr>
    <a:masterClrMapping/>
  </p:clrMapOvr>
  <p:transition spd="med">
    <p:wheel spokes="0"/>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4520"/>
                                        </p:tgtEl>
                                        <p:attrNameLst>
                                          <p:attrName>style.visibility</p:attrName>
                                        </p:attrNameLst>
                                      </p:cBhvr>
                                      <p:to>
                                        <p:strVal val="visible"/>
                                      </p:to>
                                    </p:set>
                                    <p:animEffect transition="in" filter="dissolve">
                                      <p:cBhvr>
                                        <p:cTn id="7" dur="500"/>
                                        <p:tgtEl>
                                          <p:spTgt spid="2345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4519"/>
                                        </p:tgtEl>
                                        <p:attrNameLst>
                                          <p:attrName>style.visibility</p:attrName>
                                        </p:attrNameLst>
                                      </p:cBhvr>
                                      <p:to>
                                        <p:strVal val="visible"/>
                                      </p:to>
                                    </p:set>
                                    <p:animEffect transition="in" filter="dissolve">
                                      <p:cBhvr>
                                        <p:cTn id="12" dur="500"/>
                                        <p:tgtEl>
                                          <p:spTgt spid="2345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34558"/>
                                        </p:tgtEl>
                                        <p:attrNameLst>
                                          <p:attrName>style.visibility</p:attrName>
                                        </p:attrNameLst>
                                      </p:cBhvr>
                                      <p:to>
                                        <p:strVal val="visible"/>
                                      </p:to>
                                    </p:set>
                                    <p:animEffect transition="in" filter="dissolve">
                                      <p:cBhvr>
                                        <p:cTn id="17" dur="500"/>
                                        <p:tgtEl>
                                          <p:spTgt spid="234558"/>
                                        </p:tgtEl>
                                      </p:cBhvr>
                                    </p:animEffect>
                                  </p:childTnLst>
                                  <p:subTnLst>
                                    <p:set>
                                      <p:cBhvr override="childStyle">
                                        <p:cTn dur="1" fill="hold" display="0" masterRel="nextClick" afterEffect="1"/>
                                        <p:tgtEl>
                                          <p:spTgt spid="234558"/>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4545"/>
                                        </p:tgtEl>
                                        <p:attrNameLst>
                                          <p:attrName>style.visibility</p:attrName>
                                        </p:attrNameLst>
                                      </p:cBhvr>
                                      <p:to>
                                        <p:strVal val="visible"/>
                                      </p:to>
                                    </p:set>
                                    <p:animEffect transition="in" filter="dissolve">
                                      <p:cBhvr>
                                        <p:cTn id="22" dur="500"/>
                                        <p:tgtEl>
                                          <p:spTgt spid="23454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34546"/>
                                        </p:tgtEl>
                                        <p:attrNameLst>
                                          <p:attrName>style.visibility</p:attrName>
                                        </p:attrNameLst>
                                      </p:cBhvr>
                                      <p:to>
                                        <p:strVal val="visible"/>
                                      </p:to>
                                    </p:set>
                                    <p:animEffect transition="in" filter="dissolve">
                                      <p:cBhvr>
                                        <p:cTn id="27" dur="500"/>
                                        <p:tgtEl>
                                          <p:spTgt spid="23454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234561"/>
                                        </p:tgtEl>
                                        <p:attrNameLst>
                                          <p:attrName>style.visibility</p:attrName>
                                        </p:attrNameLst>
                                      </p:cBhvr>
                                      <p:to>
                                        <p:strVal val="visible"/>
                                      </p:to>
                                    </p:set>
                                    <p:animEffect transition="in" filter="dissolve">
                                      <p:cBhvr>
                                        <p:cTn id="32" dur="500"/>
                                        <p:tgtEl>
                                          <p:spTgt spid="234561"/>
                                        </p:tgtEl>
                                      </p:cBhvr>
                                    </p:animEffect>
                                  </p:childTnLst>
                                  <p:subTnLst>
                                    <p:set>
                                      <p:cBhvr override="childStyle">
                                        <p:cTn dur="1" fill="hold" display="0" masterRel="nextClick" afterEffect="1"/>
                                        <p:tgtEl>
                                          <p:spTgt spid="23456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19" grpId="0" autoUpdateAnimBg="0"/>
      <p:bldP spid="234520" grpId="0" autoUpdateAnimBg="0"/>
      <p:bldP spid="234546" grpId="0" autoUpdateAnimBg="0"/>
      <p:bldP spid="234545"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a:extLst>
              <a:ext uri="{FF2B5EF4-FFF2-40B4-BE49-F238E27FC236}">
                <a16:creationId xmlns:a16="http://schemas.microsoft.com/office/drawing/2014/main" id="{1F9064EB-C586-694E-98C5-6B769BC93B86}"/>
              </a:ext>
            </a:extLst>
          </p:cNvPr>
          <p:cNvSpPr>
            <a:spLocks noChangeArrowheads="1"/>
          </p:cNvSpPr>
          <p:nvPr/>
        </p:nvSpPr>
        <p:spPr bwMode="auto">
          <a:xfrm>
            <a:off x="3162300" y="303213"/>
            <a:ext cx="287338" cy="301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35523" name="Rectangle 3">
            <a:extLst>
              <a:ext uri="{FF2B5EF4-FFF2-40B4-BE49-F238E27FC236}">
                <a16:creationId xmlns:a16="http://schemas.microsoft.com/office/drawing/2014/main" id="{B806F5AC-F8F4-C34F-986E-9D9F26A1F751}"/>
              </a:ext>
            </a:extLst>
          </p:cNvPr>
          <p:cNvSpPr>
            <a:spLocks noChangeArrowheads="1"/>
          </p:cNvSpPr>
          <p:nvPr/>
        </p:nvSpPr>
        <p:spPr bwMode="auto">
          <a:xfrm>
            <a:off x="3163888" y="628650"/>
            <a:ext cx="317500" cy="301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35527" name="Rectangle 7">
            <a:extLst>
              <a:ext uri="{FF2B5EF4-FFF2-40B4-BE49-F238E27FC236}">
                <a16:creationId xmlns:a16="http://schemas.microsoft.com/office/drawing/2014/main" id="{FD58DE17-E284-5B4D-8FC9-C2A77EB77525}"/>
              </a:ext>
            </a:extLst>
          </p:cNvPr>
          <p:cNvSpPr>
            <a:spLocks noChangeArrowheads="1"/>
          </p:cNvSpPr>
          <p:nvPr/>
        </p:nvSpPr>
        <p:spPr bwMode="auto">
          <a:xfrm>
            <a:off x="3159125" y="1012825"/>
            <a:ext cx="304800" cy="301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35531" name="Rectangle 11">
            <a:extLst>
              <a:ext uri="{FF2B5EF4-FFF2-40B4-BE49-F238E27FC236}">
                <a16:creationId xmlns:a16="http://schemas.microsoft.com/office/drawing/2014/main" id="{0813EE17-55B0-6849-A428-46FCF1650710}"/>
              </a:ext>
            </a:extLst>
          </p:cNvPr>
          <p:cNvSpPr>
            <a:spLocks noChangeArrowheads="1"/>
          </p:cNvSpPr>
          <p:nvPr/>
        </p:nvSpPr>
        <p:spPr bwMode="auto">
          <a:xfrm>
            <a:off x="114300" y="93980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35532" name="Rectangle 12">
            <a:extLst>
              <a:ext uri="{FF2B5EF4-FFF2-40B4-BE49-F238E27FC236}">
                <a16:creationId xmlns:a16="http://schemas.microsoft.com/office/drawing/2014/main" id="{FB77B32F-A1DE-2244-80FB-E1743C3AF5BC}"/>
              </a:ext>
            </a:extLst>
          </p:cNvPr>
          <p:cNvSpPr>
            <a:spLocks noChangeArrowheads="1"/>
          </p:cNvSpPr>
          <p:nvPr/>
        </p:nvSpPr>
        <p:spPr bwMode="auto">
          <a:xfrm>
            <a:off x="5930900" y="93980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35533" name="Rectangle 13">
            <a:extLst>
              <a:ext uri="{FF2B5EF4-FFF2-40B4-BE49-F238E27FC236}">
                <a16:creationId xmlns:a16="http://schemas.microsoft.com/office/drawing/2014/main" id="{407F4327-FB1A-EE42-8F17-956B2C88AB82}"/>
              </a:ext>
            </a:extLst>
          </p:cNvPr>
          <p:cNvSpPr>
            <a:spLocks noChangeArrowheads="1"/>
          </p:cNvSpPr>
          <p:nvPr/>
        </p:nvSpPr>
        <p:spPr bwMode="auto">
          <a:xfrm>
            <a:off x="-101600" y="175260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35534" name="Rectangle 14">
            <a:extLst>
              <a:ext uri="{FF2B5EF4-FFF2-40B4-BE49-F238E27FC236}">
                <a16:creationId xmlns:a16="http://schemas.microsoft.com/office/drawing/2014/main" id="{F903ED04-C346-0142-BBB4-F54810017699}"/>
              </a:ext>
            </a:extLst>
          </p:cNvPr>
          <p:cNvSpPr>
            <a:spLocks noChangeArrowheads="1"/>
          </p:cNvSpPr>
          <p:nvPr/>
        </p:nvSpPr>
        <p:spPr bwMode="auto">
          <a:xfrm>
            <a:off x="5934075" y="1762125"/>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35537" name="Rectangle 17">
            <a:extLst>
              <a:ext uri="{FF2B5EF4-FFF2-40B4-BE49-F238E27FC236}">
                <a16:creationId xmlns:a16="http://schemas.microsoft.com/office/drawing/2014/main" id="{F449E814-F4BD-9048-B97D-B1CE05687D78}"/>
              </a:ext>
            </a:extLst>
          </p:cNvPr>
          <p:cNvSpPr>
            <a:spLocks noChangeArrowheads="1"/>
          </p:cNvSpPr>
          <p:nvPr/>
        </p:nvSpPr>
        <p:spPr bwMode="auto">
          <a:xfrm>
            <a:off x="6397625" y="231775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35538" name="Rectangle 18">
            <a:extLst>
              <a:ext uri="{FF2B5EF4-FFF2-40B4-BE49-F238E27FC236}">
                <a16:creationId xmlns:a16="http://schemas.microsoft.com/office/drawing/2014/main" id="{DFD18B5E-E0AB-1143-908F-D29167967A0A}"/>
              </a:ext>
            </a:extLst>
          </p:cNvPr>
          <p:cNvSpPr>
            <a:spLocks noChangeArrowheads="1"/>
          </p:cNvSpPr>
          <p:nvPr/>
        </p:nvSpPr>
        <p:spPr bwMode="auto">
          <a:xfrm>
            <a:off x="50800" y="2357438"/>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35541" name="Rectangle 21">
            <a:extLst>
              <a:ext uri="{FF2B5EF4-FFF2-40B4-BE49-F238E27FC236}">
                <a16:creationId xmlns:a16="http://schemas.microsoft.com/office/drawing/2014/main" id="{945712A9-7F19-764D-B1B9-F4F8773635E1}"/>
              </a:ext>
            </a:extLst>
          </p:cNvPr>
          <p:cNvSpPr>
            <a:spLocks noChangeArrowheads="1"/>
          </p:cNvSpPr>
          <p:nvPr/>
        </p:nvSpPr>
        <p:spPr bwMode="auto">
          <a:xfrm>
            <a:off x="6205538" y="3141663"/>
            <a:ext cx="817562" cy="363537"/>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800" b="1">
              <a:solidFill>
                <a:srgbClr val="FFFF00"/>
              </a:solidFill>
              <a:latin typeface="Times" charset="0"/>
              <a:ea typeface="굴림" charset="0"/>
              <a:cs typeface="굴림" charset="0"/>
            </a:endParaRPr>
          </a:p>
        </p:txBody>
      </p:sp>
      <p:sp>
        <p:nvSpPr>
          <p:cNvPr id="235542" name="Rectangle 22">
            <a:extLst>
              <a:ext uri="{FF2B5EF4-FFF2-40B4-BE49-F238E27FC236}">
                <a16:creationId xmlns:a16="http://schemas.microsoft.com/office/drawing/2014/main" id="{5577FE0A-DB3F-0347-8978-AFCAE944BCDF}"/>
              </a:ext>
            </a:extLst>
          </p:cNvPr>
          <p:cNvSpPr>
            <a:spLocks noChangeArrowheads="1"/>
          </p:cNvSpPr>
          <p:nvPr/>
        </p:nvSpPr>
        <p:spPr bwMode="auto">
          <a:xfrm>
            <a:off x="-346075" y="3148013"/>
            <a:ext cx="817563" cy="363537"/>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800" b="1">
              <a:solidFill>
                <a:srgbClr val="FFFF00"/>
              </a:solidFill>
              <a:latin typeface="Times" charset="0"/>
              <a:ea typeface="굴림" charset="0"/>
              <a:cs typeface="굴림" charset="0"/>
            </a:endParaRPr>
          </a:p>
        </p:txBody>
      </p:sp>
      <p:sp>
        <p:nvSpPr>
          <p:cNvPr id="235546" name="Line 26">
            <a:extLst>
              <a:ext uri="{FF2B5EF4-FFF2-40B4-BE49-F238E27FC236}">
                <a16:creationId xmlns:a16="http://schemas.microsoft.com/office/drawing/2014/main" id="{5EE5A988-3FE1-8940-8F18-17E20EFA23A1}"/>
              </a:ext>
            </a:extLst>
          </p:cNvPr>
          <p:cNvSpPr>
            <a:spLocks noChangeShapeType="1"/>
          </p:cNvSpPr>
          <p:nvPr/>
        </p:nvSpPr>
        <p:spPr bwMode="auto">
          <a:xfrm flipV="1">
            <a:off x="5743575" y="5232400"/>
            <a:ext cx="1108075" cy="190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35547" name="Line 27">
            <a:extLst>
              <a:ext uri="{FF2B5EF4-FFF2-40B4-BE49-F238E27FC236}">
                <a16:creationId xmlns:a16="http://schemas.microsoft.com/office/drawing/2014/main" id="{C9E4937A-A083-5540-B0E9-789B3B30D2D7}"/>
              </a:ext>
            </a:extLst>
          </p:cNvPr>
          <p:cNvSpPr>
            <a:spLocks noChangeShapeType="1"/>
          </p:cNvSpPr>
          <p:nvPr/>
        </p:nvSpPr>
        <p:spPr bwMode="auto">
          <a:xfrm>
            <a:off x="2005013" y="5108575"/>
            <a:ext cx="1673225" cy="112713"/>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35548" name="Line 28">
            <a:extLst>
              <a:ext uri="{FF2B5EF4-FFF2-40B4-BE49-F238E27FC236}">
                <a16:creationId xmlns:a16="http://schemas.microsoft.com/office/drawing/2014/main" id="{33F416CC-58C0-1D4B-BF5C-BA88F329EFFD}"/>
              </a:ext>
            </a:extLst>
          </p:cNvPr>
          <p:cNvSpPr>
            <a:spLocks noChangeShapeType="1"/>
          </p:cNvSpPr>
          <p:nvPr/>
        </p:nvSpPr>
        <p:spPr bwMode="auto">
          <a:xfrm>
            <a:off x="2271713" y="4222750"/>
            <a:ext cx="1539875" cy="7683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35549" name="Line 29">
            <a:extLst>
              <a:ext uri="{FF2B5EF4-FFF2-40B4-BE49-F238E27FC236}">
                <a16:creationId xmlns:a16="http://schemas.microsoft.com/office/drawing/2014/main" id="{30ADF9A9-2053-6E44-8ACD-0D685AFF5F98}"/>
              </a:ext>
            </a:extLst>
          </p:cNvPr>
          <p:cNvSpPr>
            <a:spLocks noChangeShapeType="1"/>
          </p:cNvSpPr>
          <p:nvPr/>
        </p:nvSpPr>
        <p:spPr bwMode="auto">
          <a:xfrm>
            <a:off x="2986088" y="3368675"/>
            <a:ext cx="1003300" cy="1266825"/>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35550" name="Line 30">
            <a:extLst>
              <a:ext uri="{FF2B5EF4-FFF2-40B4-BE49-F238E27FC236}">
                <a16:creationId xmlns:a16="http://schemas.microsoft.com/office/drawing/2014/main" id="{70663D92-2B61-9A48-81E0-EF74C830618A}"/>
              </a:ext>
            </a:extLst>
          </p:cNvPr>
          <p:cNvSpPr>
            <a:spLocks noChangeShapeType="1"/>
          </p:cNvSpPr>
          <p:nvPr/>
        </p:nvSpPr>
        <p:spPr bwMode="auto">
          <a:xfrm rot="578684">
            <a:off x="4059238" y="2859088"/>
            <a:ext cx="460375" cy="16700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35551" name="Line 31">
            <a:extLst>
              <a:ext uri="{FF2B5EF4-FFF2-40B4-BE49-F238E27FC236}">
                <a16:creationId xmlns:a16="http://schemas.microsoft.com/office/drawing/2014/main" id="{B4C28734-CD23-2847-8287-9702E392ECC9}"/>
              </a:ext>
            </a:extLst>
          </p:cNvPr>
          <p:cNvSpPr>
            <a:spLocks noChangeShapeType="1"/>
          </p:cNvSpPr>
          <p:nvPr/>
        </p:nvSpPr>
        <p:spPr bwMode="auto">
          <a:xfrm flipH="1">
            <a:off x="4808538" y="3287713"/>
            <a:ext cx="1017587" cy="1389062"/>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35552" name="Line 32">
            <a:extLst>
              <a:ext uri="{FF2B5EF4-FFF2-40B4-BE49-F238E27FC236}">
                <a16:creationId xmlns:a16="http://schemas.microsoft.com/office/drawing/2014/main" id="{337D70EC-A498-6445-9782-ABAA2D2224CF}"/>
              </a:ext>
            </a:extLst>
          </p:cNvPr>
          <p:cNvSpPr>
            <a:spLocks noChangeShapeType="1"/>
          </p:cNvSpPr>
          <p:nvPr/>
        </p:nvSpPr>
        <p:spPr bwMode="auto">
          <a:xfrm flipH="1">
            <a:off x="4991100" y="3825875"/>
            <a:ext cx="1374775" cy="992188"/>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35553" name="Line 33">
            <a:extLst>
              <a:ext uri="{FF2B5EF4-FFF2-40B4-BE49-F238E27FC236}">
                <a16:creationId xmlns:a16="http://schemas.microsoft.com/office/drawing/2014/main" id="{E062BD5C-0EC9-2C4A-876F-ED15866FD68F}"/>
              </a:ext>
            </a:extLst>
          </p:cNvPr>
          <p:cNvSpPr>
            <a:spLocks noChangeShapeType="1"/>
          </p:cNvSpPr>
          <p:nvPr/>
        </p:nvSpPr>
        <p:spPr bwMode="auto">
          <a:xfrm flipV="1">
            <a:off x="5048250" y="4676775"/>
            <a:ext cx="1751013" cy="41910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nvGrpSpPr>
          <p:cNvPr id="23572" name="Group 72">
            <a:extLst>
              <a:ext uri="{FF2B5EF4-FFF2-40B4-BE49-F238E27FC236}">
                <a16:creationId xmlns:a16="http://schemas.microsoft.com/office/drawing/2014/main" id="{5D1BE404-925E-7F43-93AC-22AF980BDC0D}"/>
              </a:ext>
            </a:extLst>
          </p:cNvPr>
          <p:cNvGrpSpPr>
            <a:grpSpLocks/>
          </p:cNvGrpSpPr>
          <p:nvPr/>
        </p:nvGrpSpPr>
        <p:grpSpPr bwMode="auto">
          <a:xfrm>
            <a:off x="2170113" y="2379663"/>
            <a:ext cx="5372100" cy="2943225"/>
            <a:chOff x="1367" y="1499"/>
            <a:chExt cx="3384" cy="1854"/>
          </a:xfrm>
        </p:grpSpPr>
        <p:sp>
          <p:nvSpPr>
            <p:cNvPr id="235554" name="Rectangle 34">
              <a:extLst>
                <a:ext uri="{FF2B5EF4-FFF2-40B4-BE49-F238E27FC236}">
                  <a16:creationId xmlns:a16="http://schemas.microsoft.com/office/drawing/2014/main" id="{C80F0906-AD52-FB46-B51A-430C43B98EA2}"/>
                </a:ext>
              </a:extLst>
            </p:cNvPr>
            <p:cNvSpPr>
              <a:spLocks noChangeArrowheads="1"/>
            </p:cNvSpPr>
            <p:nvPr/>
          </p:nvSpPr>
          <p:spPr bwMode="auto">
            <a:xfrm rot="5246759">
              <a:off x="2200" y="2385"/>
              <a:ext cx="1290" cy="22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선지서</a:t>
              </a:r>
              <a:endParaRPr lang="ko-KR" altLang="en-US" sz="1800" b="1">
                <a:solidFill>
                  <a:srgbClr val="FFFF00"/>
                </a:solidFill>
                <a:latin typeface="Helvetica BlackOblique" charset="0"/>
                <a:ea typeface="굴림" charset="0"/>
                <a:cs typeface="굴림" charset="0"/>
              </a:endParaRPr>
            </a:p>
          </p:txBody>
        </p:sp>
        <p:sp>
          <p:nvSpPr>
            <p:cNvPr id="235555" name="Rectangle 35">
              <a:extLst>
                <a:ext uri="{FF2B5EF4-FFF2-40B4-BE49-F238E27FC236}">
                  <a16:creationId xmlns:a16="http://schemas.microsoft.com/office/drawing/2014/main" id="{4A28929D-F4E4-4F4C-B14E-BC419A62925D}"/>
                </a:ext>
              </a:extLst>
            </p:cNvPr>
            <p:cNvSpPr>
              <a:spLocks noChangeArrowheads="1"/>
            </p:cNvSpPr>
            <p:nvPr/>
          </p:nvSpPr>
          <p:spPr bwMode="auto">
            <a:xfrm>
              <a:off x="3312" y="3143"/>
              <a:ext cx="1439" cy="21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600" b="1">
                  <a:solidFill>
                    <a:schemeClr val="hlink"/>
                  </a:solidFill>
                  <a:latin typeface="Helvetica BlackOblique" charset="0"/>
                  <a:ea typeface="굴림" charset="0"/>
                  <a:cs typeface="굴림" charset="0"/>
                </a:rPr>
                <a:t>               계시록</a:t>
              </a:r>
              <a:endParaRPr lang="ko-KR" altLang="en-US" sz="1600" b="1">
                <a:solidFill>
                  <a:srgbClr val="FFFF00"/>
                </a:solidFill>
                <a:latin typeface="Helvetica BlackOblique" charset="0"/>
                <a:ea typeface="굴림" charset="0"/>
                <a:cs typeface="굴림" charset="0"/>
              </a:endParaRPr>
            </a:p>
          </p:txBody>
        </p:sp>
        <p:sp>
          <p:nvSpPr>
            <p:cNvPr id="235556" name="Rectangle 36">
              <a:extLst>
                <a:ext uri="{FF2B5EF4-FFF2-40B4-BE49-F238E27FC236}">
                  <a16:creationId xmlns:a16="http://schemas.microsoft.com/office/drawing/2014/main" id="{F6A7CA6F-7363-5748-BF10-E8545DF5F414}"/>
                </a:ext>
              </a:extLst>
            </p:cNvPr>
            <p:cNvSpPr>
              <a:spLocks noChangeArrowheads="1"/>
            </p:cNvSpPr>
            <p:nvPr/>
          </p:nvSpPr>
          <p:spPr bwMode="auto">
            <a:xfrm rot="3267768">
              <a:off x="1886" y="2466"/>
              <a:ext cx="1118"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시가서</a:t>
              </a:r>
              <a:endParaRPr lang="ko-KR" altLang="en-US" sz="1800" b="1">
                <a:solidFill>
                  <a:srgbClr val="FFFF00"/>
                </a:solidFill>
                <a:latin typeface="Helvetica BlackOblique" charset="0"/>
                <a:ea typeface="굴림" charset="0"/>
                <a:cs typeface="굴림" charset="0"/>
              </a:endParaRPr>
            </a:p>
          </p:txBody>
        </p:sp>
        <p:sp>
          <p:nvSpPr>
            <p:cNvPr id="235557" name="Rectangle 37">
              <a:extLst>
                <a:ext uri="{FF2B5EF4-FFF2-40B4-BE49-F238E27FC236}">
                  <a16:creationId xmlns:a16="http://schemas.microsoft.com/office/drawing/2014/main" id="{6F8650C5-8484-3D4D-86CE-31ED272A58F4}"/>
                </a:ext>
              </a:extLst>
            </p:cNvPr>
            <p:cNvSpPr>
              <a:spLocks noChangeArrowheads="1"/>
            </p:cNvSpPr>
            <p:nvPr/>
          </p:nvSpPr>
          <p:spPr bwMode="auto">
            <a:xfrm rot="20643327">
              <a:off x="3354" y="2839"/>
              <a:ext cx="982"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chemeClr val="hlink"/>
                  </a:solidFill>
                  <a:latin typeface="Helvetica BlackOblique" charset="0"/>
                  <a:ea typeface="굴림" charset="0"/>
                  <a:cs typeface="굴림" charset="0"/>
                </a:rPr>
                <a:t>       서신서</a:t>
              </a:r>
              <a:endParaRPr lang="ko-KR" altLang="en-US" sz="1800" b="1">
                <a:solidFill>
                  <a:srgbClr val="FFFF00"/>
                </a:solidFill>
                <a:latin typeface="Helvetica BlackOblique" charset="0"/>
                <a:ea typeface="굴림" charset="0"/>
                <a:cs typeface="굴림" charset="0"/>
              </a:endParaRPr>
            </a:p>
          </p:txBody>
        </p:sp>
        <p:sp>
          <p:nvSpPr>
            <p:cNvPr id="235558" name="Rectangle 38">
              <a:extLst>
                <a:ext uri="{FF2B5EF4-FFF2-40B4-BE49-F238E27FC236}">
                  <a16:creationId xmlns:a16="http://schemas.microsoft.com/office/drawing/2014/main" id="{6DEE3ADE-E8B1-9742-9E33-C2DB7B89880A}"/>
                </a:ext>
              </a:extLst>
            </p:cNvPr>
            <p:cNvSpPr>
              <a:spLocks noChangeArrowheads="1"/>
            </p:cNvSpPr>
            <p:nvPr/>
          </p:nvSpPr>
          <p:spPr bwMode="auto">
            <a:xfrm rot="19276533">
              <a:off x="3313" y="2464"/>
              <a:ext cx="690" cy="229"/>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chemeClr val="hlink"/>
                  </a:solidFill>
                  <a:latin typeface="Helvetica BlackOblique" charset="0"/>
                  <a:ea typeface="굴림" charset="0"/>
                  <a:cs typeface="굴림" charset="0"/>
                </a:rPr>
                <a:t>사도행전</a:t>
              </a:r>
              <a:endParaRPr lang="ko-KR" altLang="en-US" sz="1800" b="1">
                <a:solidFill>
                  <a:srgbClr val="FFFF00"/>
                </a:solidFill>
                <a:latin typeface="Helvetica BlackOblique" charset="0"/>
                <a:ea typeface="굴림" charset="0"/>
                <a:cs typeface="굴림" charset="0"/>
              </a:endParaRPr>
            </a:p>
          </p:txBody>
        </p:sp>
        <p:sp>
          <p:nvSpPr>
            <p:cNvPr id="235559" name="Rectangle 39">
              <a:extLst>
                <a:ext uri="{FF2B5EF4-FFF2-40B4-BE49-F238E27FC236}">
                  <a16:creationId xmlns:a16="http://schemas.microsoft.com/office/drawing/2014/main" id="{56BCEB5E-747F-1840-B169-5112CE98F64C}"/>
                </a:ext>
              </a:extLst>
            </p:cNvPr>
            <p:cNvSpPr>
              <a:spLocks noChangeArrowheads="1"/>
            </p:cNvSpPr>
            <p:nvPr/>
          </p:nvSpPr>
          <p:spPr bwMode="auto">
            <a:xfrm rot="1755647">
              <a:off x="1367" y="2723"/>
              <a:ext cx="1276" cy="229"/>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   역사서</a:t>
              </a:r>
              <a:endParaRPr lang="ko-KR" altLang="en-US" sz="1800" b="1">
                <a:solidFill>
                  <a:srgbClr val="FFFF00"/>
                </a:solidFill>
                <a:latin typeface="Helvetica BlackOblique" charset="0"/>
                <a:ea typeface="굴림" charset="0"/>
                <a:cs typeface="굴림" charset="0"/>
              </a:endParaRPr>
            </a:p>
          </p:txBody>
        </p:sp>
        <p:sp>
          <p:nvSpPr>
            <p:cNvPr id="235560" name="Rectangle 40">
              <a:extLst>
                <a:ext uri="{FF2B5EF4-FFF2-40B4-BE49-F238E27FC236}">
                  <a16:creationId xmlns:a16="http://schemas.microsoft.com/office/drawing/2014/main" id="{21AB53F5-9AE5-0043-8014-1C76CB19422D}"/>
                </a:ext>
              </a:extLst>
            </p:cNvPr>
            <p:cNvSpPr>
              <a:spLocks noChangeArrowheads="1"/>
            </p:cNvSpPr>
            <p:nvPr/>
          </p:nvSpPr>
          <p:spPr bwMode="auto">
            <a:xfrm rot="240000">
              <a:off x="1413" y="3047"/>
              <a:ext cx="679"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율법서</a:t>
              </a:r>
              <a:endParaRPr lang="ko-KR" altLang="en-US" sz="1800" b="1">
                <a:solidFill>
                  <a:srgbClr val="FFFF00"/>
                </a:solidFill>
                <a:latin typeface="Helvetica BlackOblique" charset="0"/>
                <a:ea typeface="굴림" charset="0"/>
                <a:cs typeface="굴림" charset="0"/>
              </a:endParaRPr>
            </a:p>
          </p:txBody>
        </p:sp>
        <p:sp>
          <p:nvSpPr>
            <p:cNvPr id="235561" name="Rectangle 41">
              <a:extLst>
                <a:ext uri="{FF2B5EF4-FFF2-40B4-BE49-F238E27FC236}">
                  <a16:creationId xmlns:a16="http://schemas.microsoft.com/office/drawing/2014/main" id="{D881B308-339A-1F48-A3A9-15F1814D4AE5}"/>
                </a:ext>
              </a:extLst>
            </p:cNvPr>
            <p:cNvSpPr>
              <a:spLocks noChangeArrowheads="1"/>
            </p:cNvSpPr>
            <p:nvPr/>
          </p:nvSpPr>
          <p:spPr bwMode="auto">
            <a:xfrm rot="18254599">
              <a:off x="2844" y="1996"/>
              <a:ext cx="1222"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chemeClr val="hlink"/>
                  </a:solidFill>
                  <a:latin typeface="Helvetica BlackOblique" charset="0"/>
                  <a:ea typeface="굴림" charset="0"/>
                  <a:cs typeface="굴림" charset="0"/>
                </a:rPr>
                <a:t>       복음서</a:t>
              </a:r>
              <a:endParaRPr lang="ko-KR" altLang="en-US" sz="1800" b="1">
                <a:solidFill>
                  <a:srgbClr val="FFFF00"/>
                </a:solidFill>
                <a:latin typeface="Helvetica BlackOblique" charset="0"/>
                <a:ea typeface="굴림" charset="0"/>
                <a:cs typeface="굴림" charset="0"/>
              </a:endParaRPr>
            </a:p>
          </p:txBody>
        </p:sp>
      </p:grpSp>
      <p:sp>
        <p:nvSpPr>
          <p:cNvPr id="235569" name="Text Box 49">
            <a:extLst>
              <a:ext uri="{FF2B5EF4-FFF2-40B4-BE49-F238E27FC236}">
                <a16:creationId xmlns:a16="http://schemas.microsoft.com/office/drawing/2014/main" id="{15CF824D-C684-7841-B07C-D556EA2A0235}"/>
              </a:ext>
            </a:extLst>
          </p:cNvPr>
          <p:cNvSpPr txBox="1">
            <a:spLocks noChangeArrowheads="1"/>
          </p:cNvSpPr>
          <p:nvPr/>
        </p:nvSpPr>
        <p:spPr bwMode="auto">
          <a:xfrm>
            <a:off x="247650" y="3730625"/>
            <a:ext cx="1951038" cy="512763"/>
          </a:xfrm>
          <a:prstGeom prst="rect">
            <a:avLst/>
          </a:prstGeom>
          <a:noFill/>
          <a:ln>
            <a:noFill/>
          </a:ln>
          <a:effectLst>
            <a:outerShdw blurRad="63500" dist="5388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l">
              <a:spcBef>
                <a:spcPct val="50000"/>
              </a:spcBef>
              <a:defRPr/>
            </a:pPr>
            <a:r>
              <a:rPr lang="en-US" altLang="ko-KR" sz="2400" b="1">
                <a:solidFill>
                  <a:srgbClr val="2F6AFD"/>
                </a:solidFill>
                <a:latin typeface="Lucida Handwriting" charset="0"/>
                <a:ea typeface="굴림" charset="0"/>
                <a:cs typeface="굴림" charset="0"/>
              </a:rPr>
              <a:t>Promise </a:t>
            </a:r>
          </a:p>
        </p:txBody>
      </p:sp>
      <p:sp>
        <p:nvSpPr>
          <p:cNvPr id="235572" name="Line 52">
            <a:extLst>
              <a:ext uri="{FF2B5EF4-FFF2-40B4-BE49-F238E27FC236}">
                <a16:creationId xmlns:a16="http://schemas.microsoft.com/office/drawing/2014/main" id="{D52D833E-0633-AA47-B335-511DC59241DB}"/>
              </a:ext>
            </a:extLst>
          </p:cNvPr>
          <p:cNvSpPr>
            <a:spLocks noChangeShapeType="1"/>
          </p:cNvSpPr>
          <p:nvPr/>
        </p:nvSpPr>
        <p:spPr bwMode="auto">
          <a:xfrm>
            <a:off x="7345363" y="2651125"/>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235573" name="Line 53">
            <a:extLst>
              <a:ext uri="{FF2B5EF4-FFF2-40B4-BE49-F238E27FC236}">
                <a16:creationId xmlns:a16="http://schemas.microsoft.com/office/drawing/2014/main" id="{F56213AA-443D-7343-882E-A317DD559215}"/>
              </a:ext>
            </a:extLst>
          </p:cNvPr>
          <p:cNvSpPr>
            <a:spLocks noChangeShapeType="1"/>
          </p:cNvSpPr>
          <p:nvPr/>
        </p:nvSpPr>
        <p:spPr bwMode="auto">
          <a:xfrm>
            <a:off x="7440613" y="3316288"/>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235539" name="Rectangle 19">
            <a:extLst>
              <a:ext uri="{FF2B5EF4-FFF2-40B4-BE49-F238E27FC236}">
                <a16:creationId xmlns:a16="http://schemas.microsoft.com/office/drawing/2014/main" id="{44EBCA8C-0FB7-FC4B-B25F-F72005672A3B}"/>
              </a:ext>
            </a:extLst>
          </p:cNvPr>
          <p:cNvSpPr>
            <a:spLocks noChangeArrowheads="1"/>
          </p:cNvSpPr>
          <p:nvPr/>
        </p:nvSpPr>
        <p:spPr bwMode="auto">
          <a:xfrm>
            <a:off x="396875" y="2716213"/>
            <a:ext cx="1374775"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ko-KR" altLang="en-US" sz="2400" b="1">
                <a:solidFill>
                  <a:srgbClr val="2F6AFD"/>
                </a:solidFill>
                <a:latin typeface="Lucida Handwriting" charset="0"/>
                <a:ea typeface="굴림" charset="0"/>
                <a:cs typeface="굴림" charset="0"/>
              </a:rPr>
              <a:t>히브리어</a:t>
            </a:r>
          </a:p>
        </p:txBody>
      </p:sp>
      <p:sp>
        <p:nvSpPr>
          <p:cNvPr id="235540" name="Rectangle 20">
            <a:extLst>
              <a:ext uri="{FF2B5EF4-FFF2-40B4-BE49-F238E27FC236}">
                <a16:creationId xmlns:a16="http://schemas.microsoft.com/office/drawing/2014/main" id="{7D68F52D-EE67-1A41-86AC-0BD5F5AE3DAD}"/>
              </a:ext>
            </a:extLst>
          </p:cNvPr>
          <p:cNvSpPr>
            <a:spLocks noChangeArrowheads="1"/>
          </p:cNvSpPr>
          <p:nvPr/>
        </p:nvSpPr>
        <p:spPr bwMode="auto">
          <a:xfrm>
            <a:off x="7392988" y="2716213"/>
            <a:ext cx="1076325"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ko-KR" altLang="en-US" sz="2400" b="1">
                <a:solidFill>
                  <a:srgbClr val="2F6AFD"/>
                </a:solidFill>
                <a:latin typeface="Lucida Handwriting" charset="0"/>
                <a:ea typeface="굴림" charset="0"/>
                <a:cs typeface="굴림" charset="0"/>
              </a:rPr>
              <a:t>헬라어</a:t>
            </a:r>
          </a:p>
        </p:txBody>
      </p:sp>
      <p:sp>
        <p:nvSpPr>
          <p:cNvPr id="235543" name="Rectangle 23">
            <a:extLst>
              <a:ext uri="{FF2B5EF4-FFF2-40B4-BE49-F238E27FC236}">
                <a16:creationId xmlns:a16="http://schemas.microsoft.com/office/drawing/2014/main" id="{FBA0CB49-ECB2-2A4A-9492-9A3AF72B5AEC}"/>
              </a:ext>
            </a:extLst>
          </p:cNvPr>
          <p:cNvSpPr>
            <a:spLocks noChangeArrowheads="1"/>
          </p:cNvSpPr>
          <p:nvPr/>
        </p:nvSpPr>
        <p:spPr bwMode="auto">
          <a:xfrm>
            <a:off x="7302500" y="3384550"/>
            <a:ext cx="946150"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ko-KR" altLang="en-US" sz="2400" b="1">
                <a:solidFill>
                  <a:srgbClr val="2F6AFD"/>
                </a:solidFill>
                <a:latin typeface="Lucida Handwriting" charset="0"/>
                <a:ea typeface="굴림" charset="0"/>
                <a:cs typeface="굴림" charset="0"/>
              </a:rPr>
              <a:t>은혜</a:t>
            </a:r>
            <a:r>
              <a:rPr lang="en-US" altLang="ko-KR" sz="2400" b="1">
                <a:solidFill>
                  <a:srgbClr val="2F6AFD"/>
                </a:solidFill>
                <a:latin typeface="Lucida Handwriting" charset="0"/>
                <a:ea typeface="굴림" charset="0"/>
                <a:cs typeface="굴림" charset="0"/>
              </a:rPr>
              <a:t>/ </a:t>
            </a:r>
            <a:endParaRPr lang="en-US" altLang="ko-KR" sz="1800" b="1">
              <a:solidFill>
                <a:srgbClr val="2F6AFD"/>
              </a:solidFill>
              <a:latin typeface="Lucida Handwriting" charset="0"/>
              <a:ea typeface="굴림" charset="0"/>
              <a:cs typeface="굴림" charset="0"/>
            </a:endParaRPr>
          </a:p>
        </p:txBody>
      </p:sp>
      <p:sp>
        <p:nvSpPr>
          <p:cNvPr id="235544" name="Rectangle 24">
            <a:extLst>
              <a:ext uri="{FF2B5EF4-FFF2-40B4-BE49-F238E27FC236}">
                <a16:creationId xmlns:a16="http://schemas.microsoft.com/office/drawing/2014/main" id="{2D4C3D17-8985-CD4D-AD0F-D0E98D3E7188}"/>
              </a:ext>
            </a:extLst>
          </p:cNvPr>
          <p:cNvSpPr>
            <a:spLocks noChangeArrowheads="1"/>
          </p:cNvSpPr>
          <p:nvPr/>
        </p:nvSpPr>
        <p:spPr bwMode="auto">
          <a:xfrm>
            <a:off x="509588" y="3386138"/>
            <a:ext cx="1136650"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tabLst>
                <a:tab pos="460375" algn="l"/>
              </a:tabLst>
              <a:defRPr/>
            </a:pPr>
            <a:r>
              <a:rPr lang="ko-KR" altLang="en-US" sz="2400" b="1">
                <a:solidFill>
                  <a:srgbClr val="2F6AFD"/>
                </a:solidFill>
                <a:latin typeface="Lucida Handwriting" charset="0"/>
                <a:ea typeface="굴림" charset="0"/>
                <a:cs typeface="굴림" charset="0"/>
              </a:rPr>
              <a:t>율법</a:t>
            </a:r>
            <a:r>
              <a:rPr lang="en-US" altLang="ko-KR" sz="2400" b="1">
                <a:solidFill>
                  <a:srgbClr val="2F6AFD"/>
                </a:solidFill>
                <a:latin typeface="Lucida Handwriting" charset="0"/>
                <a:ea typeface="굴림" charset="0"/>
                <a:cs typeface="굴림" charset="0"/>
              </a:rPr>
              <a:t>/</a:t>
            </a:r>
            <a:endParaRPr lang="en-US" altLang="ko-KR" sz="1800" b="1">
              <a:solidFill>
                <a:srgbClr val="2F6AFD"/>
              </a:solidFill>
              <a:latin typeface="Lucida Handwriting" charset="0"/>
              <a:ea typeface="굴림" charset="0"/>
              <a:cs typeface="굴림" charset="0"/>
            </a:endParaRPr>
          </a:p>
        </p:txBody>
      </p:sp>
      <p:sp>
        <p:nvSpPr>
          <p:cNvPr id="235570" name="Text Box 50">
            <a:extLst>
              <a:ext uri="{FF2B5EF4-FFF2-40B4-BE49-F238E27FC236}">
                <a16:creationId xmlns:a16="http://schemas.microsoft.com/office/drawing/2014/main" id="{CB2F7986-67C0-8C48-9F38-C0535112E090}"/>
              </a:ext>
            </a:extLst>
          </p:cNvPr>
          <p:cNvSpPr txBox="1">
            <a:spLocks noChangeArrowheads="1"/>
          </p:cNvSpPr>
          <p:nvPr/>
        </p:nvSpPr>
        <p:spPr bwMode="auto">
          <a:xfrm>
            <a:off x="6796088" y="3730625"/>
            <a:ext cx="2767012" cy="457200"/>
          </a:xfrm>
          <a:prstGeom prst="rect">
            <a:avLst/>
          </a:prstGeom>
          <a:noFill/>
          <a:ln>
            <a:noFill/>
          </a:ln>
          <a:effectLst>
            <a:outerShdw blurRad="63500" dist="7184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l">
              <a:defRPr/>
            </a:pPr>
            <a:r>
              <a:rPr lang="ko-KR" altLang="en-US" sz="2400" b="1">
                <a:solidFill>
                  <a:srgbClr val="2F6AFD"/>
                </a:solidFill>
                <a:latin typeface="Lucida Handwriting" charset="0"/>
                <a:ea typeface="굴림" charset="0"/>
                <a:cs typeface="굴림" charset="0"/>
              </a:rPr>
              <a:t>               성취</a:t>
            </a:r>
            <a:endParaRPr lang="ko-KR" altLang="en-US">
              <a:solidFill>
                <a:srgbClr val="2F6AFD"/>
              </a:solidFill>
              <a:latin typeface="Times" charset="0"/>
              <a:ea typeface="굴림" charset="0"/>
              <a:cs typeface="굴림" charset="0"/>
            </a:endParaRPr>
          </a:p>
        </p:txBody>
      </p:sp>
      <p:sp>
        <p:nvSpPr>
          <p:cNvPr id="235571" name="Line 51">
            <a:extLst>
              <a:ext uri="{FF2B5EF4-FFF2-40B4-BE49-F238E27FC236}">
                <a16:creationId xmlns:a16="http://schemas.microsoft.com/office/drawing/2014/main" id="{EA2DABD2-6B8E-0445-96FE-0CF886316AC4}"/>
              </a:ext>
            </a:extLst>
          </p:cNvPr>
          <p:cNvSpPr>
            <a:spLocks noChangeShapeType="1"/>
          </p:cNvSpPr>
          <p:nvPr/>
        </p:nvSpPr>
        <p:spPr bwMode="auto">
          <a:xfrm>
            <a:off x="7135813" y="1884363"/>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235574" name="Line 54">
            <a:extLst>
              <a:ext uri="{FF2B5EF4-FFF2-40B4-BE49-F238E27FC236}">
                <a16:creationId xmlns:a16="http://schemas.microsoft.com/office/drawing/2014/main" id="{D49FB9E9-4D1A-054C-9A72-DE15E436E902}"/>
              </a:ext>
            </a:extLst>
          </p:cNvPr>
          <p:cNvSpPr>
            <a:spLocks noChangeShapeType="1"/>
          </p:cNvSpPr>
          <p:nvPr/>
        </p:nvSpPr>
        <p:spPr bwMode="auto">
          <a:xfrm>
            <a:off x="7593013" y="4424363"/>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235575" name="Line 55">
            <a:extLst>
              <a:ext uri="{FF2B5EF4-FFF2-40B4-BE49-F238E27FC236}">
                <a16:creationId xmlns:a16="http://schemas.microsoft.com/office/drawing/2014/main" id="{ADE26C2C-353D-924B-AAB6-FA5C5B49BA1C}"/>
              </a:ext>
            </a:extLst>
          </p:cNvPr>
          <p:cNvSpPr>
            <a:spLocks noChangeShapeType="1"/>
          </p:cNvSpPr>
          <p:nvPr/>
        </p:nvSpPr>
        <p:spPr bwMode="auto">
          <a:xfrm>
            <a:off x="866775" y="1893888"/>
            <a:ext cx="96996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235576" name="Line 56">
            <a:extLst>
              <a:ext uri="{FF2B5EF4-FFF2-40B4-BE49-F238E27FC236}">
                <a16:creationId xmlns:a16="http://schemas.microsoft.com/office/drawing/2014/main" id="{4A62CD68-1B06-9A4A-A75B-F4B77D545EE0}"/>
              </a:ext>
            </a:extLst>
          </p:cNvPr>
          <p:cNvSpPr>
            <a:spLocks noChangeShapeType="1"/>
          </p:cNvSpPr>
          <p:nvPr/>
        </p:nvSpPr>
        <p:spPr bwMode="auto">
          <a:xfrm>
            <a:off x="762000" y="2660650"/>
            <a:ext cx="96996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235577" name="Line 57">
            <a:extLst>
              <a:ext uri="{FF2B5EF4-FFF2-40B4-BE49-F238E27FC236}">
                <a16:creationId xmlns:a16="http://schemas.microsoft.com/office/drawing/2014/main" id="{46788C89-CDA1-1C42-A102-22B0E741EE0E}"/>
              </a:ext>
            </a:extLst>
          </p:cNvPr>
          <p:cNvSpPr>
            <a:spLocks noChangeShapeType="1"/>
          </p:cNvSpPr>
          <p:nvPr/>
        </p:nvSpPr>
        <p:spPr bwMode="auto">
          <a:xfrm>
            <a:off x="671513" y="3311525"/>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235578" name="Line 58">
            <a:extLst>
              <a:ext uri="{FF2B5EF4-FFF2-40B4-BE49-F238E27FC236}">
                <a16:creationId xmlns:a16="http://schemas.microsoft.com/office/drawing/2014/main" id="{FBB6F973-7F7A-D54F-8CF1-5A424DB35191}"/>
              </a:ext>
            </a:extLst>
          </p:cNvPr>
          <p:cNvSpPr>
            <a:spLocks noChangeShapeType="1"/>
          </p:cNvSpPr>
          <p:nvPr/>
        </p:nvSpPr>
        <p:spPr bwMode="auto">
          <a:xfrm>
            <a:off x="495300" y="4391025"/>
            <a:ext cx="96996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grpSp>
        <p:nvGrpSpPr>
          <p:cNvPr id="235582" name="Group 62">
            <a:extLst>
              <a:ext uri="{FF2B5EF4-FFF2-40B4-BE49-F238E27FC236}">
                <a16:creationId xmlns:a16="http://schemas.microsoft.com/office/drawing/2014/main" id="{F3BFCD89-A56D-7F4F-8D34-439E4AAD1064}"/>
              </a:ext>
            </a:extLst>
          </p:cNvPr>
          <p:cNvGrpSpPr>
            <a:grpSpLocks/>
          </p:cNvGrpSpPr>
          <p:nvPr/>
        </p:nvGrpSpPr>
        <p:grpSpPr bwMode="auto">
          <a:xfrm>
            <a:off x="9525" y="4660900"/>
            <a:ext cx="9134475" cy="895350"/>
            <a:chOff x="6" y="2936"/>
            <a:chExt cx="5754" cy="564"/>
          </a:xfrm>
        </p:grpSpPr>
        <p:sp>
          <p:nvSpPr>
            <p:cNvPr id="235580" name="Oval 60">
              <a:extLst>
                <a:ext uri="{FF2B5EF4-FFF2-40B4-BE49-F238E27FC236}">
                  <a16:creationId xmlns:a16="http://schemas.microsoft.com/office/drawing/2014/main" id="{7AA5EDC1-9C5D-7345-A7CE-074DD5A406A6}"/>
                </a:ext>
              </a:extLst>
            </p:cNvPr>
            <p:cNvSpPr>
              <a:spLocks noChangeArrowheads="1"/>
            </p:cNvSpPr>
            <p:nvPr/>
          </p:nvSpPr>
          <p:spPr bwMode="auto">
            <a:xfrm>
              <a:off x="6" y="2937"/>
              <a:ext cx="1116" cy="563"/>
            </a:xfrm>
            <a:prstGeom prst="ellipse">
              <a:avLst/>
            </a:prstGeom>
            <a:noFill/>
            <a:ln w="76200">
              <a:solidFill>
                <a:srgbClr val="E81034"/>
              </a:solidFill>
              <a:round/>
              <a:headEnd/>
              <a:tailEnd/>
            </a:ln>
            <a:effectLst>
              <a:outerShdw blurRad="63500" dist="71842" dir="2700000" algn="ctr" rotWithShape="0">
                <a:srgbClr val="000000">
                  <a:alpha val="74998"/>
                </a:srgbClr>
              </a:outerShdw>
            </a:effectLst>
            <a:extLst>
              <a:ext uri="{909E8E84-426E-40dd-AFC4-6F175D3DCCD1}">
                <a14:hiddenFill xmlns="" xmlns:a14="http://schemas.microsoft.com/office/drawing/2010/main">
                  <a:solidFill>
                    <a:schemeClr val="hlink"/>
                  </a:solidFill>
                </a14:hiddenFill>
              </a:ext>
            </a:extLst>
          </p:spPr>
          <p:txBody>
            <a:bodyPr wrap="none" anchor="ctr"/>
            <a:lstStyle/>
            <a:p>
              <a:pPr>
                <a:defRPr/>
              </a:pPr>
              <a:endParaRPr lang="en-US">
                <a:latin typeface="Comic Sans MS" charset="0"/>
                <a:ea typeface="ＭＳ Ｐゴシック" charset="0"/>
              </a:endParaRPr>
            </a:p>
          </p:txBody>
        </p:sp>
        <p:sp>
          <p:nvSpPr>
            <p:cNvPr id="235581" name="Oval 61">
              <a:extLst>
                <a:ext uri="{FF2B5EF4-FFF2-40B4-BE49-F238E27FC236}">
                  <a16:creationId xmlns:a16="http://schemas.microsoft.com/office/drawing/2014/main" id="{9FFC56A9-2643-0440-A499-3DACD6C0E05C}"/>
                </a:ext>
              </a:extLst>
            </p:cNvPr>
            <p:cNvSpPr>
              <a:spLocks noChangeArrowheads="1"/>
            </p:cNvSpPr>
            <p:nvPr/>
          </p:nvSpPr>
          <p:spPr bwMode="auto">
            <a:xfrm>
              <a:off x="4573" y="2936"/>
              <a:ext cx="1187" cy="563"/>
            </a:xfrm>
            <a:prstGeom prst="ellipse">
              <a:avLst/>
            </a:prstGeom>
            <a:noFill/>
            <a:ln w="76200">
              <a:solidFill>
                <a:srgbClr val="E81034"/>
              </a:solidFill>
              <a:round/>
              <a:headEnd/>
              <a:tailEnd/>
            </a:ln>
            <a:effectLst>
              <a:outerShdw blurRad="63500" dist="71842" dir="2700000" algn="ctr" rotWithShape="0">
                <a:srgbClr val="000000">
                  <a:alpha val="74998"/>
                </a:srgbClr>
              </a:outerShdw>
            </a:effectLst>
            <a:extLst>
              <a:ext uri="{909E8E84-426E-40dd-AFC4-6F175D3DCCD1}">
                <a14:hiddenFill xmlns="" xmlns:a14="http://schemas.microsoft.com/office/drawing/2010/main">
                  <a:solidFill>
                    <a:schemeClr val="hlink"/>
                  </a:solidFill>
                </a14:hiddenFill>
              </a:ext>
            </a:extLst>
          </p:spPr>
          <p:txBody>
            <a:bodyPr wrap="none" anchor="ctr"/>
            <a:lstStyle/>
            <a:p>
              <a:pPr>
                <a:defRPr/>
              </a:pPr>
              <a:endParaRPr lang="en-US">
                <a:latin typeface="Comic Sans MS" charset="0"/>
                <a:ea typeface="ＭＳ Ｐゴシック" charset="0"/>
              </a:endParaRPr>
            </a:p>
          </p:txBody>
        </p:sp>
      </p:grpSp>
      <p:sp>
        <p:nvSpPr>
          <p:cNvPr id="235583" name="Text Box 63">
            <a:extLst>
              <a:ext uri="{FF2B5EF4-FFF2-40B4-BE49-F238E27FC236}">
                <a16:creationId xmlns:a16="http://schemas.microsoft.com/office/drawing/2014/main" id="{CC5BC166-6FEB-2340-A2B1-A58D0E7E14D8}"/>
              </a:ext>
            </a:extLst>
          </p:cNvPr>
          <p:cNvSpPr txBox="1">
            <a:spLocks noChangeArrowheads="1"/>
          </p:cNvSpPr>
          <p:nvPr/>
        </p:nvSpPr>
        <p:spPr bwMode="auto">
          <a:xfrm>
            <a:off x="8720138" y="80963"/>
            <a:ext cx="260350" cy="446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ko-KR" altLang="en-US" sz="2000">
                <a:solidFill>
                  <a:srgbClr val="FFA27C"/>
                </a:solidFill>
                <a:latin typeface="Comic Sans MS" charset="0"/>
                <a:ea typeface="굴림" charset="0"/>
                <a:cs typeface="굴림" charset="0"/>
              </a:rPr>
              <a:t> </a:t>
            </a:r>
          </a:p>
        </p:txBody>
      </p:sp>
      <p:sp>
        <p:nvSpPr>
          <p:cNvPr id="235587" name="Text Box 67">
            <a:extLst>
              <a:ext uri="{FF2B5EF4-FFF2-40B4-BE49-F238E27FC236}">
                <a16:creationId xmlns:a16="http://schemas.microsoft.com/office/drawing/2014/main" id="{FA8CDD2C-FD2A-754F-8072-14B39C1F2365}"/>
              </a:ext>
            </a:extLst>
          </p:cNvPr>
          <p:cNvSpPr txBox="1">
            <a:spLocks noChangeArrowheads="1"/>
          </p:cNvSpPr>
          <p:nvPr/>
        </p:nvSpPr>
        <p:spPr bwMode="auto">
          <a:xfrm>
            <a:off x="169863" y="3762375"/>
            <a:ext cx="2317750" cy="533400"/>
          </a:xfrm>
          <a:prstGeom prst="rect">
            <a:avLst/>
          </a:prstGeom>
          <a:solidFill>
            <a:schemeClr val="bg1"/>
          </a:solidFill>
          <a:ln w="76200">
            <a:solidFill>
              <a:schemeClr val="hlink"/>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ko-KR" sz="2400">
                <a:latin typeface="Arial Black" charset="0"/>
                <a:ea typeface="굴림" charset="0"/>
                <a:cs typeface="굴림" charset="0"/>
              </a:rPr>
              <a:t>H </a:t>
            </a:r>
            <a:r>
              <a:rPr lang="ko-KR" altLang="en-US" sz="2400" b="1">
                <a:latin typeface="Arial Black" charset="0"/>
                <a:ea typeface="굴림" charset="0"/>
                <a:cs typeface="굴림" charset="0"/>
              </a:rPr>
              <a:t>행</a:t>
            </a:r>
          </a:p>
        </p:txBody>
      </p:sp>
      <p:sp>
        <p:nvSpPr>
          <p:cNvPr id="235590" name="Rectangle 70">
            <a:extLst>
              <a:ext uri="{FF2B5EF4-FFF2-40B4-BE49-F238E27FC236}">
                <a16:creationId xmlns:a16="http://schemas.microsoft.com/office/drawing/2014/main" id="{9814C958-C9B2-8C44-91BA-9D2F258B3C43}"/>
              </a:ext>
            </a:extLst>
          </p:cNvPr>
          <p:cNvSpPr>
            <a:spLocks noChangeArrowheads="1"/>
          </p:cNvSpPr>
          <p:nvPr/>
        </p:nvSpPr>
        <p:spPr bwMode="auto">
          <a:xfrm>
            <a:off x="8091488" y="6427788"/>
            <a:ext cx="339725" cy="268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altLang="ko-KR" sz="1000" b="1">
                <a:solidFill>
                  <a:schemeClr val="bg1"/>
                </a:solidFill>
                <a:effectLst>
                  <a:outerShdw blurRad="38100" dist="38100" dir="2700000" algn="tl">
                    <a:srgbClr val="000000"/>
                  </a:outerShdw>
                </a:effectLst>
                <a:latin typeface="Comic Sans MS" charset="0"/>
                <a:ea typeface="굴림" charset="0"/>
                <a:cs typeface="굴림" charset="0"/>
              </a:rPr>
              <a:t>20</a:t>
            </a:r>
            <a:endParaRPr lang="en-US" altLang="ko-KR" sz="1000" b="1">
              <a:effectLst>
                <a:outerShdw blurRad="38100" dist="38100" dir="2700000" algn="tl">
                  <a:srgbClr val="FFFFFF"/>
                </a:outerShdw>
              </a:effectLst>
              <a:latin typeface="Comic Sans MS" charset="0"/>
              <a:ea typeface="굴림" charset="0"/>
              <a:cs typeface="굴림" charset="0"/>
            </a:endParaRPr>
          </a:p>
        </p:txBody>
      </p:sp>
      <p:sp>
        <p:nvSpPr>
          <p:cNvPr id="235591" name="Text Box 71">
            <a:extLst>
              <a:ext uri="{FF2B5EF4-FFF2-40B4-BE49-F238E27FC236}">
                <a16:creationId xmlns:a16="http://schemas.microsoft.com/office/drawing/2014/main" id="{F529423D-9A4D-1843-A580-366B017D2E7E}"/>
              </a:ext>
            </a:extLst>
          </p:cNvPr>
          <p:cNvSpPr txBox="1">
            <a:spLocks noChangeArrowheads="1"/>
          </p:cNvSpPr>
          <p:nvPr/>
        </p:nvSpPr>
        <p:spPr bwMode="auto">
          <a:xfrm>
            <a:off x="8523288" y="6353175"/>
            <a:ext cx="282575" cy="411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ko-KR" altLang="en-US" sz="1800" b="1">
                <a:solidFill>
                  <a:srgbClr val="FFFFFF"/>
                </a:solidFill>
                <a:latin typeface="Comic Sans MS" charset="0"/>
                <a:ea typeface="굴림" charset="0"/>
                <a:cs typeface="굴림" charset="0"/>
              </a:rPr>
              <a:t> </a:t>
            </a:r>
          </a:p>
        </p:txBody>
      </p:sp>
      <p:grpSp>
        <p:nvGrpSpPr>
          <p:cNvPr id="23592" name="Group 74">
            <a:extLst>
              <a:ext uri="{FF2B5EF4-FFF2-40B4-BE49-F238E27FC236}">
                <a16:creationId xmlns:a16="http://schemas.microsoft.com/office/drawing/2014/main" id="{ED7108AB-8EB7-5F46-8EF1-76CE8CE1319B}"/>
              </a:ext>
            </a:extLst>
          </p:cNvPr>
          <p:cNvGrpSpPr>
            <a:grpSpLocks/>
          </p:cNvGrpSpPr>
          <p:nvPr/>
        </p:nvGrpSpPr>
        <p:grpSpPr bwMode="auto">
          <a:xfrm>
            <a:off x="3421063" y="169863"/>
            <a:ext cx="2503487" cy="1403350"/>
            <a:chOff x="2155" y="107"/>
            <a:chExt cx="1577" cy="884"/>
          </a:xfrm>
        </p:grpSpPr>
        <p:sp>
          <p:nvSpPr>
            <p:cNvPr id="235595" name="Rectangle 75">
              <a:extLst>
                <a:ext uri="{FF2B5EF4-FFF2-40B4-BE49-F238E27FC236}">
                  <a16:creationId xmlns:a16="http://schemas.microsoft.com/office/drawing/2014/main" id="{3A3570A5-849D-CE47-9A5F-C740BCFF2640}"/>
                </a:ext>
              </a:extLst>
            </p:cNvPr>
            <p:cNvSpPr>
              <a:spLocks noChangeArrowheads="1"/>
            </p:cNvSpPr>
            <p:nvPr/>
          </p:nvSpPr>
          <p:spPr bwMode="auto">
            <a:xfrm>
              <a:off x="2155" y="107"/>
              <a:ext cx="1029" cy="248"/>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000" b="1">
                  <a:solidFill>
                    <a:srgbClr val="2F6AFD"/>
                  </a:solidFill>
                  <a:latin typeface="Lucida Handwriting" charset="0"/>
                  <a:ea typeface="굴림" charset="0"/>
                  <a:cs typeface="굴림" charset="0"/>
                </a:rPr>
                <a:t>1600 </a:t>
              </a:r>
              <a:r>
                <a:rPr lang="ko-KR" altLang="en-US" sz="2000" b="1">
                  <a:solidFill>
                    <a:srgbClr val="2F6AFD"/>
                  </a:solidFill>
                  <a:latin typeface="Lucida Handwriting" charset="0"/>
                  <a:ea typeface="굴림" charset="0"/>
                  <a:cs typeface="굴림" charset="0"/>
                </a:rPr>
                <a:t>년 동안</a:t>
              </a:r>
            </a:p>
          </p:txBody>
        </p:sp>
        <p:sp>
          <p:nvSpPr>
            <p:cNvPr id="235596" name="Rectangle 76">
              <a:extLst>
                <a:ext uri="{FF2B5EF4-FFF2-40B4-BE49-F238E27FC236}">
                  <a16:creationId xmlns:a16="http://schemas.microsoft.com/office/drawing/2014/main" id="{A386CFB4-2910-5C44-BDB7-48FBB32EA76B}"/>
                </a:ext>
              </a:extLst>
            </p:cNvPr>
            <p:cNvSpPr>
              <a:spLocks noChangeArrowheads="1"/>
            </p:cNvSpPr>
            <p:nvPr/>
          </p:nvSpPr>
          <p:spPr bwMode="auto">
            <a:xfrm>
              <a:off x="2250" y="335"/>
              <a:ext cx="881" cy="248"/>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defRPr/>
              </a:pPr>
              <a:r>
                <a:rPr lang="en-US" altLang="ko-KR" sz="2000" b="1">
                  <a:solidFill>
                    <a:srgbClr val="2F6AFD"/>
                  </a:solidFill>
                  <a:latin typeface="Lucida Handwriting" charset="0"/>
                  <a:ea typeface="굴림" charset="0"/>
                  <a:cs typeface="굴림" charset="0"/>
                </a:rPr>
                <a:t>40 </a:t>
              </a:r>
              <a:r>
                <a:rPr lang="ko-KR" altLang="en-US" sz="2000" b="1">
                  <a:solidFill>
                    <a:srgbClr val="2F6AFD"/>
                  </a:solidFill>
                  <a:latin typeface="Lucida Handwriting" charset="0"/>
                  <a:ea typeface="굴림" charset="0"/>
                  <a:cs typeface="굴림" charset="0"/>
                </a:rPr>
                <a:t>저자들</a:t>
              </a:r>
            </a:p>
          </p:txBody>
        </p:sp>
        <p:sp>
          <p:nvSpPr>
            <p:cNvPr id="235597" name="Rectangle 77">
              <a:extLst>
                <a:ext uri="{FF2B5EF4-FFF2-40B4-BE49-F238E27FC236}">
                  <a16:creationId xmlns:a16="http://schemas.microsoft.com/office/drawing/2014/main" id="{B8547588-56BA-FE4A-A7B1-C0E6F1859CBE}"/>
                </a:ext>
              </a:extLst>
            </p:cNvPr>
            <p:cNvSpPr>
              <a:spLocks noChangeArrowheads="1"/>
            </p:cNvSpPr>
            <p:nvPr/>
          </p:nvSpPr>
          <p:spPr bwMode="auto">
            <a:xfrm>
              <a:off x="2246" y="610"/>
              <a:ext cx="1128" cy="210"/>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600" b="1">
                  <a:solidFill>
                    <a:srgbClr val="2F6AFD"/>
                  </a:solidFill>
                  <a:latin typeface="Times" charset="0"/>
                  <a:ea typeface="굴림" charset="0"/>
                  <a:cs typeface="굴림" charset="0"/>
                </a:rPr>
                <a:t>한 가지 주제</a:t>
              </a:r>
              <a:r>
                <a:rPr lang="en-US" altLang="ko-KR" sz="1600" b="1">
                  <a:solidFill>
                    <a:srgbClr val="2F6AFD"/>
                  </a:solidFill>
                  <a:latin typeface="Times" charset="0"/>
                  <a:ea typeface="굴림" charset="0"/>
                  <a:cs typeface="굴림" charset="0"/>
                </a:rPr>
                <a:t>:</a:t>
              </a:r>
            </a:p>
          </p:txBody>
        </p:sp>
        <p:sp>
          <p:nvSpPr>
            <p:cNvPr id="235598" name="Rectangle 78">
              <a:extLst>
                <a:ext uri="{FF2B5EF4-FFF2-40B4-BE49-F238E27FC236}">
                  <a16:creationId xmlns:a16="http://schemas.microsoft.com/office/drawing/2014/main" id="{22E76297-D83A-E847-A598-52902286474C}"/>
                </a:ext>
              </a:extLst>
            </p:cNvPr>
            <p:cNvSpPr>
              <a:spLocks noChangeArrowheads="1"/>
            </p:cNvSpPr>
            <p:nvPr/>
          </p:nvSpPr>
          <p:spPr bwMode="auto">
            <a:xfrm>
              <a:off x="2172" y="743"/>
              <a:ext cx="1560" cy="248"/>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defRPr/>
              </a:pPr>
              <a:r>
                <a:rPr lang="ko-KR" altLang="en-US" sz="2000" b="1">
                  <a:solidFill>
                    <a:srgbClr val="2F6AFD"/>
                  </a:solidFill>
                  <a:latin typeface="Lucida Handwriting" charset="0"/>
                  <a:ea typeface="굴림" charset="0"/>
                  <a:cs typeface="굴림" charset="0"/>
                </a:rPr>
                <a:t>하나님의 영광</a:t>
              </a:r>
              <a:endParaRPr lang="en-US" altLang="ko-KR" sz="2000" b="1">
                <a:solidFill>
                  <a:srgbClr val="2F6AFD"/>
                </a:solidFill>
                <a:latin typeface="Lucida Handwriting" charset="0"/>
                <a:ea typeface="굴림" charset="0"/>
                <a:cs typeface="굴림" charset="0"/>
              </a:endParaRPr>
            </a:p>
          </p:txBody>
        </p:sp>
      </p:grpSp>
      <p:sp>
        <p:nvSpPr>
          <p:cNvPr id="235600" name="Rectangle 80">
            <a:extLst>
              <a:ext uri="{FF2B5EF4-FFF2-40B4-BE49-F238E27FC236}">
                <a16:creationId xmlns:a16="http://schemas.microsoft.com/office/drawing/2014/main" id="{993915A5-C022-114B-9AD0-A0A3199949EE}"/>
              </a:ext>
            </a:extLst>
          </p:cNvPr>
          <p:cNvSpPr>
            <a:spLocks noChangeArrowheads="1"/>
          </p:cNvSpPr>
          <p:nvPr/>
        </p:nvSpPr>
        <p:spPr bwMode="auto">
          <a:xfrm>
            <a:off x="6821488" y="1001713"/>
            <a:ext cx="1577975" cy="515937"/>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defRPr/>
            </a:pPr>
            <a:r>
              <a:rPr lang="ko-KR" altLang="en-US" sz="2800" b="1">
                <a:solidFill>
                  <a:srgbClr val="2F6AFD"/>
                </a:solidFill>
                <a:latin typeface="Lucida Handwriting" charset="0"/>
                <a:ea typeface="굴림" charset="0"/>
                <a:cs typeface="굴림" charset="0"/>
              </a:rPr>
              <a:t>신약성경</a:t>
            </a:r>
            <a:endParaRPr lang="ko-KR" altLang="en-US">
              <a:latin typeface="Comic Sans MS" charset="0"/>
              <a:ea typeface="굴림" charset="0"/>
              <a:cs typeface="굴림" charset="0"/>
            </a:endParaRPr>
          </a:p>
        </p:txBody>
      </p:sp>
      <p:sp>
        <p:nvSpPr>
          <p:cNvPr id="235601" name="Rectangle 81">
            <a:extLst>
              <a:ext uri="{FF2B5EF4-FFF2-40B4-BE49-F238E27FC236}">
                <a16:creationId xmlns:a16="http://schemas.microsoft.com/office/drawing/2014/main" id="{6878EE6D-C89D-6046-948C-6D0516939625}"/>
              </a:ext>
            </a:extLst>
          </p:cNvPr>
          <p:cNvSpPr>
            <a:spLocks noChangeArrowheads="1"/>
          </p:cNvSpPr>
          <p:nvPr/>
        </p:nvSpPr>
        <p:spPr bwMode="auto">
          <a:xfrm>
            <a:off x="693738" y="992188"/>
            <a:ext cx="1676400" cy="515937"/>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defRPr/>
            </a:pPr>
            <a:r>
              <a:rPr lang="ko-KR" altLang="en-US" sz="2800" b="1">
                <a:solidFill>
                  <a:srgbClr val="2F6AFD"/>
                </a:solidFill>
                <a:latin typeface="Lucida Handwriting" charset="0"/>
                <a:ea typeface="굴림" charset="0"/>
                <a:cs typeface="굴림" charset="0"/>
              </a:rPr>
              <a:t> 구약성경</a:t>
            </a:r>
            <a:endParaRPr lang="ko-KR" altLang="en-US">
              <a:latin typeface="Comic Sans MS" charset="0"/>
              <a:ea typeface="굴림" charset="0"/>
              <a:cs typeface="굴림" charset="0"/>
            </a:endParaRPr>
          </a:p>
        </p:txBody>
      </p:sp>
      <p:sp>
        <p:nvSpPr>
          <p:cNvPr id="235602" name="Rectangle 82">
            <a:extLst>
              <a:ext uri="{FF2B5EF4-FFF2-40B4-BE49-F238E27FC236}">
                <a16:creationId xmlns:a16="http://schemas.microsoft.com/office/drawing/2014/main" id="{2355C733-F455-224D-837C-96F8FF0F768D}"/>
              </a:ext>
            </a:extLst>
          </p:cNvPr>
          <p:cNvSpPr>
            <a:spLocks noChangeArrowheads="1"/>
          </p:cNvSpPr>
          <p:nvPr/>
        </p:nvSpPr>
        <p:spPr bwMode="auto">
          <a:xfrm>
            <a:off x="6492875" y="2017713"/>
            <a:ext cx="2457450"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ko-KR" altLang="en-US" sz="2400" b="1">
                <a:solidFill>
                  <a:srgbClr val="FFFF00"/>
                </a:solidFill>
                <a:latin typeface="Lucida Handwriting" panose="03010101010101010101" pitchFamily="66" charset="77"/>
                <a:ea typeface="굴림" panose="020B0600000101010101" pitchFamily="34" charset="-127"/>
              </a:rPr>
              <a:t>  </a:t>
            </a:r>
            <a:r>
              <a:rPr lang="ko-KR" altLang="en-US" sz="2400" b="1">
                <a:solidFill>
                  <a:srgbClr val="2F6AFD"/>
                </a:solidFill>
                <a:latin typeface="Lucida Handwriting" panose="03010101010101010101" pitchFamily="66" charset="77"/>
                <a:ea typeface="굴림" panose="020B0600000101010101" pitchFamily="34" charset="-127"/>
              </a:rPr>
              <a:t>“</a:t>
            </a:r>
            <a:r>
              <a:rPr lang="en-US" altLang="ko-KR" sz="2400" b="1">
                <a:solidFill>
                  <a:srgbClr val="2F6AFD"/>
                </a:solidFill>
                <a:latin typeface="Lucida Handwriting" panose="03010101010101010101" pitchFamily="66" charset="77"/>
                <a:ea typeface="굴림" panose="020B0600000101010101" pitchFamily="34" charset="-127"/>
              </a:rPr>
              <a:t>27” </a:t>
            </a:r>
            <a:r>
              <a:rPr lang="ko-KR" altLang="en-US" sz="2400" b="1">
                <a:solidFill>
                  <a:srgbClr val="2F6AFD"/>
                </a:solidFill>
                <a:latin typeface="Lucida Handwriting" panose="03010101010101010101" pitchFamily="66" charset="77"/>
                <a:ea typeface="굴림" panose="020B0600000101010101" pitchFamily="34" charset="-127"/>
              </a:rPr>
              <a:t>권</a:t>
            </a:r>
          </a:p>
        </p:txBody>
      </p:sp>
      <p:sp>
        <p:nvSpPr>
          <p:cNvPr id="235603" name="Rectangle 83">
            <a:extLst>
              <a:ext uri="{FF2B5EF4-FFF2-40B4-BE49-F238E27FC236}">
                <a16:creationId xmlns:a16="http://schemas.microsoft.com/office/drawing/2014/main" id="{C59DD0D7-E01C-404C-96C0-A022EFF8899D}"/>
              </a:ext>
            </a:extLst>
          </p:cNvPr>
          <p:cNvSpPr>
            <a:spLocks noChangeArrowheads="1"/>
          </p:cNvSpPr>
          <p:nvPr/>
        </p:nvSpPr>
        <p:spPr bwMode="auto">
          <a:xfrm>
            <a:off x="312738" y="2030413"/>
            <a:ext cx="1416050"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ko-KR" altLang="en-US" sz="2400" b="1">
                <a:solidFill>
                  <a:srgbClr val="2F6AFD"/>
                </a:solidFill>
                <a:latin typeface="Lucida Handwriting" panose="03010101010101010101" pitchFamily="66" charset="77"/>
                <a:ea typeface="굴림" panose="020B0600000101010101" pitchFamily="34" charset="-127"/>
              </a:rPr>
              <a:t>“</a:t>
            </a:r>
            <a:r>
              <a:rPr lang="en-US" altLang="ko-KR" sz="2400" b="1">
                <a:solidFill>
                  <a:srgbClr val="2F6AFD"/>
                </a:solidFill>
                <a:latin typeface="Lucida Handwriting" panose="03010101010101010101" pitchFamily="66" charset="77"/>
                <a:ea typeface="굴림" panose="020B0600000101010101" pitchFamily="34" charset="-127"/>
              </a:rPr>
              <a:t>39” </a:t>
            </a:r>
            <a:r>
              <a:rPr lang="ko-KR" altLang="en-US" sz="2400" b="1">
                <a:solidFill>
                  <a:srgbClr val="2F6AFD"/>
                </a:solidFill>
                <a:latin typeface="Lucida Handwriting" panose="03010101010101010101" pitchFamily="66" charset="77"/>
                <a:ea typeface="굴림" panose="020B0600000101010101" pitchFamily="34" charset="-127"/>
              </a:rPr>
              <a:t>권</a:t>
            </a:r>
          </a:p>
        </p:txBody>
      </p:sp>
    </p:spTree>
  </p:cSld>
  <p:clrMapOvr>
    <a:masterClrMapping/>
  </p:clrMapOvr>
  <p:transition spd="med">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235582"/>
                                        </p:tgtEl>
                                        <p:attrNameLst>
                                          <p:attrName>style.visibility</p:attrName>
                                        </p:attrNameLst>
                                      </p:cBhvr>
                                      <p:to>
                                        <p:strVal val="visible"/>
                                      </p:to>
                                    </p:set>
                                    <p:anim calcmode="lin" valueType="num">
                                      <p:cBhvr>
                                        <p:cTn id="7" dur="500" fill="hold"/>
                                        <p:tgtEl>
                                          <p:spTgt spid="235582"/>
                                        </p:tgtEl>
                                        <p:attrNameLst>
                                          <p:attrName>ppt_w</p:attrName>
                                        </p:attrNameLst>
                                      </p:cBhvr>
                                      <p:tavLst>
                                        <p:tav tm="0">
                                          <p:val>
                                            <p:fltVal val="0"/>
                                          </p:val>
                                        </p:tav>
                                        <p:tav tm="100000">
                                          <p:val>
                                            <p:strVal val="#ppt_w"/>
                                          </p:val>
                                        </p:tav>
                                      </p:tavLst>
                                    </p:anim>
                                    <p:anim calcmode="lin" valueType="num">
                                      <p:cBhvr>
                                        <p:cTn id="8" dur="500" fill="hold"/>
                                        <p:tgtEl>
                                          <p:spTgt spid="235582"/>
                                        </p:tgtEl>
                                        <p:attrNameLst>
                                          <p:attrName>ppt_h</p:attrName>
                                        </p:attrNameLst>
                                      </p:cBhvr>
                                      <p:tavLst>
                                        <p:tav tm="0">
                                          <p:val>
                                            <p:fltVal val="0"/>
                                          </p:val>
                                        </p:tav>
                                        <p:tav tm="100000">
                                          <p:val>
                                            <p:strVal val="#ppt_h"/>
                                          </p:val>
                                        </p:tav>
                                      </p:tavLst>
                                    </p:anim>
                                    <p:anim calcmode="lin" valueType="num">
                                      <p:cBhvr>
                                        <p:cTn id="9" dur="500" fill="hold"/>
                                        <p:tgtEl>
                                          <p:spTgt spid="235582"/>
                                        </p:tgtEl>
                                        <p:attrNameLst>
                                          <p:attrName>ppt_x</p:attrName>
                                        </p:attrNameLst>
                                      </p:cBhvr>
                                      <p:tavLst>
                                        <p:tav tm="0">
                                          <p:val>
                                            <p:fltVal val="0.5"/>
                                          </p:val>
                                        </p:tav>
                                        <p:tav tm="100000">
                                          <p:val>
                                            <p:strVal val="#ppt_x"/>
                                          </p:val>
                                        </p:tav>
                                      </p:tavLst>
                                    </p:anim>
                                    <p:anim calcmode="lin" valueType="num">
                                      <p:cBhvr>
                                        <p:cTn id="10" dur="500" fill="hold"/>
                                        <p:tgtEl>
                                          <p:spTgt spid="23558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a:extLst>
              <a:ext uri="{FF2B5EF4-FFF2-40B4-BE49-F238E27FC236}">
                <a16:creationId xmlns:a16="http://schemas.microsoft.com/office/drawing/2014/main" id="{04944CAC-2F3C-E74E-930E-D1C5A881B398}"/>
              </a:ext>
            </a:extLst>
          </p:cNvPr>
          <p:cNvSpPr>
            <a:spLocks noChangeArrowheads="1"/>
          </p:cNvSpPr>
          <p:nvPr/>
        </p:nvSpPr>
        <p:spPr bwMode="auto">
          <a:xfrm>
            <a:off x="3162300" y="303213"/>
            <a:ext cx="287338" cy="301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04131" name="Rectangle 3">
            <a:extLst>
              <a:ext uri="{FF2B5EF4-FFF2-40B4-BE49-F238E27FC236}">
                <a16:creationId xmlns:a16="http://schemas.microsoft.com/office/drawing/2014/main" id="{2D7B1FD3-FABF-E54B-BE0B-C6805F2C8A66}"/>
              </a:ext>
            </a:extLst>
          </p:cNvPr>
          <p:cNvSpPr>
            <a:spLocks noChangeArrowheads="1"/>
          </p:cNvSpPr>
          <p:nvPr/>
        </p:nvSpPr>
        <p:spPr bwMode="auto">
          <a:xfrm>
            <a:off x="3163888" y="628650"/>
            <a:ext cx="317500" cy="301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04132" name="Rectangle 4">
            <a:extLst>
              <a:ext uri="{FF2B5EF4-FFF2-40B4-BE49-F238E27FC236}">
                <a16:creationId xmlns:a16="http://schemas.microsoft.com/office/drawing/2014/main" id="{58E94661-FBBD-1940-A508-852200AD83B4}"/>
              </a:ext>
            </a:extLst>
          </p:cNvPr>
          <p:cNvSpPr>
            <a:spLocks noChangeArrowheads="1"/>
          </p:cNvSpPr>
          <p:nvPr/>
        </p:nvSpPr>
        <p:spPr bwMode="auto">
          <a:xfrm>
            <a:off x="3159125" y="1012825"/>
            <a:ext cx="304800" cy="301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04133" name="Rectangle 5">
            <a:extLst>
              <a:ext uri="{FF2B5EF4-FFF2-40B4-BE49-F238E27FC236}">
                <a16:creationId xmlns:a16="http://schemas.microsoft.com/office/drawing/2014/main" id="{6F157F7A-2E40-2547-A289-0DB321BED58B}"/>
              </a:ext>
            </a:extLst>
          </p:cNvPr>
          <p:cNvSpPr>
            <a:spLocks noChangeArrowheads="1"/>
          </p:cNvSpPr>
          <p:nvPr/>
        </p:nvSpPr>
        <p:spPr bwMode="auto">
          <a:xfrm>
            <a:off x="114300" y="93980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04134" name="Rectangle 6">
            <a:extLst>
              <a:ext uri="{FF2B5EF4-FFF2-40B4-BE49-F238E27FC236}">
                <a16:creationId xmlns:a16="http://schemas.microsoft.com/office/drawing/2014/main" id="{CBDF2D83-6D2C-044F-8864-62C0825877FC}"/>
              </a:ext>
            </a:extLst>
          </p:cNvPr>
          <p:cNvSpPr>
            <a:spLocks noChangeArrowheads="1"/>
          </p:cNvSpPr>
          <p:nvPr/>
        </p:nvSpPr>
        <p:spPr bwMode="auto">
          <a:xfrm>
            <a:off x="5930900" y="93980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04135" name="Rectangle 7">
            <a:extLst>
              <a:ext uri="{FF2B5EF4-FFF2-40B4-BE49-F238E27FC236}">
                <a16:creationId xmlns:a16="http://schemas.microsoft.com/office/drawing/2014/main" id="{D8A23A56-3C72-F64E-8F47-2683996E21AE}"/>
              </a:ext>
            </a:extLst>
          </p:cNvPr>
          <p:cNvSpPr>
            <a:spLocks noChangeArrowheads="1"/>
          </p:cNvSpPr>
          <p:nvPr/>
        </p:nvSpPr>
        <p:spPr bwMode="auto">
          <a:xfrm>
            <a:off x="-101600" y="175260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04136" name="Rectangle 8">
            <a:extLst>
              <a:ext uri="{FF2B5EF4-FFF2-40B4-BE49-F238E27FC236}">
                <a16:creationId xmlns:a16="http://schemas.microsoft.com/office/drawing/2014/main" id="{E46ECF03-2F94-5848-B3CA-9BA8560BAF4D}"/>
              </a:ext>
            </a:extLst>
          </p:cNvPr>
          <p:cNvSpPr>
            <a:spLocks noChangeArrowheads="1"/>
          </p:cNvSpPr>
          <p:nvPr/>
        </p:nvSpPr>
        <p:spPr bwMode="auto">
          <a:xfrm>
            <a:off x="5934075" y="1762125"/>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04137" name="Rectangle 9">
            <a:extLst>
              <a:ext uri="{FF2B5EF4-FFF2-40B4-BE49-F238E27FC236}">
                <a16:creationId xmlns:a16="http://schemas.microsoft.com/office/drawing/2014/main" id="{A8FCD319-38E2-FA45-8D6A-7F313861962F}"/>
              </a:ext>
            </a:extLst>
          </p:cNvPr>
          <p:cNvSpPr>
            <a:spLocks noChangeArrowheads="1"/>
          </p:cNvSpPr>
          <p:nvPr/>
        </p:nvSpPr>
        <p:spPr bwMode="auto">
          <a:xfrm>
            <a:off x="6397625" y="231775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04138" name="Rectangle 10">
            <a:extLst>
              <a:ext uri="{FF2B5EF4-FFF2-40B4-BE49-F238E27FC236}">
                <a16:creationId xmlns:a16="http://schemas.microsoft.com/office/drawing/2014/main" id="{F5EB4666-CC7E-174D-B800-11E20E8EB3CB}"/>
              </a:ext>
            </a:extLst>
          </p:cNvPr>
          <p:cNvSpPr>
            <a:spLocks noChangeArrowheads="1"/>
          </p:cNvSpPr>
          <p:nvPr/>
        </p:nvSpPr>
        <p:spPr bwMode="auto">
          <a:xfrm>
            <a:off x="50800" y="2357438"/>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04139" name="Rectangle 11">
            <a:extLst>
              <a:ext uri="{FF2B5EF4-FFF2-40B4-BE49-F238E27FC236}">
                <a16:creationId xmlns:a16="http://schemas.microsoft.com/office/drawing/2014/main" id="{DE4D1D29-E6AB-D145-A334-3C7C9FD4EAF2}"/>
              </a:ext>
            </a:extLst>
          </p:cNvPr>
          <p:cNvSpPr>
            <a:spLocks noChangeArrowheads="1"/>
          </p:cNvSpPr>
          <p:nvPr/>
        </p:nvSpPr>
        <p:spPr bwMode="auto">
          <a:xfrm>
            <a:off x="6205538" y="3141663"/>
            <a:ext cx="817562" cy="363537"/>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800" b="1">
              <a:solidFill>
                <a:srgbClr val="FFFF00"/>
              </a:solidFill>
              <a:latin typeface="Times" charset="0"/>
              <a:ea typeface="굴림" charset="0"/>
              <a:cs typeface="굴림" charset="0"/>
            </a:endParaRPr>
          </a:p>
        </p:txBody>
      </p:sp>
      <p:sp>
        <p:nvSpPr>
          <p:cNvPr id="304140" name="Rectangle 12">
            <a:extLst>
              <a:ext uri="{FF2B5EF4-FFF2-40B4-BE49-F238E27FC236}">
                <a16:creationId xmlns:a16="http://schemas.microsoft.com/office/drawing/2014/main" id="{D473D1FA-242B-B64D-9E34-7290FDB1FEC0}"/>
              </a:ext>
            </a:extLst>
          </p:cNvPr>
          <p:cNvSpPr>
            <a:spLocks noChangeArrowheads="1"/>
          </p:cNvSpPr>
          <p:nvPr/>
        </p:nvSpPr>
        <p:spPr bwMode="auto">
          <a:xfrm>
            <a:off x="-346075" y="3148013"/>
            <a:ext cx="817563" cy="363537"/>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800" b="1">
              <a:solidFill>
                <a:srgbClr val="FFFF00"/>
              </a:solidFill>
              <a:latin typeface="Times" charset="0"/>
              <a:ea typeface="굴림" charset="0"/>
              <a:cs typeface="굴림" charset="0"/>
            </a:endParaRPr>
          </a:p>
        </p:txBody>
      </p:sp>
      <p:sp>
        <p:nvSpPr>
          <p:cNvPr id="304141" name="Line 13">
            <a:extLst>
              <a:ext uri="{FF2B5EF4-FFF2-40B4-BE49-F238E27FC236}">
                <a16:creationId xmlns:a16="http://schemas.microsoft.com/office/drawing/2014/main" id="{11E97E11-1733-3748-B7EA-45B34B902B78}"/>
              </a:ext>
            </a:extLst>
          </p:cNvPr>
          <p:cNvSpPr>
            <a:spLocks noChangeShapeType="1"/>
          </p:cNvSpPr>
          <p:nvPr/>
        </p:nvSpPr>
        <p:spPr bwMode="auto">
          <a:xfrm flipV="1">
            <a:off x="5743575" y="5232400"/>
            <a:ext cx="1108075" cy="190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04142" name="Line 14">
            <a:extLst>
              <a:ext uri="{FF2B5EF4-FFF2-40B4-BE49-F238E27FC236}">
                <a16:creationId xmlns:a16="http://schemas.microsoft.com/office/drawing/2014/main" id="{9F70E690-A9B3-7148-A63D-F179A289AE56}"/>
              </a:ext>
            </a:extLst>
          </p:cNvPr>
          <p:cNvSpPr>
            <a:spLocks noChangeShapeType="1"/>
          </p:cNvSpPr>
          <p:nvPr/>
        </p:nvSpPr>
        <p:spPr bwMode="auto">
          <a:xfrm>
            <a:off x="2005013" y="5108575"/>
            <a:ext cx="1673225" cy="112713"/>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04143" name="Line 15">
            <a:extLst>
              <a:ext uri="{FF2B5EF4-FFF2-40B4-BE49-F238E27FC236}">
                <a16:creationId xmlns:a16="http://schemas.microsoft.com/office/drawing/2014/main" id="{5F9E4A51-0DFE-B54C-9E5C-D9A7A606967D}"/>
              </a:ext>
            </a:extLst>
          </p:cNvPr>
          <p:cNvSpPr>
            <a:spLocks noChangeShapeType="1"/>
          </p:cNvSpPr>
          <p:nvPr/>
        </p:nvSpPr>
        <p:spPr bwMode="auto">
          <a:xfrm>
            <a:off x="2271713" y="4222750"/>
            <a:ext cx="1539875" cy="7683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04144" name="Line 16">
            <a:extLst>
              <a:ext uri="{FF2B5EF4-FFF2-40B4-BE49-F238E27FC236}">
                <a16:creationId xmlns:a16="http://schemas.microsoft.com/office/drawing/2014/main" id="{6E0B0D15-9061-224A-885E-63DB24057944}"/>
              </a:ext>
            </a:extLst>
          </p:cNvPr>
          <p:cNvSpPr>
            <a:spLocks noChangeShapeType="1"/>
          </p:cNvSpPr>
          <p:nvPr/>
        </p:nvSpPr>
        <p:spPr bwMode="auto">
          <a:xfrm>
            <a:off x="2986088" y="3368675"/>
            <a:ext cx="1003300" cy="1266825"/>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04145" name="Line 17">
            <a:extLst>
              <a:ext uri="{FF2B5EF4-FFF2-40B4-BE49-F238E27FC236}">
                <a16:creationId xmlns:a16="http://schemas.microsoft.com/office/drawing/2014/main" id="{E520B8C9-75BE-674B-9EEC-9D787199ACE3}"/>
              </a:ext>
            </a:extLst>
          </p:cNvPr>
          <p:cNvSpPr>
            <a:spLocks noChangeShapeType="1"/>
          </p:cNvSpPr>
          <p:nvPr/>
        </p:nvSpPr>
        <p:spPr bwMode="auto">
          <a:xfrm rot="578684">
            <a:off x="4059238" y="2859088"/>
            <a:ext cx="460375" cy="16700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04146" name="Line 18">
            <a:extLst>
              <a:ext uri="{FF2B5EF4-FFF2-40B4-BE49-F238E27FC236}">
                <a16:creationId xmlns:a16="http://schemas.microsoft.com/office/drawing/2014/main" id="{DF9D364C-1A28-E948-B254-62FF8422997F}"/>
              </a:ext>
            </a:extLst>
          </p:cNvPr>
          <p:cNvSpPr>
            <a:spLocks noChangeShapeType="1"/>
          </p:cNvSpPr>
          <p:nvPr/>
        </p:nvSpPr>
        <p:spPr bwMode="auto">
          <a:xfrm flipH="1">
            <a:off x="4808538" y="3287713"/>
            <a:ext cx="1017587" cy="1389062"/>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04147" name="Line 19">
            <a:extLst>
              <a:ext uri="{FF2B5EF4-FFF2-40B4-BE49-F238E27FC236}">
                <a16:creationId xmlns:a16="http://schemas.microsoft.com/office/drawing/2014/main" id="{FEF127F2-E228-2445-A3AA-85A3DEF0C681}"/>
              </a:ext>
            </a:extLst>
          </p:cNvPr>
          <p:cNvSpPr>
            <a:spLocks noChangeShapeType="1"/>
          </p:cNvSpPr>
          <p:nvPr/>
        </p:nvSpPr>
        <p:spPr bwMode="auto">
          <a:xfrm flipH="1">
            <a:off x="4991100" y="3825875"/>
            <a:ext cx="1374775" cy="992188"/>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04148" name="Line 20">
            <a:extLst>
              <a:ext uri="{FF2B5EF4-FFF2-40B4-BE49-F238E27FC236}">
                <a16:creationId xmlns:a16="http://schemas.microsoft.com/office/drawing/2014/main" id="{703FBEAC-3CAA-F641-89AD-6D12C670B695}"/>
              </a:ext>
            </a:extLst>
          </p:cNvPr>
          <p:cNvSpPr>
            <a:spLocks noChangeShapeType="1"/>
          </p:cNvSpPr>
          <p:nvPr/>
        </p:nvSpPr>
        <p:spPr bwMode="auto">
          <a:xfrm flipV="1">
            <a:off x="5048250" y="4676775"/>
            <a:ext cx="1751013" cy="41910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nvGrpSpPr>
          <p:cNvPr id="24596" name="Group 21">
            <a:extLst>
              <a:ext uri="{FF2B5EF4-FFF2-40B4-BE49-F238E27FC236}">
                <a16:creationId xmlns:a16="http://schemas.microsoft.com/office/drawing/2014/main" id="{7B61ACDE-6BDD-6D4D-8523-C914FFB97861}"/>
              </a:ext>
            </a:extLst>
          </p:cNvPr>
          <p:cNvGrpSpPr>
            <a:grpSpLocks/>
          </p:cNvGrpSpPr>
          <p:nvPr/>
        </p:nvGrpSpPr>
        <p:grpSpPr bwMode="auto">
          <a:xfrm>
            <a:off x="2170113" y="2379663"/>
            <a:ext cx="5372100" cy="2943225"/>
            <a:chOff x="1367" y="1499"/>
            <a:chExt cx="3384" cy="1854"/>
          </a:xfrm>
        </p:grpSpPr>
        <p:sp>
          <p:nvSpPr>
            <p:cNvPr id="304150" name="Rectangle 22">
              <a:extLst>
                <a:ext uri="{FF2B5EF4-FFF2-40B4-BE49-F238E27FC236}">
                  <a16:creationId xmlns:a16="http://schemas.microsoft.com/office/drawing/2014/main" id="{D31252EA-2BE4-B948-956B-2838BE054EDA}"/>
                </a:ext>
              </a:extLst>
            </p:cNvPr>
            <p:cNvSpPr>
              <a:spLocks noChangeArrowheads="1"/>
            </p:cNvSpPr>
            <p:nvPr/>
          </p:nvSpPr>
          <p:spPr bwMode="auto">
            <a:xfrm rot="5246759">
              <a:off x="2200" y="2385"/>
              <a:ext cx="1290" cy="22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선지서</a:t>
              </a:r>
              <a:endParaRPr lang="ko-KR" altLang="en-US" sz="1800" b="1">
                <a:solidFill>
                  <a:srgbClr val="FFFF00"/>
                </a:solidFill>
                <a:latin typeface="Helvetica BlackOblique" charset="0"/>
                <a:ea typeface="굴림" charset="0"/>
                <a:cs typeface="굴림" charset="0"/>
              </a:endParaRPr>
            </a:p>
          </p:txBody>
        </p:sp>
        <p:sp>
          <p:nvSpPr>
            <p:cNvPr id="304151" name="Rectangle 23">
              <a:extLst>
                <a:ext uri="{FF2B5EF4-FFF2-40B4-BE49-F238E27FC236}">
                  <a16:creationId xmlns:a16="http://schemas.microsoft.com/office/drawing/2014/main" id="{5DB5B306-617C-674E-952A-51AC4C4E611D}"/>
                </a:ext>
              </a:extLst>
            </p:cNvPr>
            <p:cNvSpPr>
              <a:spLocks noChangeArrowheads="1"/>
            </p:cNvSpPr>
            <p:nvPr/>
          </p:nvSpPr>
          <p:spPr bwMode="auto">
            <a:xfrm>
              <a:off x="3312" y="3143"/>
              <a:ext cx="1439" cy="21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600" b="1">
                  <a:solidFill>
                    <a:schemeClr val="hlink"/>
                  </a:solidFill>
                  <a:latin typeface="Helvetica BlackOblique" charset="0"/>
                  <a:ea typeface="굴림" charset="0"/>
                  <a:cs typeface="굴림" charset="0"/>
                </a:rPr>
                <a:t>               계시록</a:t>
              </a:r>
              <a:endParaRPr lang="ko-KR" altLang="en-US" sz="1600" b="1">
                <a:solidFill>
                  <a:srgbClr val="FFFF00"/>
                </a:solidFill>
                <a:latin typeface="Helvetica BlackOblique" charset="0"/>
                <a:ea typeface="굴림" charset="0"/>
                <a:cs typeface="굴림" charset="0"/>
              </a:endParaRPr>
            </a:p>
          </p:txBody>
        </p:sp>
        <p:sp>
          <p:nvSpPr>
            <p:cNvPr id="304152" name="Rectangle 24">
              <a:extLst>
                <a:ext uri="{FF2B5EF4-FFF2-40B4-BE49-F238E27FC236}">
                  <a16:creationId xmlns:a16="http://schemas.microsoft.com/office/drawing/2014/main" id="{1CCB2F12-DC75-B947-91E2-AFDF61B25F7F}"/>
                </a:ext>
              </a:extLst>
            </p:cNvPr>
            <p:cNvSpPr>
              <a:spLocks noChangeArrowheads="1"/>
            </p:cNvSpPr>
            <p:nvPr/>
          </p:nvSpPr>
          <p:spPr bwMode="auto">
            <a:xfrm rot="3267768">
              <a:off x="1886" y="2466"/>
              <a:ext cx="1118"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시가서</a:t>
              </a:r>
              <a:endParaRPr lang="ko-KR" altLang="en-US" sz="1800" b="1">
                <a:solidFill>
                  <a:srgbClr val="FFFF00"/>
                </a:solidFill>
                <a:latin typeface="Helvetica BlackOblique" charset="0"/>
                <a:ea typeface="굴림" charset="0"/>
                <a:cs typeface="굴림" charset="0"/>
              </a:endParaRPr>
            </a:p>
          </p:txBody>
        </p:sp>
        <p:sp>
          <p:nvSpPr>
            <p:cNvPr id="304153" name="Rectangle 25">
              <a:extLst>
                <a:ext uri="{FF2B5EF4-FFF2-40B4-BE49-F238E27FC236}">
                  <a16:creationId xmlns:a16="http://schemas.microsoft.com/office/drawing/2014/main" id="{D3215E08-D1D4-4F46-BBDB-58ACFB233F1D}"/>
                </a:ext>
              </a:extLst>
            </p:cNvPr>
            <p:cNvSpPr>
              <a:spLocks noChangeArrowheads="1"/>
            </p:cNvSpPr>
            <p:nvPr/>
          </p:nvSpPr>
          <p:spPr bwMode="auto">
            <a:xfrm rot="20643327">
              <a:off x="3354" y="2839"/>
              <a:ext cx="982"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chemeClr val="hlink"/>
                  </a:solidFill>
                  <a:latin typeface="Helvetica BlackOblique" charset="0"/>
                  <a:ea typeface="굴림" charset="0"/>
                  <a:cs typeface="굴림" charset="0"/>
                </a:rPr>
                <a:t>       서신서</a:t>
              </a:r>
              <a:endParaRPr lang="ko-KR" altLang="en-US" sz="1800" b="1">
                <a:solidFill>
                  <a:srgbClr val="FFFF00"/>
                </a:solidFill>
                <a:latin typeface="Helvetica BlackOblique" charset="0"/>
                <a:ea typeface="굴림" charset="0"/>
                <a:cs typeface="굴림" charset="0"/>
              </a:endParaRPr>
            </a:p>
          </p:txBody>
        </p:sp>
        <p:sp>
          <p:nvSpPr>
            <p:cNvPr id="304154" name="Rectangle 26">
              <a:extLst>
                <a:ext uri="{FF2B5EF4-FFF2-40B4-BE49-F238E27FC236}">
                  <a16:creationId xmlns:a16="http://schemas.microsoft.com/office/drawing/2014/main" id="{BDCD2228-58AB-A04F-BBE4-6CA0CD9FDA4B}"/>
                </a:ext>
              </a:extLst>
            </p:cNvPr>
            <p:cNvSpPr>
              <a:spLocks noChangeArrowheads="1"/>
            </p:cNvSpPr>
            <p:nvPr/>
          </p:nvSpPr>
          <p:spPr bwMode="auto">
            <a:xfrm rot="19276533">
              <a:off x="3313" y="2464"/>
              <a:ext cx="690" cy="229"/>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chemeClr val="hlink"/>
                  </a:solidFill>
                  <a:latin typeface="Helvetica BlackOblique" charset="0"/>
                  <a:ea typeface="굴림" charset="0"/>
                  <a:cs typeface="굴림" charset="0"/>
                </a:rPr>
                <a:t>사도행전</a:t>
              </a:r>
              <a:endParaRPr lang="ko-KR" altLang="en-US" sz="1800" b="1">
                <a:solidFill>
                  <a:srgbClr val="FFFF00"/>
                </a:solidFill>
                <a:latin typeface="Helvetica BlackOblique" charset="0"/>
                <a:ea typeface="굴림" charset="0"/>
                <a:cs typeface="굴림" charset="0"/>
              </a:endParaRPr>
            </a:p>
          </p:txBody>
        </p:sp>
        <p:sp>
          <p:nvSpPr>
            <p:cNvPr id="304155" name="Rectangle 27">
              <a:extLst>
                <a:ext uri="{FF2B5EF4-FFF2-40B4-BE49-F238E27FC236}">
                  <a16:creationId xmlns:a16="http://schemas.microsoft.com/office/drawing/2014/main" id="{A19CEB93-6181-D647-B5EE-A7F4EF8260FB}"/>
                </a:ext>
              </a:extLst>
            </p:cNvPr>
            <p:cNvSpPr>
              <a:spLocks noChangeArrowheads="1"/>
            </p:cNvSpPr>
            <p:nvPr/>
          </p:nvSpPr>
          <p:spPr bwMode="auto">
            <a:xfrm rot="1755647">
              <a:off x="1367" y="2723"/>
              <a:ext cx="1276" cy="229"/>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   역사서</a:t>
              </a:r>
              <a:endParaRPr lang="ko-KR" altLang="en-US" sz="1800" b="1">
                <a:solidFill>
                  <a:srgbClr val="FFFF00"/>
                </a:solidFill>
                <a:latin typeface="Helvetica BlackOblique" charset="0"/>
                <a:ea typeface="굴림" charset="0"/>
                <a:cs typeface="굴림" charset="0"/>
              </a:endParaRPr>
            </a:p>
          </p:txBody>
        </p:sp>
        <p:sp>
          <p:nvSpPr>
            <p:cNvPr id="304156" name="Rectangle 28">
              <a:extLst>
                <a:ext uri="{FF2B5EF4-FFF2-40B4-BE49-F238E27FC236}">
                  <a16:creationId xmlns:a16="http://schemas.microsoft.com/office/drawing/2014/main" id="{9F7A6B69-8731-574E-890B-17B0E92E76A6}"/>
                </a:ext>
              </a:extLst>
            </p:cNvPr>
            <p:cNvSpPr>
              <a:spLocks noChangeArrowheads="1"/>
            </p:cNvSpPr>
            <p:nvPr/>
          </p:nvSpPr>
          <p:spPr bwMode="auto">
            <a:xfrm rot="240000">
              <a:off x="1413" y="3047"/>
              <a:ext cx="679"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율법서</a:t>
              </a:r>
              <a:endParaRPr lang="ko-KR" altLang="en-US" sz="1800" b="1">
                <a:solidFill>
                  <a:srgbClr val="FFFF00"/>
                </a:solidFill>
                <a:latin typeface="Helvetica BlackOblique" charset="0"/>
                <a:ea typeface="굴림" charset="0"/>
                <a:cs typeface="굴림" charset="0"/>
              </a:endParaRPr>
            </a:p>
          </p:txBody>
        </p:sp>
        <p:sp>
          <p:nvSpPr>
            <p:cNvPr id="304157" name="Rectangle 29">
              <a:extLst>
                <a:ext uri="{FF2B5EF4-FFF2-40B4-BE49-F238E27FC236}">
                  <a16:creationId xmlns:a16="http://schemas.microsoft.com/office/drawing/2014/main" id="{1A9A3207-9D5F-3F49-9F93-57520ABA20EC}"/>
                </a:ext>
              </a:extLst>
            </p:cNvPr>
            <p:cNvSpPr>
              <a:spLocks noChangeArrowheads="1"/>
            </p:cNvSpPr>
            <p:nvPr/>
          </p:nvSpPr>
          <p:spPr bwMode="auto">
            <a:xfrm rot="18254599">
              <a:off x="2844" y="1996"/>
              <a:ext cx="1222"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chemeClr val="hlink"/>
                  </a:solidFill>
                  <a:latin typeface="Helvetica BlackOblique" charset="0"/>
                  <a:ea typeface="굴림" charset="0"/>
                  <a:cs typeface="굴림" charset="0"/>
                </a:rPr>
                <a:t>       복음서</a:t>
              </a:r>
              <a:endParaRPr lang="ko-KR" altLang="en-US" sz="1800" b="1">
                <a:solidFill>
                  <a:srgbClr val="FFFF00"/>
                </a:solidFill>
                <a:latin typeface="Helvetica BlackOblique" charset="0"/>
                <a:ea typeface="굴림" charset="0"/>
                <a:cs typeface="굴림" charset="0"/>
              </a:endParaRPr>
            </a:p>
          </p:txBody>
        </p:sp>
      </p:grpSp>
      <p:sp>
        <p:nvSpPr>
          <p:cNvPr id="304158" name="Text Box 30">
            <a:extLst>
              <a:ext uri="{FF2B5EF4-FFF2-40B4-BE49-F238E27FC236}">
                <a16:creationId xmlns:a16="http://schemas.microsoft.com/office/drawing/2014/main" id="{64C1B11D-10C0-2E4E-BCD1-55C760D7D2E2}"/>
              </a:ext>
            </a:extLst>
          </p:cNvPr>
          <p:cNvSpPr txBox="1">
            <a:spLocks noChangeArrowheads="1"/>
          </p:cNvSpPr>
          <p:nvPr/>
        </p:nvSpPr>
        <p:spPr bwMode="auto">
          <a:xfrm>
            <a:off x="247650" y="3730625"/>
            <a:ext cx="1951038" cy="512763"/>
          </a:xfrm>
          <a:prstGeom prst="rect">
            <a:avLst/>
          </a:prstGeom>
          <a:noFill/>
          <a:ln>
            <a:noFill/>
          </a:ln>
          <a:effectLst>
            <a:outerShdw blurRad="63500" dist="5388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l">
              <a:spcBef>
                <a:spcPct val="50000"/>
              </a:spcBef>
              <a:defRPr/>
            </a:pPr>
            <a:r>
              <a:rPr lang="en-US" altLang="ko-KR" sz="2400" b="1">
                <a:solidFill>
                  <a:srgbClr val="2F6AFD"/>
                </a:solidFill>
                <a:latin typeface="Lucida Handwriting" charset="0"/>
                <a:ea typeface="굴림" charset="0"/>
                <a:cs typeface="굴림" charset="0"/>
              </a:rPr>
              <a:t>Promise </a:t>
            </a:r>
          </a:p>
        </p:txBody>
      </p:sp>
      <p:sp>
        <p:nvSpPr>
          <p:cNvPr id="304159" name="Line 31">
            <a:extLst>
              <a:ext uri="{FF2B5EF4-FFF2-40B4-BE49-F238E27FC236}">
                <a16:creationId xmlns:a16="http://schemas.microsoft.com/office/drawing/2014/main" id="{AFE91CD7-864D-CA4F-9FA3-9859E3923108}"/>
              </a:ext>
            </a:extLst>
          </p:cNvPr>
          <p:cNvSpPr>
            <a:spLocks noChangeShapeType="1"/>
          </p:cNvSpPr>
          <p:nvPr/>
        </p:nvSpPr>
        <p:spPr bwMode="auto">
          <a:xfrm>
            <a:off x="7345363" y="2651125"/>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04160" name="Line 32">
            <a:extLst>
              <a:ext uri="{FF2B5EF4-FFF2-40B4-BE49-F238E27FC236}">
                <a16:creationId xmlns:a16="http://schemas.microsoft.com/office/drawing/2014/main" id="{6B81E9D0-1449-614E-A030-169AA9C66892}"/>
              </a:ext>
            </a:extLst>
          </p:cNvPr>
          <p:cNvSpPr>
            <a:spLocks noChangeShapeType="1"/>
          </p:cNvSpPr>
          <p:nvPr/>
        </p:nvSpPr>
        <p:spPr bwMode="auto">
          <a:xfrm>
            <a:off x="7440613" y="3316288"/>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04170" name="Rectangle 42">
            <a:extLst>
              <a:ext uri="{FF2B5EF4-FFF2-40B4-BE49-F238E27FC236}">
                <a16:creationId xmlns:a16="http://schemas.microsoft.com/office/drawing/2014/main" id="{95AF9C32-BEF7-4B4A-BBAB-42D27C81C518}"/>
              </a:ext>
            </a:extLst>
          </p:cNvPr>
          <p:cNvSpPr>
            <a:spLocks noChangeArrowheads="1"/>
          </p:cNvSpPr>
          <p:nvPr/>
        </p:nvSpPr>
        <p:spPr bwMode="auto">
          <a:xfrm>
            <a:off x="396875" y="2716213"/>
            <a:ext cx="1374775"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ko-KR" altLang="en-US" sz="2400" b="1">
                <a:solidFill>
                  <a:srgbClr val="2F6AFD"/>
                </a:solidFill>
                <a:latin typeface="Lucida Handwriting" charset="0"/>
                <a:ea typeface="굴림" charset="0"/>
                <a:cs typeface="굴림" charset="0"/>
              </a:rPr>
              <a:t>히브리어</a:t>
            </a:r>
          </a:p>
        </p:txBody>
      </p:sp>
      <p:sp>
        <p:nvSpPr>
          <p:cNvPr id="304171" name="Rectangle 43">
            <a:extLst>
              <a:ext uri="{FF2B5EF4-FFF2-40B4-BE49-F238E27FC236}">
                <a16:creationId xmlns:a16="http://schemas.microsoft.com/office/drawing/2014/main" id="{1E498E72-AFDD-5E4B-9B8A-D36D03C0F8E2}"/>
              </a:ext>
            </a:extLst>
          </p:cNvPr>
          <p:cNvSpPr>
            <a:spLocks noChangeArrowheads="1"/>
          </p:cNvSpPr>
          <p:nvPr/>
        </p:nvSpPr>
        <p:spPr bwMode="auto">
          <a:xfrm>
            <a:off x="7392988" y="2716213"/>
            <a:ext cx="1076325"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ko-KR" altLang="en-US" sz="2400" b="1">
                <a:solidFill>
                  <a:srgbClr val="2F6AFD"/>
                </a:solidFill>
                <a:latin typeface="Lucida Handwriting" charset="0"/>
                <a:ea typeface="굴림" charset="0"/>
                <a:cs typeface="굴림" charset="0"/>
              </a:rPr>
              <a:t>헬라어</a:t>
            </a:r>
          </a:p>
        </p:txBody>
      </p:sp>
      <p:sp>
        <p:nvSpPr>
          <p:cNvPr id="304172" name="Rectangle 44">
            <a:extLst>
              <a:ext uri="{FF2B5EF4-FFF2-40B4-BE49-F238E27FC236}">
                <a16:creationId xmlns:a16="http://schemas.microsoft.com/office/drawing/2014/main" id="{DC540D8E-044B-3D49-96A0-235B989ED10A}"/>
              </a:ext>
            </a:extLst>
          </p:cNvPr>
          <p:cNvSpPr>
            <a:spLocks noChangeArrowheads="1"/>
          </p:cNvSpPr>
          <p:nvPr/>
        </p:nvSpPr>
        <p:spPr bwMode="auto">
          <a:xfrm>
            <a:off x="7302500" y="3384550"/>
            <a:ext cx="946150"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ko-KR" altLang="en-US" sz="2400" b="1">
                <a:solidFill>
                  <a:srgbClr val="2F6AFD"/>
                </a:solidFill>
                <a:latin typeface="Lucida Handwriting" charset="0"/>
                <a:ea typeface="굴림" charset="0"/>
                <a:cs typeface="굴림" charset="0"/>
              </a:rPr>
              <a:t>은혜</a:t>
            </a:r>
            <a:r>
              <a:rPr lang="en-US" altLang="ko-KR" sz="2400" b="1">
                <a:solidFill>
                  <a:srgbClr val="2F6AFD"/>
                </a:solidFill>
                <a:latin typeface="Lucida Handwriting" charset="0"/>
                <a:ea typeface="굴림" charset="0"/>
                <a:cs typeface="굴림" charset="0"/>
              </a:rPr>
              <a:t>/ </a:t>
            </a:r>
            <a:endParaRPr lang="en-US" altLang="ko-KR" sz="1800" b="1">
              <a:solidFill>
                <a:srgbClr val="2F6AFD"/>
              </a:solidFill>
              <a:latin typeface="Lucida Handwriting" charset="0"/>
              <a:ea typeface="굴림" charset="0"/>
              <a:cs typeface="굴림" charset="0"/>
            </a:endParaRPr>
          </a:p>
        </p:txBody>
      </p:sp>
      <p:sp>
        <p:nvSpPr>
          <p:cNvPr id="304173" name="Rectangle 45">
            <a:extLst>
              <a:ext uri="{FF2B5EF4-FFF2-40B4-BE49-F238E27FC236}">
                <a16:creationId xmlns:a16="http://schemas.microsoft.com/office/drawing/2014/main" id="{B51CF1FF-0166-3E4D-835B-712B5A0D79D1}"/>
              </a:ext>
            </a:extLst>
          </p:cNvPr>
          <p:cNvSpPr>
            <a:spLocks noChangeArrowheads="1"/>
          </p:cNvSpPr>
          <p:nvPr/>
        </p:nvSpPr>
        <p:spPr bwMode="auto">
          <a:xfrm>
            <a:off x="509588" y="3386138"/>
            <a:ext cx="1136650"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tabLst>
                <a:tab pos="460375" algn="l"/>
              </a:tabLst>
              <a:defRPr/>
            </a:pPr>
            <a:r>
              <a:rPr lang="ko-KR" altLang="en-US" sz="2400" b="1">
                <a:solidFill>
                  <a:srgbClr val="2F6AFD"/>
                </a:solidFill>
                <a:latin typeface="Lucida Handwriting" charset="0"/>
                <a:ea typeface="굴림" charset="0"/>
                <a:cs typeface="굴림" charset="0"/>
              </a:rPr>
              <a:t>율법</a:t>
            </a:r>
            <a:r>
              <a:rPr lang="en-US" altLang="ko-KR" sz="2400" b="1">
                <a:solidFill>
                  <a:srgbClr val="2F6AFD"/>
                </a:solidFill>
                <a:latin typeface="Lucida Handwriting" charset="0"/>
                <a:ea typeface="굴림" charset="0"/>
                <a:cs typeface="굴림" charset="0"/>
              </a:rPr>
              <a:t>/</a:t>
            </a:r>
            <a:endParaRPr lang="en-US" altLang="ko-KR" sz="1800" b="1">
              <a:solidFill>
                <a:srgbClr val="2F6AFD"/>
              </a:solidFill>
              <a:latin typeface="Lucida Handwriting" charset="0"/>
              <a:ea typeface="굴림" charset="0"/>
              <a:cs typeface="굴림" charset="0"/>
            </a:endParaRPr>
          </a:p>
        </p:txBody>
      </p:sp>
      <p:sp>
        <p:nvSpPr>
          <p:cNvPr id="304174" name="Text Box 46">
            <a:extLst>
              <a:ext uri="{FF2B5EF4-FFF2-40B4-BE49-F238E27FC236}">
                <a16:creationId xmlns:a16="http://schemas.microsoft.com/office/drawing/2014/main" id="{2AA118FE-23AF-4C41-979B-C809A4BE44AC}"/>
              </a:ext>
            </a:extLst>
          </p:cNvPr>
          <p:cNvSpPr txBox="1">
            <a:spLocks noChangeArrowheads="1"/>
          </p:cNvSpPr>
          <p:nvPr/>
        </p:nvSpPr>
        <p:spPr bwMode="auto">
          <a:xfrm>
            <a:off x="6796088" y="3730625"/>
            <a:ext cx="2767012" cy="457200"/>
          </a:xfrm>
          <a:prstGeom prst="rect">
            <a:avLst/>
          </a:prstGeom>
          <a:noFill/>
          <a:ln>
            <a:noFill/>
          </a:ln>
          <a:effectLst>
            <a:outerShdw blurRad="63500" dist="7184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l">
              <a:defRPr/>
            </a:pPr>
            <a:r>
              <a:rPr lang="ko-KR" altLang="en-US" sz="2400" b="1">
                <a:solidFill>
                  <a:srgbClr val="2F6AFD"/>
                </a:solidFill>
                <a:latin typeface="Lucida Handwriting" charset="0"/>
                <a:ea typeface="굴림" charset="0"/>
                <a:cs typeface="굴림" charset="0"/>
              </a:rPr>
              <a:t>               성취</a:t>
            </a:r>
            <a:endParaRPr lang="ko-KR" altLang="en-US">
              <a:solidFill>
                <a:srgbClr val="2F6AFD"/>
              </a:solidFill>
              <a:latin typeface="Times" charset="0"/>
              <a:ea typeface="굴림" charset="0"/>
              <a:cs typeface="굴림" charset="0"/>
            </a:endParaRPr>
          </a:p>
        </p:txBody>
      </p:sp>
      <p:sp>
        <p:nvSpPr>
          <p:cNvPr id="304175" name="Line 47">
            <a:extLst>
              <a:ext uri="{FF2B5EF4-FFF2-40B4-BE49-F238E27FC236}">
                <a16:creationId xmlns:a16="http://schemas.microsoft.com/office/drawing/2014/main" id="{6F6B4D63-A362-124B-AD29-1A1021C2F859}"/>
              </a:ext>
            </a:extLst>
          </p:cNvPr>
          <p:cNvSpPr>
            <a:spLocks noChangeShapeType="1"/>
          </p:cNvSpPr>
          <p:nvPr/>
        </p:nvSpPr>
        <p:spPr bwMode="auto">
          <a:xfrm>
            <a:off x="7135813" y="1884363"/>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04176" name="Line 48">
            <a:extLst>
              <a:ext uri="{FF2B5EF4-FFF2-40B4-BE49-F238E27FC236}">
                <a16:creationId xmlns:a16="http://schemas.microsoft.com/office/drawing/2014/main" id="{A8C73BD2-F28D-F34A-8F64-70153224D04C}"/>
              </a:ext>
            </a:extLst>
          </p:cNvPr>
          <p:cNvSpPr>
            <a:spLocks noChangeShapeType="1"/>
          </p:cNvSpPr>
          <p:nvPr/>
        </p:nvSpPr>
        <p:spPr bwMode="auto">
          <a:xfrm>
            <a:off x="7593013" y="4424363"/>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04177" name="Line 49">
            <a:extLst>
              <a:ext uri="{FF2B5EF4-FFF2-40B4-BE49-F238E27FC236}">
                <a16:creationId xmlns:a16="http://schemas.microsoft.com/office/drawing/2014/main" id="{52A10B57-41E1-8349-971D-5708DA97B05D}"/>
              </a:ext>
            </a:extLst>
          </p:cNvPr>
          <p:cNvSpPr>
            <a:spLocks noChangeShapeType="1"/>
          </p:cNvSpPr>
          <p:nvPr/>
        </p:nvSpPr>
        <p:spPr bwMode="auto">
          <a:xfrm>
            <a:off x="866775" y="1893888"/>
            <a:ext cx="96996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04178" name="Line 50">
            <a:extLst>
              <a:ext uri="{FF2B5EF4-FFF2-40B4-BE49-F238E27FC236}">
                <a16:creationId xmlns:a16="http://schemas.microsoft.com/office/drawing/2014/main" id="{892304FC-C2FC-1346-89C1-8E63910D3C05}"/>
              </a:ext>
            </a:extLst>
          </p:cNvPr>
          <p:cNvSpPr>
            <a:spLocks noChangeShapeType="1"/>
          </p:cNvSpPr>
          <p:nvPr/>
        </p:nvSpPr>
        <p:spPr bwMode="auto">
          <a:xfrm>
            <a:off x="762000" y="2660650"/>
            <a:ext cx="96996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04179" name="Line 51">
            <a:extLst>
              <a:ext uri="{FF2B5EF4-FFF2-40B4-BE49-F238E27FC236}">
                <a16:creationId xmlns:a16="http://schemas.microsoft.com/office/drawing/2014/main" id="{369C2F6C-6423-C845-B576-5D14DA376596}"/>
              </a:ext>
            </a:extLst>
          </p:cNvPr>
          <p:cNvSpPr>
            <a:spLocks noChangeShapeType="1"/>
          </p:cNvSpPr>
          <p:nvPr/>
        </p:nvSpPr>
        <p:spPr bwMode="auto">
          <a:xfrm>
            <a:off x="671513" y="3311525"/>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04180" name="Line 52">
            <a:extLst>
              <a:ext uri="{FF2B5EF4-FFF2-40B4-BE49-F238E27FC236}">
                <a16:creationId xmlns:a16="http://schemas.microsoft.com/office/drawing/2014/main" id="{CFF361DD-72EB-ED42-B4F4-993556988FF1}"/>
              </a:ext>
            </a:extLst>
          </p:cNvPr>
          <p:cNvSpPr>
            <a:spLocks noChangeShapeType="1"/>
          </p:cNvSpPr>
          <p:nvPr/>
        </p:nvSpPr>
        <p:spPr bwMode="auto">
          <a:xfrm>
            <a:off x="495300" y="4391025"/>
            <a:ext cx="96996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04184" name="Text Box 56">
            <a:extLst>
              <a:ext uri="{FF2B5EF4-FFF2-40B4-BE49-F238E27FC236}">
                <a16:creationId xmlns:a16="http://schemas.microsoft.com/office/drawing/2014/main" id="{393C0D74-E7DF-6A40-A021-4ED80E228E18}"/>
              </a:ext>
            </a:extLst>
          </p:cNvPr>
          <p:cNvSpPr txBox="1">
            <a:spLocks noChangeArrowheads="1"/>
          </p:cNvSpPr>
          <p:nvPr/>
        </p:nvSpPr>
        <p:spPr bwMode="auto">
          <a:xfrm>
            <a:off x="8720138" y="80963"/>
            <a:ext cx="260350" cy="446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ko-KR" altLang="en-US" sz="2000">
                <a:solidFill>
                  <a:srgbClr val="FFA27C"/>
                </a:solidFill>
                <a:latin typeface="Comic Sans MS" charset="0"/>
                <a:ea typeface="굴림" charset="0"/>
                <a:cs typeface="굴림" charset="0"/>
              </a:rPr>
              <a:t> </a:t>
            </a:r>
          </a:p>
        </p:txBody>
      </p:sp>
      <p:sp>
        <p:nvSpPr>
          <p:cNvPr id="304185" name="Text Box 57">
            <a:extLst>
              <a:ext uri="{FF2B5EF4-FFF2-40B4-BE49-F238E27FC236}">
                <a16:creationId xmlns:a16="http://schemas.microsoft.com/office/drawing/2014/main" id="{311FD6BD-4C1B-D44B-8580-3CC7D4416D0A}"/>
              </a:ext>
            </a:extLst>
          </p:cNvPr>
          <p:cNvSpPr txBox="1">
            <a:spLocks noChangeArrowheads="1"/>
          </p:cNvSpPr>
          <p:nvPr/>
        </p:nvSpPr>
        <p:spPr bwMode="auto">
          <a:xfrm>
            <a:off x="169863" y="3762375"/>
            <a:ext cx="2317750" cy="533400"/>
          </a:xfrm>
          <a:prstGeom prst="rect">
            <a:avLst/>
          </a:prstGeom>
          <a:solidFill>
            <a:schemeClr val="bg1"/>
          </a:solidFill>
          <a:ln w="76200">
            <a:solidFill>
              <a:schemeClr val="hlink"/>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ko-KR" sz="2400">
                <a:latin typeface="Arial Black" charset="0"/>
                <a:ea typeface="굴림" charset="0"/>
                <a:cs typeface="굴림" charset="0"/>
              </a:rPr>
              <a:t>H </a:t>
            </a:r>
            <a:r>
              <a:rPr lang="ko-KR" altLang="en-US" sz="2400" b="1">
                <a:latin typeface="Arial Black" charset="0"/>
                <a:ea typeface="굴림" charset="0"/>
                <a:cs typeface="굴림" charset="0"/>
              </a:rPr>
              <a:t>행</a:t>
            </a:r>
          </a:p>
        </p:txBody>
      </p:sp>
      <p:sp>
        <p:nvSpPr>
          <p:cNvPr id="304186" name="Rectangle 58">
            <a:extLst>
              <a:ext uri="{FF2B5EF4-FFF2-40B4-BE49-F238E27FC236}">
                <a16:creationId xmlns:a16="http://schemas.microsoft.com/office/drawing/2014/main" id="{ED97736A-2314-5D49-9D5A-60CD45255222}"/>
              </a:ext>
            </a:extLst>
          </p:cNvPr>
          <p:cNvSpPr>
            <a:spLocks noChangeArrowheads="1"/>
          </p:cNvSpPr>
          <p:nvPr/>
        </p:nvSpPr>
        <p:spPr bwMode="auto">
          <a:xfrm>
            <a:off x="8091488" y="6438900"/>
            <a:ext cx="339725"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altLang="ko-KR" sz="1000" b="1">
                <a:solidFill>
                  <a:schemeClr val="bg1"/>
                </a:solidFill>
                <a:effectLst>
                  <a:outerShdw blurRad="38100" dist="38100" dir="2700000" algn="tl">
                    <a:srgbClr val="000000"/>
                  </a:outerShdw>
                </a:effectLst>
                <a:latin typeface="Comic Sans MS" charset="0"/>
                <a:ea typeface="굴림" charset="0"/>
                <a:cs typeface="굴림" charset="0"/>
              </a:rPr>
              <a:t>21</a:t>
            </a:r>
            <a:endParaRPr lang="en-US" altLang="ko-KR" sz="1000" b="1">
              <a:effectLst>
                <a:outerShdw blurRad="38100" dist="38100" dir="2700000" algn="tl">
                  <a:srgbClr val="FFFFFF"/>
                </a:outerShdw>
              </a:effectLst>
              <a:latin typeface="Comic Sans MS" charset="0"/>
              <a:ea typeface="굴림" charset="0"/>
              <a:cs typeface="굴림" charset="0"/>
            </a:endParaRPr>
          </a:p>
        </p:txBody>
      </p:sp>
      <p:sp>
        <p:nvSpPr>
          <p:cNvPr id="304187" name="Text Box 59">
            <a:extLst>
              <a:ext uri="{FF2B5EF4-FFF2-40B4-BE49-F238E27FC236}">
                <a16:creationId xmlns:a16="http://schemas.microsoft.com/office/drawing/2014/main" id="{D3CDD3EE-F8E2-F14F-8844-7C399BB81B7D}"/>
              </a:ext>
            </a:extLst>
          </p:cNvPr>
          <p:cNvSpPr txBox="1">
            <a:spLocks noChangeArrowheads="1"/>
          </p:cNvSpPr>
          <p:nvPr/>
        </p:nvSpPr>
        <p:spPr bwMode="auto">
          <a:xfrm>
            <a:off x="8523288" y="6353175"/>
            <a:ext cx="282575" cy="411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ko-KR" altLang="en-US" sz="1800" b="1">
                <a:solidFill>
                  <a:srgbClr val="FFFFFF"/>
                </a:solidFill>
                <a:latin typeface="Comic Sans MS" charset="0"/>
                <a:ea typeface="굴림" charset="0"/>
                <a:cs typeface="굴림" charset="0"/>
              </a:rPr>
              <a:t> </a:t>
            </a:r>
          </a:p>
        </p:txBody>
      </p:sp>
      <p:sp>
        <p:nvSpPr>
          <p:cNvPr id="304189" name="Rectangle 61">
            <a:extLst>
              <a:ext uri="{FF2B5EF4-FFF2-40B4-BE49-F238E27FC236}">
                <a16:creationId xmlns:a16="http://schemas.microsoft.com/office/drawing/2014/main" id="{45393C81-45C9-5849-A1CA-B152DBFEB79C}"/>
              </a:ext>
            </a:extLst>
          </p:cNvPr>
          <p:cNvSpPr>
            <a:spLocks noChangeArrowheads="1"/>
          </p:cNvSpPr>
          <p:nvPr/>
        </p:nvSpPr>
        <p:spPr bwMode="auto">
          <a:xfrm>
            <a:off x="-57150" y="4491038"/>
            <a:ext cx="1976438" cy="4540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400" b="1">
                <a:solidFill>
                  <a:srgbClr val="FFFF00"/>
                </a:solidFill>
                <a:latin typeface="Lucida Handwriting" charset="0"/>
                <a:ea typeface="굴림" charset="0"/>
                <a:cs typeface="굴림" charset="0"/>
              </a:rPr>
              <a:t>망원경</a:t>
            </a:r>
          </a:p>
        </p:txBody>
      </p:sp>
      <p:sp>
        <p:nvSpPr>
          <p:cNvPr id="304190" name="Rectangle 62">
            <a:extLst>
              <a:ext uri="{FF2B5EF4-FFF2-40B4-BE49-F238E27FC236}">
                <a16:creationId xmlns:a16="http://schemas.microsoft.com/office/drawing/2014/main" id="{34985B29-9372-D84B-85F6-7496892A19BA}"/>
              </a:ext>
            </a:extLst>
          </p:cNvPr>
          <p:cNvSpPr>
            <a:spLocks noChangeArrowheads="1"/>
          </p:cNvSpPr>
          <p:nvPr/>
        </p:nvSpPr>
        <p:spPr bwMode="auto">
          <a:xfrm>
            <a:off x="7091363" y="4510088"/>
            <a:ext cx="2152650" cy="4540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400" b="1">
                <a:solidFill>
                  <a:srgbClr val="FFFF00"/>
                </a:solidFill>
                <a:latin typeface="Lucida Handwriting" charset="0"/>
                <a:ea typeface="굴림" charset="0"/>
                <a:cs typeface="굴림" charset="0"/>
              </a:rPr>
              <a:t>망원경</a:t>
            </a:r>
          </a:p>
        </p:txBody>
      </p:sp>
      <p:sp>
        <p:nvSpPr>
          <p:cNvPr id="304191" name="Rectangle 63">
            <a:extLst>
              <a:ext uri="{FF2B5EF4-FFF2-40B4-BE49-F238E27FC236}">
                <a16:creationId xmlns:a16="http://schemas.microsoft.com/office/drawing/2014/main" id="{4C2D3215-5FB2-3D4A-A5E0-D2964988767F}"/>
              </a:ext>
            </a:extLst>
          </p:cNvPr>
          <p:cNvSpPr>
            <a:spLocks noChangeArrowheads="1"/>
          </p:cNvSpPr>
          <p:nvPr/>
        </p:nvSpPr>
        <p:spPr bwMode="auto">
          <a:xfrm>
            <a:off x="-85725" y="5184775"/>
            <a:ext cx="1831975" cy="4540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400" b="1">
                <a:solidFill>
                  <a:srgbClr val="FFFF00"/>
                </a:solidFill>
                <a:latin typeface="Lucida Handwriting" charset="0"/>
                <a:ea typeface="굴림" charset="0"/>
                <a:cs typeface="굴림" charset="0"/>
              </a:rPr>
              <a:t>영원 과거</a:t>
            </a:r>
            <a:endParaRPr lang="en-US" altLang="ko-KR" sz="2400" b="1">
              <a:solidFill>
                <a:srgbClr val="FFFF00"/>
              </a:solidFill>
              <a:latin typeface="Lucida Handwriting" charset="0"/>
              <a:ea typeface="굴림" charset="0"/>
              <a:cs typeface="굴림" charset="0"/>
            </a:endParaRPr>
          </a:p>
        </p:txBody>
      </p:sp>
      <p:sp>
        <p:nvSpPr>
          <p:cNvPr id="304192" name="Rectangle 64">
            <a:extLst>
              <a:ext uri="{FF2B5EF4-FFF2-40B4-BE49-F238E27FC236}">
                <a16:creationId xmlns:a16="http://schemas.microsoft.com/office/drawing/2014/main" id="{52EB2FE2-38FF-2B4A-84DA-E1BC14897437}"/>
              </a:ext>
            </a:extLst>
          </p:cNvPr>
          <p:cNvSpPr>
            <a:spLocks noChangeArrowheads="1"/>
          </p:cNvSpPr>
          <p:nvPr/>
        </p:nvSpPr>
        <p:spPr bwMode="auto">
          <a:xfrm>
            <a:off x="7369175" y="5184775"/>
            <a:ext cx="1724025" cy="4540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400" b="1">
                <a:solidFill>
                  <a:srgbClr val="FFFF00"/>
                </a:solidFill>
                <a:latin typeface="Lucida Handwriting" charset="0"/>
                <a:ea typeface="굴림" charset="0"/>
                <a:cs typeface="굴림" charset="0"/>
              </a:rPr>
              <a:t>영원 미래</a:t>
            </a:r>
            <a:endParaRPr lang="en-US" altLang="ko-KR" sz="2400" b="1">
              <a:solidFill>
                <a:srgbClr val="FFFF00"/>
              </a:solidFill>
              <a:latin typeface="Lucida Handwriting" charset="0"/>
              <a:ea typeface="굴림" charset="0"/>
              <a:cs typeface="굴림" charset="0"/>
            </a:endParaRPr>
          </a:p>
        </p:txBody>
      </p:sp>
      <p:sp>
        <p:nvSpPr>
          <p:cNvPr id="304193" name="AutoShape 65">
            <a:extLst>
              <a:ext uri="{FF2B5EF4-FFF2-40B4-BE49-F238E27FC236}">
                <a16:creationId xmlns:a16="http://schemas.microsoft.com/office/drawing/2014/main" id="{3DEC4249-0475-7D4B-9700-357FF01D9D7B}"/>
              </a:ext>
            </a:extLst>
          </p:cNvPr>
          <p:cNvSpPr>
            <a:spLocks noChangeArrowheads="1"/>
          </p:cNvSpPr>
          <p:nvPr/>
        </p:nvSpPr>
        <p:spPr bwMode="auto">
          <a:xfrm rot="10800000">
            <a:off x="74613" y="6002338"/>
            <a:ext cx="1217612" cy="441325"/>
          </a:xfrm>
          <a:custGeom>
            <a:avLst/>
            <a:gdLst>
              <a:gd name="T0" fmla="*/ 913209 w 21600"/>
              <a:gd name="T1" fmla="*/ 0 h 21600"/>
              <a:gd name="T2" fmla="*/ 0 w 21600"/>
              <a:gd name="T3" fmla="*/ 220663 h 21600"/>
              <a:gd name="T4" fmla="*/ 913209 w 21600"/>
              <a:gd name="T5" fmla="*/ 441325 h 21600"/>
              <a:gd name="T6" fmla="*/ 1217612 w 21600"/>
              <a:gd name="T7" fmla="*/ 220663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E81034"/>
          </a:solidFill>
          <a:ln w="12700">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rot="10800000" wrap="none" anchor="ctr"/>
          <a:lstStyle/>
          <a:p>
            <a:endParaRPr lang="en-US"/>
          </a:p>
        </p:txBody>
      </p:sp>
      <p:sp>
        <p:nvSpPr>
          <p:cNvPr id="304194" name="AutoShape 66">
            <a:extLst>
              <a:ext uri="{FF2B5EF4-FFF2-40B4-BE49-F238E27FC236}">
                <a16:creationId xmlns:a16="http://schemas.microsoft.com/office/drawing/2014/main" id="{719CC2C9-BFC1-7C4B-814A-02CB6510958D}"/>
              </a:ext>
            </a:extLst>
          </p:cNvPr>
          <p:cNvSpPr>
            <a:spLocks noChangeArrowheads="1"/>
          </p:cNvSpPr>
          <p:nvPr/>
        </p:nvSpPr>
        <p:spPr bwMode="auto">
          <a:xfrm>
            <a:off x="7926388" y="5989638"/>
            <a:ext cx="1217612" cy="441325"/>
          </a:xfrm>
          <a:custGeom>
            <a:avLst/>
            <a:gdLst>
              <a:gd name="T0" fmla="*/ 913209 w 21600"/>
              <a:gd name="T1" fmla="*/ 0 h 21600"/>
              <a:gd name="T2" fmla="*/ 0 w 21600"/>
              <a:gd name="T3" fmla="*/ 220663 h 21600"/>
              <a:gd name="T4" fmla="*/ 913209 w 21600"/>
              <a:gd name="T5" fmla="*/ 441325 h 21600"/>
              <a:gd name="T6" fmla="*/ 1217612 w 21600"/>
              <a:gd name="T7" fmla="*/ 220663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E81034"/>
          </a:solidFill>
          <a:ln w="12700">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304195" name="AutoShape 67">
            <a:extLst>
              <a:ext uri="{FF2B5EF4-FFF2-40B4-BE49-F238E27FC236}">
                <a16:creationId xmlns:a16="http://schemas.microsoft.com/office/drawing/2014/main" id="{FA9780A3-ED60-3045-B991-B962935591F4}"/>
              </a:ext>
            </a:extLst>
          </p:cNvPr>
          <p:cNvSpPr>
            <a:spLocks noChangeArrowheads="1"/>
          </p:cNvSpPr>
          <p:nvPr/>
        </p:nvSpPr>
        <p:spPr bwMode="auto">
          <a:xfrm>
            <a:off x="6738938" y="5983288"/>
            <a:ext cx="1217612" cy="441325"/>
          </a:xfrm>
          <a:custGeom>
            <a:avLst/>
            <a:gdLst>
              <a:gd name="T0" fmla="*/ 913209 w 21600"/>
              <a:gd name="T1" fmla="*/ 0 h 21600"/>
              <a:gd name="T2" fmla="*/ 0 w 21600"/>
              <a:gd name="T3" fmla="*/ 220663 h 21600"/>
              <a:gd name="T4" fmla="*/ 913209 w 21600"/>
              <a:gd name="T5" fmla="*/ 441325 h 21600"/>
              <a:gd name="T6" fmla="*/ 1217612 w 21600"/>
              <a:gd name="T7" fmla="*/ 220663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E81034"/>
          </a:solidFill>
          <a:ln w="12700">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304196" name="AutoShape 68">
            <a:extLst>
              <a:ext uri="{FF2B5EF4-FFF2-40B4-BE49-F238E27FC236}">
                <a16:creationId xmlns:a16="http://schemas.microsoft.com/office/drawing/2014/main" id="{968484C0-8992-6046-904C-D679E80EC7B7}"/>
              </a:ext>
            </a:extLst>
          </p:cNvPr>
          <p:cNvSpPr>
            <a:spLocks noChangeArrowheads="1"/>
          </p:cNvSpPr>
          <p:nvPr/>
        </p:nvSpPr>
        <p:spPr bwMode="auto">
          <a:xfrm rot="10800000">
            <a:off x="1241425" y="6002338"/>
            <a:ext cx="1217613" cy="441325"/>
          </a:xfrm>
          <a:custGeom>
            <a:avLst/>
            <a:gdLst>
              <a:gd name="T0" fmla="*/ 913210 w 21600"/>
              <a:gd name="T1" fmla="*/ 0 h 21600"/>
              <a:gd name="T2" fmla="*/ 0 w 21600"/>
              <a:gd name="T3" fmla="*/ 220663 h 21600"/>
              <a:gd name="T4" fmla="*/ 913210 w 21600"/>
              <a:gd name="T5" fmla="*/ 441325 h 21600"/>
              <a:gd name="T6" fmla="*/ 1217613 w 21600"/>
              <a:gd name="T7" fmla="*/ 220663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E81034"/>
          </a:solidFill>
          <a:ln w="12700">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rot="10800000" wrap="none" anchor="ctr"/>
          <a:lstStyle/>
          <a:p>
            <a:endParaRPr lang="en-US"/>
          </a:p>
        </p:txBody>
      </p:sp>
      <p:sp>
        <p:nvSpPr>
          <p:cNvPr id="304197" name="AutoShape 69">
            <a:extLst>
              <a:ext uri="{FF2B5EF4-FFF2-40B4-BE49-F238E27FC236}">
                <a16:creationId xmlns:a16="http://schemas.microsoft.com/office/drawing/2014/main" id="{16D751AC-B6BD-1148-B7E7-A074BCA2E166}"/>
              </a:ext>
            </a:extLst>
          </p:cNvPr>
          <p:cNvSpPr>
            <a:spLocks noChangeArrowheads="1"/>
          </p:cNvSpPr>
          <p:nvPr/>
        </p:nvSpPr>
        <p:spPr bwMode="auto">
          <a:xfrm>
            <a:off x="5553075" y="5989638"/>
            <a:ext cx="1217613" cy="441325"/>
          </a:xfrm>
          <a:custGeom>
            <a:avLst/>
            <a:gdLst>
              <a:gd name="T0" fmla="*/ 913210 w 21600"/>
              <a:gd name="T1" fmla="*/ 0 h 21600"/>
              <a:gd name="T2" fmla="*/ 0 w 21600"/>
              <a:gd name="T3" fmla="*/ 220663 h 21600"/>
              <a:gd name="T4" fmla="*/ 913210 w 21600"/>
              <a:gd name="T5" fmla="*/ 441325 h 21600"/>
              <a:gd name="T6" fmla="*/ 1217613 w 21600"/>
              <a:gd name="T7" fmla="*/ 220663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E81034"/>
          </a:solidFill>
          <a:ln w="12700">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304198" name="AutoShape 70">
            <a:extLst>
              <a:ext uri="{FF2B5EF4-FFF2-40B4-BE49-F238E27FC236}">
                <a16:creationId xmlns:a16="http://schemas.microsoft.com/office/drawing/2014/main" id="{53CEDB2F-1DF8-EE44-B5A5-5B75F069E54D}"/>
              </a:ext>
            </a:extLst>
          </p:cNvPr>
          <p:cNvSpPr>
            <a:spLocks noChangeArrowheads="1"/>
          </p:cNvSpPr>
          <p:nvPr/>
        </p:nvSpPr>
        <p:spPr bwMode="auto">
          <a:xfrm rot="10800000">
            <a:off x="2427288" y="5999163"/>
            <a:ext cx="1217612" cy="441325"/>
          </a:xfrm>
          <a:custGeom>
            <a:avLst/>
            <a:gdLst>
              <a:gd name="T0" fmla="*/ 913209 w 21600"/>
              <a:gd name="T1" fmla="*/ 0 h 21600"/>
              <a:gd name="T2" fmla="*/ 0 w 21600"/>
              <a:gd name="T3" fmla="*/ 220663 h 21600"/>
              <a:gd name="T4" fmla="*/ 913209 w 21600"/>
              <a:gd name="T5" fmla="*/ 441325 h 21600"/>
              <a:gd name="T6" fmla="*/ 1217612 w 21600"/>
              <a:gd name="T7" fmla="*/ 220663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E81034"/>
          </a:solidFill>
          <a:ln w="12700">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rot="10800000" wrap="none" anchor="ctr"/>
          <a:lstStyle/>
          <a:p>
            <a:endParaRPr lang="en-US"/>
          </a:p>
        </p:txBody>
      </p:sp>
      <p:sp>
        <p:nvSpPr>
          <p:cNvPr id="304199" name="Text Box 71">
            <a:extLst>
              <a:ext uri="{FF2B5EF4-FFF2-40B4-BE49-F238E27FC236}">
                <a16:creationId xmlns:a16="http://schemas.microsoft.com/office/drawing/2014/main" id="{25FCD8F7-4343-A943-9226-2AFF1C468EDD}"/>
              </a:ext>
            </a:extLst>
          </p:cNvPr>
          <p:cNvSpPr txBox="1">
            <a:spLocks noChangeArrowheads="1"/>
          </p:cNvSpPr>
          <p:nvPr/>
        </p:nvSpPr>
        <p:spPr bwMode="auto">
          <a:xfrm>
            <a:off x="8502650" y="6353175"/>
            <a:ext cx="323850" cy="411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ltLang="ko-KR" sz="1800" b="1">
                <a:solidFill>
                  <a:srgbClr val="FFFFFF"/>
                </a:solidFill>
                <a:latin typeface="Comic Sans MS" charset="0"/>
                <a:ea typeface="굴림" charset="0"/>
                <a:cs typeface="굴림" charset="0"/>
              </a:rPr>
              <a:t>3</a:t>
            </a:r>
          </a:p>
        </p:txBody>
      </p:sp>
      <p:grpSp>
        <p:nvGrpSpPr>
          <p:cNvPr id="24626" name="Group 72">
            <a:extLst>
              <a:ext uri="{FF2B5EF4-FFF2-40B4-BE49-F238E27FC236}">
                <a16:creationId xmlns:a16="http://schemas.microsoft.com/office/drawing/2014/main" id="{49173D53-C49B-694D-B28C-DE203D865A2D}"/>
              </a:ext>
            </a:extLst>
          </p:cNvPr>
          <p:cNvGrpSpPr>
            <a:grpSpLocks/>
          </p:cNvGrpSpPr>
          <p:nvPr/>
        </p:nvGrpSpPr>
        <p:grpSpPr bwMode="auto">
          <a:xfrm>
            <a:off x="3421063" y="169863"/>
            <a:ext cx="2503487" cy="1403350"/>
            <a:chOff x="2155" y="107"/>
            <a:chExt cx="1577" cy="884"/>
          </a:xfrm>
        </p:grpSpPr>
        <p:sp>
          <p:nvSpPr>
            <p:cNvPr id="304201" name="Rectangle 73">
              <a:extLst>
                <a:ext uri="{FF2B5EF4-FFF2-40B4-BE49-F238E27FC236}">
                  <a16:creationId xmlns:a16="http://schemas.microsoft.com/office/drawing/2014/main" id="{87DDD881-69B4-2042-A7B7-F158AECEF8B3}"/>
                </a:ext>
              </a:extLst>
            </p:cNvPr>
            <p:cNvSpPr>
              <a:spLocks noChangeArrowheads="1"/>
            </p:cNvSpPr>
            <p:nvPr/>
          </p:nvSpPr>
          <p:spPr bwMode="auto">
            <a:xfrm>
              <a:off x="2155" y="107"/>
              <a:ext cx="1029" cy="248"/>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000" b="1">
                  <a:solidFill>
                    <a:srgbClr val="2F6AFD"/>
                  </a:solidFill>
                  <a:latin typeface="Lucida Handwriting" charset="0"/>
                  <a:ea typeface="굴림" charset="0"/>
                  <a:cs typeface="굴림" charset="0"/>
                </a:rPr>
                <a:t>1600 </a:t>
              </a:r>
              <a:r>
                <a:rPr lang="ko-KR" altLang="en-US" sz="2000" b="1">
                  <a:solidFill>
                    <a:srgbClr val="2F6AFD"/>
                  </a:solidFill>
                  <a:latin typeface="Lucida Handwriting" charset="0"/>
                  <a:ea typeface="굴림" charset="0"/>
                  <a:cs typeface="굴림" charset="0"/>
                </a:rPr>
                <a:t>년 동안</a:t>
              </a:r>
            </a:p>
          </p:txBody>
        </p:sp>
        <p:sp>
          <p:nvSpPr>
            <p:cNvPr id="304202" name="Rectangle 74">
              <a:extLst>
                <a:ext uri="{FF2B5EF4-FFF2-40B4-BE49-F238E27FC236}">
                  <a16:creationId xmlns:a16="http://schemas.microsoft.com/office/drawing/2014/main" id="{A55C17F7-983E-E242-B141-A8C18FDCE751}"/>
                </a:ext>
              </a:extLst>
            </p:cNvPr>
            <p:cNvSpPr>
              <a:spLocks noChangeArrowheads="1"/>
            </p:cNvSpPr>
            <p:nvPr/>
          </p:nvSpPr>
          <p:spPr bwMode="auto">
            <a:xfrm>
              <a:off x="2250" y="335"/>
              <a:ext cx="881" cy="248"/>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defRPr/>
              </a:pPr>
              <a:r>
                <a:rPr lang="en-US" altLang="ko-KR" sz="2000" b="1">
                  <a:solidFill>
                    <a:srgbClr val="2F6AFD"/>
                  </a:solidFill>
                  <a:latin typeface="Lucida Handwriting" charset="0"/>
                  <a:ea typeface="굴림" charset="0"/>
                  <a:cs typeface="굴림" charset="0"/>
                </a:rPr>
                <a:t>40 </a:t>
              </a:r>
              <a:r>
                <a:rPr lang="ko-KR" altLang="en-US" sz="2000" b="1">
                  <a:solidFill>
                    <a:srgbClr val="2F6AFD"/>
                  </a:solidFill>
                  <a:latin typeface="Lucida Handwriting" charset="0"/>
                  <a:ea typeface="굴림" charset="0"/>
                  <a:cs typeface="굴림" charset="0"/>
                </a:rPr>
                <a:t>저자들</a:t>
              </a:r>
            </a:p>
          </p:txBody>
        </p:sp>
        <p:sp>
          <p:nvSpPr>
            <p:cNvPr id="304203" name="Rectangle 75">
              <a:extLst>
                <a:ext uri="{FF2B5EF4-FFF2-40B4-BE49-F238E27FC236}">
                  <a16:creationId xmlns:a16="http://schemas.microsoft.com/office/drawing/2014/main" id="{E087E2C5-1CF2-9B49-A79B-0033FDB69503}"/>
                </a:ext>
              </a:extLst>
            </p:cNvPr>
            <p:cNvSpPr>
              <a:spLocks noChangeArrowheads="1"/>
            </p:cNvSpPr>
            <p:nvPr/>
          </p:nvSpPr>
          <p:spPr bwMode="auto">
            <a:xfrm>
              <a:off x="2246" y="610"/>
              <a:ext cx="1128" cy="210"/>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600" b="1">
                  <a:solidFill>
                    <a:srgbClr val="2F6AFD"/>
                  </a:solidFill>
                  <a:latin typeface="Times" charset="0"/>
                  <a:ea typeface="굴림" charset="0"/>
                  <a:cs typeface="굴림" charset="0"/>
                </a:rPr>
                <a:t>한 가지 주제</a:t>
              </a:r>
              <a:r>
                <a:rPr lang="en-US" altLang="ko-KR" sz="1600" b="1">
                  <a:solidFill>
                    <a:srgbClr val="2F6AFD"/>
                  </a:solidFill>
                  <a:latin typeface="Times" charset="0"/>
                  <a:ea typeface="굴림" charset="0"/>
                  <a:cs typeface="굴림" charset="0"/>
                </a:rPr>
                <a:t>:</a:t>
              </a:r>
            </a:p>
          </p:txBody>
        </p:sp>
        <p:sp>
          <p:nvSpPr>
            <p:cNvPr id="304204" name="Rectangle 76">
              <a:extLst>
                <a:ext uri="{FF2B5EF4-FFF2-40B4-BE49-F238E27FC236}">
                  <a16:creationId xmlns:a16="http://schemas.microsoft.com/office/drawing/2014/main" id="{289584CD-3B64-CD4B-8AB4-72022903D125}"/>
                </a:ext>
              </a:extLst>
            </p:cNvPr>
            <p:cNvSpPr>
              <a:spLocks noChangeArrowheads="1"/>
            </p:cNvSpPr>
            <p:nvPr/>
          </p:nvSpPr>
          <p:spPr bwMode="auto">
            <a:xfrm>
              <a:off x="2172" y="743"/>
              <a:ext cx="1560" cy="248"/>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defRPr/>
              </a:pPr>
              <a:r>
                <a:rPr lang="ko-KR" altLang="en-US" sz="2000" b="1">
                  <a:solidFill>
                    <a:srgbClr val="2F6AFD"/>
                  </a:solidFill>
                  <a:latin typeface="Lucida Handwriting" charset="0"/>
                  <a:ea typeface="굴림" charset="0"/>
                  <a:cs typeface="굴림" charset="0"/>
                </a:rPr>
                <a:t>하나님의 영광</a:t>
              </a:r>
              <a:endParaRPr lang="en-US" altLang="ko-KR" sz="2000" b="1">
                <a:solidFill>
                  <a:srgbClr val="2F6AFD"/>
                </a:solidFill>
                <a:latin typeface="Lucida Handwriting" charset="0"/>
                <a:ea typeface="굴림" charset="0"/>
                <a:cs typeface="굴림" charset="0"/>
              </a:endParaRPr>
            </a:p>
          </p:txBody>
        </p:sp>
      </p:grpSp>
      <p:sp>
        <p:nvSpPr>
          <p:cNvPr id="304206" name="Rectangle 78">
            <a:extLst>
              <a:ext uri="{FF2B5EF4-FFF2-40B4-BE49-F238E27FC236}">
                <a16:creationId xmlns:a16="http://schemas.microsoft.com/office/drawing/2014/main" id="{FFB45762-C246-D543-A810-87D2D3EE94A7}"/>
              </a:ext>
            </a:extLst>
          </p:cNvPr>
          <p:cNvSpPr>
            <a:spLocks noChangeArrowheads="1"/>
          </p:cNvSpPr>
          <p:nvPr/>
        </p:nvSpPr>
        <p:spPr bwMode="auto">
          <a:xfrm>
            <a:off x="6821488" y="1001713"/>
            <a:ext cx="1577975" cy="515937"/>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defRPr/>
            </a:pPr>
            <a:r>
              <a:rPr lang="ko-KR" altLang="en-US" sz="2800" b="1">
                <a:solidFill>
                  <a:srgbClr val="2F6AFD"/>
                </a:solidFill>
                <a:latin typeface="Lucida Handwriting" charset="0"/>
                <a:ea typeface="굴림" charset="0"/>
                <a:cs typeface="굴림" charset="0"/>
              </a:rPr>
              <a:t>신약성경</a:t>
            </a:r>
            <a:endParaRPr lang="ko-KR" altLang="en-US">
              <a:latin typeface="Comic Sans MS" charset="0"/>
              <a:ea typeface="굴림" charset="0"/>
              <a:cs typeface="굴림" charset="0"/>
            </a:endParaRPr>
          </a:p>
        </p:txBody>
      </p:sp>
      <p:sp>
        <p:nvSpPr>
          <p:cNvPr id="304207" name="Rectangle 79">
            <a:extLst>
              <a:ext uri="{FF2B5EF4-FFF2-40B4-BE49-F238E27FC236}">
                <a16:creationId xmlns:a16="http://schemas.microsoft.com/office/drawing/2014/main" id="{D4B9EE4F-1361-7742-A3C1-7A7778288F94}"/>
              </a:ext>
            </a:extLst>
          </p:cNvPr>
          <p:cNvSpPr>
            <a:spLocks noChangeArrowheads="1"/>
          </p:cNvSpPr>
          <p:nvPr/>
        </p:nvSpPr>
        <p:spPr bwMode="auto">
          <a:xfrm>
            <a:off x="693738" y="992188"/>
            <a:ext cx="1676400" cy="515937"/>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defRPr/>
            </a:pPr>
            <a:r>
              <a:rPr lang="ko-KR" altLang="en-US" sz="2800" b="1">
                <a:solidFill>
                  <a:srgbClr val="2F6AFD"/>
                </a:solidFill>
                <a:latin typeface="Lucida Handwriting" charset="0"/>
                <a:ea typeface="굴림" charset="0"/>
                <a:cs typeface="굴림" charset="0"/>
              </a:rPr>
              <a:t> 구약성경</a:t>
            </a:r>
            <a:endParaRPr lang="ko-KR" altLang="en-US">
              <a:latin typeface="Comic Sans MS" charset="0"/>
              <a:ea typeface="굴림" charset="0"/>
              <a:cs typeface="굴림" charset="0"/>
            </a:endParaRPr>
          </a:p>
        </p:txBody>
      </p:sp>
      <p:sp>
        <p:nvSpPr>
          <p:cNvPr id="304208" name="Rectangle 80">
            <a:extLst>
              <a:ext uri="{FF2B5EF4-FFF2-40B4-BE49-F238E27FC236}">
                <a16:creationId xmlns:a16="http://schemas.microsoft.com/office/drawing/2014/main" id="{6D742925-B6E2-D644-8514-BA3B417A8E9E}"/>
              </a:ext>
            </a:extLst>
          </p:cNvPr>
          <p:cNvSpPr>
            <a:spLocks noChangeArrowheads="1"/>
          </p:cNvSpPr>
          <p:nvPr/>
        </p:nvSpPr>
        <p:spPr bwMode="auto">
          <a:xfrm>
            <a:off x="6492875" y="2017713"/>
            <a:ext cx="2457450"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ko-KR" altLang="en-US" sz="2400" b="1">
                <a:solidFill>
                  <a:srgbClr val="FFFF00"/>
                </a:solidFill>
                <a:latin typeface="Lucida Handwriting" panose="03010101010101010101" pitchFamily="66" charset="77"/>
                <a:ea typeface="굴림" panose="020B0600000101010101" pitchFamily="34" charset="-127"/>
              </a:rPr>
              <a:t>  </a:t>
            </a:r>
            <a:r>
              <a:rPr lang="ko-KR" altLang="en-US" sz="2400" b="1">
                <a:solidFill>
                  <a:srgbClr val="2F6AFD"/>
                </a:solidFill>
                <a:latin typeface="Lucida Handwriting" panose="03010101010101010101" pitchFamily="66" charset="77"/>
                <a:ea typeface="굴림" panose="020B0600000101010101" pitchFamily="34" charset="-127"/>
              </a:rPr>
              <a:t>“</a:t>
            </a:r>
            <a:r>
              <a:rPr lang="en-US" altLang="ko-KR" sz="2400" b="1">
                <a:solidFill>
                  <a:srgbClr val="2F6AFD"/>
                </a:solidFill>
                <a:latin typeface="Lucida Handwriting" panose="03010101010101010101" pitchFamily="66" charset="77"/>
                <a:ea typeface="굴림" panose="020B0600000101010101" pitchFamily="34" charset="-127"/>
              </a:rPr>
              <a:t>27” </a:t>
            </a:r>
            <a:r>
              <a:rPr lang="ko-KR" altLang="en-US" sz="2400" b="1">
                <a:solidFill>
                  <a:srgbClr val="2F6AFD"/>
                </a:solidFill>
                <a:latin typeface="Lucida Handwriting" panose="03010101010101010101" pitchFamily="66" charset="77"/>
                <a:ea typeface="굴림" panose="020B0600000101010101" pitchFamily="34" charset="-127"/>
              </a:rPr>
              <a:t>권</a:t>
            </a:r>
          </a:p>
        </p:txBody>
      </p:sp>
      <p:sp>
        <p:nvSpPr>
          <p:cNvPr id="304209" name="Rectangle 81">
            <a:extLst>
              <a:ext uri="{FF2B5EF4-FFF2-40B4-BE49-F238E27FC236}">
                <a16:creationId xmlns:a16="http://schemas.microsoft.com/office/drawing/2014/main" id="{745D4AC3-8E7C-3641-A3AB-3D1A316B3A02}"/>
              </a:ext>
            </a:extLst>
          </p:cNvPr>
          <p:cNvSpPr>
            <a:spLocks noChangeArrowheads="1"/>
          </p:cNvSpPr>
          <p:nvPr/>
        </p:nvSpPr>
        <p:spPr bwMode="auto">
          <a:xfrm>
            <a:off x="312738" y="2030413"/>
            <a:ext cx="1416050"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ko-KR" altLang="en-US" sz="2400" b="1">
                <a:solidFill>
                  <a:srgbClr val="2F6AFD"/>
                </a:solidFill>
                <a:latin typeface="Lucida Handwriting" panose="03010101010101010101" pitchFamily="66" charset="77"/>
                <a:ea typeface="굴림" panose="020B0600000101010101" pitchFamily="34" charset="-127"/>
              </a:rPr>
              <a:t>“</a:t>
            </a:r>
            <a:r>
              <a:rPr lang="en-US" altLang="ko-KR" sz="2400" b="1">
                <a:solidFill>
                  <a:srgbClr val="2F6AFD"/>
                </a:solidFill>
                <a:latin typeface="Lucida Handwriting" panose="03010101010101010101" pitchFamily="66" charset="77"/>
                <a:ea typeface="굴림" panose="020B0600000101010101" pitchFamily="34" charset="-127"/>
              </a:rPr>
              <a:t>39” </a:t>
            </a:r>
            <a:r>
              <a:rPr lang="ko-KR" altLang="en-US" sz="2400" b="1">
                <a:solidFill>
                  <a:srgbClr val="2F6AFD"/>
                </a:solidFill>
                <a:latin typeface="Lucida Handwriting" panose="03010101010101010101" pitchFamily="66" charset="77"/>
                <a:ea typeface="굴림" panose="020B0600000101010101" pitchFamily="34" charset="-127"/>
              </a:rPr>
              <a:t>권</a:t>
            </a:r>
          </a:p>
        </p:txBody>
      </p:sp>
    </p:spTree>
  </p:cSld>
  <p:clrMapOvr>
    <a:masterClrMapping/>
  </p:clrMapOvr>
  <p:transition spd="med">
    <p:wheel spokes="0"/>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a:extLst>
              <a:ext uri="{FF2B5EF4-FFF2-40B4-BE49-F238E27FC236}">
                <a16:creationId xmlns:a16="http://schemas.microsoft.com/office/drawing/2014/main" id="{9E82A53D-6B58-1D40-B7B3-1FFCFA564948}"/>
              </a:ext>
            </a:extLst>
          </p:cNvPr>
          <p:cNvSpPr>
            <a:spLocks noChangeArrowheads="1"/>
          </p:cNvSpPr>
          <p:nvPr/>
        </p:nvSpPr>
        <p:spPr bwMode="auto">
          <a:xfrm>
            <a:off x="3162300" y="303213"/>
            <a:ext cx="287338" cy="301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16419" name="Rectangle 3">
            <a:extLst>
              <a:ext uri="{FF2B5EF4-FFF2-40B4-BE49-F238E27FC236}">
                <a16:creationId xmlns:a16="http://schemas.microsoft.com/office/drawing/2014/main" id="{D40199AC-AE12-FC48-B40C-EB497CC11DF3}"/>
              </a:ext>
            </a:extLst>
          </p:cNvPr>
          <p:cNvSpPr>
            <a:spLocks noChangeArrowheads="1"/>
          </p:cNvSpPr>
          <p:nvPr/>
        </p:nvSpPr>
        <p:spPr bwMode="auto">
          <a:xfrm>
            <a:off x="3163888" y="628650"/>
            <a:ext cx="317500" cy="301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16420" name="Rectangle 4">
            <a:extLst>
              <a:ext uri="{FF2B5EF4-FFF2-40B4-BE49-F238E27FC236}">
                <a16:creationId xmlns:a16="http://schemas.microsoft.com/office/drawing/2014/main" id="{7DE12B82-FE55-0247-93F5-B9DDB12D988C}"/>
              </a:ext>
            </a:extLst>
          </p:cNvPr>
          <p:cNvSpPr>
            <a:spLocks noChangeArrowheads="1"/>
          </p:cNvSpPr>
          <p:nvPr/>
        </p:nvSpPr>
        <p:spPr bwMode="auto">
          <a:xfrm>
            <a:off x="3159125" y="1012825"/>
            <a:ext cx="304800" cy="301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16421" name="Rectangle 5">
            <a:extLst>
              <a:ext uri="{FF2B5EF4-FFF2-40B4-BE49-F238E27FC236}">
                <a16:creationId xmlns:a16="http://schemas.microsoft.com/office/drawing/2014/main" id="{322183F4-E787-BB4B-8BDC-4865D7DAD731}"/>
              </a:ext>
            </a:extLst>
          </p:cNvPr>
          <p:cNvSpPr>
            <a:spLocks noChangeArrowheads="1"/>
          </p:cNvSpPr>
          <p:nvPr/>
        </p:nvSpPr>
        <p:spPr bwMode="auto">
          <a:xfrm>
            <a:off x="114300" y="93980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16422" name="Rectangle 6">
            <a:extLst>
              <a:ext uri="{FF2B5EF4-FFF2-40B4-BE49-F238E27FC236}">
                <a16:creationId xmlns:a16="http://schemas.microsoft.com/office/drawing/2014/main" id="{DF8F0684-D46F-C943-B06D-71E60A79D3A2}"/>
              </a:ext>
            </a:extLst>
          </p:cNvPr>
          <p:cNvSpPr>
            <a:spLocks noChangeArrowheads="1"/>
          </p:cNvSpPr>
          <p:nvPr/>
        </p:nvSpPr>
        <p:spPr bwMode="auto">
          <a:xfrm>
            <a:off x="5930900" y="93980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16423" name="Rectangle 7">
            <a:extLst>
              <a:ext uri="{FF2B5EF4-FFF2-40B4-BE49-F238E27FC236}">
                <a16:creationId xmlns:a16="http://schemas.microsoft.com/office/drawing/2014/main" id="{9893BECB-F421-C248-85B4-C4EDB440B4B5}"/>
              </a:ext>
            </a:extLst>
          </p:cNvPr>
          <p:cNvSpPr>
            <a:spLocks noChangeArrowheads="1"/>
          </p:cNvSpPr>
          <p:nvPr/>
        </p:nvSpPr>
        <p:spPr bwMode="auto">
          <a:xfrm>
            <a:off x="-101600" y="175260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16424" name="Rectangle 8">
            <a:extLst>
              <a:ext uri="{FF2B5EF4-FFF2-40B4-BE49-F238E27FC236}">
                <a16:creationId xmlns:a16="http://schemas.microsoft.com/office/drawing/2014/main" id="{D7138F55-C3B6-4A46-9574-E5DC11975A89}"/>
              </a:ext>
            </a:extLst>
          </p:cNvPr>
          <p:cNvSpPr>
            <a:spLocks noChangeArrowheads="1"/>
          </p:cNvSpPr>
          <p:nvPr/>
        </p:nvSpPr>
        <p:spPr bwMode="auto">
          <a:xfrm>
            <a:off x="5934075" y="1762125"/>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16425" name="Rectangle 9">
            <a:extLst>
              <a:ext uri="{FF2B5EF4-FFF2-40B4-BE49-F238E27FC236}">
                <a16:creationId xmlns:a16="http://schemas.microsoft.com/office/drawing/2014/main" id="{DE0661FA-A072-114D-A208-67A9C4AD27F5}"/>
              </a:ext>
            </a:extLst>
          </p:cNvPr>
          <p:cNvSpPr>
            <a:spLocks noChangeArrowheads="1"/>
          </p:cNvSpPr>
          <p:nvPr/>
        </p:nvSpPr>
        <p:spPr bwMode="auto">
          <a:xfrm>
            <a:off x="6397625" y="231775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16426" name="Rectangle 10">
            <a:extLst>
              <a:ext uri="{FF2B5EF4-FFF2-40B4-BE49-F238E27FC236}">
                <a16:creationId xmlns:a16="http://schemas.microsoft.com/office/drawing/2014/main" id="{48F41874-A429-3046-ABFC-C531F5E3690F}"/>
              </a:ext>
            </a:extLst>
          </p:cNvPr>
          <p:cNvSpPr>
            <a:spLocks noChangeArrowheads="1"/>
          </p:cNvSpPr>
          <p:nvPr/>
        </p:nvSpPr>
        <p:spPr bwMode="auto">
          <a:xfrm>
            <a:off x="50800" y="2357438"/>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16427" name="Rectangle 11">
            <a:extLst>
              <a:ext uri="{FF2B5EF4-FFF2-40B4-BE49-F238E27FC236}">
                <a16:creationId xmlns:a16="http://schemas.microsoft.com/office/drawing/2014/main" id="{BF3A4F06-7F4B-524B-BFEC-AAE422271BDD}"/>
              </a:ext>
            </a:extLst>
          </p:cNvPr>
          <p:cNvSpPr>
            <a:spLocks noChangeArrowheads="1"/>
          </p:cNvSpPr>
          <p:nvPr/>
        </p:nvSpPr>
        <p:spPr bwMode="auto">
          <a:xfrm>
            <a:off x="6205538" y="3141663"/>
            <a:ext cx="817562" cy="363537"/>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800" b="1">
              <a:solidFill>
                <a:srgbClr val="FFFF00"/>
              </a:solidFill>
              <a:latin typeface="Times" charset="0"/>
              <a:ea typeface="굴림" charset="0"/>
              <a:cs typeface="굴림" charset="0"/>
            </a:endParaRPr>
          </a:p>
        </p:txBody>
      </p:sp>
      <p:sp>
        <p:nvSpPr>
          <p:cNvPr id="316428" name="Rectangle 12">
            <a:extLst>
              <a:ext uri="{FF2B5EF4-FFF2-40B4-BE49-F238E27FC236}">
                <a16:creationId xmlns:a16="http://schemas.microsoft.com/office/drawing/2014/main" id="{69B89E27-1D83-0647-AD81-31A365CC61D1}"/>
              </a:ext>
            </a:extLst>
          </p:cNvPr>
          <p:cNvSpPr>
            <a:spLocks noChangeArrowheads="1"/>
          </p:cNvSpPr>
          <p:nvPr/>
        </p:nvSpPr>
        <p:spPr bwMode="auto">
          <a:xfrm>
            <a:off x="-346075" y="3148013"/>
            <a:ext cx="817563" cy="363537"/>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800" b="1">
              <a:solidFill>
                <a:srgbClr val="FFFF00"/>
              </a:solidFill>
              <a:latin typeface="Times" charset="0"/>
              <a:ea typeface="굴림" charset="0"/>
              <a:cs typeface="굴림" charset="0"/>
            </a:endParaRPr>
          </a:p>
        </p:txBody>
      </p:sp>
      <p:sp>
        <p:nvSpPr>
          <p:cNvPr id="316429" name="Line 13">
            <a:extLst>
              <a:ext uri="{FF2B5EF4-FFF2-40B4-BE49-F238E27FC236}">
                <a16:creationId xmlns:a16="http://schemas.microsoft.com/office/drawing/2014/main" id="{CA2ED83B-64A1-E441-BE3F-4A00435996DE}"/>
              </a:ext>
            </a:extLst>
          </p:cNvPr>
          <p:cNvSpPr>
            <a:spLocks noChangeShapeType="1"/>
          </p:cNvSpPr>
          <p:nvPr/>
        </p:nvSpPr>
        <p:spPr bwMode="auto">
          <a:xfrm flipV="1">
            <a:off x="5743575" y="5232400"/>
            <a:ext cx="1108075" cy="190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16430" name="Line 14">
            <a:extLst>
              <a:ext uri="{FF2B5EF4-FFF2-40B4-BE49-F238E27FC236}">
                <a16:creationId xmlns:a16="http://schemas.microsoft.com/office/drawing/2014/main" id="{06833445-286D-2941-8123-6243D7E0A680}"/>
              </a:ext>
            </a:extLst>
          </p:cNvPr>
          <p:cNvSpPr>
            <a:spLocks noChangeShapeType="1"/>
          </p:cNvSpPr>
          <p:nvPr/>
        </p:nvSpPr>
        <p:spPr bwMode="auto">
          <a:xfrm>
            <a:off x="2005013" y="5108575"/>
            <a:ext cx="1673225" cy="112713"/>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16431" name="Line 15">
            <a:extLst>
              <a:ext uri="{FF2B5EF4-FFF2-40B4-BE49-F238E27FC236}">
                <a16:creationId xmlns:a16="http://schemas.microsoft.com/office/drawing/2014/main" id="{36C998F8-9720-F044-A324-E172000EEE8A}"/>
              </a:ext>
            </a:extLst>
          </p:cNvPr>
          <p:cNvSpPr>
            <a:spLocks noChangeShapeType="1"/>
          </p:cNvSpPr>
          <p:nvPr/>
        </p:nvSpPr>
        <p:spPr bwMode="auto">
          <a:xfrm>
            <a:off x="2271713" y="4222750"/>
            <a:ext cx="1539875" cy="7683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16432" name="Line 16">
            <a:extLst>
              <a:ext uri="{FF2B5EF4-FFF2-40B4-BE49-F238E27FC236}">
                <a16:creationId xmlns:a16="http://schemas.microsoft.com/office/drawing/2014/main" id="{C0AE8517-F44A-D249-86E8-FB643CA8547A}"/>
              </a:ext>
            </a:extLst>
          </p:cNvPr>
          <p:cNvSpPr>
            <a:spLocks noChangeShapeType="1"/>
          </p:cNvSpPr>
          <p:nvPr/>
        </p:nvSpPr>
        <p:spPr bwMode="auto">
          <a:xfrm>
            <a:off x="2986088" y="3368675"/>
            <a:ext cx="1003300" cy="1266825"/>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16433" name="Line 17">
            <a:extLst>
              <a:ext uri="{FF2B5EF4-FFF2-40B4-BE49-F238E27FC236}">
                <a16:creationId xmlns:a16="http://schemas.microsoft.com/office/drawing/2014/main" id="{9E2E782F-0587-7E43-925C-EADF46A2D39F}"/>
              </a:ext>
            </a:extLst>
          </p:cNvPr>
          <p:cNvSpPr>
            <a:spLocks noChangeShapeType="1"/>
          </p:cNvSpPr>
          <p:nvPr/>
        </p:nvSpPr>
        <p:spPr bwMode="auto">
          <a:xfrm rot="578684">
            <a:off x="4059238" y="2859088"/>
            <a:ext cx="460375" cy="16700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16434" name="Line 18">
            <a:extLst>
              <a:ext uri="{FF2B5EF4-FFF2-40B4-BE49-F238E27FC236}">
                <a16:creationId xmlns:a16="http://schemas.microsoft.com/office/drawing/2014/main" id="{567A17C2-E756-954F-BA6C-768A32817A72}"/>
              </a:ext>
            </a:extLst>
          </p:cNvPr>
          <p:cNvSpPr>
            <a:spLocks noChangeShapeType="1"/>
          </p:cNvSpPr>
          <p:nvPr/>
        </p:nvSpPr>
        <p:spPr bwMode="auto">
          <a:xfrm flipH="1">
            <a:off x="4808538" y="3287713"/>
            <a:ext cx="1017587" cy="1389062"/>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16435" name="Line 19">
            <a:extLst>
              <a:ext uri="{FF2B5EF4-FFF2-40B4-BE49-F238E27FC236}">
                <a16:creationId xmlns:a16="http://schemas.microsoft.com/office/drawing/2014/main" id="{5A64B7C3-0761-6045-8765-C781CBF50599}"/>
              </a:ext>
            </a:extLst>
          </p:cNvPr>
          <p:cNvSpPr>
            <a:spLocks noChangeShapeType="1"/>
          </p:cNvSpPr>
          <p:nvPr/>
        </p:nvSpPr>
        <p:spPr bwMode="auto">
          <a:xfrm flipH="1">
            <a:off x="4991100" y="3825875"/>
            <a:ext cx="1374775" cy="992188"/>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16436" name="Line 20">
            <a:extLst>
              <a:ext uri="{FF2B5EF4-FFF2-40B4-BE49-F238E27FC236}">
                <a16:creationId xmlns:a16="http://schemas.microsoft.com/office/drawing/2014/main" id="{758AF751-0407-D342-98B7-75D60C652EE3}"/>
              </a:ext>
            </a:extLst>
          </p:cNvPr>
          <p:cNvSpPr>
            <a:spLocks noChangeShapeType="1"/>
          </p:cNvSpPr>
          <p:nvPr/>
        </p:nvSpPr>
        <p:spPr bwMode="auto">
          <a:xfrm flipV="1">
            <a:off x="5048250" y="4676775"/>
            <a:ext cx="1751013" cy="41910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nvGrpSpPr>
          <p:cNvPr id="25620" name="Group 21">
            <a:extLst>
              <a:ext uri="{FF2B5EF4-FFF2-40B4-BE49-F238E27FC236}">
                <a16:creationId xmlns:a16="http://schemas.microsoft.com/office/drawing/2014/main" id="{CBC8E528-292D-0A44-B4CD-8917D29CDF72}"/>
              </a:ext>
            </a:extLst>
          </p:cNvPr>
          <p:cNvGrpSpPr>
            <a:grpSpLocks/>
          </p:cNvGrpSpPr>
          <p:nvPr/>
        </p:nvGrpSpPr>
        <p:grpSpPr bwMode="auto">
          <a:xfrm>
            <a:off x="2170113" y="2379663"/>
            <a:ext cx="5372100" cy="2943225"/>
            <a:chOff x="1367" y="1499"/>
            <a:chExt cx="3384" cy="1854"/>
          </a:xfrm>
        </p:grpSpPr>
        <p:sp>
          <p:nvSpPr>
            <p:cNvPr id="316438" name="Rectangle 22">
              <a:extLst>
                <a:ext uri="{FF2B5EF4-FFF2-40B4-BE49-F238E27FC236}">
                  <a16:creationId xmlns:a16="http://schemas.microsoft.com/office/drawing/2014/main" id="{A6E0457B-7CE3-B846-994A-96D65A769075}"/>
                </a:ext>
              </a:extLst>
            </p:cNvPr>
            <p:cNvSpPr>
              <a:spLocks noChangeArrowheads="1"/>
            </p:cNvSpPr>
            <p:nvPr/>
          </p:nvSpPr>
          <p:spPr bwMode="auto">
            <a:xfrm rot="5246759">
              <a:off x="2200" y="2385"/>
              <a:ext cx="1290" cy="22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선지서</a:t>
              </a:r>
              <a:endParaRPr lang="ko-KR" altLang="en-US" sz="1800" b="1">
                <a:solidFill>
                  <a:srgbClr val="FFFF00"/>
                </a:solidFill>
                <a:latin typeface="Helvetica BlackOblique" charset="0"/>
                <a:ea typeface="굴림" charset="0"/>
                <a:cs typeface="굴림" charset="0"/>
              </a:endParaRPr>
            </a:p>
          </p:txBody>
        </p:sp>
        <p:sp>
          <p:nvSpPr>
            <p:cNvPr id="316439" name="Rectangle 23">
              <a:extLst>
                <a:ext uri="{FF2B5EF4-FFF2-40B4-BE49-F238E27FC236}">
                  <a16:creationId xmlns:a16="http://schemas.microsoft.com/office/drawing/2014/main" id="{C77E1DF0-8321-6047-B5CF-1498578845D7}"/>
                </a:ext>
              </a:extLst>
            </p:cNvPr>
            <p:cNvSpPr>
              <a:spLocks noChangeArrowheads="1"/>
            </p:cNvSpPr>
            <p:nvPr/>
          </p:nvSpPr>
          <p:spPr bwMode="auto">
            <a:xfrm>
              <a:off x="3312" y="3143"/>
              <a:ext cx="1439" cy="21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600" b="1">
                  <a:solidFill>
                    <a:schemeClr val="hlink"/>
                  </a:solidFill>
                  <a:latin typeface="Helvetica BlackOblique" charset="0"/>
                  <a:ea typeface="굴림" charset="0"/>
                  <a:cs typeface="굴림" charset="0"/>
                </a:rPr>
                <a:t>               계시록</a:t>
              </a:r>
              <a:endParaRPr lang="ko-KR" altLang="en-US" sz="1600" b="1">
                <a:solidFill>
                  <a:srgbClr val="FFFF00"/>
                </a:solidFill>
                <a:latin typeface="Helvetica BlackOblique" charset="0"/>
                <a:ea typeface="굴림" charset="0"/>
                <a:cs typeface="굴림" charset="0"/>
              </a:endParaRPr>
            </a:p>
          </p:txBody>
        </p:sp>
        <p:sp>
          <p:nvSpPr>
            <p:cNvPr id="316440" name="Rectangle 24">
              <a:extLst>
                <a:ext uri="{FF2B5EF4-FFF2-40B4-BE49-F238E27FC236}">
                  <a16:creationId xmlns:a16="http://schemas.microsoft.com/office/drawing/2014/main" id="{3E3A6617-45A9-504B-9DC5-6F097BA5764B}"/>
                </a:ext>
              </a:extLst>
            </p:cNvPr>
            <p:cNvSpPr>
              <a:spLocks noChangeArrowheads="1"/>
            </p:cNvSpPr>
            <p:nvPr/>
          </p:nvSpPr>
          <p:spPr bwMode="auto">
            <a:xfrm rot="3267768">
              <a:off x="1886" y="2466"/>
              <a:ext cx="1118"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시가서</a:t>
              </a:r>
              <a:endParaRPr lang="ko-KR" altLang="en-US" sz="1800" b="1">
                <a:solidFill>
                  <a:srgbClr val="FFFF00"/>
                </a:solidFill>
                <a:latin typeface="Helvetica BlackOblique" charset="0"/>
                <a:ea typeface="굴림" charset="0"/>
                <a:cs typeface="굴림" charset="0"/>
              </a:endParaRPr>
            </a:p>
          </p:txBody>
        </p:sp>
        <p:sp>
          <p:nvSpPr>
            <p:cNvPr id="316441" name="Rectangle 25">
              <a:extLst>
                <a:ext uri="{FF2B5EF4-FFF2-40B4-BE49-F238E27FC236}">
                  <a16:creationId xmlns:a16="http://schemas.microsoft.com/office/drawing/2014/main" id="{912E3AE4-5762-7745-87EE-74E8E595F58A}"/>
                </a:ext>
              </a:extLst>
            </p:cNvPr>
            <p:cNvSpPr>
              <a:spLocks noChangeArrowheads="1"/>
            </p:cNvSpPr>
            <p:nvPr/>
          </p:nvSpPr>
          <p:spPr bwMode="auto">
            <a:xfrm rot="20643327">
              <a:off x="3354" y="2839"/>
              <a:ext cx="982"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chemeClr val="hlink"/>
                  </a:solidFill>
                  <a:latin typeface="Helvetica BlackOblique" charset="0"/>
                  <a:ea typeface="굴림" charset="0"/>
                  <a:cs typeface="굴림" charset="0"/>
                </a:rPr>
                <a:t>       서신서</a:t>
              </a:r>
              <a:endParaRPr lang="ko-KR" altLang="en-US" sz="1800" b="1">
                <a:solidFill>
                  <a:srgbClr val="FFFF00"/>
                </a:solidFill>
                <a:latin typeface="Helvetica BlackOblique" charset="0"/>
                <a:ea typeface="굴림" charset="0"/>
                <a:cs typeface="굴림" charset="0"/>
              </a:endParaRPr>
            </a:p>
          </p:txBody>
        </p:sp>
        <p:sp>
          <p:nvSpPr>
            <p:cNvPr id="316442" name="Rectangle 26">
              <a:extLst>
                <a:ext uri="{FF2B5EF4-FFF2-40B4-BE49-F238E27FC236}">
                  <a16:creationId xmlns:a16="http://schemas.microsoft.com/office/drawing/2014/main" id="{5C1C36AC-355F-7E45-A525-502DC1089FAF}"/>
                </a:ext>
              </a:extLst>
            </p:cNvPr>
            <p:cNvSpPr>
              <a:spLocks noChangeArrowheads="1"/>
            </p:cNvSpPr>
            <p:nvPr/>
          </p:nvSpPr>
          <p:spPr bwMode="auto">
            <a:xfrm rot="19276533">
              <a:off x="3313" y="2464"/>
              <a:ext cx="690" cy="229"/>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chemeClr val="hlink"/>
                  </a:solidFill>
                  <a:latin typeface="Helvetica BlackOblique" charset="0"/>
                  <a:ea typeface="굴림" charset="0"/>
                  <a:cs typeface="굴림" charset="0"/>
                </a:rPr>
                <a:t>사도행전</a:t>
              </a:r>
              <a:endParaRPr lang="ko-KR" altLang="en-US" sz="1800" b="1">
                <a:solidFill>
                  <a:srgbClr val="FFFF00"/>
                </a:solidFill>
                <a:latin typeface="Helvetica BlackOblique" charset="0"/>
                <a:ea typeface="굴림" charset="0"/>
                <a:cs typeface="굴림" charset="0"/>
              </a:endParaRPr>
            </a:p>
          </p:txBody>
        </p:sp>
        <p:sp>
          <p:nvSpPr>
            <p:cNvPr id="316443" name="Rectangle 27">
              <a:extLst>
                <a:ext uri="{FF2B5EF4-FFF2-40B4-BE49-F238E27FC236}">
                  <a16:creationId xmlns:a16="http://schemas.microsoft.com/office/drawing/2014/main" id="{5E952BF1-A102-5342-964E-9209C4F14C02}"/>
                </a:ext>
              </a:extLst>
            </p:cNvPr>
            <p:cNvSpPr>
              <a:spLocks noChangeArrowheads="1"/>
            </p:cNvSpPr>
            <p:nvPr/>
          </p:nvSpPr>
          <p:spPr bwMode="auto">
            <a:xfrm rot="1755647">
              <a:off x="1367" y="2723"/>
              <a:ext cx="1276" cy="229"/>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   역사서</a:t>
              </a:r>
              <a:endParaRPr lang="ko-KR" altLang="en-US" sz="1800" b="1">
                <a:solidFill>
                  <a:srgbClr val="FFFF00"/>
                </a:solidFill>
                <a:latin typeface="Helvetica BlackOblique" charset="0"/>
                <a:ea typeface="굴림" charset="0"/>
                <a:cs typeface="굴림" charset="0"/>
              </a:endParaRPr>
            </a:p>
          </p:txBody>
        </p:sp>
        <p:sp>
          <p:nvSpPr>
            <p:cNvPr id="316444" name="Rectangle 28">
              <a:extLst>
                <a:ext uri="{FF2B5EF4-FFF2-40B4-BE49-F238E27FC236}">
                  <a16:creationId xmlns:a16="http://schemas.microsoft.com/office/drawing/2014/main" id="{B0AA507F-AD82-5D49-BB4E-4BE26056C996}"/>
                </a:ext>
              </a:extLst>
            </p:cNvPr>
            <p:cNvSpPr>
              <a:spLocks noChangeArrowheads="1"/>
            </p:cNvSpPr>
            <p:nvPr/>
          </p:nvSpPr>
          <p:spPr bwMode="auto">
            <a:xfrm rot="240000">
              <a:off x="1413" y="3047"/>
              <a:ext cx="679"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율법서</a:t>
              </a:r>
              <a:endParaRPr lang="ko-KR" altLang="en-US" sz="1800" b="1">
                <a:solidFill>
                  <a:srgbClr val="FFFF00"/>
                </a:solidFill>
                <a:latin typeface="Helvetica BlackOblique" charset="0"/>
                <a:ea typeface="굴림" charset="0"/>
                <a:cs typeface="굴림" charset="0"/>
              </a:endParaRPr>
            </a:p>
          </p:txBody>
        </p:sp>
        <p:sp>
          <p:nvSpPr>
            <p:cNvPr id="316445" name="Rectangle 29">
              <a:extLst>
                <a:ext uri="{FF2B5EF4-FFF2-40B4-BE49-F238E27FC236}">
                  <a16:creationId xmlns:a16="http://schemas.microsoft.com/office/drawing/2014/main" id="{3435C97F-68EB-F14B-9693-8692CB22EB8B}"/>
                </a:ext>
              </a:extLst>
            </p:cNvPr>
            <p:cNvSpPr>
              <a:spLocks noChangeArrowheads="1"/>
            </p:cNvSpPr>
            <p:nvPr/>
          </p:nvSpPr>
          <p:spPr bwMode="auto">
            <a:xfrm rot="18254599">
              <a:off x="2844" y="1996"/>
              <a:ext cx="1222"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chemeClr val="hlink"/>
                  </a:solidFill>
                  <a:latin typeface="Helvetica BlackOblique" charset="0"/>
                  <a:ea typeface="굴림" charset="0"/>
                  <a:cs typeface="굴림" charset="0"/>
                </a:rPr>
                <a:t>       복음서</a:t>
              </a:r>
              <a:endParaRPr lang="ko-KR" altLang="en-US" sz="1800" b="1">
                <a:solidFill>
                  <a:srgbClr val="FFFF00"/>
                </a:solidFill>
                <a:latin typeface="Helvetica BlackOblique" charset="0"/>
                <a:ea typeface="굴림" charset="0"/>
                <a:cs typeface="굴림" charset="0"/>
              </a:endParaRPr>
            </a:p>
          </p:txBody>
        </p:sp>
      </p:grpSp>
      <p:sp>
        <p:nvSpPr>
          <p:cNvPr id="316446" name="Text Box 30">
            <a:extLst>
              <a:ext uri="{FF2B5EF4-FFF2-40B4-BE49-F238E27FC236}">
                <a16:creationId xmlns:a16="http://schemas.microsoft.com/office/drawing/2014/main" id="{F3E36876-5FF9-A949-945D-8E90738DB621}"/>
              </a:ext>
            </a:extLst>
          </p:cNvPr>
          <p:cNvSpPr txBox="1">
            <a:spLocks noChangeArrowheads="1"/>
          </p:cNvSpPr>
          <p:nvPr/>
        </p:nvSpPr>
        <p:spPr bwMode="auto">
          <a:xfrm>
            <a:off x="247650" y="3730625"/>
            <a:ext cx="1951038" cy="457200"/>
          </a:xfrm>
          <a:prstGeom prst="rect">
            <a:avLst/>
          </a:prstGeom>
          <a:noFill/>
          <a:ln>
            <a:noFill/>
          </a:ln>
          <a:effectLst>
            <a:outerShdw blurRad="63500" dist="5388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l">
              <a:spcBef>
                <a:spcPct val="50000"/>
              </a:spcBef>
              <a:defRPr/>
            </a:pPr>
            <a:r>
              <a:rPr lang="ko-KR" altLang="en-US" sz="2400" b="1">
                <a:solidFill>
                  <a:srgbClr val="2F6AFD"/>
                </a:solidFill>
                <a:latin typeface="Lucida Handwriting" charset="0"/>
                <a:ea typeface="굴림" charset="0"/>
                <a:cs typeface="굴림" charset="0"/>
              </a:rPr>
              <a:t>        언약 </a:t>
            </a:r>
          </a:p>
        </p:txBody>
      </p:sp>
      <p:sp>
        <p:nvSpPr>
          <p:cNvPr id="316447" name="Line 31">
            <a:extLst>
              <a:ext uri="{FF2B5EF4-FFF2-40B4-BE49-F238E27FC236}">
                <a16:creationId xmlns:a16="http://schemas.microsoft.com/office/drawing/2014/main" id="{5A1D4478-A95F-C64C-AAE1-E083AA2EBCD5}"/>
              </a:ext>
            </a:extLst>
          </p:cNvPr>
          <p:cNvSpPr>
            <a:spLocks noChangeShapeType="1"/>
          </p:cNvSpPr>
          <p:nvPr/>
        </p:nvSpPr>
        <p:spPr bwMode="auto">
          <a:xfrm>
            <a:off x="7345363" y="2651125"/>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16448" name="Line 32">
            <a:extLst>
              <a:ext uri="{FF2B5EF4-FFF2-40B4-BE49-F238E27FC236}">
                <a16:creationId xmlns:a16="http://schemas.microsoft.com/office/drawing/2014/main" id="{A6414D1C-A5F9-EC40-8FFE-01FD5F9B885E}"/>
              </a:ext>
            </a:extLst>
          </p:cNvPr>
          <p:cNvSpPr>
            <a:spLocks noChangeShapeType="1"/>
          </p:cNvSpPr>
          <p:nvPr/>
        </p:nvSpPr>
        <p:spPr bwMode="auto">
          <a:xfrm>
            <a:off x="7440613" y="3316288"/>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16453" name="Rectangle 37">
            <a:extLst>
              <a:ext uri="{FF2B5EF4-FFF2-40B4-BE49-F238E27FC236}">
                <a16:creationId xmlns:a16="http://schemas.microsoft.com/office/drawing/2014/main" id="{AE77CF08-862D-C645-8F8F-75EC8C596F5F}"/>
              </a:ext>
            </a:extLst>
          </p:cNvPr>
          <p:cNvSpPr>
            <a:spLocks noChangeArrowheads="1"/>
          </p:cNvSpPr>
          <p:nvPr/>
        </p:nvSpPr>
        <p:spPr bwMode="auto">
          <a:xfrm>
            <a:off x="396875" y="2716213"/>
            <a:ext cx="1374775"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ko-KR" altLang="en-US" sz="2400" b="1">
                <a:solidFill>
                  <a:srgbClr val="2F6AFD"/>
                </a:solidFill>
                <a:latin typeface="Lucida Handwriting" charset="0"/>
                <a:ea typeface="굴림" charset="0"/>
                <a:cs typeface="굴림" charset="0"/>
              </a:rPr>
              <a:t>히브리어</a:t>
            </a:r>
          </a:p>
        </p:txBody>
      </p:sp>
      <p:sp>
        <p:nvSpPr>
          <p:cNvPr id="316454" name="Rectangle 38">
            <a:extLst>
              <a:ext uri="{FF2B5EF4-FFF2-40B4-BE49-F238E27FC236}">
                <a16:creationId xmlns:a16="http://schemas.microsoft.com/office/drawing/2014/main" id="{FE0E1CF8-DD6C-2D42-959B-1425F06E0922}"/>
              </a:ext>
            </a:extLst>
          </p:cNvPr>
          <p:cNvSpPr>
            <a:spLocks noChangeArrowheads="1"/>
          </p:cNvSpPr>
          <p:nvPr/>
        </p:nvSpPr>
        <p:spPr bwMode="auto">
          <a:xfrm>
            <a:off x="7392988" y="2716213"/>
            <a:ext cx="1076325"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ko-KR" altLang="en-US" sz="2400" b="1">
                <a:solidFill>
                  <a:srgbClr val="2F6AFD"/>
                </a:solidFill>
                <a:latin typeface="Lucida Handwriting" charset="0"/>
                <a:ea typeface="굴림" charset="0"/>
                <a:cs typeface="굴림" charset="0"/>
              </a:rPr>
              <a:t>헬라어</a:t>
            </a:r>
          </a:p>
        </p:txBody>
      </p:sp>
      <p:sp>
        <p:nvSpPr>
          <p:cNvPr id="316455" name="Rectangle 39">
            <a:extLst>
              <a:ext uri="{FF2B5EF4-FFF2-40B4-BE49-F238E27FC236}">
                <a16:creationId xmlns:a16="http://schemas.microsoft.com/office/drawing/2014/main" id="{999E5D99-EE97-B54F-9F65-E4B815E4A167}"/>
              </a:ext>
            </a:extLst>
          </p:cNvPr>
          <p:cNvSpPr>
            <a:spLocks noChangeArrowheads="1"/>
          </p:cNvSpPr>
          <p:nvPr/>
        </p:nvSpPr>
        <p:spPr bwMode="auto">
          <a:xfrm>
            <a:off x="7302500" y="3384550"/>
            <a:ext cx="946150"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ko-KR" altLang="en-US" sz="2400" b="1">
                <a:solidFill>
                  <a:srgbClr val="2F6AFD"/>
                </a:solidFill>
                <a:latin typeface="Lucida Handwriting" charset="0"/>
                <a:ea typeface="굴림" charset="0"/>
                <a:cs typeface="굴림" charset="0"/>
              </a:rPr>
              <a:t>은혜</a:t>
            </a:r>
            <a:r>
              <a:rPr lang="en-US" altLang="ko-KR" sz="2400" b="1">
                <a:solidFill>
                  <a:srgbClr val="2F6AFD"/>
                </a:solidFill>
                <a:latin typeface="Lucida Handwriting" charset="0"/>
                <a:ea typeface="굴림" charset="0"/>
                <a:cs typeface="굴림" charset="0"/>
              </a:rPr>
              <a:t>/ </a:t>
            </a:r>
            <a:endParaRPr lang="en-US" altLang="ko-KR" sz="1800" b="1">
              <a:solidFill>
                <a:srgbClr val="2F6AFD"/>
              </a:solidFill>
              <a:latin typeface="Lucida Handwriting" charset="0"/>
              <a:ea typeface="굴림" charset="0"/>
              <a:cs typeface="굴림" charset="0"/>
            </a:endParaRPr>
          </a:p>
        </p:txBody>
      </p:sp>
      <p:sp>
        <p:nvSpPr>
          <p:cNvPr id="316456" name="Rectangle 40">
            <a:extLst>
              <a:ext uri="{FF2B5EF4-FFF2-40B4-BE49-F238E27FC236}">
                <a16:creationId xmlns:a16="http://schemas.microsoft.com/office/drawing/2014/main" id="{6685F207-4FEA-A548-AB56-3F368FD8EAF7}"/>
              </a:ext>
            </a:extLst>
          </p:cNvPr>
          <p:cNvSpPr>
            <a:spLocks noChangeArrowheads="1"/>
          </p:cNvSpPr>
          <p:nvPr/>
        </p:nvSpPr>
        <p:spPr bwMode="auto">
          <a:xfrm>
            <a:off x="509588" y="3386138"/>
            <a:ext cx="1136650"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tabLst>
                <a:tab pos="460375" algn="l"/>
              </a:tabLst>
              <a:defRPr/>
            </a:pPr>
            <a:r>
              <a:rPr lang="ko-KR" altLang="en-US" sz="2400" b="1">
                <a:solidFill>
                  <a:srgbClr val="2F6AFD"/>
                </a:solidFill>
                <a:latin typeface="Lucida Handwriting" charset="0"/>
                <a:ea typeface="굴림" charset="0"/>
                <a:cs typeface="굴림" charset="0"/>
              </a:rPr>
              <a:t>율법</a:t>
            </a:r>
            <a:r>
              <a:rPr lang="en-US" altLang="ko-KR" sz="2400" b="1">
                <a:solidFill>
                  <a:srgbClr val="2F6AFD"/>
                </a:solidFill>
                <a:latin typeface="Lucida Handwriting" charset="0"/>
                <a:ea typeface="굴림" charset="0"/>
                <a:cs typeface="굴림" charset="0"/>
              </a:rPr>
              <a:t>/</a:t>
            </a:r>
            <a:endParaRPr lang="en-US" altLang="ko-KR" sz="1800" b="1">
              <a:solidFill>
                <a:srgbClr val="2F6AFD"/>
              </a:solidFill>
              <a:latin typeface="Lucida Handwriting" charset="0"/>
              <a:ea typeface="굴림" charset="0"/>
              <a:cs typeface="굴림" charset="0"/>
            </a:endParaRPr>
          </a:p>
        </p:txBody>
      </p:sp>
      <p:sp>
        <p:nvSpPr>
          <p:cNvPr id="316457" name="Text Box 41">
            <a:extLst>
              <a:ext uri="{FF2B5EF4-FFF2-40B4-BE49-F238E27FC236}">
                <a16:creationId xmlns:a16="http://schemas.microsoft.com/office/drawing/2014/main" id="{3B4365D5-FD5D-8A4D-8A3E-2A31B7B6C7CB}"/>
              </a:ext>
            </a:extLst>
          </p:cNvPr>
          <p:cNvSpPr txBox="1">
            <a:spLocks noChangeArrowheads="1"/>
          </p:cNvSpPr>
          <p:nvPr/>
        </p:nvSpPr>
        <p:spPr bwMode="auto">
          <a:xfrm>
            <a:off x="6796088" y="3730625"/>
            <a:ext cx="2767012" cy="457200"/>
          </a:xfrm>
          <a:prstGeom prst="rect">
            <a:avLst/>
          </a:prstGeom>
          <a:noFill/>
          <a:ln>
            <a:noFill/>
          </a:ln>
          <a:effectLst>
            <a:outerShdw blurRad="63500" dist="7184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l">
              <a:defRPr/>
            </a:pPr>
            <a:r>
              <a:rPr lang="ko-KR" altLang="en-US" sz="2400" b="1">
                <a:solidFill>
                  <a:srgbClr val="2F6AFD"/>
                </a:solidFill>
                <a:latin typeface="Lucida Handwriting" charset="0"/>
                <a:ea typeface="굴림" charset="0"/>
                <a:cs typeface="굴림" charset="0"/>
              </a:rPr>
              <a:t>               성취</a:t>
            </a:r>
            <a:endParaRPr lang="ko-KR" altLang="en-US">
              <a:solidFill>
                <a:srgbClr val="2F6AFD"/>
              </a:solidFill>
              <a:latin typeface="Times" charset="0"/>
              <a:ea typeface="굴림" charset="0"/>
              <a:cs typeface="굴림" charset="0"/>
            </a:endParaRPr>
          </a:p>
        </p:txBody>
      </p:sp>
      <p:sp>
        <p:nvSpPr>
          <p:cNvPr id="316458" name="Line 42">
            <a:extLst>
              <a:ext uri="{FF2B5EF4-FFF2-40B4-BE49-F238E27FC236}">
                <a16:creationId xmlns:a16="http://schemas.microsoft.com/office/drawing/2014/main" id="{53546F26-4061-A74C-B8F2-C1767F270704}"/>
              </a:ext>
            </a:extLst>
          </p:cNvPr>
          <p:cNvSpPr>
            <a:spLocks noChangeShapeType="1"/>
          </p:cNvSpPr>
          <p:nvPr/>
        </p:nvSpPr>
        <p:spPr bwMode="auto">
          <a:xfrm>
            <a:off x="7135813" y="1884363"/>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16459" name="Line 43">
            <a:extLst>
              <a:ext uri="{FF2B5EF4-FFF2-40B4-BE49-F238E27FC236}">
                <a16:creationId xmlns:a16="http://schemas.microsoft.com/office/drawing/2014/main" id="{2E977AC5-4FC9-E249-84FD-EBA16DE66321}"/>
              </a:ext>
            </a:extLst>
          </p:cNvPr>
          <p:cNvSpPr>
            <a:spLocks noChangeShapeType="1"/>
          </p:cNvSpPr>
          <p:nvPr/>
        </p:nvSpPr>
        <p:spPr bwMode="auto">
          <a:xfrm>
            <a:off x="7593013" y="4424363"/>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16460" name="Line 44">
            <a:extLst>
              <a:ext uri="{FF2B5EF4-FFF2-40B4-BE49-F238E27FC236}">
                <a16:creationId xmlns:a16="http://schemas.microsoft.com/office/drawing/2014/main" id="{969816D3-7083-824F-AD17-01ED996D8A84}"/>
              </a:ext>
            </a:extLst>
          </p:cNvPr>
          <p:cNvSpPr>
            <a:spLocks noChangeShapeType="1"/>
          </p:cNvSpPr>
          <p:nvPr/>
        </p:nvSpPr>
        <p:spPr bwMode="auto">
          <a:xfrm>
            <a:off x="866775" y="1893888"/>
            <a:ext cx="96996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16461" name="Line 45">
            <a:extLst>
              <a:ext uri="{FF2B5EF4-FFF2-40B4-BE49-F238E27FC236}">
                <a16:creationId xmlns:a16="http://schemas.microsoft.com/office/drawing/2014/main" id="{B39A6099-1340-5344-9C48-9D2C216EEF59}"/>
              </a:ext>
            </a:extLst>
          </p:cNvPr>
          <p:cNvSpPr>
            <a:spLocks noChangeShapeType="1"/>
          </p:cNvSpPr>
          <p:nvPr/>
        </p:nvSpPr>
        <p:spPr bwMode="auto">
          <a:xfrm>
            <a:off x="762000" y="2660650"/>
            <a:ext cx="96996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16462" name="Line 46">
            <a:extLst>
              <a:ext uri="{FF2B5EF4-FFF2-40B4-BE49-F238E27FC236}">
                <a16:creationId xmlns:a16="http://schemas.microsoft.com/office/drawing/2014/main" id="{AE67B4BB-AA43-EA4D-8136-84A749C8BC4B}"/>
              </a:ext>
            </a:extLst>
          </p:cNvPr>
          <p:cNvSpPr>
            <a:spLocks noChangeShapeType="1"/>
          </p:cNvSpPr>
          <p:nvPr/>
        </p:nvSpPr>
        <p:spPr bwMode="auto">
          <a:xfrm>
            <a:off x="671513" y="3311525"/>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16463" name="Line 47">
            <a:extLst>
              <a:ext uri="{FF2B5EF4-FFF2-40B4-BE49-F238E27FC236}">
                <a16:creationId xmlns:a16="http://schemas.microsoft.com/office/drawing/2014/main" id="{CD6160BE-9844-374B-A2E4-BD11D45FA968}"/>
              </a:ext>
            </a:extLst>
          </p:cNvPr>
          <p:cNvSpPr>
            <a:spLocks noChangeShapeType="1"/>
          </p:cNvSpPr>
          <p:nvPr/>
        </p:nvSpPr>
        <p:spPr bwMode="auto">
          <a:xfrm>
            <a:off x="495300" y="4391025"/>
            <a:ext cx="96996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16464" name="Text Box 48">
            <a:extLst>
              <a:ext uri="{FF2B5EF4-FFF2-40B4-BE49-F238E27FC236}">
                <a16:creationId xmlns:a16="http://schemas.microsoft.com/office/drawing/2014/main" id="{DE858F5D-94AF-9349-A56E-E2B166F9781F}"/>
              </a:ext>
            </a:extLst>
          </p:cNvPr>
          <p:cNvSpPr txBox="1">
            <a:spLocks noChangeArrowheads="1"/>
          </p:cNvSpPr>
          <p:nvPr/>
        </p:nvSpPr>
        <p:spPr bwMode="auto">
          <a:xfrm>
            <a:off x="8720138" y="80963"/>
            <a:ext cx="260350" cy="446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ko-KR" altLang="en-US" sz="2000">
                <a:solidFill>
                  <a:srgbClr val="FFA27C"/>
                </a:solidFill>
                <a:latin typeface="Comic Sans MS" charset="0"/>
                <a:ea typeface="굴림" charset="0"/>
                <a:cs typeface="굴림" charset="0"/>
              </a:rPr>
              <a:t> </a:t>
            </a:r>
          </a:p>
        </p:txBody>
      </p:sp>
      <p:sp>
        <p:nvSpPr>
          <p:cNvPr id="316466" name="Rectangle 50">
            <a:extLst>
              <a:ext uri="{FF2B5EF4-FFF2-40B4-BE49-F238E27FC236}">
                <a16:creationId xmlns:a16="http://schemas.microsoft.com/office/drawing/2014/main" id="{02D1C45F-E834-EC46-937F-6351F0732184}"/>
              </a:ext>
            </a:extLst>
          </p:cNvPr>
          <p:cNvSpPr>
            <a:spLocks noChangeArrowheads="1"/>
          </p:cNvSpPr>
          <p:nvPr/>
        </p:nvSpPr>
        <p:spPr bwMode="auto">
          <a:xfrm>
            <a:off x="8091488" y="6438900"/>
            <a:ext cx="339725"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altLang="ko-KR" sz="1000" b="1">
                <a:solidFill>
                  <a:schemeClr val="bg1"/>
                </a:solidFill>
                <a:effectLst>
                  <a:outerShdw blurRad="38100" dist="38100" dir="2700000" algn="tl">
                    <a:srgbClr val="000000"/>
                  </a:outerShdw>
                </a:effectLst>
                <a:latin typeface="Comic Sans MS" charset="0"/>
                <a:ea typeface="굴림" charset="0"/>
                <a:cs typeface="굴림" charset="0"/>
              </a:rPr>
              <a:t>22</a:t>
            </a:r>
            <a:endParaRPr lang="en-US" altLang="ko-KR" sz="1000" b="1">
              <a:effectLst>
                <a:outerShdw blurRad="38100" dist="38100" dir="2700000" algn="tl">
                  <a:srgbClr val="FFFFFF"/>
                </a:outerShdw>
              </a:effectLst>
              <a:latin typeface="Comic Sans MS" charset="0"/>
              <a:ea typeface="굴림" charset="0"/>
              <a:cs typeface="굴림" charset="0"/>
            </a:endParaRPr>
          </a:p>
        </p:txBody>
      </p:sp>
      <p:sp>
        <p:nvSpPr>
          <p:cNvPr id="316467" name="Text Box 51">
            <a:extLst>
              <a:ext uri="{FF2B5EF4-FFF2-40B4-BE49-F238E27FC236}">
                <a16:creationId xmlns:a16="http://schemas.microsoft.com/office/drawing/2014/main" id="{04F3EB1D-ABEE-8C4A-A167-22960CEA8BE6}"/>
              </a:ext>
            </a:extLst>
          </p:cNvPr>
          <p:cNvSpPr txBox="1">
            <a:spLocks noChangeArrowheads="1"/>
          </p:cNvSpPr>
          <p:nvPr/>
        </p:nvSpPr>
        <p:spPr bwMode="auto">
          <a:xfrm>
            <a:off x="8523288" y="6353175"/>
            <a:ext cx="282575" cy="411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ko-KR" altLang="en-US" sz="1800" b="1">
                <a:solidFill>
                  <a:srgbClr val="FFFFFF"/>
                </a:solidFill>
                <a:latin typeface="Comic Sans MS" charset="0"/>
                <a:ea typeface="굴림" charset="0"/>
                <a:cs typeface="굴림" charset="0"/>
              </a:rPr>
              <a:t> </a:t>
            </a:r>
          </a:p>
        </p:txBody>
      </p:sp>
      <p:sp>
        <p:nvSpPr>
          <p:cNvPr id="316468" name="Rectangle 52">
            <a:extLst>
              <a:ext uri="{FF2B5EF4-FFF2-40B4-BE49-F238E27FC236}">
                <a16:creationId xmlns:a16="http://schemas.microsoft.com/office/drawing/2014/main" id="{C472D062-420F-B145-A270-90DC526A1D7C}"/>
              </a:ext>
            </a:extLst>
          </p:cNvPr>
          <p:cNvSpPr>
            <a:spLocks noChangeArrowheads="1"/>
          </p:cNvSpPr>
          <p:nvPr/>
        </p:nvSpPr>
        <p:spPr bwMode="auto">
          <a:xfrm>
            <a:off x="-57150" y="4491038"/>
            <a:ext cx="1976438" cy="4540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400" b="1">
                <a:solidFill>
                  <a:srgbClr val="2F6AFD"/>
                </a:solidFill>
                <a:latin typeface="Lucida Handwriting" charset="0"/>
                <a:ea typeface="굴림" charset="0"/>
                <a:cs typeface="굴림" charset="0"/>
              </a:rPr>
              <a:t>망원경</a:t>
            </a:r>
          </a:p>
        </p:txBody>
      </p:sp>
      <p:sp>
        <p:nvSpPr>
          <p:cNvPr id="316469" name="Rectangle 53">
            <a:extLst>
              <a:ext uri="{FF2B5EF4-FFF2-40B4-BE49-F238E27FC236}">
                <a16:creationId xmlns:a16="http://schemas.microsoft.com/office/drawing/2014/main" id="{A3DA7946-AC88-924E-AF2A-BC7D87E39B9D}"/>
              </a:ext>
            </a:extLst>
          </p:cNvPr>
          <p:cNvSpPr>
            <a:spLocks noChangeArrowheads="1"/>
          </p:cNvSpPr>
          <p:nvPr/>
        </p:nvSpPr>
        <p:spPr bwMode="auto">
          <a:xfrm>
            <a:off x="7091363" y="4510088"/>
            <a:ext cx="2152650" cy="4540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400" b="1">
                <a:solidFill>
                  <a:srgbClr val="2F6AFD"/>
                </a:solidFill>
                <a:latin typeface="Lucida Handwriting" charset="0"/>
                <a:ea typeface="굴림" charset="0"/>
                <a:cs typeface="굴림" charset="0"/>
              </a:rPr>
              <a:t>망원경</a:t>
            </a:r>
          </a:p>
        </p:txBody>
      </p:sp>
      <p:sp>
        <p:nvSpPr>
          <p:cNvPr id="316470" name="Rectangle 54">
            <a:extLst>
              <a:ext uri="{FF2B5EF4-FFF2-40B4-BE49-F238E27FC236}">
                <a16:creationId xmlns:a16="http://schemas.microsoft.com/office/drawing/2014/main" id="{89F82458-A9D4-8344-AE47-D81783363DFA}"/>
              </a:ext>
            </a:extLst>
          </p:cNvPr>
          <p:cNvSpPr>
            <a:spLocks noChangeArrowheads="1"/>
          </p:cNvSpPr>
          <p:nvPr/>
        </p:nvSpPr>
        <p:spPr bwMode="auto">
          <a:xfrm>
            <a:off x="-85725" y="5184775"/>
            <a:ext cx="1831975" cy="4540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400" b="1">
                <a:solidFill>
                  <a:srgbClr val="2F6AFD"/>
                </a:solidFill>
                <a:latin typeface="Lucida Handwriting" charset="0"/>
                <a:ea typeface="굴림" charset="0"/>
                <a:cs typeface="굴림" charset="0"/>
              </a:rPr>
              <a:t>영원 과거</a:t>
            </a:r>
            <a:endParaRPr lang="en-US" altLang="ko-KR" sz="2400" b="1">
              <a:solidFill>
                <a:srgbClr val="2F6AFD"/>
              </a:solidFill>
              <a:latin typeface="Lucida Handwriting" charset="0"/>
              <a:ea typeface="굴림" charset="0"/>
              <a:cs typeface="굴림" charset="0"/>
            </a:endParaRPr>
          </a:p>
        </p:txBody>
      </p:sp>
      <p:sp>
        <p:nvSpPr>
          <p:cNvPr id="316471" name="Rectangle 55">
            <a:extLst>
              <a:ext uri="{FF2B5EF4-FFF2-40B4-BE49-F238E27FC236}">
                <a16:creationId xmlns:a16="http://schemas.microsoft.com/office/drawing/2014/main" id="{F3EF728A-7F5E-3D4A-BFBB-7291DA269EFE}"/>
              </a:ext>
            </a:extLst>
          </p:cNvPr>
          <p:cNvSpPr>
            <a:spLocks noChangeArrowheads="1"/>
          </p:cNvSpPr>
          <p:nvPr/>
        </p:nvSpPr>
        <p:spPr bwMode="auto">
          <a:xfrm>
            <a:off x="7369175" y="5184775"/>
            <a:ext cx="1724025" cy="4540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400" b="1">
                <a:solidFill>
                  <a:srgbClr val="2F6AFD"/>
                </a:solidFill>
                <a:latin typeface="Lucida Handwriting" charset="0"/>
                <a:ea typeface="굴림" charset="0"/>
                <a:cs typeface="굴림" charset="0"/>
              </a:rPr>
              <a:t>영원 미래</a:t>
            </a:r>
            <a:endParaRPr lang="en-US" altLang="ko-KR" sz="2400" b="1">
              <a:solidFill>
                <a:srgbClr val="2F6AFD"/>
              </a:solidFill>
              <a:latin typeface="Lucida Handwriting" charset="0"/>
              <a:ea typeface="굴림" charset="0"/>
              <a:cs typeface="굴림" charset="0"/>
            </a:endParaRPr>
          </a:p>
        </p:txBody>
      </p:sp>
      <p:sp>
        <p:nvSpPr>
          <p:cNvPr id="316478" name="Text Box 62">
            <a:extLst>
              <a:ext uri="{FF2B5EF4-FFF2-40B4-BE49-F238E27FC236}">
                <a16:creationId xmlns:a16="http://schemas.microsoft.com/office/drawing/2014/main" id="{4136F86B-4A50-BA4F-8249-0E6B5F29BF62}"/>
              </a:ext>
            </a:extLst>
          </p:cNvPr>
          <p:cNvSpPr txBox="1">
            <a:spLocks noChangeArrowheads="1"/>
          </p:cNvSpPr>
          <p:nvPr/>
        </p:nvSpPr>
        <p:spPr bwMode="auto">
          <a:xfrm>
            <a:off x="8502650" y="6375400"/>
            <a:ext cx="3238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ltLang="ko-KR" sz="1800" b="1">
                <a:solidFill>
                  <a:srgbClr val="FFFFFF"/>
                </a:solidFill>
                <a:latin typeface="Comic Sans MS" charset="0"/>
                <a:ea typeface="굴림" charset="0"/>
                <a:cs typeface="굴림" charset="0"/>
              </a:rPr>
              <a:t>5</a:t>
            </a:r>
          </a:p>
        </p:txBody>
      </p:sp>
      <p:sp>
        <p:nvSpPr>
          <p:cNvPr id="316485" name="Rectangle 69">
            <a:extLst>
              <a:ext uri="{FF2B5EF4-FFF2-40B4-BE49-F238E27FC236}">
                <a16:creationId xmlns:a16="http://schemas.microsoft.com/office/drawing/2014/main" id="{2463E510-25E8-EB46-AED1-E1407F5FE424}"/>
              </a:ext>
            </a:extLst>
          </p:cNvPr>
          <p:cNvSpPr>
            <a:spLocks noChangeArrowheads="1"/>
          </p:cNvSpPr>
          <p:nvPr/>
        </p:nvSpPr>
        <p:spPr bwMode="auto">
          <a:xfrm>
            <a:off x="6821488" y="1001713"/>
            <a:ext cx="1577975" cy="515937"/>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defRPr/>
            </a:pPr>
            <a:r>
              <a:rPr lang="ko-KR" altLang="en-US" sz="2800" b="1">
                <a:solidFill>
                  <a:srgbClr val="2F6AFD"/>
                </a:solidFill>
                <a:latin typeface="Lucida Handwriting" charset="0"/>
                <a:ea typeface="굴림" charset="0"/>
                <a:cs typeface="굴림" charset="0"/>
              </a:rPr>
              <a:t>신약성경</a:t>
            </a:r>
            <a:endParaRPr lang="ko-KR" altLang="en-US">
              <a:latin typeface="Comic Sans MS" charset="0"/>
              <a:ea typeface="굴림" charset="0"/>
              <a:cs typeface="굴림" charset="0"/>
            </a:endParaRPr>
          </a:p>
        </p:txBody>
      </p:sp>
      <p:sp>
        <p:nvSpPr>
          <p:cNvPr id="316486" name="Rectangle 70">
            <a:extLst>
              <a:ext uri="{FF2B5EF4-FFF2-40B4-BE49-F238E27FC236}">
                <a16:creationId xmlns:a16="http://schemas.microsoft.com/office/drawing/2014/main" id="{97700A14-C3DB-E241-B1A0-2E79DA7FE3E8}"/>
              </a:ext>
            </a:extLst>
          </p:cNvPr>
          <p:cNvSpPr>
            <a:spLocks noChangeArrowheads="1"/>
          </p:cNvSpPr>
          <p:nvPr/>
        </p:nvSpPr>
        <p:spPr bwMode="auto">
          <a:xfrm>
            <a:off x="693738" y="992188"/>
            <a:ext cx="1676400" cy="515937"/>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defRPr/>
            </a:pPr>
            <a:r>
              <a:rPr lang="ko-KR" altLang="en-US" sz="2800" b="1">
                <a:solidFill>
                  <a:srgbClr val="2F6AFD"/>
                </a:solidFill>
                <a:latin typeface="Lucida Handwriting" charset="0"/>
                <a:ea typeface="굴림" charset="0"/>
                <a:cs typeface="굴림" charset="0"/>
              </a:rPr>
              <a:t> 구약성경</a:t>
            </a:r>
            <a:endParaRPr lang="ko-KR" altLang="en-US">
              <a:latin typeface="Comic Sans MS" charset="0"/>
              <a:ea typeface="굴림" charset="0"/>
              <a:cs typeface="굴림" charset="0"/>
            </a:endParaRPr>
          </a:p>
        </p:txBody>
      </p:sp>
      <p:sp>
        <p:nvSpPr>
          <p:cNvPr id="316487" name="Rectangle 71">
            <a:extLst>
              <a:ext uri="{FF2B5EF4-FFF2-40B4-BE49-F238E27FC236}">
                <a16:creationId xmlns:a16="http://schemas.microsoft.com/office/drawing/2014/main" id="{89122244-A1FC-8942-8286-EA7D33FF2F1B}"/>
              </a:ext>
            </a:extLst>
          </p:cNvPr>
          <p:cNvSpPr>
            <a:spLocks noChangeArrowheads="1"/>
          </p:cNvSpPr>
          <p:nvPr/>
        </p:nvSpPr>
        <p:spPr bwMode="auto">
          <a:xfrm>
            <a:off x="1597025" y="5768975"/>
            <a:ext cx="2420938" cy="4540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400" b="1">
                <a:solidFill>
                  <a:srgbClr val="FFFF00"/>
                </a:solidFill>
                <a:latin typeface="Lucida Handwriting" charset="0"/>
                <a:ea typeface="굴림" charset="0"/>
                <a:cs typeface="굴림" charset="0"/>
              </a:rPr>
              <a:t>현미경</a:t>
            </a:r>
          </a:p>
        </p:txBody>
      </p:sp>
      <p:grpSp>
        <p:nvGrpSpPr>
          <p:cNvPr id="316488" name="Group 72">
            <a:extLst>
              <a:ext uri="{FF2B5EF4-FFF2-40B4-BE49-F238E27FC236}">
                <a16:creationId xmlns:a16="http://schemas.microsoft.com/office/drawing/2014/main" id="{33D84AC4-FCB2-CF4E-8C27-35D5ED2742A9}"/>
              </a:ext>
            </a:extLst>
          </p:cNvPr>
          <p:cNvGrpSpPr>
            <a:grpSpLocks/>
          </p:cNvGrpSpPr>
          <p:nvPr/>
        </p:nvGrpSpPr>
        <p:grpSpPr bwMode="auto">
          <a:xfrm>
            <a:off x="1781175" y="3127375"/>
            <a:ext cx="3554413" cy="989013"/>
            <a:chOff x="1005" y="1883"/>
            <a:chExt cx="2239" cy="623"/>
          </a:xfrm>
        </p:grpSpPr>
        <p:grpSp>
          <p:nvGrpSpPr>
            <p:cNvPr id="25664" name="Group 73">
              <a:extLst>
                <a:ext uri="{FF2B5EF4-FFF2-40B4-BE49-F238E27FC236}">
                  <a16:creationId xmlns:a16="http://schemas.microsoft.com/office/drawing/2014/main" id="{0CC0D584-5E02-244B-902B-B394C70387BE}"/>
                </a:ext>
              </a:extLst>
            </p:cNvPr>
            <p:cNvGrpSpPr>
              <a:grpSpLocks/>
            </p:cNvGrpSpPr>
            <p:nvPr/>
          </p:nvGrpSpPr>
          <p:grpSpPr bwMode="auto">
            <a:xfrm>
              <a:off x="1005" y="1883"/>
              <a:ext cx="2239" cy="623"/>
              <a:chOff x="1013" y="1875"/>
              <a:chExt cx="2239" cy="623"/>
            </a:xfrm>
          </p:grpSpPr>
          <p:grpSp>
            <p:nvGrpSpPr>
              <p:cNvPr id="25666" name="Group 74">
                <a:extLst>
                  <a:ext uri="{FF2B5EF4-FFF2-40B4-BE49-F238E27FC236}">
                    <a16:creationId xmlns:a16="http://schemas.microsoft.com/office/drawing/2014/main" id="{44FDD7F1-92B1-B44F-BCAC-14602F80B69E}"/>
                  </a:ext>
                </a:extLst>
              </p:cNvPr>
              <p:cNvGrpSpPr>
                <a:grpSpLocks/>
              </p:cNvGrpSpPr>
              <p:nvPr/>
            </p:nvGrpSpPr>
            <p:grpSpPr bwMode="auto">
              <a:xfrm>
                <a:off x="1572" y="1875"/>
                <a:ext cx="1680" cy="408"/>
                <a:chOff x="1358" y="1104"/>
                <a:chExt cx="1680" cy="408"/>
              </a:xfrm>
            </p:grpSpPr>
            <p:sp>
              <p:nvSpPr>
                <p:cNvPr id="316491" name="Rectangle 75">
                  <a:extLst>
                    <a:ext uri="{FF2B5EF4-FFF2-40B4-BE49-F238E27FC236}">
                      <a16:creationId xmlns:a16="http://schemas.microsoft.com/office/drawing/2014/main" id="{1996360D-938F-3F46-BFF5-AB36DEA4B8D1}"/>
                    </a:ext>
                  </a:extLst>
                </p:cNvPr>
                <p:cNvSpPr>
                  <a:spLocks noChangeArrowheads="1"/>
                </p:cNvSpPr>
                <p:nvPr/>
              </p:nvSpPr>
              <p:spPr bwMode="auto">
                <a:xfrm>
                  <a:off x="1358" y="1104"/>
                  <a:ext cx="1680" cy="408"/>
                </a:xfrm>
                <a:prstGeom prst="rect">
                  <a:avLst/>
                </a:prstGeom>
                <a:solidFill>
                  <a:srgbClr val="5AF24E"/>
                </a:solidFill>
                <a:ln w="5715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16492" name="Text Box 76">
                  <a:extLst>
                    <a:ext uri="{FF2B5EF4-FFF2-40B4-BE49-F238E27FC236}">
                      <a16:creationId xmlns:a16="http://schemas.microsoft.com/office/drawing/2014/main" id="{92C0480D-1442-E04C-A3AE-22028DFBE2EE}"/>
                    </a:ext>
                  </a:extLst>
                </p:cNvPr>
                <p:cNvSpPr txBox="1">
                  <a:spLocks noChangeArrowheads="1"/>
                </p:cNvSpPr>
                <p:nvPr/>
              </p:nvSpPr>
              <p:spPr bwMode="auto">
                <a:xfrm>
                  <a:off x="1557" y="1152"/>
                  <a:ext cx="1325" cy="3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ko-KR" altLang="en-US" sz="2800" b="1">
                      <a:solidFill>
                        <a:srgbClr val="787878"/>
                      </a:solidFill>
                      <a:latin typeface="Times" charset="0"/>
                      <a:ea typeface="굴림" charset="0"/>
                      <a:cs typeface="굴림" charset="0"/>
                    </a:rPr>
                    <a:t>아브라함</a:t>
                  </a:r>
                  <a:endParaRPr lang="ko-KR" altLang="en-US" sz="2800" b="1">
                    <a:latin typeface="Times" charset="0"/>
                    <a:ea typeface="굴림" charset="0"/>
                    <a:cs typeface="굴림" charset="0"/>
                  </a:endParaRPr>
                </a:p>
              </p:txBody>
            </p:sp>
          </p:grpSp>
          <p:sp>
            <p:nvSpPr>
              <p:cNvPr id="316493" name="AutoShape 77">
                <a:extLst>
                  <a:ext uri="{FF2B5EF4-FFF2-40B4-BE49-F238E27FC236}">
                    <a16:creationId xmlns:a16="http://schemas.microsoft.com/office/drawing/2014/main" id="{94FCE7AA-21F0-2C4E-A497-34AC45F35CA6}"/>
                  </a:ext>
                </a:extLst>
              </p:cNvPr>
              <p:cNvSpPr>
                <a:spLocks noChangeArrowheads="1"/>
              </p:cNvSpPr>
              <p:nvPr/>
            </p:nvSpPr>
            <p:spPr bwMode="auto">
              <a:xfrm>
                <a:off x="1013" y="1932"/>
                <a:ext cx="501" cy="566"/>
              </a:xfrm>
              <a:custGeom>
                <a:avLst/>
                <a:gdLst>
                  <a:gd name="T0" fmla="*/ 351 w 21600"/>
                  <a:gd name="T1" fmla="*/ 0 h 21600"/>
                  <a:gd name="T2" fmla="*/ 351 w 21600"/>
                  <a:gd name="T3" fmla="*/ 319 h 21600"/>
                  <a:gd name="T4" fmla="*/ 75 w 21600"/>
                  <a:gd name="T5" fmla="*/ 566 h 21600"/>
                  <a:gd name="T6" fmla="*/ 501 w 21600"/>
                  <a:gd name="T7" fmla="*/ 159 h 21600"/>
                  <a:gd name="T8" fmla="*/ 17694720 60000 65536"/>
                  <a:gd name="T9" fmla="*/ 5898240 60000 65536"/>
                  <a:gd name="T10" fmla="*/ 5898240 60000 65536"/>
                  <a:gd name="T11" fmla="*/ 0 60000 65536"/>
                  <a:gd name="T12" fmla="*/ 12417 w 21600"/>
                  <a:gd name="T13" fmla="*/ 2900 h 21600"/>
                  <a:gd name="T14" fmla="*/ 18237 w 21600"/>
                  <a:gd name="T15" fmla="*/ 9235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hlink"/>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sp>
          <p:nvSpPr>
            <p:cNvPr id="316494" name="Text Box 78">
              <a:extLst>
                <a:ext uri="{FF2B5EF4-FFF2-40B4-BE49-F238E27FC236}">
                  <a16:creationId xmlns:a16="http://schemas.microsoft.com/office/drawing/2014/main" id="{FDCF3948-3701-9D4A-B306-50C022F2584F}"/>
                </a:ext>
              </a:extLst>
            </p:cNvPr>
            <p:cNvSpPr txBox="1">
              <a:spLocks noChangeArrowheads="1"/>
            </p:cNvSpPr>
            <p:nvPr/>
          </p:nvSpPr>
          <p:spPr bwMode="auto">
            <a:xfrm>
              <a:off x="1744" y="1920"/>
              <a:ext cx="1448" cy="3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ko-KR" altLang="en-US" sz="2800" b="1">
                  <a:latin typeface="Times" charset="0"/>
                  <a:ea typeface="굴림" charset="0"/>
                  <a:cs typeface="굴림" charset="0"/>
                </a:rPr>
                <a:t>아브라함</a:t>
              </a:r>
            </a:p>
          </p:txBody>
        </p:sp>
      </p:grpSp>
      <p:sp>
        <p:nvSpPr>
          <p:cNvPr id="316495" name="Oval 79">
            <a:extLst>
              <a:ext uri="{FF2B5EF4-FFF2-40B4-BE49-F238E27FC236}">
                <a16:creationId xmlns:a16="http://schemas.microsoft.com/office/drawing/2014/main" id="{56C05BA4-4B12-2D43-822B-6DF3F18C6ED1}"/>
              </a:ext>
            </a:extLst>
          </p:cNvPr>
          <p:cNvSpPr>
            <a:spLocks noChangeArrowheads="1"/>
          </p:cNvSpPr>
          <p:nvPr/>
        </p:nvSpPr>
        <p:spPr bwMode="auto">
          <a:xfrm>
            <a:off x="1350963" y="5580063"/>
            <a:ext cx="2701925" cy="893762"/>
          </a:xfrm>
          <a:prstGeom prst="ellipse">
            <a:avLst/>
          </a:prstGeom>
          <a:noFill/>
          <a:ln w="76200">
            <a:solidFill>
              <a:srgbClr val="E81034"/>
            </a:solidFill>
            <a:round/>
            <a:headEnd/>
            <a:tailEnd/>
          </a:ln>
          <a:effectLst>
            <a:outerShdw blurRad="63500" dist="71842" dir="2700000" algn="ctr" rotWithShape="0">
              <a:srgbClr val="000000">
                <a:alpha val="74998"/>
              </a:srgbClr>
            </a:outerShdw>
          </a:effectLst>
          <a:extLst>
            <a:ext uri="{909E8E84-426E-40dd-AFC4-6F175D3DCCD1}">
              <a14:hiddenFill xmlns="" xmlns:a14="http://schemas.microsoft.com/office/drawing/2010/main">
                <a:solidFill>
                  <a:schemeClr val="hlink"/>
                </a:solidFill>
              </a14:hiddenFill>
            </a:ext>
          </a:extLst>
        </p:spPr>
        <p:txBody>
          <a:bodyPr wrap="none" anchor="ctr"/>
          <a:lstStyle/>
          <a:p>
            <a:pPr>
              <a:defRPr/>
            </a:pPr>
            <a:endParaRPr lang="en-US">
              <a:latin typeface="Comic Sans MS" charset="0"/>
              <a:ea typeface="ＭＳ Ｐゴシック" charset="0"/>
            </a:endParaRPr>
          </a:p>
        </p:txBody>
      </p:sp>
      <p:sp>
        <p:nvSpPr>
          <p:cNvPr id="316496" name="AutoShape 80" descr="Dark vertical">
            <a:extLst>
              <a:ext uri="{FF2B5EF4-FFF2-40B4-BE49-F238E27FC236}">
                <a16:creationId xmlns:a16="http://schemas.microsoft.com/office/drawing/2014/main" id="{8975E88D-D872-C54A-896E-AFF004E0F970}"/>
              </a:ext>
            </a:extLst>
          </p:cNvPr>
          <p:cNvSpPr>
            <a:spLocks noChangeArrowheads="1"/>
          </p:cNvSpPr>
          <p:nvPr/>
        </p:nvSpPr>
        <p:spPr bwMode="auto">
          <a:xfrm rot="5400000">
            <a:off x="-923925" y="4149725"/>
            <a:ext cx="3997325" cy="2149475"/>
          </a:xfrm>
          <a:prstGeom prst="triangle">
            <a:avLst>
              <a:gd name="adj" fmla="val 50000"/>
            </a:avLst>
          </a:prstGeom>
          <a:blipFill dpi="0" rotWithShape="0">
            <a:blip r:embed="rId2"/>
            <a:srcRect/>
            <a:tile tx="0" ty="0" sx="100000" sy="100000" flip="none" algn="tl"/>
          </a:blipFill>
          <a:ln w="57150">
            <a:solidFill>
              <a:srgbClr val="023CCC"/>
            </a:solidFill>
            <a:miter lim="800000"/>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316498" name="Text Box 82">
            <a:extLst>
              <a:ext uri="{FF2B5EF4-FFF2-40B4-BE49-F238E27FC236}">
                <a16:creationId xmlns:a16="http://schemas.microsoft.com/office/drawing/2014/main" id="{49D94FD3-CFFA-734D-AC75-D6C5AE43BDE0}"/>
              </a:ext>
            </a:extLst>
          </p:cNvPr>
          <p:cNvSpPr txBox="1">
            <a:spLocks noChangeArrowheads="1"/>
          </p:cNvSpPr>
          <p:nvPr/>
        </p:nvSpPr>
        <p:spPr bwMode="auto">
          <a:xfrm>
            <a:off x="1525588" y="6235700"/>
            <a:ext cx="2317750" cy="533400"/>
          </a:xfrm>
          <a:prstGeom prst="rect">
            <a:avLst/>
          </a:prstGeom>
          <a:solidFill>
            <a:schemeClr val="bg1"/>
          </a:solidFill>
          <a:ln w="76200">
            <a:solidFill>
              <a:schemeClr val="hlink"/>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ko-KR" sz="2400">
                <a:latin typeface="Arial Black" charset="0"/>
                <a:ea typeface="굴림" charset="0"/>
                <a:cs typeface="굴림" charset="0"/>
              </a:rPr>
              <a:t>I </a:t>
            </a:r>
            <a:r>
              <a:rPr lang="ko-KR" altLang="en-US" sz="2400" b="1">
                <a:latin typeface="Arial Black" charset="0"/>
                <a:ea typeface="굴림" charset="0"/>
                <a:cs typeface="굴림" charset="0"/>
              </a:rPr>
              <a:t>행</a:t>
            </a:r>
          </a:p>
        </p:txBody>
      </p:sp>
      <p:grpSp>
        <p:nvGrpSpPr>
          <p:cNvPr id="316499" name="Group 83">
            <a:extLst>
              <a:ext uri="{FF2B5EF4-FFF2-40B4-BE49-F238E27FC236}">
                <a16:creationId xmlns:a16="http://schemas.microsoft.com/office/drawing/2014/main" id="{4E69B855-CFAF-4840-AE16-FE76EAAD649D}"/>
              </a:ext>
            </a:extLst>
          </p:cNvPr>
          <p:cNvGrpSpPr>
            <a:grpSpLocks/>
          </p:cNvGrpSpPr>
          <p:nvPr/>
        </p:nvGrpSpPr>
        <p:grpSpPr bwMode="auto">
          <a:xfrm>
            <a:off x="619125" y="4189413"/>
            <a:ext cx="3108325" cy="1544637"/>
            <a:chOff x="653" y="2555"/>
            <a:chExt cx="1958" cy="973"/>
          </a:xfrm>
        </p:grpSpPr>
        <p:grpSp>
          <p:nvGrpSpPr>
            <p:cNvPr id="25660" name="Group 84">
              <a:extLst>
                <a:ext uri="{FF2B5EF4-FFF2-40B4-BE49-F238E27FC236}">
                  <a16:creationId xmlns:a16="http://schemas.microsoft.com/office/drawing/2014/main" id="{1BC363CE-8E0F-EF47-A68D-122E243E4244}"/>
                </a:ext>
              </a:extLst>
            </p:cNvPr>
            <p:cNvGrpSpPr>
              <a:grpSpLocks/>
            </p:cNvGrpSpPr>
            <p:nvPr/>
          </p:nvGrpSpPr>
          <p:grpSpPr bwMode="auto">
            <a:xfrm>
              <a:off x="653" y="2555"/>
              <a:ext cx="1958" cy="973"/>
              <a:chOff x="568" y="2544"/>
              <a:chExt cx="1958" cy="973"/>
            </a:xfrm>
          </p:grpSpPr>
          <p:sp>
            <p:nvSpPr>
              <p:cNvPr id="316501" name="AutoShape 85">
                <a:extLst>
                  <a:ext uri="{FF2B5EF4-FFF2-40B4-BE49-F238E27FC236}">
                    <a16:creationId xmlns:a16="http://schemas.microsoft.com/office/drawing/2014/main" id="{ABF93C02-C994-3346-9803-29A2A670CDD6}"/>
                  </a:ext>
                </a:extLst>
              </p:cNvPr>
              <p:cNvSpPr>
                <a:spLocks noChangeArrowheads="1"/>
              </p:cNvSpPr>
              <p:nvPr/>
            </p:nvSpPr>
            <p:spPr bwMode="auto">
              <a:xfrm rot="12240000">
                <a:off x="1560" y="3291"/>
                <a:ext cx="966" cy="226"/>
              </a:xfrm>
              <a:prstGeom prst="rightArrow">
                <a:avLst>
                  <a:gd name="adj1" fmla="val 50000"/>
                  <a:gd name="adj2" fmla="val 213737"/>
                </a:avLst>
              </a:prstGeom>
              <a:solidFill>
                <a:schemeClr val="hlink"/>
              </a:solidFill>
              <a:ln w="254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16502" name="Rectangle 86">
                <a:extLst>
                  <a:ext uri="{FF2B5EF4-FFF2-40B4-BE49-F238E27FC236}">
                    <a16:creationId xmlns:a16="http://schemas.microsoft.com/office/drawing/2014/main" id="{E84B9BD1-6126-8644-8E7B-18851773280E}"/>
                  </a:ext>
                </a:extLst>
              </p:cNvPr>
              <p:cNvSpPr>
                <a:spLocks noChangeArrowheads="1"/>
              </p:cNvSpPr>
              <p:nvPr/>
            </p:nvSpPr>
            <p:spPr bwMode="auto">
              <a:xfrm>
                <a:off x="568" y="2544"/>
                <a:ext cx="1680" cy="408"/>
              </a:xfrm>
              <a:prstGeom prst="rect">
                <a:avLst/>
              </a:prstGeom>
              <a:solidFill>
                <a:srgbClr val="FAFD00"/>
              </a:solidFill>
              <a:ln w="5715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sp>
          <p:nvSpPr>
            <p:cNvPr id="316503" name="Text Box 87">
              <a:extLst>
                <a:ext uri="{FF2B5EF4-FFF2-40B4-BE49-F238E27FC236}">
                  <a16:creationId xmlns:a16="http://schemas.microsoft.com/office/drawing/2014/main" id="{FC4CE9F1-34FB-4941-9DEE-108254DFDDE1}"/>
                </a:ext>
              </a:extLst>
            </p:cNvPr>
            <p:cNvSpPr txBox="1">
              <a:spLocks noChangeArrowheads="1"/>
            </p:cNvSpPr>
            <p:nvPr/>
          </p:nvSpPr>
          <p:spPr bwMode="auto">
            <a:xfrm>
              <a:off x="693" y="2587"/>
              <a:ext cx="1784" cy="327"/>
            </a:xfrm>
            <a:prstGeom prst="rect">
              <a:avLst/>
            </a:prstGeom>
            <a:noFill/>
            <a:ln>
              <a:noFill/>
            </a:ln>
            <a:effectLst>
              <a:outerShdw blurRad="63500" dist="38099" dir="2700000" algn="ctr" rotWithShape="0">
                <a:srgbClr val="787878">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l">
                <a:spcBef>
                  <a:spcPct val="50000"/>
                </a:spcBef>
                <a:defRPr/>
              </a:pPr>
              <a:r>
                <a:rPr lang="ko-KR" altLang="en-US" sz="2800" b="1">
                  <a:solidFill>
                    <a:srgbClr val="000066"/>
                  </a:solidFill>
                  <a:latin typeface="Times" charset="0"/>
                  <a:ea typeface="굴림" charset="0"/>
                  <a:cs typeface="굴림" charset="0"/>
                </a:rPr>
                <a:t>창세기 </a:t>
              </a:r>
              <a:r>
                <a:rPr lang="en-US" altLang="ko-KR" sz="2800" b="1">
                  <a:solidFill>
                    <a:srgbClr val="000066"/>
                  </a:solidFill>
                  <a:latin typeface="Times" charset="0"/>
                  <a:ea typeface="굴림" charset="0"/>
                  <a:cs typeface="굴림" charset="0"/>
                </a:rPr>
                <a:t>12!!!</a:t>
              </a:r>
            </a:p>
          </p:txBody>
        </p:sp>
      </p:grpSp>
      <p:sp>
        <p:nvSpPr>
          <p:cNvPr id="316497" name="AutoShape 81" descr="Dark horizontal">
            <a:extLst>
              <a:ext uri="{FF2B5EF4-FFF2-40B4-BE49-F238E27FC236}">
                <a16:creationId xmlns:a16="http://schemas.microsoft.com/office/drawing/2014/main" id="{2BFAF520-4AA7-1A47-895D-817C1CD41B9A}"/>
              </a:ext>
            </a:extLst>
          </p:cNvPr>
          <p:cNvSpPr>
            <a:spLocks noChangeArrowheads="1"/>
          </p:cNvSpPr>
          <p:nvPr/>
        </p:nvSpPr>
        <p:spPr bwMode="auto">
          <a:xfrm rot="16200000" flipH="1">
            <a:off x="3597275" y="1682750"/>
            <a:ext cx="4065588" cy="7113588"/>
          </a:xfrm>
          <a:prstGeom prst="triangle">
            <a:avLst>
              <a:gd name="adj" fmla="val 50000"/>
            </a:avLst>
          </a:prstGeom>
          <a:blipFill dpi="0" rotWithShape="0">
            <a:blip r:embed="rId3"/>
            <a:srcRect/>
            <a:tile tx="0" ty="0" sx="100000" sy="100000" flip="none" algn="tl"/>
          </a:blipFill>
          <a:ln w="5715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eaVert"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ko-KR" altLang="en-US">
              <a:ea typeface="굴림" panose="020B0600000101010101" pitchFamily="34" charset="-127"/>
            </a:endParaRPr>
          </a:p>
        </p:txBody>
      </p:sp>
      <p:grpSp>
        <p:nvGrpSpPr>
          <p:cNvPr id="25652" name="Group 90">
            <a:extLst>
              <a:ext uri="{FF2B5EF4-FFF2-40B4-BE49-F238E27FC236}">
                <a16:creationId xmlns:a16="http://schemas.microsoft.com/office/drawing/2014/main" id="{D43E7B1A-CA5B-5D42-ACC0-0CCEA10CF4FA}"/>
              </a:ext>
            </a:extLst>
          </p:cNvPr>
          <p:cNvGrpSpPr>
            <a:grpSpLocks/>
          </p:cNvGrpSpPr>
          <p:nvPr/>
        </p:nvGrpSpPr>
        <p:grpSpPr bwMode="auto">
          <a:xfrm>
            <a:off x="312738" y="169863"/>
            <a:ext cx="8637587" cy="2314575"/>
            <a:chOff x="197" y="107"/>
            <a:chExt cx="5441" cy="1458"/>
          </a:xfrm>
        </p:grpSpPr>
        <p:grpSp>
          <p:nvGrpSpPr>
            <p:cNvPr id="25653" name="Group 63">
              <a:extLst>
                <a:ext uri="{FF2B5EF4-FFF2-40B4-BE49-F238E27FC236}">
                  <a16:creationId xmlns:a16="http://schemas.microsoft.com/office/drawing/2014/main" id="{94282A9B-4A3F-074D-AE53-F4CFADFED6A2}"/>
                </a:ext>
              </a:extLst>
            </p:cNvPr>
            <p:cNvGrpSpPr>
              <a:grpSpLocks/>
            </p:cNvGrpSpPr>
            <p:nvPr/>
          </p:nvGrpSpPr>
          <p:grpSpPr bwMode="auto">
            <a:xfrm>
              <a:off x="2155" y="107"/>
              <a:ext cx="1577" cy="884"/>
              <a:chOff x="2155" y="107"/>
              <a:chExt cx="1577" cy="884"/>
            </a:xfrm>
          </p:grpSpPr>
          <p:sp>
            <p:nvSpPr>
              <p:cNvPr id="316480" name="Rectangle 64">
                <a:extLst>
                  <a:ext uri="{FF2B5EF4-FFF2-40B4-BE49-F238E27FC236}">
                    <a16:creationId xmlns:a16="http://schemas.microsoft.com/office/drawing/2014/main" id="{2A8FCFEB-E712-9C42-9300-8DFCC77161A7}"/>
                  </a:ext>
                </a:extLst>
              </p:cNvPr>
              <p:cNvSpPr>
                <a:spLocks noChangeArrowheads="1"/>
              </p:cNvSpPr>
              <p:nvPr/>
            </p:nvSpPr>
            <p:spPr bwMode="auto">
              <a:xfrm>
                <a:off x="2155" y="107"/>
                <a:ext cx="1029" cy="248"/>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000" b="1">
                    <a:solidFill>
                      <a:srgbClr val="2F6AFD"/>
                    </a:solidFill>
                    <a:latin typeface="Lucida Handwriting" charset="0"/>
                    <a:ea typeface="굴림" charset="0"/>
                    <a:cs typeface="굴림" charset="0"/>
                  </a:rPr>
                  <a:t>1600 </a:t>
                </a:r>
                <a:r>
                  <a:rPr lang="ko-KR" altLang="en-US" sz="2000" b="1">
                    <a:solidFill>
                      <a:srgbClr val="2F6AFD"/>
                    </a:solidFill>
                    <a:latin typeface="Lucida Handwriting" charset="0"/>
                    <a:ea typeface="굴림" charset="0"/>
                    <a:cs typeface="굴림" charset="0"/>
                  </a:rPr>
                  <a:t>년 동안</a:t>
                </a:r>
              </a:p>
            </p:txBody>
          </p:sp>
          <p:sp>
            <p:nvSpPr>
              <p:cNvPr id="316481" name="Rectangle 65">
                <a:extLst>
                  <a:ext uri="{FF2B5EF4-FFF2-40B4-BE49-F238E27FC236}">
                    <a16:creationId xmlns:a16="http://schemas.microsoft.com/office/drawing/2014/main" id="{942A31FC-2C5F-9846-89E7-4E7D7208C585}"/>
                  </a:ext>
                </a:extLst>
              </p:cNvPr>
              <p:cNvSpPr>
                <a:spLocks noChangeArrowheads="1"/>
              </p:cNvSpPr>
              <p:nvPr/>
            </p:nvSpPr>
            <p:spPr bwMode="auto">
              <a:xfrm>
                <a:off x="2250" y="335"/>
                <a:ext cx="881" cy="248"/>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defRPr/>
                </a:pPr>
                <a:r>
                  <a:rPr lang="en-US" altLang="ko-KR" sz="2000" b="1">
                    <a:solidFill>
                      <a:srgbClr val="2F6AFD"/>
                    </a:solidFill>
                    <a:latin typeface="Lucida Handwriting" charset="0"/>
                    <a:ea typeface="굴림" charset="0"/>
                    <a:cs typeface="굴림" charset="0"/>
                  </a:rPr>
                  <a:t>40 </a:t>
                </a:r>
                <a:r>
                  <a:rPr lang="ko-KR" altLang="en-US" sz="2000" b="1">
                    <a:solidFill>
                      <a:srgbClr val="2F6AFD"/>
                    </a:solidFill>
                    <a:latin typeface="Lucida Handwriting" charset="0"/>
                    <a:ea typeface="굴림" charset="0"/>
                    <a:cs typeface="굴림" charset="0"/>
                  </a:rPr>
                  <a:t>저자들</a:t>
                </a:r>
              </a:p>
            </p:txBody>
          </p:sp>
          <p:sp>
            <p:nvSpPr>
              <p:cNvPr id="316482" name="Rectangle 66">
                <a:extLst>
                  <a:ext uri="{FF2B5EF4-FFF2-40B4-BE49-F238E27FC236}">
                    <a16:creationId xmlns:a16="http://schemas.microsoft.com/office/drawing/2014/main" id="{AA013FE1-C858-4B44-97A6-62438EC05D3D}"/>
                  </a:ext>
                </a:extLst>
              </p:cNvPr>
              <p:cNvSpPr>
                <a:spLocks noChangeArrowheads="1"/>
              </p:cNvSpPr>
              <p:nvPr/>
            </p:nvSpPr>
            <p:spPr bwMode="auto">
              <a:xfrm>
                <a:off x="2246" y="610"/>
                <a:ext cx="1128" cy="210"/>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600" b="1">
                    <a:solidFill>
                      <a:srgbClr val="2F6AFD"/>
                    </a:solidFill>
                    <a:latin typeface="Times" charset="0"/>
                    <a:ea typeface="굴림" charset="0"/>
                    <a:cs typeface="굴림" charset="0"/>
                  </a:rPr>
                  <a:t>한 가지 주제</a:t>
                </a:r>
                <a:r>
                  <a:rPr lang="en-US" altLang="ko-KR" sz="1600" b="1">
                    <a:solidFill>
                      <a:srgbClr val="2F6AFD"/>
                    </a:solidFill>
                    <a:latin typeface="Times" charset="0"/>
                    <a:ea typeface="굴림" charset="0"/>
                    <a:cs typeface="굴림" charset="0"/>
                  </a:rPr>
                  <a:t>:</a:t>
                </a:r>
              </a:p>
            </p:txBody>
          </p:sp>
          <p:sp>
            <p:nvSpPr>
              <p:cNvPr id="316483" name="Rectangle 67">
                <a:extLst>
                  <a:ext uri="{FF2B5EF4-FFF2-40B4-BE49-F238E27FC236}">
                    <a16:creationId xmlns:a16="http://schemas.microsoft.com/office/drawing/2014/main" id="{11A647DF-9F96-2B4D-A80D-8DAD888ED84A}"/>
                  </a:ext>
                </a:extLst>
              </p:cNvPr>
              <p:cNvSpPr>
                <a:spLocks noChangeArrowheads="1"/>
              </p:cNvSpPr>
              <p:nvPr/>
            </p:nvSpPr>
            <p:spPr bwMode="auto">
              <a:xfrm>
                <a:off x="2172" y="743"/>
                <a:ext cx="1560" cy="248"/>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defRPr/>
                </a:pPr>
                <a:r>
                  <a:rPr lang="ko-KR" altLang="en-US" sz="2000" b="1">
                    <a:solidFill>
                      <a:srgbClr val="2F6AFD"/>
                    </a:solidFill>
                    <a:latin typeface="Lucida Handwriting" charset="0"/>
                    <a:ea typeface="굴림" charset="0"/>
                    <a:cs typeface="굴림" charset="0"/>
                  </a:rPr>
                  <a:t>하나님의 영광</a:t>
                </a:r>
                <a:endParaRPr lang="en-US" altLang="ko-KR" sz="2000" b="1">
                  <a:solidFill>
                    <a:srgbClr val="2F6AFD"/>
                  </a:solidFill>
                  <a:latin typeface="Lucida Handwriting" charset="0"/>
                  <a:ea typeface="굴림" charset="0"/>
                  <a:cs typeface="굴림" charset="0"/>
                </a:endParaRPr>
              </a:p>
            </p:txBody>
          </p:sp>
        </p:grpSp>
        <p:sp>
          <p:nvSpPr>
            <p:cNvPr id="316504" name="Rectangle 88">
              <a:extLst>
                <a:ext uri="{FF2B5EF4-FFF2-40B4-BE49-F238E27FC236}">
                  <a16:creationId xmlns:a16="http://schemas.microsoft.com/office/drawing/2014/main" id="{66DE530D-6EEA-B046-9762-86755D27DDDC}"/>
                </a:ext>
              </a:extLst>
            </p:cNvPr>
            <p:cNvSpPr>
              <a:spLocks noChangeArrowheads="1"/>
            </p:cNvSpPr>
            <p:nvPr/>
          </p:nvSpPr>
          <p:spPr bwMode="auto">
            <a:xfrm>
              <a:off x="4090" y="1271"/>
              <a:ext cx="1548" cy="286"/>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ko-KR" altLang="en-US" sz="2400" b="1">
                  <a:solidFill>
                    <a:srgbClr val="FFFF00"/>
                  </a:solidFill>
                  <a:latin typeface="Lucida Handwriting" panose="03010101010101010101" pitchFamily="66" charset="77"/>
                  <a:ea typeface="굴림" panose="020B0600000101010101" pitchFamily="34" charset="-127"/>
                </a:rPr>
                <a:t>  </a:t>
              </a:r>
              <a:r>
                <a:rPr lang="ko-KR" altLang="en-US" sz="2400" b="1">
                  <a:solidFill>
                    <a:srgbClr val="2F6AFD"/>
                  </a:solidFill>
                  <a:latin typeface="Lucida Handwriting" panose="03010101010101010101" pitchFamily="66" charset="77"/>
                  <a:ea typeface="굴림" panose="020B0600000101010101" pitchFamily="34" charset="-127"/>
                </a:rPr>
                <a:t>“</a:t>
              </a:r>
              <a:r>
                <a:rPr lang="en-US" altLang="ko-KR" sz="2400" b="1">
                  <a:solidFill>
                    <a:srgbClr val="2F6AFD"/>
                  </a:solidFill>
                  <a:latin typeface="Lucida Handwriting" panose="03010101010101010101" pitchFamily="66" charset="77"/>
                  <a:ea typeface="굴림" panose="020B0600000101010101" pitchFamily="34" charset="-127"/>
                </a:rPr>
                <a:t>27” </a:t>
              </a:r>
              <a:r>
                <a:rPr lang="ko-KR" altLang="en-US" sz="2400" b="1">
                  <a:solidFill>
                    <a:srgbClr val="2F6AFD"/>
                  </a:solidFill>
                  <a:latin typeface="Lucida Handwriting" panose="03010101010101010101" pitchFamily="66" charset="77"/>
                  <a:ea typeface="굴림" panose="020B0600000101010101" pitchFamily="34" charset="-127"/>
                </a:rPr>
                <a:t>권</a:t>
              </a:r>
            </a:p>
          </p:txBody>
        </p:sp>
        <p:sp>
          <p:nvSpPr>
            <p:cNvPr id="316505" name="Rectangle 89">
              <a:extLst>
                <a:ext uri="{FF2B5EF4-FFF2-40B4-BE49-F238E27FC236}">
                  <a16:creationId xmlns:a16="http://schemas.microsoft.com/office/drawing/2014/main" id="{9B5DE0A7-4408-6648-BDB4-70ADD7E2017D}"/>
                </a:ext>
              </a:extLst>
            </p:cNvPr>
            <p:cNvSpPr>
              <a:spLocks noChangeArrowheads="1"/>
            </p:cNvSpPr>
            <p:nvPr/>
          </p:nvSpPr>
          <p:spPr bwMode="auto">
            <a:xfrm>
              <a:off x="197" y="1279"/>
              <a:ext cx="892" cy="286"/>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ko-KR" altLang="en-US" sz="2400" b="1">
                  <a:solidFill>
                    <a:srgbClr val="2F6AFD"/>
                  </a:solidFill>
                  <a:latin typeface="Lucida Handwriting" panose="03010101010101010101" pitchFamily="66" charset="77"/>
                  <a:ea typeface="굴림" panose="020B0600000101010101" pitchFamily="34" charset="-127"/>
                </a:rPr>
                <a:t>“</a:t>
              </a:r>
              <a:r>
                <a:rPr lang="en-US" altLang="ko-KR" sz="2400" b="1">
                  <a:solidFill>
                    <a:srgbClr val="2F6AFD"/>
                  </a:solidFill>
                  <a:latin typeface="Lucida Handwriting" panose="03010101010101010101" pitchFamily="66" charset="77"/>
                  <a:ea typeface="굴림" panose="020B0600000101010101" pitchFamily="34" charset="-127"/>
                </a:rPr>
                <a:t>39” </a:t>
              </a:r>
              <a:r>
                <a:rPr lang="ko-KR" altLang="en-US" sz="2400" b="1">
                  <a:solidFill>
                    <a:srgbClr val="2F6AFD"/>
                  </a:solidFill>
                  <a:latin typeface="Lucida Handwriting" panose="03010101010101010101" pitchFamily="66" charset="77"/>
                  <a:ea typeface="굴림" panose="020B0600000101010101" pitchFamily="34" charset="-127"/>
                </a:rPr>
                <a:t>권</a:t>
              </a:r>
            </a:p>
          </p:txBody>
        </p:sp>
      </p:grpSp>
    </p:spTree>
  </p:cSld>
  <p:clrMapOvr>
    <a:masterClrMapping/>
  </p:clrMapOvr>
  <p:transition spd="med">
    <p:wheel spokes="0"/>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6487"/>
                                        </p:tgtEl>
                                        <p:attrNameLst>
                                          <p:attrName>style.visibility</p:attrName>
                                        </p:attrNameLst>
                                      </p:cBhvr>
                                      <p:to>
                                        <p:strVal val="visible"/>
                                      </p:to>
                                    </p:set>
                                    <p:animEffect transition="in" filter="dissolve">
                                      <p:cBhvr>
                                        <p:cTn id="7" dur="500"/>
                                        <p:tgtEl>
                                          <p:spTgt spid="316487"/>
                                        </p:tgtEl>
                                      </p:cBhvr>
                                    </p:animEffect>
                                  </p:childTnLst>
                                </p:cTn>
                              </p:par>
                            </p:childTnLst>
                          </p:cTn>
                        </p:par>
                        <p:par>
                          <p:cTn id="8" fill="hold" nodeType="afterGroup">
                            <p:stCondLst>
                              <p:cond delay="500"/>
                            </p:stCondLst>
                            <p:childTnLst>
                              <p:par>
                                <p:cTn id="9" presetID="23" presetClass="entr" presetSubtype="528" fill="hold" grpId="0" nodeType="afterEffect">
                                  <p:stCondLst>
                                    <p:cond delay="0"/>
                                  </p:stCondLst>
                                  <p:childTnLst>
                                    <p:set>
                                      <p:cBhvr>
                                        <p:cTn id="10" dur="1" fill="hold">
                                          <p:stCondLst>
                                            <p:cond delay="0"/>
                                          </p:stCondLst>
                                        </p:cTn>
                                        <p:tgtEl>
                                          <p:spTgt spid="316495"/>
                                        </p:tgtEl>
                                        <p:attrNameLst>
                                          <p:attrName>style.visibility</p:attrName>
                                        </p:attrNameLst>
                                      </p:cBhvr>
                                      <p:to>
                                        <p:strVal val="visible"/>
                                      </p:to>
                                    </p:set>
                                    <p:anim calcmode="lin" valueType="num">
                                      <p:cBhvr>
                                        <p:cTn id="11" dur="500" fill="hold"/>
                                        <p:tgtEl>
                                          <p:spTgt spid="316495"/>
                                        </p:tgtEl>
                                        <p:attrNameLst>
                                          <p:attrName>ppt_w</p:attrName>
                                        </p:attrNameLst>
                                      </p:cBhvr>
                                      <p:tavLst>
                                        <p:tav tm="0">
                                          <p:val>
                                            <p:fltVal val="0"/>
                                          </p:val>
                                        </p:tav>
                                        <p:tav tm="100000">
                                          <p:val>
                                            <p:strVal val="#ppt_w"/>
                                          </p:val>
                                        </p:tav>
                                      </p:tavLst>
                                    </p:anim>
                                    <p:anim calcmode="lin" valueType="num">
                                      <p:cBhvr>
                                        <p:cTn id="12" dur="500" fill="hold"/>
                                        <p:tgtEl>
                                          <p:spTgt spid="316495"/>
                                        </p:tgtEl>
                                        <p:attrNameLst>
                                          <p:attrName>ppt_h</p:attrName>
                                        </p:attrNameLst>
                                      </p:cBhvr>
                                      <p:tavLst>
                                        <p:tav tm="0">
                                          <p:val>
                                            <p:fltVal val="0"/>
                                          </p:val>
                                        </p:tav>
                                        <p:tav tm="100000">
                                          <p:val>
                                            <p:strVal val="#ppt_h"/>
                                          </p:val>
                                        </p:tav>
                                      </p:tavLst>
                                    </p:anim>
                                    <p:anim calcmode="lin" valueType="num">
                                      <p:cBhvr>
                                        <p:cTn id="13" dur="500" fill="hold"/>
                                        <p:tgtEl>
                                          <p:spTgt spid="316495"/>
                                        </p:tgtEl>
                                        <p:attrNameLst>
                                          <p:attrName>ppt_x</p:attrName>
                                        </p:attrNameLst>
                                      </p:cBhvr>
                                      <p:tavLst>
                                        <p:tav tm="0">
                                          <p:val>
                                            <p:fltVal val="0.5"/>
                                          </p:val>
                                        </p:tav>
                                        <p:tav tm="100000">
                                          <p:val>
                                            <p:strVal val="#ppt_x"/>
                                          </p:val>
                                        </p:tav>
                                      </p:tavLst>
                                    </p:anim>
                                    <p:anim calcmode="lin" valueType="num">
                                      <p:cBhvr>
                                        <p:cTn id="14" dur="500" fill="hold"/>
                                        <p:tgtEl>
                                          <p:spTgt spid="316495"/>
                                        </p:tgtEl>
                                        <p:attrNameLst>
                                          <p:attrName>ppt_y</p:attrName>
                                        </p:attrNameLst>
                                      </p:cBhvr>
                                      <p:tavLst>
                                        <p:tav tm="0">
                                          <p:val>
                                            <p:fltVal val="0.5"/>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36" fill="hold" nodeType="clickEffect">
                                  <p:stCondLst>
                                    <p:cond delay="0"/>
                                  </p:stCondLst>
                                  <p:childTnLst>
                                    <p:set>
                                      <p:cBhvr>
                                        <p:cTn id="18" dur="1" fill="hold">
                                          <p:stCondLst>
                                            <p:cond delay="0"/>
                                          </p:stCondLst>
                                        </p:cTn>
                                        <p:tgtEl>
                                          <p:spTgt spid="316499"/>
                                        </p:tgtEl>
                                        <p:attrNameLst>
                                          <p:attrName>style.visibility</p:attrName>
                                        </p:attrNameLst>
                                      </p:cBhvr>
                                      <p:to>
                                        <p:strVal val="visible"/>
                                      </p:to>
                                    </p:set>
                                    <p:anim calcmode="lin" valueType="num">
                                      <p:cBhvr>
                                        <p:cTn id="19" dur="500" fill="hold"/>
                                        <p:tgtEl>
                                          <p:spTgt spid="316499"/>
                                        </p:tgtEl>
                                        <p:attrNameLst>
                                          <p:attrName>ppt_w</p:attrName>
                                        </p:attrNameLst>
                                      </p:cBhvr>
                                      <p:tavLst>
                                        <p:tav tm="0">
                                          <p:val>
                                            <p:strVal val="(6*min(max(#ppt_w*#ppt_h,.3),1)-7.4)/-.7*#ppt_w"/>
                                          </p:val>
                                        </p:tav>
                                        <p:tav tm="100000">
                                          <p:val>
                                            <p:strVal val="#ppt_w"/>
                                          </p:val>
                                        </p:tav>
                                      </p:tavLst>
                                    </p:anim>
                                    <p:anim calcmode="lin" valueType="num">
                                      <p:cBhvr>
                                        <p:cTn id="20" dur="500" fill="hold"/>
                                        <p:tgtEl>
                                          <p:spTgt spid="316499"/>
                                        </p:tgtEl>
                                        <p:attrNameLst>
                                          <p:attrName>ppt_h</p:attrName>
                                        </p:attrNameLst>
                                      </p:cBhvr>
                                      <p:tavLst>
                                        <p:tav tm="0">
                                          <p:val>
                                            <p:strVal val="(6*min(max(#ppt_w*#ppt_h,.3),1)-7.4)/-.7*#ppt_h"/>
                                          </p:val>
                                        </p:tav>
                                        <p:tav tm="100000">
                                          <p:val>
                                            <p:strVal val="#ppt_h"/>
                                          </p:val>
                                        </p:tav>
                                      </p:tavLst>
                                    </p:anim>
                                    <p:anim calcmode="lin" valueType="num">
                                      <p:cBhvr>
                                        <p:cTn id="21" dur="500" fill="hold"/>
                                        <p:tgtEl>
                                          <p:spTgt spid="316499"/>
                                        </p:tgtEl>
                                        <p:attrNameLst>
                                          <p:attrName>ppt_x</p:attrName>
                                        </p:attrNameLst>
                                      </p:cBhvr>
                                      <p:tavLst>
                                        <p:tav tm="0">
                                          <p:val>
                                            <p:fltVal val="0.5"/>
                                          </p:val>
                                        </p:tav>
                                        <p:tav tm="100000">
                                          <p:val>
                                            <p:strVal val="#ppt_x"/>
                                          </p:val>
                                        </p:tav>
                                      </p:tavLst>
                                    </p:anim>
                                    <p:anim calcmode="lin" valueType="num">
                                      <p:cBhvr>
                                        <p:cTn id="22" dur="500" fill="hold"/>
                                        <p:tgtEl>
                                          <p:spTgt spid="316499"/>
                                        </p:tgtEl>
                                        <p:attrNameLst>
                                          <p:attrName>ppt_y</p:attrName>
                                        </p:attrNameLst>
                                      </p:cBhvr>
                                      <p:tavLst>
                                        <p:tav tm="0">
                                          <p:val>
                                            <p:strVal val="1+(6*min(max(#ppt_w*#ppt_h,.3),1)-7.4)/-.7*#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36" fill="hold" nodeType="clickEffect">
                                  <p:stCondLst>
                                    <p:cond delay="0"/>
                                  </p:stCondLst>
                                  <p:childTnLst>
                                    <p:set>
                                      <p:cBhvr>
                                        <p:cTn id="26" dur="1" fill="hold">
                                          <p:stCondLst>
                                            <p:cond delay="0"/>
                                          </p:stCondLst>
                                        </p:cTn>
                                        <p:tgtEl>
                                          <p:spTgt spid="316488"/>
                                        </p:tgtEl>
                                        <p:attrNameLst>
                                          <p:attrName>style.visibility</p:attrName>
                                        </p:attrNameLst>
                                      </p:cBhvr>
                                      <p:to>
                                        <p:strVal val="visible"/>
                                      </p:to>
                                    </p:set>
                                    <p:anim calcmode="lin" valueType="num">
                                      <p:cBhvr>
                                        <p:cTn id="27" dur="500" fill="hold"/>
                                        <p:tgtEl>
                                          <p:spTgt spid="316488"/>
                                        </p:tgtEl>
                                        <p:attrNameLst>
                                          <p:attrName>ppt_w</p:attrName>
                                        </p:attrNameLst>
                                      </p:cBhvr>
                                      <p:tavLst>
                                        <p:tav tm="0">
                                          <p:val>
                                            <p:strVal val="(6*min(max(#ppt_w*#ppt_h,.3),1)-7.4)/-.7*#ppt_w"/>
                                          </p:val>
                                        </p:tav>
                                        <p:tav tm="100000">
                                          <p:val>
                                            <p:strVal val="#ppt_w"/>
                                          </p:val>
                                        </p:tav>
                                      </p:tavLst>
                                    </p:anim>
                                    <p:anim calcmode="lin" valueType="num">
                                      <p:cBhvr>
                                        <p:cTn id="28" dur="500" fill="hold"/>
                                        <p:tgtEl>
                                          <p:spTgt spid="316488"/>
                                        </p:tgtEl>
                                        <p:attrNameLst>
                                          <p:attrName>ppt_h</p:attrName>
                                        </p:attrNameLst>
                                      </p:cBhvr>
                                      <p:tavLst>
                                        <p:tav tm="0">
                                          <p:val>
                                            <p:strVal val="(6*min(max(#ppt_w*#ppt_h,.3),1)-7.4)/-.7*#ppt_h"/>
                                          </p:val>
                                        </p:tav>
                                        <p:tav tm="100000">
                                          <p:val>
                                            <p:strVal val="#ppt_h"/>
                                          </p:val>
                                        </p:tav>
                                      </p:tavLst>
                                    </p:anim>
                                    <p:anim calcmode="lin" valueType="num">
                                      <p:cBhvr>
                                        <p:cTn id="29" dur="500" fill="hold"/>
                                        <p:tgtEl>
                                          <p:spTgt spid="316488"/>
                                        </p:tgtEl>
                                        <p:attrNameLst>
                                          <p:attrName>ppt_x</p:attrName>
                                        </p:attrNameLst>
                                      </p:cBhvr>
                                      <p:tavLst>
                                        <p:tav tm="0">
                                          <p:val>
                                            <p:fltVal val="0.5"/>
                                          </p:val>
                                        </p:tav>
                                        <p:tav tm="100000">
                                          <p:val>
                                            <p:strVal val="#ppt_x"/>
                                          </p:val>
                                        </p:tav>
                                      </p:tavLst>
                                    </p:anim>
                                    <p:anim calcmode="lin" valueType="num">
                                      <p:cBhvr>
                                        <p:cTn id="30" dur="500" fill="hold"/>
                                        <p:tgtEl>
                                          <p:spTgt spid="316488"/>
                                        </p:tgtEl>
                                        <p:attrNameLst>
                                          <p:attrName>ppt_y</p:attrName>
                                        </p:attrNameLst>
                                      </p:cBhvr>
                                      <p:tavLst>
                                        <p:tav tm="0">
                                          <p:val>
                                            <p:strVal val="1+(6*min(max(#ppt_w*#ppt_h,.3),1)-7.4)/-.7*#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16496"/>
                                        </p:tgtEl>
                                        <p:attrNameLst>
                                          <p:attrName>style.visibility</p:attrName>
                                        </p:attrNameLst>
                                      </p:cBhvr>
                                      <p:to>
                                        <p:strVal val="visible"/>
                                      </p:to>
                                    </p:set>
                                    <p:animEffect transition="in" filter="wipe(left)">
                                      <p:cBhvr>
                                        <p:cTn id="35" dur="500"/>
                                        <p:tgtEl>
                                          <p:spTgt spid="31649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16497"/>
                                        </p:tgtEl>
                                        <p:attrNameLst>
                                          <p:attrName>style.visibility</p:attrName>
                                        </p:attrNameLst>
                                      </p:cBhvr>
                                      <p:to>
                                        <p:strVal val="visible"/>
                                      </p:to>
                                    </p:set>
                                    <p:animEffect transition="in" filter="wipe(left)">
                                      <p:cBhvr>
                                        <p:cTn id="40" dur="500"/>
                                        <p:tgtEl>
                                          <p:spTgt spid="3164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87" grpId="0" autoUpdateAnimBg="0"/>
      <p:bldP spid="316495" grpId="0" animBg="1"/>
      <p:bldP spid="316496" grpId="0" animBg="1"/>
      <p:bldP spid="316497"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a:extLst>
              <a:ext uri="{FF2B5EF4-FFF2-40B4-BE49-F238E27FC236}">
                <a16:creationId xmlns:a16="http://schemas.microsoft.com/office/drawing/2014/main" id="{E0153875-F34C-2B43-84DB-393039FAB770}"/>
              </a:ext>
            </a:extLst>
          </p:cNvPr>
          <p:cNvSpPr>
            <a:spLocks noChangeArrowheads="1"/>
          </p:cNvSpPr>
          <p:nvPr/>
        </p:nvSpPr>
        <p:spPr bwMode="auto">
          <a:xfrm>
            <a:off x="3162300" y="303213"/>
            <a:ext cx="287338" cy="301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18467" name="Rectangle 3">
            <a:extLst>
              <a:ext uri="{FF2B5EF4-FFF2-40B4-BE49-F238E27FC236}">
                <a16:creationId xmlns:a16="http://schemas.microsoft.com/office/drawing/2014/main" id="{89FF2B89-1578-A44E-A944-5B82AF1877CE}"/>
              </a:ext>
            </a:extLst>
          </p:cNvPr>
          <p:cNvSpPr>
            <a:spLocks noChangeArrowheads="1"/>
          </p:cNvSpPr>
          <p:nvPr/>
        </p:nvSpPr>
        <p:spPr bwMode="auto">
          <a:xfrm>
            <a:off x="3163888" y="628650"/>
            <a:ext cx="317500" cy="301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18468" name="Rectangle 4">
            <a:extLst>
              <a:ext uri="{FF2B5EF4-FFF2-40B4-BE49-F238E27FC236}">
                <a16:creationId xmlns:a16="http://schemas.microsoft.com/office/drawing/2014/main" id="{3E37D33B-CB2F-434B-9E92-F45209D780A0}"/>
              </a:ext>
            </a:extLst>
          </p:cNvPr>
          <p:cNvSpPr>
            <a:spLocks noChangeArrowheads="1"/>
          </p:cNvSpPr>
          <p:nvPr/>
        </p:nvSpPr>
        <p:spPr bwMode="auto">
          <a:xfrm>
            <a:off x="3159125" y="1012825"/>
            <a:ext cx="304800" cy="301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18469" name="Rectangle 5">
            <a:extLst>
              <a:ext uri="{FF2B5EF4-FFF2-40B4-BE49-F238E27FC236}">
                <a16:creationId xmlns:a16="http://schemas.microsoft.com/office/drawing/2014/main" id="{F89B6E8F-64A5-264F-A792-5284A9749079}"/>
              </a:ext>
            </a:extLst>
          </p:cNvPr>
          <p:cNvSpPr>
            <a:spLocks noChangeArrowheads="1"/>
          </p:cNvSpPr>
          <p:nvPr/>
        </p:nvSpPr>
        <p:spPr bwMode="auto">
          <a:xfrm>
            <a:off x="114300" y="93980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18470" name="Rectangle 6">
            <a:extLst>
              <a:ext uri="{FF2B5EF4-FFF2-40B4-BE49-F238E27FC236}">
                <a16:creationId xmlns:a16="http://schemas.microsoft.com/office/drawing/2014/main" id="{C0F97A01-223D-B740-8BCE-AA1A5D7761E7}"/>
              </a:ext>
            </a:extLst>
          </p:cNvPr>
          <p:cNvSpPr>
            <a:spLocks noChangeArrowheads="1"/>
          </p:cNvSpPr>
          <p:nvPr/>
        </p:nvSpPr>
        <p:spPr bwMode="auto">
          <a:xfrm>
            <a:off x="5930900" y="93980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18471" name="Rectangle 7">
            <a:extLst>
              <a:ext uri="{FF2B5EF4-FFF2-40B4-BE49-F238E27FC236}">
                <a16:creationId xmlns:a16="http://schemas.microsoft.com/office/drawing/2014/main" id="{EF7CC381-8D3D-8B41-8229-D75882C75663}"/>
              </a:ext>
            </a:extLst>
          </p:cNvPr>
          <p:cNvSpPr>
            <a:spLocks noChangeArrowheads="1"/>
          </p:cNvSpPr>
          <p:nvPr/>
        </p:nvSpPr>
        <p:spPr bwMode="auto">
          <a:xfrm>
            <a:off x="-101600" y="175260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18472" name="Rectangle 8">
            <a:extLst>
              <a:ext uri="{FF2B5EF4-FFF2-40B4-BE49-F238E27FC236}">
                <a16:creationId xmlns:a16="http://schemas.microsoft.com/office/drawing/2014/main" id="{8C6EA964-520F-BB41-8BA7-CE3FAC548116}"/>
              </a:ext>
            </a:extLst>
          </p:cNvPr>
          <p:cNvSpPr>
            <a:spLocks noChangeArrowheads="1"/>
          </p:cNvSpPr>
          <p:nvPr/>
        </p:nvSpPr>
        <p:spPr bwMode="auto">
          <a:xfrm>
            <a:off x="5934075" y="1762125"/>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18473" name="Rectangle 9">
            <a:extLst>
              <a:ext uri="{FF2B5EF4-FFF2-40B4-BE49-F238E27FC236}">
                <a16:creationId xmlns:a16="http://schemas.microsoft.com/office/drawing/2014/main" id="{7022E80F-2281-BF4E-97F9-0F2AF91B8E89}"/>
              </a:ext>
            </a:extLst>
          </p:cNvPr>
          <p:cNvSpPr>
            <a:spLocks noChangeArrowheads="1"/>
          </p:cNvSpPr>
          <p:nvPr/>
        </p:nvSpPr>
        <p:spPr bwMode="auto">
          <a:xfrm>
            <a:off x="6397625" y="231775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18474" name="Rectangle 10">
            <a:extLst>
              <a:ext uri="{FF2B5EF4-FFF2-40B4-BE49-F238E27FC236}">
                <a16:creationId xmlns:a16="http://schemas.microsoft.com/office/drawing/2014/main" id="{E9237296-3D8C-B445-9D96-F28267EB7425}"/>
              </a:ext>
            </a:extLst>
          </p:cNvPr>
          <p:cNvSpPr>
            <a:spLocks noChangeArrowheads="1"/>
          </p:cNvSpPr>
          <p:nvPr/>
        </p:nvSpPr>
        <p:spPr bwMode="auto">
          <a:xfrm>
            <a:off x="50800" y="2357438"/>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18475" name="Rectangle 11">
            <a:extLst>
              <a:ext uri="{FF2B5EF4-FFF2-40B4-BE49-F238E27FC236}">
                <a16:creationId xmlns:a16="http://schemas.microsoft.com/office/drawing/2014/main" id="{550D01F3-4C3C-F146-97B7-A05F2AF9D377}"/>
              </a:ext>
            </a:extLst>
          </p:cNvPr>
          <p:cNvSpPr>
            <a:spLocks noChangeArrowheads="1"/>
          </p:cNvSpPr>
          <p:nvPr/>
        </p:nvSpPr>
        <p:spPr bwMode="auto">
          <a:xfrm>
            <a:off x="6205538" y="3141663"/>
            <a:ext cx="817562" cy="363537"/>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800" b="1">
              <a:solidFill>
                <a:srgbClr val="FFFF00"/>
              </a:solidFill>
              <a:latin typeface="Times" charset="0"/>
              <a:ea typeface="굴림" charset="0"/>
              <a:cs typeface="굴림" charset="0"/>
            </a:endParaRPr>
          </a:p>
        </p:txBody>
      </p:sp>
      <p:sp>
        <p:nvSpPr>
          <p:cNvPr id="318476" name="Rectangle 12">
            <a:extLst>
              <a:ext uri="{FF2B5EF4-FFF2-40B4-BE49-F238E27FC236}">
                <a16:creationId xmlns:a16="http://schemas.microsoft.com/office/drawing/2014/main" id="{534BE96A-AB37-EB4E-9B14-C9705CC12172}"/>
              </a:ext>
            </a:extLst>
          </p:cNvPr>
          <p:cNvSpPr>
            <a:spLocks noChangeArrowheads="1"/>
          </p:cNvSpPr>
          <p:nvPr/>
        </p:nvSpPr>
        <p:spPr bwMode="auto">
          <a:xfrm>
            <a:off x="-346075" y="3148013"/>
            <a:ext cx="817563" cy="363537"/>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800" b="1">
              <a:solidFill>
                <a:srgbClr val="FFFF00"/>
              </a:solidFill>
              <a:latin typeface="Times" charset="0"/>
              <a:ea typeface="굴림" charset="0"/>
              <a:cs typeface="굴림" charset="0"/>
            </a:endParaRPr>
          </a:p>
        </p:txBody>
      </p:sp>
      <p:sp>
        <p:nvSpPr>
          <p:cNvPr id="318477" name="Line 13">
            <a:extLst>
              <a:ext uri="{FF2B5EF4-FFF2-40B4-BE49-F238E27FC236}">
                <a16:creationId xmlns:a16="http://schemas.microsoft.com/office/drawing/2014/main" id="{33D3F5FC-85EC-0A47-B036-05DF385837A6}"/>
              </a:ext>
            </a:extLst>
          </p:cNvPr>
          <p:cNvSpPr>
            <a:spLocks noChangeShapeType="1"/>
          </p:cNvSpPr>
          <p:nvPr/>
        </p:nvSpPr>
        <p:spPr bwMode="auto">
          <a:xfrm flipV="1">
            <a:off x="5743575" y="5232400"/>
            <a:ext cx="1108075" cy="190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18478" name="Line 14">
            <a:extLst>
              <a:ext uri="{FF2B5EF4-FFF2-40B4-BE49-F238E27FC236}">
                <a16:creationId xmlns:a16="http://schemas.microsoft.com/office/drawing/2014/main" id="{622B750F-AC3E-2147-B792-A1647E40CF07}"/>
              </a:ext>
            </a:extLst>
          </p:cNvPr>
          <p:cNvSpPr>
            <a:spLocks noChangeShapeType="1"/>
          </p:cNvSpPr>
          <p:nvPr/>
        </p:nvSpPr>
        <p:spPr bwMode="auto">
          <a:xfrm>
            <a:off x="2005013" y="5108575"/>
            <a:ext cx="1673225" cy="112713"/>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18479" name="Line 15">
            <a:extLst>
              <a:ext uri="{FF2B5EF4-FFF2-40B4-BE49-F238E27FC236}">
                <a16:creationId xmlns:a16="http://schemas.microsoft.com/office/drawing/2014/main" id="{2A661BDB-B14F-EC4D-86C5-4B7DA119ABED}"/>
              </a:ext>
            </a:extLst>
          </p:cNvPr>
          <p:cNvSpPr>
            <a:spLocks noChangeShapeType="1"/>
          </p:cNvSpPr>
          <p:nvPr/>
        </p:nvSpPr>
        <p:spPr bwMode="auto">
          <a:xfrm>
            <a:off x="2271713" y="4222750"/>
            <a:ext cx="1539875" cy="7683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18480" name="Line 16">
            <a:extLst>
              <a:ext uri="{FF2B5EF4-FFF2-40B4-BE49-F238E27FC236}">
                <a16:creationId xmlns:a16="http://schemas.microsoft.com/office/drawing/2014/main" id="{72205F78-7213-A945-B578-434EE25E4DBF}"/>
              </a:ext>
            </a:extLst>
          </p:cNvPr>
          <p:cNvSpPr>
            <a:spLocks noChangeShapeType="1"/>
          </p:cNvSpPr>
          <p:nvPr/>
        </p:nvSpPr>
        <p:spPr bwMode="auto">
          <a:xfrm>
            <a:off x="2986088" y="3368675"/>
            <a:ext cx="1003300" cy="1266825"/>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18481" name="Line 17">
            <a:extLst>
              <a:ext uri="{FF2B5EF4-FFF2-40B4-BE49-F238E27FC236}">
                <a16:creationId xmlns:a16="http://schemas.microsoft.com/office/drawing/2014/main" id="{48BDBD99-F96C-444D-8D48-C9FECD81337B}"/>
              </a:ext>
            </a:extLst>
          </p:cNvPr>
          <p:cNvSpPr>
            <a:spLocks noChangeShapeType="1"/>
          </p:cNvSpPr>
          <p:nvPr/>
        </p:nvSpPr>
        <p:spPr bwMode="auto">
          <a:xfrm rot="578684">
            <a:off x="4059238" y="2859088"/>
            <a:ext cx="460375" cy="16700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18482" name="Line 18">
            <a:extLst>
              <a:ext uri="{FF2B5EF4-FFF2-40B4-BE49-F238E27FC236}">
                <a16:creationId xmlns:a16="http://schemas.microsoft.com/office/drawing/2014/main" id="{DC91E015-C82E-6748-B500-46708374DC74}"/>
              </a:ext>
            </a:extLst>
          </p:cNvPr>
          <p:cNvSpPr>
            <a:spLocks noChangeShapeType="1"/>
          </p:cNvSpPr>
          <p:nvPr/>
        </p:nvSpPr>
        <p:spPr bwMode="auto">
          <a:xfrm flipH="1">
            <a:off x="4808538" y="3287713"/>
            <a:ext cx="1017587" cy="1389062"/>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18483" name="Line 19">
            <a:extLst>
              <a:ext uri="{FF2B5EF4-FFF2-40B4-BE49-F238E27FC236}">
                <a16:creationId xmlns:a16="http://schemas.microsoft.com/office/drawing/2014/main" id="{2FD56958-C144-4B43-A14C-25F3C7B62141}"/>
              </a:ext>
            </a:extLst>
          </p:cNvPr>
          <p:cNvSpPr>
            <a:spLocks noChangeShapeType="1"/>
          </p:cNvSpPr>
          <p:nvPr/>
        </p:nvSpPr>
        <p:spPr bwMode="auto">
          <a:xfrm flipH="1">
            <a:off x="4991100" y="3825875"/>
            <a:ext cx="1374775" cy="992188"/>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18484" name="Line 20">
            <a:extLst>
              <a:ext uri="{FF2B5EF4-FFF2-40B4-BE49-F238E27FC236}">
                <a16:creationId xmlns:a16="http://schemas.microsoft.com/office/drawing/2014/main" id="{201047E5-FEEF-7746-9C55-626CF282091E}"/>
              </a:ext>
            </a:extLst>
          </p:cNvPr>
          <p:cNvSpPr>
            <a:spLocks noChangeShapeType="1"/>
          </p:cNvSpPr>
          <p:nvPr/>
        </p:nvSpPr>
        <p:spPr bwMode="auto">
          <a:xfrm flipV="1">
            <a:off x="5048250" y="4676775"/>
            <a:ext cx="1751013" cy="41910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nvGrpSpPr>
          <p:cNvPr id="26644" name="Group 21">
            <a:extLst>
              <a:ext uri="{FF2B5EF4-FFF2-40B4-BE49-F238E27FC236}">
                <a16:creationId xmlns:a16="http://schemas.microsoft.com/office/drawing/2014/main" id="{27BAFFF3-F356-1148-B462-F3AEEDF65671}"/>
              </a:ext>
            </a:extLst>
          </p:cNvPr>
          <p:cNvGrpSpPr>
            <a:grpSpLocks/>
          </p:cNvGrpSpPr>
          <p:nvPr/>
        </p:nvGrpSpPr>
        <p:grpSpPr bwMode="auto">
          <a:xfrm>
            <a:off x="2170113" y="2379663"/>
            <a:ext cx="5372100" cy="2943225"/>
            <a:chOff x="1367" y="1499"/>
            <a:chExt cx="3384" cy="1854"/>
          </a:xfrm>
        </p:grpSpPr>
        <p:sp>
          <p:nvSpPr>
            <p:cNvPr id="318486" name="Rectangle 22">
              <a:extLst>
                <a:ext uri="{FF2B5EF4-FFF2-40B4-BE49-F238E27FC236}">
                  <a16:creationId xmlns:a16="http://schemas.microsoft.com/office/drawing/2014/main" id="{7A88FFF1-3BF4-9341-80AD-936C5B5B8B05}"/>
                </a:ext>
              </a:extLst>
            </p:cNvPr>
            <p:cNvSpPr>
              <a:spLocks noChangeArrowheads="1"/>
            </p:cNvSpPr>
            <p:nvPr/>
          </p:nvSpPr>
          <p:spPr bwMode="auto">
            <a:xfrm rot="5246759">
              <a:off x="2200" y="2385"/>
              <a:ext cx="1290" cy="22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선지서</a:t>
              </a:r>
              <a:endParaRPr lang="ko-KR" altLang="en-US" sz="1800" b="1">
                <a:solidFill>
                  <a:srgbClr val="FFFF00"/>
                </a:solidFill>
                <a:latin typeface="Helvetica BlackOblique" charset="0"/>
                <a:ea typeface="굴림" charset="0"/>
                <a:cs typeface="굴림" charset="0"/>
              </a:endParaRPr>
            </a:p>
          </p:txBody>
        </p:sp>
        <p:sp>
          <p:nvSpPr>
            <p:cNvPr id="318487" name="Rectangle 23">
              <a:extLst>
                <a:ext uri="{FF2B5EF4-FFF2-40B4-BE49-F238E27FC236}">
                  <a16:creationId xmlns:a16="http://schemas.microsoft.com/office/drawing/2014/main" id="{4CF056F7-287D-4343-808A-756BB74395B6}"/>
                </a:ext>
              </a:extLst>
            </p:cNvPr>
            <p:cNvSpPr>
              <a:spLocks noChangeArrowheads="1"/>
            </p:cNvSpPr>
            <p:nvPr/>
          </p:nvSpPr>
          <p:spPr bwMode="auto">
            <a:xfrm>
              <a:off x="3312" y="3143"/>
              <a:ext cx="1439" cy="21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600" b="1">
                  <a:solidFill>
                    <a:schemeClr val="hlink"/>
                  </a:solidFill>
                  <a:latin typeface="Helvetica BlackOblique" charset="0"/>
                  <a:ea typeface="굴림" charset="0"/>
                  <a:cs typeface="굴림" charset="0"/>
                </a:rPr>
                <a:t>               계시록</a:t>
              </a:r>
              <a:endParaRPr lang="ko-KR" altLang="en-US" sz="1600" b="1">
                <a:solidFill>
                  <a:srgbClr val="FFFF00"/>
                </a:solidFill>
                <a:latin typeface="Helvetica BlackOblique" charset="0"/>
                <a:ea typeface="굴림" charset="0"/>
                <a:cs typeface="굴림" charset="0"/>
              </a:endParaRPr>
            </a:p>
          </p:txBody>
        </p:sp>
        <p:sp>
          <p:nvSpPr>
            <p:cNvPr id="318488" name="Rectangle 24">
              <a:extLst>
                <a:ext uri="{FF2B5EF4-FFF2-40B4-BE49-F238E27FC236}">
                  <a16:creationId xmlns:a16="http://schemas.microsoft.com/office/drawing/2014/main" id="{AB801328-5202-314A-9429-9764487FF635}"/>
                </a:ext>
              </a:extLst>
            </p:cNvPr>
            <p:cNvSpPr>
              <a:spLocks noChangeArrowheads="1"/>
            </p:cNvSpPr>
            <p:nvPr/>
          </p:nvSpPr>
          <p:spPr bwMode="auto">
            <a:xfrm rot="3267768">
              <a:off x="1886" y="2466"/>
              <a:ext cx="1118"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시가서</a:t>
              </a:r>
              <a:endParaRPr lang="ko-KR" altLang="en-US" sz="1800" b="1">
                <a:solidFill>
                  <a:srgbClr val="FFFF00"/>
                </a:solidFill>
                <a:latin typeface="Helvetica BlackOblique" charset="0"/>
                <a:ea typeface="굴림" charset="0"/>
                <a:cs typeface="굴림" charset="0"/>
              </a:endParaRPr>
            </a:p>
          </p:txBody>
        </p:sp>
        <p:sp>
          <p:nvSpPr>
            <p:cNvPr id="318489" name="Rectangle 25">
              <a:extLst>
                <a:ext uri="{FF2B5EF4-FFF2-40B4-BE49-F238E27FC236}">
                  <a16:creationId xmlns:a16="http://schemas.microsoft.com/office/drawing/2014/main" id="{6F251902-385F-7140-AB81-455D9665C8D8}"/>
                </a:ext>
              </a:extLst>
            </p:cNvPr>
            <p:cNvSpPr>
              <a:spLocks noChangeArrowheads="1"/>
            </p:cNvSpPr>
            <p:nvPr/>
          </p:nvSpPr>
          <p:spPr bwMode="auto">
            <a:xfrm rot="20643327">
              <a:off x="3354" y="2839"/>
              <a:ext cx="982"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chemeClr val="hlink"/>
                  </a:solidFill>
                  <a:latin typeface="Helvetica BlackOblique" charset="0"/>
                  <a:ea typeface="굴림" charset="0"/>
                  <a:cs typeface="굴림" charset="0"/>
                </a:rPr>
                <a:t>       서신서</a:t>
              </a:r>
              <a:endParaRPr lang="ko-KR" altLang="en-US" sz="1800" b="1">
                <a:solidFill>
                  <a:srgbClr val="FFFF00"/>
                </a:solidFill>
                <a:latin typeface="Helvetica BlackOblique" charset="0"/>
                <a:ea typeface="굴림" charset="0"/>
                <a:cs typeface="굴림" charset="0"/>
              </a:endParaRPr>
            </a:p>
          </p:txBody>
        </p:sp>
        <p:sp>
          <p:nvSpPr>
            <p:cNvPr id="318490" name="Rectangle 26">
              <a:extLst>
                <a:ext uri="{FF2B5EF4-FFF2-40B4-BE49-F238E27FC236}">
                  <a16:creationId xmlns:a16="http://schemas.microsoft.com/office/drawing/2014/main" id="{22CF8A26-F092-C646-8049-69A273159D4E}"/>
                </a:ext>
              </a:extLst>
            </p:cNvPr>
            <p:cNvSpPr>
              <a:spLocks noChangeArrowheads="1"/>
            </p:cNvSpPr>
            <p:nvPr/>
          </p:nvSpPr>
          <p:spPr bwMode="auto">
            <a:xfrm rot="19276533">
              <a:off x="3313" y="2464"/>
              <a:ext cx="690" cy="229"/>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chemeClr val="hlink"/>
                  </a:solidFill>
                  <a:latin typeface="Helvetica BlackOblique" charset="0"/>
                  <a:ea typeface="굴림" charset="0"/>
                  <a:cs typeface="굴림" charset="0"/>
                </a:rPr>
                <a:t>사도행전</a:t>
              </a:r>
              <a:endParaRPr lang="ko-KR" altLang="en-US" sz="1800" b="1">
                <a:solidFill>
                  <a:srgbClr val="FFFF00"/>
                </a:solidFill>
                <a:latin typeface="Helvetica BlackOblique" charset="0"/>
                <a:ea typeface="굴림" charset="0"/>
                <a:cs typeface="굴림" charset="0"/>
              </a:endParaRPr>
            </a:p>
          </p:txBody>
        </p:sp>
        <p:sp>
          <p:nvSpPr>
            <p:cNvPr id="318491" name="Rectangle 27">
              <a:extLst>
                <a:ext uri="{FF2B5EF4-FFF2-40B4-BE49-F238E27FC236}">
                  <a16:creationId xmlns:a16="http://schemas.microsoft.com/office/drawing/2014/main" id="{EA753739-1C4B-164B-ADD9-F0EB5DDCFCCE}"/>
                </a:ext>
              </a:extLst>
            </p:cNvPr>
            <p:cNvSpPr>
              <a:spLocks noChangeArrowheads="1"/>
            </p:cNvSpPr>
            <p:nvPr/>
          </p:nvSpPr>
          <p:spPr bwMode="auto">
            <a:xfrm rot="1755647">
              <a:off x="1367" y="2723"/>
              <a:ext cx="1276" cy="229"/>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   역사서</a:t>
              </a:r>
              <a:endParaRPr lang="ko-KR" altLang="en-US" sz="1800" b="1">
                <a:solidFill>
                  <a:srgbClr val="FFFF00"/>
                </a:solidFill>
                <a:latin typeface="Helvetica BlackOblique" charset="0"/>
                <a:ea typeface="굴림" charset="0"/>
                <a:cs typeface="굴림" charset="0"/>
              </a:endParaRPr>
            </a:p>
          </p:txBody>
        </p:sp>
        <p:sp>
          <p:nvSpPr>
            <p:cNvPr id="318492" name="Rectangle 28">
              <a:extLst>
                <a:ext uri="{FF2B5EF4-FFF2-40B4-BE49-F238E27FC236}">
                  <a16:creationId xmlns:a16="http://schemas.microsoft.com/office/drawing/2014/main" id="{2AC2A093-E024-BA4F-8276-8FE28CA90DED}"/>
                </a:ext>
              </a:extLst>
            </p:cNvPr>
            <p:cNvSpPr>
              <a:spLocks noChangeArrowheads="1"/>
            </p:cNvSpPr>
            <p:nvPr/>
          </p:nvSpPr>
          <p:spPr bwMode="auto">
            <a:xfrm rot="240000">
              <a:off x="1413" y="3047"/>
              <a:ext cx="679"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율법서</a:t>
              </a:r>
              <a:endParaRPr lang="ko-KR" altLang="en-US" sz="1800" b="1">
                <a:solidFill>
                  <a:srgbClr val="FFFF00"/>
                </a:solidFill>
                <a:latin typeface="Helvetica BlackOblique" charset="0"/>
                <a:ea typeface="굴림" charset="0"/>
                <a:cs typeface="굴림" charset="0"/>
              </a:endParaRPr>
            </a:p>
          </p:txBody>
        </p:sp>
        <p:sp>
          <p:nvSpPr>
            <p:cNvPr id="318493" name="Rectangle 29">
              <a:extLst>
                <a:ext uri="{FF2B5EF4-FFF2-40B4-BE49-F238E27FC236}">
                  <a16:creationId xmlns:a16="http://schemas.microsoft.com/office/drawing/2014/main" id="{7AF36E15-4557-6145-860A-26EE9BCF3A12}"/>
                </a:ext>
              </a:extLst>
            </p:cNvPr>
            <p:cNvSpPr>
              <a:spLocks noChangeArrowheads="1"/>
            </p:cNvSpPr>
            <p:nvPr/>
          </p:nvSpPr>
          <p:spPr bwMode="auto">
            <a:xfrm rot="18254599">
              <a:off x="2844" y="1996"/>
              <a:ext cx="1222"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chemeClr val="hlink"/>
                  </a:solidFill>
                  <a:latin typeface="Helvetica BlackOblique" charset="0"/>
                  <a:ea typeface="굴림" charset="0"/>
                  <a:cs typeface="굴림" charset="0"/>
                </a:rPr>
                <a:t>       복음서</a:t>
              </a:r>
              <a:endParaRPr lang="ko-KR" altLang="en-US" sz="1800" b="1">
                <a:solidFill>
                  <a:srgbClr val="FFFF00"/>
                </a:solidFill>
                <a:latin typeface="Helvetica BlackOblique" charset="0"/>
                <a:ea typeface="굴림" charset="0"/>
                <a:cs typeface="굴림" charset="0"/>
              </a:endParaRPr>
            </a:p>
          </p:txBody>
        </p:sp>
      </p:grpSp>
      <p:sp>
        <p:nvSpPr>
          <p:cNvPr id="318494" name="Text Box 30">
            <a:extLst>
              <a:ext uri="{FF2B5EF4-FFF2-40B4-BE49-F238E27FC236}">
                <a16:creationId xmlns:a16="http://schemas.microsoft.com/office/drawing/2014/main" id="{327DD71D-9E78-8C4E-BF63-6B8B589E6D2B}"/>
              </a:ext>
            </a:extLst>
          </p:cNvPr>
          <p:cNvSpPr txBox="1">
            <a:spLocks noChangeArrowheads="1"/>
          </p:cNvSpPr>
          <p:nvPr/>
        </p:nvSpPr>
        <p:spPr bwMode="auto">
          <a:xfrm>
            <a:off x="247650" y="3730625"/>
            <a:ext cx="1951038" cy="457200"/>
          </a:xfrm>
          <a:prstGeom prst="rect">
            <a:avLst/>
          </a:prstGeom>
          <a:noFill/>
          <a:ln>
            <a:noFill/>
          </a:ln>
          <a:effectLst>
            <a:outerShdw blurRad="63500" dist="5388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l">
              <a:spcBef>
                <a:spcPct val="50000"/>
              </a:spcBef>
              <a:defRPr/>
            </a:pPr>
            <a:r>
              <a:rPr lang="ko-KR" altLang="en-US" sz="2400" b="1">
                <a:solidFill>
                  <a:srgbClr val="2F6AFD"/>
                </a:solidFill>
                <a:latin typeface="Lucida Handwriting" charset="0"/>
                <a:ea typeface="굴림" charset="0"/>
                <a:cs typeface="굴림" charset="0"/>
              </a:rPr>
              <a:t>        언약 </a:t>
            </a:r>
          </a:p>
        </p:txBody>
      </p:sp>
      <p:sp>
        <p:nvSpPr>
          <p:cNvPr id="318495" name="Line 31">
            <a:extLst>
              <a:ext uri="{FF2B5EF4-FFF2-40B4-BE49-F238E27FC236}">
                <a16:creationId xmlns:a16="http://schemas.microsoft.com/office/drawing/2014/main" id="{35057549-2DA1-994C-A29E-DDA290F489A0}"/>
              </a:ext>
            </a:extLst>
          </p:cNvPr>
          <p:cNvSpPr>
            <a:spLocks noChangeShapeType="1"/>
          </p:cNvSpPr>
          <p:nvPr/>
        </p:nvSpPr>
        <p:spPr bwMode="auto">
          <a:xfrm>
            <a:off x="7345363" y="2651125"/>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18496" name="Line 32">
            <a:extLst>
              <a:ext uri="{FF2B5EF4-FFF2-40B4-BE49-F238E27FC236}">
                <a16:creationId xmlns:a16="http://schemas.microsoft.com/office/drawing/2014/main" id="{566BECBD-53F4-AC49-AFEC-01CD3004605D}"/>
              </a:ext>
            </a:extLst>
          </p:cNvPr>
          <p:cNvSpPr>
            <a:spLocks noChangeShapeType="1"/>
          </p:cNvSpPr>
          <p:nvPr/>
        </p:nvSpPr>
        <p:spPr bwMode="auto">
          <a:xfrm>
            <a:off x="7440613" y="3316288"/>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18497" name="Rectangle 33">
            <a:extLst>
              <a:ext uri="{FF2B5EF4-FFF2-40B4-BE49-F238E27FC236}">
                <a16:creationId xmlns:a16="http://schemas.microsoft.com/office/drawing/2014/main" id="{65CBDCD6-77FD-2846-8A3B-B50229BC1EA9}"/>
              </a:ext>
            </a:extLst>
          </p:cNvPr>
          <p:cNvSpPr>
            <a:spLocks noChangeArrowheads="1"/>
          </p:cNvSpPr>
          <p:nvPr/>
        </p:nvSpPr>
        <p:spPr bwMode="auto">
          <a:xfrm>
            <a:off x="396875" y="2716213"/>
            <a:ext cx="1374775"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ko-KR" altLang="en-US" sz="2400" b="1">
                <a:solidFill>
                  <a:srgbClr val="2F6AFD"/>
                </a:solidFill>
                <a:latin typeface="Lucida Handwriting" charset="0"/>
                <a:ea typeface="굴림" charset="0"/>
                <a:cs typeface="굴림" charset="0"/>
              </a:rPr>
              <a:t>히브리어</a:t>
            </a:r>
          </a:p>
        </p:txBody>
      </p:sp>
      <p:sp>
        <p:nvSpPr>
          <p:cNvPr id="318498" name="Rectangle 34">
            <a:extLst>
              <a:ext uri="{FF2B5EF4-FFF2-40B4-BE49-F238E27FC236}">
                <a16:creationId xmlns:a16="http://schemas.microsoft.com/office/drawing/2014/main" id="{0F987DC4-E83F-254A-B65A-33775E847D67}"/>
              </a:ext>
            </a:extLst>
          </p:cNvPr>
          <p:cNvSpPr>
            <a:spLocks noChangeArrowheads="1"/>
          </p:cNvSpPr>
          <p:nvPr/>
        </p:nvSpPr>
        <p:spPr bwMode="auto">
          <a:xfrm>
            <a:off x="7392988" y="2716213"/>
            <a:ext cx="1076325"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ko-KR" altLang="en-US" sz="2400" b="1">
                <a:solidFill>
                  <a:srgbClr val="2F6AFD"/>
                </a:solidFill>
                <a:latin typeface="Lucida Handwriting" charset="0"/>
                <a:ea typeface="굴림" charset="0"/>
                <a:cs typeface="굴림" charset="0"/>
              </a:rPr>
              <a:t>헬라어</a:t>
            </a:r>
          </a:p>
        </p:txBody>
      </p:sp>
      <p:sp>
        <p:nvSpPr>
          <p:cNvPr id="318499" name="Rectangle 35">
            <a:extLst>
              <a:ext uri="{FF2B5EF4-FFF2-40B4-BE49-F238E27FC236}">
                <a16:creationId xmlns:a16="http://schemas.microsoft.com/office/drawing/2014/main" id="{5FD12388-9FCB-CB45-8020-E66B730DC1C5}"/>
              </a:ext>
            </a:extLst>
          </p:cNvPr>
          <p:cNvSpPr>
            <a:spLocks noChangeArrowheads="1"/>
          </p:cNvSpPr>
          <p:nvPr/>
        </p:nvSpPr>
        <p:spPr bwMode="auto">
          <a:xfrm>
            <a:off x="7302500" y="3384550"/>
            <a:ext cx="946150"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ko-KR" altLang="en-US" sz="2400" b="1">
                <a:solidFill>
                  <a:srgbClr val="2F6AFD"/>
                </a:solidFill>
                <a:latin typeface="Lucida Handwriting" charset="0"/>
                <a:ea typeface="굴림" charset="0"/>
                <a:cs typeface="굴림" charset="0"/>
              </a:rPr>
              <a:t>은혜</a:t>
            </a:r>
            <a:r>
              <a:rPr lang="en-US" altLang="ko-KR" sz="2400" b="1">
                <a:solidFill>
                  <a:srgbClr val="2F6AFD"/>
                </a:solidFill>
                <a:latin typeface="Lucida Handwriting" charset="0"/>
                <a:ea typeface="굴림" charset="0"/>
                <a:cs typeface="굴림" charset="0"/>
              </a:rPr>
              <a:t>/ </a:t>
            </a:r>
            <a:endParaRPr lang="en-US" altLang="ko-KR" sz="1800" b="1">
              <a:solidFill>
                <a:srgbClr val="2F6AFD"/>
              </a:solidFill>
              <a:latin typeface="Lucida Handwriting" charset="0"/>
              <a:ea typeface="굴림" charset="0"/>
              <a:cs typeface="굴림" charset="0"/>
            </a:endParaRPr>
          </a:p>
        </p:txBody>
      </p:sp>
      <p:sp>
        <p:nvSpPr>
          <p:cNvPr id="318500" name="Rectangle 36">
            <a:extLst>
              <a:ext uri="{FF2B5EF4-FFF2-40B4-BE49-F238E27FC236}">
                <a16:creationId xmlns:a16="http://schemas.microsoft.com/office/drawing/2014/main" id="{31E6921C-D381-A84B-BB9A-FD0F379BC200}"/>
              </a:ext>
            </a:extLst>
          </p:cNvPr>
          <p:cNvSpPr>
            <a:spLocks noChangeArrowheads="1"/>
          </p:cNvSpPr>
          <p:nvPr/>
        </p:nvSpPr>
        <p:spPr bwMode="auto">
          <a:xfrm>
            <a:off x="509588" y="3386138"/>
            <a:ext cx="1136650"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tabLst>
                <a:tab pos="460375" algn="l"/>
              </a:tabLst>
              <a:defRPr/>
            </a:pPr>
            <a:r>
              <a:rPr lang="ko-KR" altLang="en-US" sz="2400" b="1">
                <a:solidFill>
                  <a:srgbClr val="2F6AFD"/>
                </a:solidFill>
                <a:latin typeface="Lucida Handwriting" charset="0"/>
                <a:ea typeface="굴림" charset="0"/>
                <a:cs typeface="굴림" charset="0"/>
              </a:rPr>
              <a:t>율법</a:t>
            </a:r>
            <a:r>
              <a:rPr lang="en-US" altLang="ko-KR" sz="2400" b="1">
                <a:solidFill>
                  <a:srgbClr val="2F6AFD"/>
                </a:solidFill>
                <a:latin typeface="Lucida Handwriting" charset="0"/>
                <a:ea typeface="굴림" charset="0"/>
                <a:cs typeface="굴림" charset="0"/>
              </a:rPr>
              <a:t>/</a:t>
            </a:r>
            <a:endParaRPr lang="en-US" altLang="ko-KR" sz="1800" b="1">
              <a:solidFill>
                <a:srgbClr val="2F6AFD"/>
              </a:solidFill>
              <a:latin typeface="Lucida Handwriting" charset="0"/>
              <a:ea typeface="굴림" charset="0"/>
              <a:cs typeface="굴림" charset="0"/>
            </a:endParaRPr>
          </a:p>
        </p:txBody>
      </p:sp>
      <p:sp>
        <p:nvSpPr>
          <p:cNvPr id="318501" name="Text Box 37">
            <a:extLst>
              <a:ext uri="{FF2B5EF4-FFF2-40B4-BE49-F238E27FC236}">
                <a16:creationId xmlns:a16="http://schemas.microsoft.com/office/drawing/2014/main" id="{F5816EC5-A4DC-C847-8A7B-C2C66A538902}"/>
              </a:ext>
            </a:extLst>
          </p:cNvPr>
          <p:cNvSpPr txBox="1">
            <a:spLocks noChangeArrowheads="1"/>
          </p:cNvSpPr>
          <p:nvPr/>
        </p:nvSpPr>
        <p:spPr bwMode="auto">
          <a:xfrm>
            <a:off x="6796088" y="3730625"/>
            <a:ext cx="2767012" cy="457200"/>
          </a:xfrm>
          <a:prstGeom prst="rect">
            <a:avLst/>
          </a:prstGeom>
          <a:noFill/>
          <a:ln>
            <a:noFill/>
          </a:ln>
          <a:effectLst>
            <a:outerShdw blurRad="63500" dist="7184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l">
              <a:defRPr/>
            </a:pPr>
            <a:r>
              <a:rPr lang="ko-KR" altLang="en-US" sz="2400" b="1">
                <a:solidFill>
                  <a:srgbClr val="2F6AFD"/>
                </a:solidFill>
                <a:latin typeface="Lucida Handwriting" charset="0"/>
                <a:ea typeface="굴림" charset="0"/>
                <a:cs typeface="굴림" charset="0"/>
              </a:rPr>
              <a:t>               성취</a:t>
            </a:r>
            <a:endParaRPr lang="ko-KR" altLang="en-US">
              <a:solidFill>
                <a:srgbClr val="2F6AFD"/>
              </a:solidFill>
              <a:latin typeface="Times" charset="0"/>
              <a:ea typeface="굴림" charset="0"/>
              <a:cs typeface="굴림" charset="0"/>
            </a:endParaRPr>
          </a:p>
        </p:txBody>
      </p:sp>
      <p:sp>
        <p:nvSpPr>
          <p:cNvPr id="318502" name="Line 38">
            <a:extLst>
              <a:ext uri="{FF2B5EF4-FFF2-40B4-BE49-F238E27FC236}">
                <a16:creationId xmlns:a16="http://schemas.microsoft.com/office/drawing/2014/main" id="{FBFBF361-70B5-9D48-BCBB-0DA722DBC1A4}"/>
              </a:ext>
            </a:extLst>
          </p:cNvPr>
          <p:cNvSpPr>
            <a:spLocks noChangeShapeType="1"/>
          </p:cNvSpPr>
          <p:nvPr/>
        </p:nvSpPr>
        <p:spPr bwMode="auto">
          <a:xfrm>
            <a:off x="7135813" y="1884363"/>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18503" name="Line 39">
            <a:extLst>
              <a:ext uri="{FF2B5EF4-FFF2-40B4-BE49-F238E27FC236}">
                <a16:creationId xmlns:a16="http://schemas.microsoft.com/office/drawing/2014/main" id="{46B9DCC5-A1F5-7547-B806-385730D5EBD0}"/>
              </a:ext>
            </a:extLst>
          </p:cNvPr>
          <p:cNvSpPr>
            <a:spLocks noChangeShapeType="1"/>
          </p:cNvSpPr>
          <p:nvPr/>
        </p:nvSpPr>
        <p:spPr bwMode="auto">
          <a:xfrm>
            <a:off x="7593013" y="4424363"/>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18504" name="Line 40">
            <a:extLst>
              <a:ext uri="{FF2B5EF4-FFF2-40B4-BE49-F238E27FC236}">
                <a16:creationId xmlns:a16="http://schemas.microsoft.com/office/drawing/2014/main" id="{F8328D67-BD2B-B646-A0FD-F32670C0D472}"/>
              </a:ext>
            </a:extLst>
          </p:cNvPr>
          <p:cNvSpPr>
            <a:spLocks noChangeShapeType="1"/>
          </p:cNvSpPr>
          <p:nvPr/>
        </p:nvSpPr>
        <p:spPr bwMode="auto">
          <a:xfrm>
            <a:off x="866775" y="1893888"/>
            <a:ext cx="96996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18505" name="Line 41">
            <a:extLst>
              <a:ext uri="{FF2B5EF4-FFF2-40B4-BE49-F238E27FC236}">
                <a16:creationId xmlns:a16="http://schemas.microsoft.com/office/drawing/2014/main" id="{2209D98D-3FA1-1543-85AC-F0281451D892}"/>
              </a:ext>
            </a:extLst>
          </p:cNvPr>
          <p:cNvSpPr>
            <a:spLocks noChangeShapeType="1"/>
          </p:cNvSpPr>
          <p:nvPr/>
        </p:nvSpPr>
        <p:spPr bwMode="auto">
          <a:xfrm>
            <a:off x="762000" y="2660650"/>
            <a:ext cx="96996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18506" name="Line 42">
            <a:extLst>
              <a:ext uri="{FF2B5EF4-FFF2-40B4-BE49-F238E27FC236}">
                <a16:creationId xmlns:a16="http://schemas.microsoft.com/office/drawing/2014/main" id="{3DB8F22A-05CA-E844-91E0-BDB2C27EA539}"/>
              </a:ext>
            </a:extLst>
          </p:cNvPr>
          <p:cNvSpPr>
            <a:spLocks noChangeShapeType="1"/>
          </p:cNvSpPr>
          <p:nvPr/>
        </p:nvSpPr>
        <p:spPr bwMode="auto">
          <a:xfrm>
            <a:off x="671513" y="3311525"/>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18507" name="Line 43">
            <a:extLst>
              <a:ext uri="{FF2B5EF4-FFF2-40B4-BE49-F238E27FC236}">
                <a16:creationId xmlns:a16="http://schemas.microsoft.com/office/drawing/2014/main" id="{760A90E5-2837-A44F-B732-387AB9F200E8}"/>
              </a:ext>
            </a:extLst>
          </p:cNvPr>
          <p:cNvSpPr>
            <a:spLocks noChangeShapeType="1"/>
          </p:cNvSpPr>
          <p:nvPr/>
        </p:nvSpPr>
        <p:spPr bwMode="auto">
          <a:xfrm>
            <a:off x="495300" y="4391025"/>
            <a:ext cx="96996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18508" name="Text Box 44">
            <a:extLst>
              <a:ext uri="{FF2B5EF4-FFF2-40B4-BE49-F238E27FC236}">
                <a16:creationId xmlns:a16="http://schemas.microsoft.com/office/drawing/2014/main" id="{7BE53E2A-D489-3046-A63B-9D7C21021061}"/>
              </a:ext>
            </a:extLst>
          </p:cNvPr>
          <p:cNvSpPr txBox="1">
            <a:spLocks noChangeArrowheads="1"/>
          </p:cNvSpPr>
          <p:nvPr/>
        </p:nvSpPr>
        <p:spPr bwMode="auto">
          <a:xfrm>
            <a:off x="8720138" y="80963"/>
            <a:ext cx="260350" cy="446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ko-KR" altLang="en-US" sz="2000">
                <a:solidFill>
                  <a:srgbClr val="FFA27C"/>
                </a:solidFill>
                <a:latin typeface="Comic Sans MS" charset="0"/>
                <a:ea typeface="굴림" charset="0"/>
                <a:cs typeface="굴림" charset="0"/>
              </a:rPr>
              <a:t> </a:t>
            </a:r>
          </a:p>
        </p:txBody>
      </p:sp>
      <p:sp>
        <p:nvSpPr>
          <p:cNvPr id="318509" name="Rectangle 45">
            <a:extLst>
              <a:ext uri="{FF2B5EF4-FFF2-40B4-BE49-F238E27FC236}">
                <a16:creationId xmlns:a16="http://schemas.microsoft.com/office/drawing/2014/main" id="{6BAA72C6-0351-4041-B317-1992EF184A43}"/>
              </a:ext>
            </a:extLst>
          </p:cNvPr>
          <p:cNvSpPr>
            <a:spLocks noChangeArrowheads="1"/>
          </p:cNvSpPr>
          <p:nvPr/>
        </p:nvSpPr>
        <p:spPr bwMode="auto">
          <a:xfrm>
            <a:off x="8091488" y="6438900"/>
            <a:ext cx="339725"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altLang="ko-KR" sz="1000" b="1">
                <a:solidFill>
                  <a:schemeClr val="bg1"/>
                </a:solidFill>
                <a:effectLst>
                  <a:outerShdw blurRad="38100" dist="38100" dir="2700000" algn="tl">
                    <a:srgbClr val="000000"/>
                  </a:outerShdw>
                </a:effectLst>
                <a:latin typeface="Comic Sans MS" charset="0"/>
                <a:ea typeface="굴림" charset="0"/>
                <a:cs typeface="굴림" charset="0"/>
              </a:rPr>
              <a:t>23</a:t>
            </a:r>
            <a:endParaRPr lang="en-US" altLang="ko-KR" sz="1000" b="1">
              <a:effectLst>
                <a:outerShdw blurRad="38100" dist="38100" dir="2700000" algn="tl">
                  <a:srgbClr val="FFFFFF"/>
                </a:outerShdw>
              </a:effectLst>
              <a:latin typeface="Comic Sans MS" charset="0"/>
              <a:ea typeface="굴림" charset="0"/>
              <a:cs typeface="굴림" charset="0"/>
            </a:endParaRPr>
          </a:p>
        </p:txBody>
      </p:sp>
      <p:sp>
        <p:nvSpPr>
          <p:cNvPr id="318510" name="Text Box 46">
            <a:extLst>
              <a:ext uri="{FF2B5EF4-FFF2-40B4-BE49-F238E27FC236}">
                <a16:creationId xmlns:a16="http://schemas.microsoft.com/office/drawing/2014/main" id="{DD704ADD-C140-794A-8A13-0F9A029AB6E8}"/>
              </a:ext>
            </a:extLst>
          </p:cNvPr>
          <p:cNvSpPr txBox="1">
            <a:spLocks noChangeArrowheads="1"/>
          </p:cNvSpPr>
          <p:nvPr/>
        </p:nvSpPr>
        <p:spPr bwMode="auto">
          <a:xfrm>
            <a:off x="8523288" y="6353175"/>
            <a:ext cx="282575" cy="411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ko-KR" altLang="en-US" sz="1800" b="1">
                <a:solidFill>
                  <a:srgbClr val="FFFFFF"/>
                </a:solidFill>
                <a:latin typeface="Comic Sans MS" charset="0"/>
                <a:ea typeface="굴림" charset="0"/>
                <a:cs typeface="굴림" charset="0"/>
              </a:rPr>
              <a:t> </a:t>
            </a:r>
          </a:p>
        </p:txBody>
      </p:sp>
      <p:sp>
        <p:nvSpPr>
          <p:cNvPr id="318511" name="Rectangle 47">
            <a:extLst>
              <a:ext uri="{FF2B5EF4-FFF2-40B4-BE49-F238E27FC236}">
                <a16:creationId xmlns:a16="http://schemas.microsoft.com/office/drawing/2014/main" id="{15BF86F5-C457-4E43-9EC1-37E7BEF522B7}"/>
              </a:ext>
            </a:extLst>
          </p:cNvPr>
          <p:cNvSpPr>
            <a:spLocks noChangeArrowheads="1"/>
          </p:cNvSpPr>
          <p:nvPr/>
        </p:nvSpPr>
        <p:spPr bwMode="auto">
          <a:xfrm>
            <a:off x="-57150" y="4491038"/>
            <a:ext cx="1976438" cy="4540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400" b="1">
                <a:solidFill>
                  <a:srgbClr val="2F6AFD"/>
                </a:solidFill>
                <a:latin typeface="Lucida Handwriting" charset="0"/>
                <a:ea typeface="굴림" charset="0"/>
                <a:cs typeface="굴림" charset="0"/>
              </a:rPr>
              <a:t>망원경</a:t>
            </a:r>
          </a:p>
        </p:txBody>
      </p:sp>
      <p:sp>
        <p:nvSpPr>
          <p:cNvPr id="318512" name="Rectangle 48">
            <a:extLst>
              <a:ext uri="{FF2B5EF4-FFF2-40B4-BE49-F238E27FC236}">
                <a16:creationId xmlns:a16="http://schemas.microsoft.com/office/drawing/2014/main" id="{43712682-B8DB-3942-96D0-46D235073B16}"/>
              </a:ext>
            </a:extLst>
          </p:cNvPr>
          <p:cNvSpPr>
            <a:spLocks noChangeArrowheads="1"/>
          </p:cNvSpPr>
          <p:nvPr/>
        </p:nvSpPr>
        <p:spPr bwMode="auto">
          <a:xfrm>
            <a:off x="7091363" y="4510088"/>
            <a:ext cx="2152650" cy="4540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400" b="1">
                <a:solidFill>
                  <a:srgbClr val="2F6AFD"/>
                </a:solidFill>
                <a:latin typeface="Lucida Handwriting" charset="0"/>
                <a:ea typeface="굴림" charset="0"/>
                <a:cs typeface="굴림" charset="0"/>
              </a:rPr>
              <a:t>망원경</a:t>
            </a:r>
          </a:p>
        </p:txBody>
      </p:sp>
      <p:sp>
        <p:nvSpPr>
          <p:cNvPr id="318513" name="Rectangle 49">
            <a:extLst>
              <a:ext uri="{FF2B5EF4-FFF2-40B4-BE49-F238E27FC236}">
                <a16:creationId xmlns:a16="http://schemas.microsoft.com/office/drawing/2014/main" id="{405D4C54-FBC4-894A-AC51-3E28B6101783}"/>
              </a:ext>
            </a:extLst>
          </p:cNvPr>
          <p:cNvSpPr>
            <a:spLocks noChangeArrowheads="1"/>
          </p:cNvSpPr>
          <p:nvPr/>
        </p:nvSpPr>
        <p:spPr bwMode="auto">
          <a:xfrm>
            <a:off x="-85725" y="5184775"/>
            <a:ext cx="1831975" cy="4540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400" b="1">
                <a:solidFill>
                  <a:srgbClr val="2F6AFD"/>
                </a:solidFill>
                <a:latin typeface="Lucida Handwriting" charset="0"/>
                <a:ea typeface="굴림" charset="0"/>
                <a:cs typeface="굴림" charset="0"/>
              </a:rPr>
              <a:t>영원 과거</a:t>
            </a:r>
            <a:endParaRPr lang="en-US" altLang="ko-KR" sz="2400" b="1">
              <a:solidFill>
                <a:srgbClr val="2F6AFD"/>
              </a:solidFill>
              <a:latin typeface="Lucida Handwriting" charset="0"/>
              <a:ea typeface="굴림" charset="0"/>
              <a:cs typeface="굴림" charset="0"/>
            </a:endParaRPr>
          </a:p>
        </p:txBody>
      </p:sp>
      <p:sp>
        <p:nvSpPr>
          <p:cNvPr id="318514" name="Rectangle 50">
            <a:extLst>
              <a:ext uri="{FF2B5EF4-FFF2-40B4-BE49-F238E27FC236}">
                <a16:creationId xmlns:a16="http://schemas.microsoft.com/office/drawing/2014/main" id="{DC8BB600-B6F4-1E4B-81A2-1F0345221E4F}"/>
              </a:ext>
            </a:extLst>
          </p:cNvPr>
          <p:cNvSpPr>
            <a:spLocks noChangeArrowheads="1"/>
          </p:cNvSpPr>
          <p:nvPr/>
        </p:nvSpPr>
        <p:spPr bwMode="auto">
          <a:xfrm>
            <a:off x="7369175" y="5184775"/>
            <a:ext cx="1724025" cy="4540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400" b="1">
                <a:solidFill>
                  <a:srgbClr val="2F6AFD"/>
                </a:solidFill>
                <a:latin typeface="Lucida Handwriting" charset="0"/>
                <a:ea typeface="굴림" charset="0"/>
                <a:cs typeface="굴림" charset="0"/>
              </a:rPr>
              <a:t>영원 미래</a:t>
            </a:r>
            <a:endParaRPr lang="en-US" altLang="ko-KR" sz="2400" b="1">
              <a:solidFill>
                <a:srgbClr val="2F6AFD"/>
              </a:solidFill>
              <a:latin typeface="Lucida Handwriting" charset="0"/>
              <a:ea typeface="굴림" charset="0"/>
              <a:cs typeface="굴림" charset="0"/>
            </a:endParaRPr>
          </a:p>
        </p:txBody>
      </p:sp>
      <p:sp>
        <p:nvSpPr>
          <p:cNvPr id="318521" name="Rectangle 57">
            <a:extLst>
              <a:ext uri="{FF2B5EF4-FFF2-40B4-BE49-F238E27FC236}">
                <a16:creationId xmlns:a16="http://schemas.microsoft.com/office/drawing/2014/main" id="{EA815AE1-360E-8F40-A89E-F402606FA03B}"/>
              </a:ext>
            </a:extLst>
          </p:cNvPr>
          <p:cNvSpPr>
            <a:spLocks noChangeArrowheads="1"/>
          </p:cNvSpPr>
          <p:nvPr/>
        </p:nvSpPr>
        <p:spPr bwMode="auto">
          <a:xfrm>
            <a:off x="6821488" y="1001713"/>
            <a:ext cx="1577975" cy="515937"/>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defRPr/>
            </a:pPr>
            <a:r>
              <a:rPr lang="ko-KR" altLang="en-US" sz="2800" b="1">
                <a:solidFill>
                  <a:srgbClr val="2F6AFD"/>
                </a:solidFill>
                <a:latin typeface="Lucida Handwriting" charset="0"/>
                <a:ea typeface="굴림" charset="0"/>
                <a:cs typeface="굴림" charset="0"/>
              </a:rPr>
              <a:t>신약성경</a:t>
            </a:r>
            <a:endParaRPr lang="ko-KR" altLang="en-US">
              <a:latin typeface="Comic Sans MS" charset="0"/>
              <a:ea typeface="굴림" charset="0"/>
              <a:cs typeface="굴림" charset="0"/>
            </a:endParaRPr>
          </a:p>
        </p:txBody>
      </p:sp>
      <p:sp>
        <p:nvSpPr>
          <p:cNvPr id="318522" name="Rectangle 58">
            <a:extLst>
              <a:ext uri="{FF2B5EF4-FFF2-40B4-BE49-F238E27FC236}">
                <a16:creationId xmlns:a16="http://schemas.microsoft.com/office/drawing/2014/main" id="{C3CDC90E-0013-1D44-AEE0-DF45F79F2346}"/>
              </a:ext>
            </a:extLst>
          </p:cNvPr>
          <p:cNvSpPr>
            <a:spLocks noChangeArrowheads="1"/>
          </p:cNvSpPr>
          <p:nvPr/>
        </p:nvSpPr>
        <p:spPr bwMode="auto">
          <a:xfrm>
            <a:off x="693738" y="992188"/>
            <a:ext cx="1676400" cy="515937"/>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defRPr/>
            </a:pPr>
            <a:r>
              <a:rPr lang="ko-KR" altLang="en-US" sz="2800" b="1">
                <a:solidFill>
                  <a:srgbClr val="2F6AFD"/>
                </a:solidFill>
                <a:latin typeface="Lucida Handwriting" charset="0"/>
                <a:ea typeface="굴림" charset="0"/>
                <a:cs typeface="굴림" charset="0"/>
              </a:rPr>
              <a:t> 구약성경</a:t>
            </a:r>
            <a:endParaRPr lang="ko-KR" altLang="en-US">
              <a:latin typeface="Comic Sans MS" charset="0"/>
              <a:ea typeface="굴림" charset="0"/>
              <a:cs typeface="굴림" charset="0"/>
            </a:endParaRPr>
          </a:p>
        </p:txBody>
      </p:sp>
      <p:sp>
        <p:nvSpPr>
          <p:cNvPr id="318523" name="Rectangle 59">
            <a:extLst>
              <a:ext uri="{FF2B5EF4-FFF2-40B4-BE49-F238E27FC236}">
                <a16:creationId xmlns:a16="http://schemas.microsoft.com/office/drawing/2014/main" id="{4498BB94-B246-6844-9EE0-D3C2380F78A0}"/>
              </a:ext>
            </a:extLst>
          </p:cNvPr>
          <p:cNvSpPr>
            <a:spLocks noChangeArrowheads="1"/>
          </p:cNvSpPr>
          <p:nvPr/>
        </p:nvSpPr>
        <p:spPr bwMode="auto">
          <a:xfrm>
            <a:off x="1597025" y="5768975"/>
            <a:ext cx="2420938" cy="4540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400" b="1">
                <a:solidFill>
                  <a:srgbClr val="FFFF00"/>
                </a:solidFill>
                <a:latin typeface="Lucida Handwriting" charset="0"/>
                <a:ea typeface="굴림" charset="0"/>
                <a:cs typeface="굴림" charset="0"/>
              </a:rPr>
              <a:t>현미경</a:t>
            </a:r>
          </a:p>
        </p:txBody>
      </p:sp>
      <p:sp>
        <p:nvSpPr>
          <p:cNvPr id="318542" name="Rectangle 78">
            <a:extLst>
              <a:ext uri="{FF2B5EF4-FFF2-40B4-BE49-F238E27FC236}">
                <a16:creationId xmlns:a16="http://schemas.microsoft.com/office/drawing/2014/main" id="{14295EE0-48FB-F349-80E7-8B86592BF511}"/>
              </a:ext>
            </a:extLst>
          </p:cNvPr>
          <p:cNvSpPr>
            <a:spLocks noChangeArrowheads="1"/>
          </p:cNvSpPr>
          <p:nvPr/>
        </p:nvSpPr>
        <p:spPr bwMode="auto">
          <a:xfrm>
            <a:off x="4322763" y="5540375"/>
            <a:ext cx="2333625" cy="698500"/>
          </a:xfrm>
          <a:prstGeom prst="rect">
            <a:avLst/>
          </a:prstGeom>
          <a:noFill/>
          <a:ln>
            <a:noFill/>
          </a:ln>
          <a:effectLst>
            <a:outerShdw blurRad="63500" dist="63500" dir="3187806"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defRPr/>
            </a:pPr>
            <a:r>
              <a:rPr lang="en-US" altLang="ko-KR" sz="2000" b="1">
                <a:solidFill>
                  <a:srgbClr val="FFFF00"/>
                </a:solidFill>
                <a:latin typeface="Lucida Handwriting" charset="0"/>
                <a:ea typeface="굴림" charset="0"/>
                <a:cs typeface="굴림" charset="0"/>
              </a:rPr>
              <a:t>2 </a:t>
            </a:r>
            <a:r>
              <a:rPr lang="ko-KR" altLang="en-US" sz="2000" b="1">
                <a:solidFill>
                  <a:srgbClr val="FFFF00"/>
                </a:solidFill>
                <a:latin typeface="Lucida Handwriting" charset="0"/>
                <a:ea typeface="굴림" charset="0"/>
                <a:cs typeface="굴림" charset="0"/>
              </a:rPr>
              <a:t>대의 망원경</a:t>
            </a:r>
            <a:endParaRPr lang="en-US" altLang="ko-KR" sz="2000" b="1" u="sng">
              <a:solidFill>
                <a:srgbClr val="FFFF00"/>
              </a:solidFill>
              <a:latin typeface="Lucida Handwriting" charset="0"/>
              <a:ea typeface="굴림" charset="0"/>
              <a:cs typeface="굴림" charset="0"/>
            </a:endParaRPr>
          </a:p>
          <a:p>
            <a:pPr algn="l">
              <a:defRPr/>
            </a:pPr>
            <a:r>
              <a:rPr lang="en-US" altLang="ko-KR" sz="2000" b="1">
                <a:solidFill>
                  <a:srgbClr val="FFFF00"/>
                </a:solidFill>
                <a:latin typeface="Lucida Handwriting" charset="0"/>
                <a:ea typeface="굴림" charset="0"/>
                <a:cs typeface="굴림" charset="0"/>
              </a:rPr>
              <a:t>1 </a:t>
            </a:r>
            <a:r>
              <a:rPr lang="ko-KR" altLang="en-US" sz="2000" b="1">
                <a:solidFill>
                  <a:srgbClr val="FFFF00"/>
                </a:solidFill>
                <a:latin typeface="Lucida Handwriting" charset="0"/>
                <a:ea typeface="굴림" charset="0"/>
                <a:cs typeface="굴림" charset="0"/>
              </a:rPr>
              <a:t>대의 현미경</a:t>
            </a:r>
            <a:endParaRPr lang="en-US" altLang="ko-KR" sz="2000" b="1" u="sng">
              <a:solidFill>
                <a:srgbClr val="FFFF00"/>
              </a:solidFill>
              <a:latin typeface="Lucida Handwriting" charset="0"/>
              <a:ea typeface="굴림" charset="0"/>
              <a:cs typeface="굴림" charset="0"/>
            </a:endParaRPr>
          </a:p>
        </p:txBody>
      </p:sp>
      <p:sp>
        <p:nvSpPr>
          <p:cNvPr id="318543" name="Oval 79">
            <a:extLst>
              <a:ext uri="{FF2B5EF4-FFF2-40B4-BE49-F238E27FC236}">
                <a16:creationId xmlns:a16="http://schemas.microsoft.com/office/drawing/2014/main" id="{387E8D9E-3683-034F-8284-1F00CBC40B39}"/>
              </a:ext>
            </a:extLst>
          </p:cNvPr>
          <p:cNvSpPr>
            <a:spLocks noChangeArrowheads="1"/>
          </p:cNvSpPr>
          <p:nvPr/>
        </p:nvSpPr>
        <p:spPr bwMode="auto">
          <a:xfrm>
            <a:off x="3786188" y="5480050"/>
            <a:ext cx="3200400" cy="917575"/>
          </a:xfrm>
          <a:prstGeom prst="ellipse">
            <a:avLst/>
          </a:prstGeom>
          <a:noFill/>
          <a:ln w="76200">
            <a:solidFill>
              <a:srgbClr val="E81034"/>
            </a:solidFill>
            <a:round/>
            <a:headEnd/>
            <a:tailEnd/>
          </a:ln>
          <a:effectLst>
            <a:outerShdw blurRad="63500" dist="71842"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Lst>
        </p:spPr>
        <p:txBody>
          <a:bodyPr wrap="none" anchor="ctr"/>
          <a:lstStyle/>
          <a:p>
            <a:pPr>
              <a:defRPr/>
            </a:pPr>
            <a:endParaRPr lang="en-US">
              <a:latin typeface="Comic Sans MS" charset="0"/>
              <a:ea typeface="ＭＳ Ｐゴシック" charset="0"/>
            </a:endParaRPr>
          </a:p>
        </p:txBody>
      </p:sp>
      <p:sp>
        <p:nvSpPr>
          <p:cNvPr id="318544" name="Text Box 80">
            <a:extLst>
              <a:ext uri="{FF2B5EF4-FFF2-40B4-BE49-F238E27FC236}">
                <a16:creationId xmlns:a16="http://schemas.microsoft.com/office/drawing/2014/main" id="{0323B46D-3A8A-A549-8E6D-8A7BA828194B}"/>
              </a:ext>
            </a:extLst>
          </p:cNvPr>
          <p:cNvSpPr txBox="1">
            <a:spLocks noChangeArrowheads="1"/>
          </p:cNvSpPr>
          <p:nvPr/>
        </p:nvSpPr>
        <p:spPr bwMode="auto">
          <a:xfrm>
            <a:off x="1301750" y="5295900"/>
            <a:ext cx="2317750" cy="533400"/>
          </a:xfrm>
          <a:prstGeom prst="rect">
            <a:avLst/>
          </a:prstGeom>
          <a:solidFill>
            <a:schemeClr val="bg1"/>
          </a:solidFill>
          <a:ln w="76200">
            <a:solidFill>
              <a:schemeClr val="hlink"/>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ko-KR" sz="2400">
                <a:latin typeface="Arial Black" charset="0"/>
                <a:ea typeface="굴림" charset="0"/>
                <a:cs typeface="굴림" charset="0"/>
              </a:rPr>
              <a:t>J </a:t>
            </a:r>
            <a:r>
              <a:rPr lang="ko-KR" altLang="en-US" sz="2400" b="1">
                <a:latin typeface="Arial Black" charset="0"/>
                <a:ea typeface="굴림" charset="0"/>
                <a:cs typeface="굴림" charset="0"/>
              </a:rPr>
              <a:t>행</a:t>
            </a:r>
          </a:p>
        </p:txBody>
      </p:sp>
      <p:sp>
        <p:nvSpPr>
          <p:cNvPr id="318551" name="Rectangle 87">
            <a:extLst>
              <a:ext uri="{FF2B5EF4-FFF2-40B4-BE49-F238E27FC236}">
                <a16:creationId xmlns:a16="http://schemas.microsoft.com/office/drawing/2014/main" id="{69659342-B042-F44E-9894-72C34028545D}"/>
              </a:ext>
            </a:extLst>
          </p:cNvPr>
          <p:cNvSpPr>
            <a:spLocks noChangeArrowheads="1"/>
          </p:cNvSpPr>
          <p:nvPr/>
        </p:nvSpPr>
        <p:spPr bwMode="auto">
          <a:xfrm>
            <a:off x="6492875" y="2017713"/>
            <a:ext cx="2457450"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ko-KR" altLang="en-US" sz="2400" b="1">
                <a:solidFill>
                  <a:srgbClr val="FFFF00"/>
                </a:solidFill>
                <a:latin typeface="Lucida Handwriting" panose="03010101010101010101" pitchFamily="66" charset="77"/>
                <a:ea typeface="굴림" panose="020B0600000101010101" pitchFamily="34" charset="-127"/>
              </a:rPr>
              <a:t>  </a:t>
            </a:r>
            <a:r>
              <a:rPr lang="ko-KR" altLang="en-US" sz="2400" b="1">
                <a:solidFill>
                  <a:srgbClr val="2F6AFD"/>
                </a:solidFill>
                <a:latin typeface="Lucida Handwriting" panose="03010101010101010101" pitchFamily="66" charset="77"/>
                <a:ea typeface="굴림" panose="020B0600000101010101" pitchFamily="34" charset="-127"/>
              </a:rPr>
              <a:t>“</a:t>
            </a:r>
            <a:r>
              <a:rPr lang="en-US" altLang="ko-KR" sz="2400" b="1">
                <a:solidFill>
                  <a:srgbClr val="2F6AFD"/>
                </a:solidFill>
                <a:latin typeface="Lucida Handwriting" panose="03010101010101010101" pitchFamily="66" charset="77"/>
                <a:ea typeface="굴림" panose="020B0600000101010101" pitchFamily="34" charset="-127"/>
              </a:rPr>
              <a:t>27” </a:t>
            </a:r>
            <a:r>
              <a:rPr lang="ko-KR" altLang="en-US" sz="2400" b="1">
                <a:solidFill>
                  <a:srgbClr val="2F6AFD"/>
                </a:solidFill>
                <a:latin typeface="Lucida Handwriting" panose="03010101010101010101" pitchFamily="66" charset="77"/>
                <a:ea typeface="굴림" panose="020B0600000101010101" pitchFamily="34" charset="-127"/>
              </a:rPr>
              <a:t>권</a:t>
            </a:r>
            <a:endParaRPr lang="ko-KR" altLang="en-US">
              <a:ea typeface="굴림" panose="020B0600000101010101" pitchFamily="34" charset="-127"/>
            </a:endParaRPr>
          </a:p>
        </p:txBody>
      </p:sp>
      <p:sp>
        <p:nvSpPr>
          <p:cNvPr id="318552" name="Rectangle 88">
            <a:extLst>
              <a:ext uri="{FF2B5EF4-FFF2-40B4-BE49-F238E27FC236}">
                <a16:creationId xmlns:a16="http://schemas.microsoft.com/office/drawing/2014/main" id="{D5B05634-9D1C-6648-8951-A366DE3842CB}"/>
              </a:ext>
            </a:extLst>
          </p:cNvPr>
          <p:cNvSpPr>
            <a:spLocks noChangeArrowheads="1"/>
          </p:cNvSpPr>
          <p:nvPr/>
        </p:nvSpPr>
        <p:spPr bwMode="auto">
          <a:xfrm>
            <a:off x="312738" y="2030413"/>
            <a:ext cx="1416050"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ko-KR" altLang="en-US" sz="2400" b="1">
                <a:solidFill>
                  <a:srgbClr val="2F6AFD"/>
                </a:solidFill>
                <a:latin typeface="Lucida Handwriting" panose="03010101010101010101" pitchFamily="66" charset="77"/>
                <a:ea typeface="굴림" panose="020B0600000101010101" pitchFamily="34" charset="-127"/>
              </a:rPr>
              <a:t>“</a:t>
            </a:r>
            <a:r>
              <a:rPr lang="en-US" altLang="ko-KR" sz="2400" b="1">
                <a:solidFill>
                  <a:srgbClr val="2F6AFD"/>
                </a:solidFill>
                <a:latin typeface="Lucida Handwriting" panose="03010101010101010101" pitchFamily="66" charset="77"/>
                <a:ea typeface="굴림" panose="020B0600000101010101" pitchFamily="34" charset="-127"/>
              </a:rPr>
              <a:t>39” </a:t>
            </a:r>
            <a:r>
              <a:rPr lang="ko-KR" altLang="en-US" sz="2400" b="1">
                <a:solidFill>
                  <a:srgbClr val="2F6AFD"/>
                </a:solidFill>
                <a:latin typeface="Lucida Handwriting" panose="03010101010101010101" pitchFamily="66" charset="77"/>
                <a:ea typeface="굴림" panose="020B0600000101010101" pitchFamily="34" charset="-127"/>
              </a:rPr>
              <a:t>권</a:t>
            </a:r>
            <a:endParaRPr lang="ko-KR" altLang="en-US">
              <a:ea typeface="굴림" panose="020B0600000101010101" pitchFamily="34" charset="-127"/>
            </a:endParaRPr>
          </a:p>
        </p:txBody>
      </p:sp>
      <p:grpSp>
        <p:nvGrpSpPr>
          <p:cNvPr id="26674" name="Group 89">
            <a:extLst>
              <a:ext uri="{FF2B5EF4-FFF2-40B4-BE49-F238E27FC236}">
                <a16:creationId xmlns:a16="http://schemas.microsoft.com/office/drawing/2014/main" id="{C6321EA2-09DF-634B-9FF3-5FCB1375544B}"/>
              </a:ext>
            </a:extLst>
          </p:cNvPr>
          <p:cNvGrpSpPr>
            <a:grpSpLocks/>
          </p:cNvGrpSpPr>
          <p:nvPr/>
        </p:nvGrpSpPr>
        <p:grpSpPr bwMode="auto">
          <a:xfrm>
            <a:off x="3421063" y="169863"/>
            <a:ext cx="2503487" cy="1403350"/>
            <a:chOff x="2155" y="107"/>
            <a:chExt cx="1577" cy="884"/>
          </a:xfrm>
        </p:grpSpPr>
        <p:sp>
          <p:nvSpPr>
            <p:cNvPr id="318554" name="Rectangle 90">
              <a:extLst>
                <a:ext uri="{FF2B5EF4-FFF2-40B4-BE49-F238E27FC236}">
                  <a16:creationId xmlns:a16="http://schemas.microsoft.com/office/drawing/2014/main" id="{D68F47CF-344B-7C4A-8B85-6663ECCCEA86}"/>
                </a:ext>
              </a:extLst>
            </p:cNvPr>
            <p:cNvSpPr>
              <a:spLocks noChangeArrowheads="1"/>
            </p:cNvSpPr>
            <p:nvPr/>
          </p:nvSpPr>
          <p:spPr bwMode="auto">
            <a:xfrm>
              <a:off x="2155" y="107"/>
              <a:ext cx="1029" cy="248"/>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000" b="1">
                  <a:solidFill>
                    <a:srgbClr val="2F6AFD"/>
                  </a:solidFill>
                  <a:latin typeface="Lucida Handwriting" charset="0"/>
                  <a:ea typeface="굴림" charset="0"/>
                  <a:cs typeface="굴림" charset="0"/>
                </a:rPr>
                <a:t>1600 </a:t>
              </a:r>
              <a:r>
                <a:rPr lang="ko-KR" altLang="en-US" sz="2000" b="1">
                  <a:solidFill>
                    <a:srgbClr val="2F6AFD"/>
                  </a:solidFill>
                  <a:latin typeface="Lucida Handwriting" charset="0"/>
                  <a:ea typeface="굴림" charset="0"/>
                  <a:cs typeface="굴림" charset="0"/>
                </a:rPr>
                <a:t>년 동안</a:t>
              </a:r>
            </a:p>
          </p:txBody>
        </p:sp>
        <p:sp>
          <p:nvSpPr>
            <p:cNvPr id="318555" name="Rectangle 91">
              <a:extLst>
                <a:ext uri="{FF2B5EF4-FFF2-40B4-BE49-F238E27FC236}">
                  <a16:creationId xmlns:a16="http://schemas.microsoft.com/office/drawing/2014/main" id="{0F7C7810-7F77-FF42-80ED-B86395CAE9D6}"/>
                </a:ext>
              </a:extLst>
            </p:cNvPr>
            <p:cNvSpPr>
              <a:spLocks noChangeArrowheads="1"/>
            </p:cNvSpPr>
            <p:nvPr/>
          </p:nvSpPr>
          <p:spPr bwMode="auto">
            <a:xfrm>
              <a:off x="2250" y="335"/>
              <a:ext cx="881" cy="248"/>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defRPr/>
              </a:pPr>
              <a:r>
                <a:rPr lang="en-US" altLang="ko-KR" sz="2000" b="1">
                  <a:solidFill>
                    <a:srgbClr val="2F6AFD"/>
                  </a:solidFill>
                  <a:latin typeface="Lucida Handwriting" charset="0"/>
                  <a:ea typeface="굴림" charset="0"/>
                  <a:cs typeface="굴림" charset="0"/>
                </a:rPr>
                <a:t>40 </a:t>
              </a:r>
              <a:r>
                <a:rPr lang="ko-KR" altLang="en-US" sz="2000" b="1">
                  <a:solidFill>
                    <a:srgbClr val="2F6AFD"/>
                  </a:solidFill>
                  <a:latin typeface="Lucida Handwriting" charset="0"/>
                  <a:ea typeface="굴림" charset="0"/>
                  <a:cs typeface="굴림" charset="0"/>
                </a:rPr>
                <a:t>저자들</a:t>
              </a:r>
            </a:p>
          </p:txBody>
        </p:sp>
        <p:sp>
          <p:nvSpPr>
            <p:cNvPr id="318556" name="Rectangle 92">
              <a:extLst>
                <a:ext uri="{FF2B5EF4-FFF2-40B4-BE49-F238E27FC236}">
                  <a16:creationId xmlns:a16="http://schemas.microsoft.com/office/drawing/2014/main" id="{F969729A-DFEA-4A4C-BA5C-C0C9CD29171F}"/>
                </a:ext>
              </a:extLst>
            </p:cNvPr>
            <p:cNvSpPr>
              <a:spLocks noChangeArrowheads="1"/>
            </p:cNvSpPr>
            <p:nvPr/>
          </p:nvSpPr>
          <p:spPr bwMode="auto">
            <a:xfrm>
              <a:off x="2246" y="610"/>
              <a:ext cx="1128" cy="210"/>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600" b="1">
                  <a:solidFill>
                    <a:srgbClr val="2F6AFD"/>
                  </a:solidFill>
                  <a:latin typeface="Times" charset="0"/>
                  <a:ea typeface="굴림" charset="0"/>
                  <a:cs typeface="굴림" charset="0"/>
                </a:rPr>
                <a:t>한 가지 주제</a:t>
              </a:r>
              <a:r>
                <a:rPr lang="en-US" altLang="ko-KR" sz="1600" b="1">
                  <a:solidFill>
                    <a:srgbClr val="2F6AFD"/>
                  </a:solidFill>
                  <a:latin typeface="Times" charset="0"/>
                  <a:ea typeface="굴림" charset="0"/>
                  <a:cs typeface="굴림" charset="0"/>
                </a:rPr>
                <a:t>:</a:t>
              </a:r>
            </a:p>
          </p:txBody>
        </p:sp>
        <p:sp>
          <p:nvSpPr>
            <p:cNvPr id="318557" name="Rectangle 93">
              <a:extLst>
                <a:ext uri="{FF2B5EF4-FFF2-40B4-BE49-F238E27FC236}">
                  <a16:creationId xmlns:a16="http://schemas.microsoft.com/office/drawing/2014/main" id="{A93B657B-BD67-044E-88C6-A757D7841133}"/>
                </a:ext>
              </a:extLst>
            </p:cNvPr>
            <p:cNvSpPr>
              <a:spLocks noChangeArrowheads="1"/>
            </p:cNvSpPr>
            <p:nvPr/>
          </p:nvSpPr>
          <p:spPr bwMode="auto">
            <a:xfrm>
              <a:off x="2172" y="743"/>
              <a:ext cx="1560" cy="248"/>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defRPr/>
              </a:pPr>
              <a:r>
                <a:rPr lang="ko-KR" altLang="en-US" sz="2000" b="1">
                  <a:solidFill>
                    <a:srgbClr val="2F6AFD"/>
                  </a:solidFill>
                  <a:latin typeface="Lucida Handwriting" charset="0"/>
                  <a:ea typeface="굴림" charset="0"/>
                  <a:cs typeface="굴림" charset="0"/>
                </a:rPr>
                <a:t>하나님의 영광</a:t>
              </a:r>
              <a:endParaRPr lang="en-US" altLang="ko-KR" sz="2000" b="1">
                <a:solidFill>
                  <a:srgbClr val="2F6AFD"/>
                </a:solidFill>
                <a:latin typeface="Lucida Handwriting" charset="0"/>
                <a:ea typeface="굴림" charset="0"/>
                <a:cs typeface="굴림" charset="0"/>
              </a:endParaRPr>
            </a:p>
          </p:txBody>
        </p:sp>
      </p:grpSp>
    </p:spTree>
  </p:cSld>
  <p:clrMapOvr>
    <a:masterClrMapping/>
  </p:clrMapOvr>
  <p:transition spd="med">
    <p:wheel spokes="0"/>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8523"/>
                                        </p:tgtEl>
                                        <p:attrNameLst>
                                          <p:attrName>style.visibility</p:attrName>
                                        </p:attrNameLst>
                                      </p:cBhvr>
                                      <p:to>
                                        <p:strVal val="visible"/>
                                      </p:to>
                                    </p:set>
                                    <p:animEffect transition="in" filter="dissolve">
                                      <p:cBhvr>
                                        <p:cTn id="7" dur="500"/>
                                        <p:tgtEl>
                                          <p:spTgt spid="318523"/>
                                        </p:tgtEl>
                                      </p:cBhvr>
                                    </p:animEffect>
                                  </p:childTnLst>
                                </p:cTn>
                              </p:par>
                            </p:childTnLst>
                          </p:cTn>
                        </p:par>
                        <p:par>
                          <p:cTn id="8" fill="hold" nodeType="afterGroup">
                            <p:stCondLst>
                              <p:cond delay="500"/>
                            </p:stCondLst>
                            <p:childTnLst>
                              <p:par>
                                <p:cTn id="9" presetID="23" presetClass="entr" presetSubtype="528" fill="hold" grpId="0" nodeType="afterEffect">
                                  <p:stCondLst>
                                    <p:cond delay="0"/>
                                  </p:stCondLst>
                                  <p:childTnLst>
                                    <p:set>
                                      <p:cBhvr>
                                        <p:cTn id="10" dur="1" fill="hold">
                                          <p:stCondLst>
                                            <p:cond delay="0"/>
                                          </p:stCondLst>
                                        </p:cTn>
                                        <p:tgtEl>
                                          <p:spTgt spid="318543"/>
                                        </p:tgtEl>
                                        <p:attrNameLst>
                                          <p:attrName>style.visibility</p:attrName>
                                        </p:attrNameLst>
                                      </p:cBhvr>
                                      <p:to>
                                        <p:strVal val="visible"/>
                                      </p:to>
                                    </p:set>
                                    <p:anim calcmode="lin" valueType="num">
                                      <p:cBhvr>
                                        <p:cTn id="11" dur="500" fill="hold"/>
                                        <p:tgtEl>
                                          <p:spTgt spid="318543"/>
                                        </p:tgtEl>
                                        <p:attrNameLst>
                                          <p:attrName>ppt_w</p:attrName>
                                        </p:attrNameLst>
                                      </p:cBhvr>
                                      <p:tavLst>
                                        <p:tav tm="0">
                                          <p:val>
                                            <p:fltVal val="0"/>
                                          </p:val>
                                        </p:tav>
                                        <p:tav tm="100000">
                                          <p:val>
                                            <p:strVal val="#ppt_w"/>
                                          </p:val>
                                        </p:tav>
                                      </p:tavLst>
                                    </p:anim>
                                    <p:anim calcmode="lin" valueType="num">
                                      <p:cBhvr>
                                        <p:cTn id="12" dur="500" fill="hold"/>
                                        <p:tgtEl>
                                          <p:spTgt spid="318543"/>
                                        </p:tgtEl>
                                        <p:attrNameLst>
                                          <p:attrName>ppt_h</p:attrName>
                                        </p:attrNameLst>
                                      </p:cBhvr>
                                      <p:tavLst>
                                        <p:tav tm="0">
                                          <p:val>
                                            <p:fltVal val="0"/>
                                          </p:val>
                                        </p:tav>
                                        <p:tav tm="100000">
                                          <p:val>
                                            <p:strVal val="#ppt_h"/>
                                          </p:val>
                                        </p:tav>
                                      </p:tavLst>
                                    </p:anim>
                                    <p:anim calcmode="lin" valueType="num">
                                      <p:cBhvr>
                                        <p:cTn id="13" dur="500" fill="hold"/>
                                        <p:tgtEl>
                                          <p:spTgt spid="318543"/>
                                        </p:tgtEl>
                                        <p:attrNameLst>
                                          <p:attrName>ppt_x</p:attrName>
                                        </p:attrNameLst>
                                      </p:cBhvr>
                                      <p:tavLst>
                                        <p:tav tm="0">
                                          <p:val>
                                            <p:fltVal val="0.5"/>
                                          </p:val>
                                        </p:tav>
                                        <p:tav tm="100000">
                                          <p:val>
                                            <p:strVal val="#ppt_x"/>
                                          </p:val>
                                        </p:tav>
                                      </p:tavLst>
                                    </p:anim>
                                    <p:anim calcmode="lin" valueType="num">
                                      <p:cBhvr>
                                        <p:cTn id="14" dur="500" fill="hold"/>
                                        <p:tgtEl>
                                          <p:spTgt spid="31854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523" grpId="0" autoUpdateAnimBg="0"/>
      <p:bldP spid="3185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568" name="AutoShape 80">
            <a:extLst>
              <a:ext uri="{FF2B5EF4-FFF2-40B4-BE49-F238E27FC236}">
                <a16:creationId xmlns:a16="http://schemas.microsoft.com/office/drawing/2014/main" id="{AA577CC2-785C-2C46-A2AD-226681621D44}"/>
              </a:ext>
            </a:extLst>
          </p:cNvPr>
          <p:cNvSpPr>
            <a:spLocks noChangeArrowheads="1"/>
          </p:cNvSpPr>
          <p:nvPr/>
        </p:nvSpPr>
        <p:spPr bwMode="auto">
          <a:xfrm>
            <a:off x="87313" y="122238"/>
            <a:ext cx="8969375" cy="6683375"/>
          </a:xfrm>
          <a:prstGeom prst="roundRect">
            <a:avLst>
              <a:gd name="adj" fmla="val 16667"/>
            </a:avLst>
          </a:prstGeom>
          <a:noFill/>
          <a:ln w="76200">
            <a:solidFill>
              <a:schemeClr val="bg1"/>
            </a:solidFill>
            <a:round/>
            <a:headEnd/>
            <a:tailEnd/>
          </a:ln>
          <a:effectLst>
            <a:outerShdw blurRad="63500" dist="89803"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pPr>
              <a:defRPr/>
            </a:pPr>
            <a:endParaRPr lang="en-US">
              <a:latin typeface="Comic Sans MS" charset="0"/>
              <a:ea typeface="ＭＳ Ｐゴシック" charset="0"/>
            </a:endParaRPr>
          </a:p>
        </p:txBody>
      </p:sp>
      <p:sp>
        <p:nvSpPr>
          <p:cNvPr id="319490" name="Rectangle 2">
            <a:extLst>
              <a:ext uri="{FF2B5EF4-FFF2-40B4-BE49-F238E27FC236}">
                <a16:creationId xmlns:a16="http://schemas.microsoft.com/office/drawing/2014/main" id="{E30B5294-CDAB-BA44-B7E1-7268FE2F7AAA}"/>
              </a:ext>
            </a:extLst>
          </p:cNvPr>
          <p:cNvSpPr>
            <a:spLocks noChangeArrowheads="1"/>
          </p:cNvSpPr>
          <p:nvPr/>
        </p:nvSpPr>
        <p:spPr bwMode="auto">
          <a:xfrm>
            <a:off x="3162300" y="303213"/>
            <a:ext cx="287338" cy="301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19491" name="Rectangle 3">
            <a:extLst>
              <a:ext uri="{FF2B5EF4-FFF2-40B4-BE49-F238E27FC236}">
                <a16:creationId xmlns:a16="http://schemas.microsoft.com/office/drawing/2014/main" id="{D522C3D8-983E-2A4A-AB67-4C1FF1CBF440}"/>
              </a:ext>
            </a:extLst>
          </p:cNvPr>
          <p:cNvSpPr>
            <a:spLocks noChangeArrowheads="1"/>
          </p:cNvSpPr>
          <p:nvPr/>
        </p:nvSpPr>
        <p:spPr bwMode="auto">
          <a:xfrm>
            <a:off x="3163888" y="628650"/>
            <a:ext cx="317500" cy="301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19492" name="Rectangle 4">
            <a:extLst>
              <a:ext uri="{FF2B5EF4-FFF2-40B4-BE49-F238E27FC236}">
                <a16:creationId xmlns:a16="http://schemas.microsoft.com/office/drawing/2014/main" id="{A015F955-D4C2-6C42-8E9F-C6B9B5167771}"/>
              </a:ext>
            </a:extLst>
          </p:cNvPr>
          <p:cNvSpPr>
            <a:spLocks noChangeArrowheads="1"/>
          </p:cNvSpPr>
          <p:nvPr/>
        </p:nvSpPr>
        <p:spPr bwMode="auto">
          <a:xfrm>
            <a:off x="3159125" y="1012825"/>
            <a:ext cx="304800" cy="301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19493" name="Rectangle 5">
            <a:extLst>
              <a:ext uri="{FF2B5EF4-FFF2-40B4-BE49-F238E27FC236}">
                <a16:creationId xmlns:a16="http://schemas.microsoft.com/office/drawing/2014/main" id="{407BC353-1A2A-124B-A5B6-0ACA1A611429}"/>
              </a:ext>
            </a:extLst>
          </p:cNvPr>
          <p:cNvSpPr>
            <a:spLocks noChangeArrowheads="1"/>
          </p:cNvSpPr>
          <p:nvPr/>
        </p:nvSpPr>
        <p:spPr bwMode="auto">
          <a:xfrm>
            <a:off x="114300" y="93980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19494" name="Rectangle 6">
            <a:extLst>
              <a:ext uri="{FF2B5EF4-FFF2-40B4-BE49-F238E27FC236}">
                <a16:creationId xmlns:a16="http://schemas.microsoft.com/office/drawing/2014/main" id="{506BFAED-5440-6742-A0E2-355CDA1C9B7C}"/>
              </a:ext>
            </a:extLst>
          </p:cNvPr>
          <p:cNvSpPr>
            <a:spLocks noChangeArrowheads="1"/>
          </p:cNvSpPr>
          <p:nvPr/>
        </p:nvSpPr>
        <p:spPr bwMode="auto">
          <a:xfrm>
            <a:off x="5930900" y="93980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19495" name="Rectangle 7">
            <a:extLst>
              <a:ext uri="{FF2B5EF4-FFF2-40B4-BE49-F238E27FC236}">
                <a16:creationId xmlns:a16="http://schemas.microsoft.com/office/drawing/2014/main" id="{70113801-20D9-3340-8EA2-D9897E11D832}"/>
              </a:ext>
            </a:extLst>
          </p:cNvPr>
          <p:cNvSpPr>
            <a:spLocks noChangeArrowheads="1"/>
          </p:cNvSpPr>
          <p:nvPr/>
        </p:nvSpPr>
        <p:spPr bwMode="auto">
          <a:xfrm>
            <a:off x="-101600" y="175260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19496" name="Rectangle 8">
            <a:extLst>
              <a:ext uri="{FF2B5EF4-FFF2-40B4-BE49-F238E27FC236}">
                <a16:creationId xmlns:a16="http://schemas.microsoft.com/office/drawing/2014/main" id="{44168A1A-D390-9741-884F-479C4E4B306A}"/>
              </a:ext>
            </a:extLst>
          </p:cNvPr>
          <p:cNvSpPr>
            <a:spLocks noChangeArrowheads="1"/>
          </p:cNvSpPr>
          <p:nvPr/>
        </p:nvSpPr>
        <p:spPr bwMode="auto">
          <a:xfrm>
            <a:off x="5934075" y="1762125"/>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19497" name="Rectangle 9">
            <a:extLst>
              <a:ext uri="{FF2B5EF4-FFF2-40B4-BE49-F238E27FC236}">
                <a16:creationId xmlns:a16="http://schemas.microsoft.com/office/drawing/2014/main" id="{D7D7FA23-4EB0-BF41-AD8F-600028C0019F}"/>
              </a:ext>
            </a:extLst>
          </p:cNvPr>
          <p:cNvSpPr>
            <a:spLocks noChangeArrowheads="1"/>
          </p:cNvSpPr>
          <p:nvPr/>
        </p:nvSpPr>
        <p:spPr bwMode="auto">
          <a:xfrm>
            <a:off x="6397625" y="231775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19498" name="Rectangle 10">
            <a:extLst>
              <a:ext uri="{FF2B5EF4-FFF2-40B4-BE49-F238E27FC236}">
                <a16:creationId xmlns:a16="http://schemas.microsoft.com/office/drawing/2014/main" id="{F86150BE-5727-AB40-B4CC-CB25194A221E}"/>
              </a:ext>
            </a:extLst>
          </p:cNvPr>
          <p:cNvSpPr>
            <a:spLocks noChangeArrowheads="1"/>
          </p:cNvSpPr>
          <p:nvPr/>
        </p:nvSpPr>
        <p:spPr bwMode="auto">
          <a:xfrm>
            <a:off x="50800" y="2357438"/>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19499" name="Rectangle 11">
            <a:extLst>
              <a:ext uri="{FF2B5EF4-FFF2-40B4-BE49-F238E27FC236}">
                <a16:creationId xmlns:a16="http://schemas.microsoft.com/office/drawing/2014/main" id="{E92C34D0-8B66-F448-83F6-618DF7716ECD}"/>
              </a:ext>
            </a:extLst>
          </p:cNvPr>
          <p:cNvSpPr>
            <a:spLocks noChangeArrowheads="1"/>
          </p:cNvSpPr>
          <p:nvPr/>
        </p:nvSpPr>
        <p:spPr bwMode="auto">
          <a:xfrm>
            <a:off x="6205538" y="3141663"/>
            <a:ext cx="817562" cy="363537"/>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800" b="1">
              <a:solidFill>
                <a:srgbClr val="FFFF00"/>
              </a:solidFill>
              <a:latin typeface="Times" charset="0"/>
              <a:ea typeface="굴림" charset="0"/>
              <a:cs typeface="굴림" charset="0"/>
            </a:endParaRPr>
          </a:p>
        </p:txBody>
      </p:sp>
      <p:sp>
        <p:nvSpPr>
          <p:cNvPr id="319500" name="Rectangle 12">
            <a:extLst>
              <a:ext uri="{FF2B5EF4-FFF2-40B4-BE49-F238E27FC236}">
                <a16:creationId xmlns:a16="http://schemas.microsoft.com/office/drawing/2014/main" id="{CBA87D42-24A1-C941-B009-49D6619ED0D8}"/>
              </a:ext>
            </a:extLst>
          </p:cNvPr>
          <p:cNvSpPr>
            <a:spLocks noChangeArrowheads="1"/>
          </p:cNvSpPr>
          <p:nvPr/>
        </p:nvSpPr>
        <p:spPr bwMode="auto">
          <a:xfrm>
            <a:off x="-346075" y="3148013"/>
            <a:ext cx="817563" cy="363537"/>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800" b="1">
              <a:solidFill>
                <a:srgbClr val="FFFF00"/>
              </a:solidFill>
              <a:latin typeface="Times" charset="0"/>
              <a:ea typeface="굴림" charset="0"/>
              <a:cs typeface="굴림" charset="0"/>
            </a:endParaRPr>
          </a:p>
        </p:txBody>
      </p:sp>
      <p:sp>
        <p:nvSpPr>
          <p:cNvPr id="319501" name="Line 13">
            <a:extLst>
              <a:ext uri="{FF2B5EF4-FFF2-40B4-BE49-F238E27FC236}">
                <a16:creationId xmlns:a16="http://schemas.microsoft.com/office/drawing/2014/main" id="{15B1A125-A575-8C4C-95E8-FD657524B2FC}"/>
              </a:ext>
            </a:extLst>
          </p:cNvPr>
          <p:cNvSpPr>
            <a:spLocks noChangeShapeType="1"/>
          </p:cNvSpPr>
          <p:nvPr/>
        </p:nvSpPr>
        <p:spPr bwMode="auto">
          <a:xfrm flipV="1">
            <a:off x="5827713" y="5232400"/>
            <a:ext cx="1022350" cy="190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19502" name="Line 14">
            <a:extLst>
              <a:ext uri="{FF2B5EF4-FFF2-40B4-BE49-F238E27FC236}">
                <a16:creationId xmlns:a16="http://schemas.microsoft.com/office/drawing/2014/main" id="{8A29F907-42C4-6A4D-8397-545C04C82721}"/>
              </a:ext>
            </a:extLst>
          </p:cNvPr>
          <p:cNvSpPr>
            <a:spLocks noChangeShapeType="1"/>
          </p:cNvSpPr>
          <p:nvPr/>
        </p:nvSpPr>
        <p:spPr bwMode="auto">
          <a:xfrm>
            <a:off x="2133600" y="5108575"/>
            <a:ext cx="1541463" cy="112713"/>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19503" name="Line 15">
            <a:extLst>
              <a:ext uri="{FF2B5EF4-FFF2-40B4-BE49-F238E27FC236}">
                <a16:creationId xmlns:a16="http://schemas.microsoft.com/office/drawing/2014/main" id="{04A0DB21-EF0A-124D-9617-1C60CFB76C35}"/>
              </a:ext>
            </a:extLst>
          </p:cNvPr>
          <p:cNvSpPr>
            <a:spLocks noChangeShapeType="1"/>
          </p:cNvSpPr>
          <p:nvPr/>
        </p:nvSpPr>
        <p:spPr bwMode="auto">
          <a:xfrm>
            <a:off x="2390775" y="4222750"/>
            <a:ext cx="1419225" cy="7683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19504" name="Line 16">
            <a:extLst>
              <a:ext uri="{FF2B5EF4-FFF2-40B4-BE49-F238E27FC236}">
                <a16:creationId xmlns:a16="http://schemas.microsoft.com/office/drawing/2014/main" id="{EB8B15CC-4736-4049-BA39-751D6D303419}"/>
              </a:ext>
            </a:extLst>
          </p:cNvPr>
          <p:cNvSpPr>
            <a:spLocks noChangeShapeType="1"/>
          </p:cNvSpPr>
          <p:nvPr/>
        </p:nvSpPr>
        <p:spPr bwMode="auto">
          <a:xfrm>
            <a:off x="3063875" y="3368675"/>
            <a:ext cx="923925" cy="1266825"/>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19505" name="Line 17">
            <a:extLst>
              <a:ext uri="{FF2B5EF4-FFF2-40B4-BE49-F238E27FC236}">
                <a16:creationId xmlns:a16="http://schemas.microsoft.com/office/drawing/2014/main" id="{7A8149BB-61F5-2643-B955-8B7BA90CB549}"/>
              </a:ext>
            </a:extLst>
          </p:cNvPr>
          <p:cNvSpPr>
            <a:spLocks noChangeShapeType="1"/>
          </p:cNvSpPr>
          <p:nvPr/>
        </p:nvSpPr>
        <p:spPr bwMode="auto">
          <a:xfrm rot="578684">
            <a:off x="4117975" y="2870200"/>
            <a:ext cx="442913" cy="16700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19506" name="Line 18">
            <a:extLst>
              <a:ext uri="{FF2B5EF4-FFF2-40B4-BE49-F238E27FC236}">
                <a16:creationId xmlns:a16="http://schemas.microsoft.com/office/drawing/2014/main" id="{23E24F72-E4B6-1B45-AECE-7938892A8267}"/>
              </a:ext>
            </a:extLst>
          </p:cNvPr>
          <p:cNvSpPr>
            <a:spLocks noChangeShapeType="1"/>
          </p:cNvSpPr>
          <p:nvPr/>
        </p:nvSpPr>
        <p:spPr bwMode="auto">
          <a:xfrm flipH="1">
            <a:off x="4886325" y="3287713"/>
            <a:ext cx="938213" cy="1389062"/>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19507" name="Line 19">
            <a:extLst>
              <a:ext uri="{FF2B5EF4-FFF2-40B4-BE49-F238E27FC236}">
                <a16:creationId xmlns:a16="http://schemas.microsoft.com/office/drawing/2014/main" id="{CDE7EAE9-E3CA-ED4B-AF4A-F54BBDED9AA7}"/>
              </a:ext>
            </a:extLst>
          </p:cNvPr>
          <p:cNvSpPr>
            <a:spLocks noChangeShapeType="1"/>
          </p:cNvSpPr>
          <p:nvPr/>
        </p:nvSpPr>
        <p:spPr bwMode="auto">
          <a:xfrm flipH="1">
            <a:off x="5097463" y="3825875"/>
            <a:ext cx="1265237" cy="992188"/>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19508" name="Line 20">
            <a:extLst>
              <a:ext uri="{FF2B5EF4-FFF2-40B4-BE49-F238E27FC236}">
                <a16:creationId xmlns:a16="http://schemas.microsoft.com/office/drawing/2014/main" id="{0B124EB8-F2B7-DC40-A4ED-3AD3ED5B6967}"/>
              </a:ext>
            </a:extLst>
          </p:cNvPr>
          <p:cNvSpPr>
            <a:spLocks noChangeShapeType="1"/>
          </p:cNvSpPr>
          <p:nvPr/>
        </p:nvSpPr>
        <p:spPr bwMode="auto">
          <a:xfrm flipV="1">
            <a:off x="5181600" y="4676775"/>
            <a:ext cx="1614488" cy="41910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nvGrpSpPr>
          <p:cNvPr id="27669" name="Group 21">
            <a:extLst>
              <a:ext uri="{FF2B5EF4-FFF2-40B4-BE49-F238E27FC236}">
                <a16:creationId xmlns:a16="http://schemas.microsoft.com/office/drawing/2014/main" id="{A62C3746-E04C-2D41-B380-77568C40196F}"/>
              </a:ext>
            </a:extLst>
          </p:cNvPr>
          <p:cNvGrpSpPr>
            <a:grpSpLocks/>
          </p:cNvGrpSpPr>
          <p:nvPr/>
        </p:nvGrpSpPr>
        <p:grpSpPr bwMode="auto">
          <a:xfrm>
            <a:off x="2173288" y="2455863"/>
            <a:ext cx="5364162" cy="2867025"/>
            <a:chOff x="1369" y="1547"/>
            <a:chExt cx="3379" cy="1806"/>
          </a:xfrm>
        </p:grpSpPr>
        <p:sp>
          <p:nvSpPr>
            <p:cNvPr id="319510" name="Rectangle 22">
              <a:extLst>
                <a:ext uri="{FF2B5EF4-FFF2-40B4-BE49-F238E27FC236}">
                  <a16:creationId xmlns:a16="http://schemas.microsoft.com/office/drawing/2014/main" id="{35EF9ECD-D998-3D4F-88FF-B811F3339A41}"/>
                </a:ext>
              </a:extLst>
            </p:cNvPr>
            <p:cNvSpPr>
              <a:spLocks noChangeArrowheads="1"/>
            </p:cNvSpPr>
            <p:nvPr/>
          </p:nvSpPr>
          <p:spPr bwMode="auto">
            <a:xfrm rot="5246759">
              <a:off x="2191" y="2388"/>
              <a:ext cx="1290"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선지서</a:t>
              </a:r>
              <a:endParaRPr lang="ko-KR" altLang="en-US" sz="1800" b="1">
                <a:solidFill>
                  <a:srgbClr val="FFFF00"/>
                </a:solidFill>
                <a:latin typeface="Helvetica BlackOblique" charset="0"/>
                <a:ea typeface="굴림" charset="0"/>
                <a:cs typeface="굴림" charset="0"/>
              </a:endParaRPr>
            </a:p>
          </p:txBody>
        </p:sp>
        <p:sp>
          <p:nvSpPr>
            <p:cNvPr id="319511" name="Rectangle 23">
              <a:extLst>
                <a:ext uri="{FF2B5EF4-FFF2-40B4-BE49-F238E27FC236}">
                  <a16:creationId xmlns:a16="http://schemas.microsoft.com/office/drawing/2014/main" id="{C65F0D45-9A0D-F741-99E6-B72C47DD2B7B}"/>
                </a:ext>
              </a:extLst>
            </p:cNvPr>
            <p:cNvSpPr>
              <a:spLocks noChangeArrowheads="1"/>
            </p:cNvSpPr>
            <p:nvPr/>
          </p:nvSpPr>
          <p:spPr bwMode="auto">
            <a:xfrm>
              <a:off x="3422" y="3143"/>
              <a:ext cx="1326" cy="21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600" b="1">
                  <a:solidFill>
                    <a:schemeClr val="hlink"/>
                  </a:solidFill>
                  <a:latin typeface="Helvetica BlackOblique" charset="0"/>
                  <a:ea typeface="굴림" charset="0"/>
                  <a:cs typeface="굴림" charset="0"/>
                </a:rPr>
                <a:t>             계시록</a:t>
              </a:r>
              <a:endParaRPr lang="ko-KR" altLang="en-US" sz="1600" b="1">
                <a:solidFill>
                  <a:srgbClr val="FFFF00"/>
                </a:solidFill>
                <a:latin typeface="Helvetica BlackOblique" charset="0"/>
                <a:ea typeface="굴림" charset="0"/>
                <a:cs typeface="굴림" charset="0"/>
              </a:endParaRPr>
            </a:p>
          </p:txBody>
        </p:sp>
        <p:sp>
          <p:nvSpPr>
            <p:cNvPr id="319512" name="Rectangle 24">
              <a:extLst>
                <a:ext uri="{FF2B5EF4-FFF2-40B4-BE49-F238E27FC236}">
                  <a16:creationId xmlns:a16="http://schemas.microsoft.com/office/drawing/2014/main" id="{EFF21A79-E49D-3840-AD78-181449D5C24E}"/>
                </a:ext>
              </a:extLst>
            </p:cNvPr>
            <p:cNvSpPr>
              <a:spLocks noChangeArrowheads="1"/>
            </p:cNvSpPr>
            <p:nvPr/>
          </p:nvSpPr>
          <p:spPr bwMode="auto">
            <a:xfrm rot="3267768">
              <a:off x="1818" y="2522"/>
              <a:ext cx="1118"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시가서</a:t>
              </a:r>
              <a:endParaRPr lang="ko-KR" altLang="en-US" sz="1800" b="1">
                <a:solidFill>
                  <a:srgbClr val="FFFF00"/>
                </a:solidFill>
                <a:latin typeface="Helvetica BlackOblique" charset="0"/>
                <a:ea typeface="굴림" charset="0"/>
                <a:cs typeface="굴림" charset="0"/>
              </a:endParaRPr>
            </a:p>
          </p:txBody>
        </p:sp>
        <p:sp>
          <p:nvSpPr>
            <p:cNvPr id="319513" name="Rectangle 25">
              <a:extLst>
                <a:ext uri="{FF2B5EF4-FFF2-40B4-BE49-F238E27FC236}">
                  <a16:creationId xmlns:a16="http://schemas.microsoft.com/office/drawing/2014/main" id="{24EBCDA8-73AA-DD48-9226-AE309B38529F}"/>
                </a:ext>
              </a:extLst>
            </p:cNvPr>
            <p:cNvSpPr>
              <a:spLocks noChangeArrowheads="1"/>
            </p:cNvSpPr>
            <p:nvPr/>
          </p:nvSpPr>
          <p:spPr bwMode="auto">
            <a:xfrm rot="20643327">
              <a:off x="3426" y="2833"/>
              <a:ext cx="902"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chemeClr val="hlink"/>
                  </a:solidFill>
                  <a:latin typeface="Helvetica BlackOblique" charset="0"/>
                  <a:ea typeface="굴림" charset="0"/>
                  <a:cs typeface="굴림" charset="0"/>
                </a:rPr>
                <a:t>        서신서</a:t>
              </a:r>
              <a:endParaRPr lang="ko-KR" altLang="en-US" sz="1800" b="1">
                <a:solidFill>
                  <a:srgbClr val="FFFF00"/>
                </a:solidFill>
                <a:latin typeface="Helvetica BlackOblique" charset="0"/>
                <a:ea typeface="굴림" charset="0"/>
                <a:cs typeface="굴림" charset="0"/>
              </a:endParaRPr>
            </a:p>
          </p:txBody>
        </p:sp>
        <p:sp>
          <p:nvSpPr>
            <p:cNvPr id="319514" name="Rectangle 26">
              <a:extLst>
                <a:ext uri="{FF2B5EF4-FFF2-40B4-BE49-F238E27FC236}">
                  <a16:creationId xmlns:a16="http://schemas.microsoft.com/office/drawing/2014/main" id="{FB163D8B-8D89-A64C-B589-6440C23D938B}"/>
                </a:ext>
              </a:extLst>
            </p:cNvPr>
            <p:cNvSpPr>
              <a:spLocks noChangeArrowheads="1"/>
            </p:cNvSpPr>
            <p:nvPr/>
          </p:nvSpPr>
          <p:spPr bwMode="auto">
            <a:xfrm rot="19276533">
              <a:off x="3330" y="2403"/>
              <a:ext cx="816" cy="229"/>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chemeClr val="hlink"/>
                  </a:solidFill>
                  <a:latin typeface="Helvetica BlackOblique" charset="0"/>
                  <a:ea typeface="굴림" charset="0"/>
                  <a:cs typeface="굴림" charset="0"/>
                </a:rPr>
                <a:t>  사도행전</a:t>
              </a:r>
              <a:endParaRPr lang="ko-KR" altLang="en-US" sz="1800" b="1">
                <a:solidFill>
                  <a:srgbClr val="FFFF00"/>
                </a:solidFill>
                <a:latin typeface="Helvetica BlackOblique" charset="0"/>
                <a:ea typeface="굴림" charset="0"/>
                <a:cs typeface="굴림" charset="0"/>
              </a:endParaRPr>
            </a:p>
          </p:txBody>
        </p:sp>
        <p:sp>
          <p:nvSpPr>
            <p:cNvPr id="319515" name="Rectangle 27">
              <a:extLst>
                <a:ext uri="{FF2B5EF4-FFF2-40B4-BE49-F238E27FC236}">
                  <a16:creationId xmlns:a16="http://schemas.microsoft.com/office/drawing/2014/main" id="{C9B6310D-F855-D048-BE62-4CBE8198464D}"/>
                </a:ext>
              </a:extLst>
            </p:cNvPr>
            <p:cNvSpPr>
              <a:spLocks noChangeArrowheads="1"/>
            </p:cNvSpPr>
            <p:nvPr/>
          </p:nvSpPr>
          <p:spPr bwMode="auto">
            <a:xfrm rot="1755647">
              <a:off x="1460" y="2753"/>
              <a:ext cx="1190" cy="229"/>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역사서</a:t>
              </a:r>
              <a:endParaRPr lang="ko-KR" altLang="en-US" sz="1800" b="1">
                <a:solidFill>
                  <a:srgbClr val="FFFF00"/>
                </a:solidFill>
                <a:latin typeface="Helvetica BlackOblique" charset="0"/>
                <a:ea typeface="굴림" charset="0"/>
                <a:cs typeface="굴림" charset="0"/>
              </a:endParaRPr>
            </a:p>
          </p:txBody>
        </p:sp>
        <p:sp>
          <p:nvSpPr>
            <p:cNvPr id="319516" name="Rectangle 28">
              <a:extLst>
                <a:ext uri="{FF2B5EF4-FFF2-40B4-BE49-F238E27FC236}">
                  <a16:creationId xmlns:a16="http://schemas.microsoft.com/office/drawing/2014/main" id="{57266395-8EFE-1B4A-9325-565650816AC9}"/>
                </a:ext>
              </a:extLst>
            </p:cNvPr>
            <p:cNvSpPr>
              <a:spLocks noChangeArrowheads="1"/>
            </p:cNvSpPr>
            <p:nvPr/>
          </p:nvSpPr>
          <p:spPr bwMode="auto">
            <a:xfrm rot="240000">
              <a:off x="1369" y="3047"/>
              <a:ext cx="729"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율법서</a:t>
              </a:r>
              <a:endParaRPr lang="ko-KR" altLang="en-US" sz="1800" b="1">
                <a:solidFill>
                  <a:srgbClr val="FFFF00"/>
                </a:solidFill>
                <a:latin typeface="Helvetica BlackOblique" charset="0"/>
                <a:ea typeface="굴림" charset="0"/>
                <a:cs typeface="굴림" charset="0"/>
              </a:endParaRPr>
            </a:p>
          </p:txBody>
        </p:sp>
        <p:sp>
          <p:nvSpPr>
            <p:cNvPr id="319517" name="Rectangle 29">
              <a:extLst>
                <a:ext uri="{FF2B5EF4-FFF2-40B4-BE49-F238E27FC236}">
                  <a16:creationId xmlns:a16="http://schemas.microsoft.com/office/drawing/2014/main" id="{001A77F7-3A7B-DB45-A52F-FD99EE85C6FE}"/>
                </a:ext>
              </a:extLst>
            </p:cNvPr>
            <p:cNvSpPr>
              <a:spLocks noChangeArrowheads="1"/>
            </p:cNvSpPr>
            <p:nvPr/>
          </p:nvSpPr>
          <p:spPr bwMode="auto">
            <a:xfrm rot="18254599">
              <a:off x="2907" y="2044"/>
              <a:ext cx="1222"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chemeClr val="hlink"/>
                  </a:solidFill>
                  <a:latin typeface="Helvetica BlackOblique" charset="0"/>
                  <a:ea typeface="굴림" charset="0"/>
                  <a:cs typeface="굴림" charset="0"/>
                </a:rPr>
                <a:t>      복음서</a:t>
              </a:r>
              <a:endParaRPr lang="ko-KR" altLang="en-US" sz="1800" b="1">
                <a:solidFill>
                  <a:srgbClr val="FFFF00"/>
                </a:solidFill>
                <a:latin typeface="Helvetica BlackOblique" charset="0"/>
                <a:ea typeface="굴림" charset="0"/>
                <a:cs typeface="굴림" charset="0"/>
              </a:endParaRPr>
            </a:p>
          </p:txBody>
        </p:sp>
      </p:grpSp>
      <p:sp>
        <p:nvSpPr>
          <p:cNvPr id="319518" name="Line 30">
            <a:extLst>
              <a:ext uri="{FF2B5EF4-FFF2-40B4-BE49-F238E27FC236}">
                <a16:creationId xmlns:a16="http://schemas.microsoft.com/office/drawing/2014/main" id="{E29CCA90-B967-8647-9247-42CF6C9A4499}"/>
              </a:ext>
            </a:extLst>
          </p:cNvPr>
          <p:cNvSpPr>
            <a:spLocks noChangeShapeType="1"/>
          </p:cNvSpPr>
          <p:nvPr/>
        </p:nvSpPr>
        <p:spPr bwMode="auto">
          <a:xfrm>
            <a:off x="7593013" y="4424363"/>
            <a:ext cx="969962"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19519" name="Rectangle 31">
            <a:extLst>
              <a:ext uri="{FF2B5EF4-FFF2-40B4-BE49-F238E27FC236}">
                <a16:creationId xmlns:a16="http://schemas.microsoft.com/office/drawing/2014/main" id="{F2B2801E-B3D9-D541-8917-8DA5A7000FC9}"/>
              </a:ext>
            </a:extLst>
          </p:cNvPr>
          <p:cNvSpPr>
            <a:spLocks noChangeArrowheads="1"/>
          </p:cNvSpPr>
          <p:nvPr/>
        </p:nvSpPr>
        <p:spPr bwMode="auto">
          <a:xfrm>
            <a:off x="4322763" y="5540375"/>
            <a:ext cx="2333625" cy="698500"/>
          </a:xfrm>
          <a:prstGeom prst="rect">
            <a:avLst/>
          </a:prstGeom>
          <a:noFill/>
          <a:ln>
            <a:noFill/>
          </a:ln>
          <a:effectLst>
            <a:outerShdw blurRad="63500" dist="63500" dir="3187806"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defRPr/>
            </a:pPr>
            <a:r>
              <a:rPr lang="en-US" altLang="ko-KR" sz="2000" b="1">
                <a:solidFill>
                  <a:srgbClr val="2F6AFD"/>
                </a:solidFill>
                <a:latin typeface="Lucida Handwriting" charset="0"/>
                <a:ea typeface="굴림" charset="0"/>
                <a:cs typeface="굴림" charset="0"/>
              </a:rPr>
              <a:t>2</a:t>
            </a:r>
            <a:r>
              <a:rPr lang="ko-KR" altLang="en-US" sz="2000" b="1">
                <a:solidFill>
                  <a:srgbClr val="2F6AFD"/>
                </a:solidFill>
                <a:latin typeface="Lucida Handwriting" charset="0"/>
                <a:ea typeface="굴림" charset="0"/>
                <a:cs typeface="굴림" charset="0"/>
              </a:rPr>
              <a:t>대의  망원경</a:t>
            </a:r>
            <a:endParaRPr lang="ko-KR" altLang="en-US" sz="2000" b="1" u="sng">
              <a:solidFill>
                <a:srgbClr val="2F6AFD"/>
              </a:solidFill>
              <a:latin typeface="Lucida Handwriting" charset="0"/>
              <a:ea typeface="굴림" charset="0"/>
              <a:cs typeface="굴림" charset="0"/>
            </a:endParaRPr>
          </a:p>
          <a:p>
            <a:pPr algn="l">
              <a:defRPr/>
            </a:pPr>
            <a:r>
              <a:rPr lang="en-US" altLang="ko-KR" sz="2000" b="1">
                <a:solidFill>
                  <a:srgbClr val="2F6AFD"/>
                </a:solidFill>
                <a:latin typeface="Lucida Handwriting" charset="0"/>
                <a:ea typeface="굴림" charset="0"/>
                <a:cs typeface="굴림" charset="0"/>
              </a:rPr>
              <a:t>1</a:t>
            </a:r>
            <a:r>
              <a:rPr lang="ko-KR" altLang="en-US" sz="2000" b="1">
                <a:solidFill>
                  <a:srgbClr val="2F6AFD"/>
                </a:solidFill>
                <a:latin typeface="Lucida Handwriting" charset="0"/>
                <a:ea typeface="굴림" charset="0"/>
                <a:cs typeface="굴림" charset="0"/>
              </a:rPr>
              <a:t>대의  현미경</a:t>
            </a:r>
            <a:endParaRPr lang="ko-KR" altLang="en-US" sz="2000" b="1" u="sng">
              <a:solidFill>
                <a:srgbClr val="2F6AFD"/>
              </a:solidFill>
              <a:latin typeface="Lucida Handwriting" charset="0"/>
              <a:ea typeface="굴림" charset="0"/>
              <a:cs typeface="굴림" charset="0"/>
            </a:endParaRPr>
          </a:p>
        </p:txBody>
      </p:sp>
      <p:sp>
        <p:nvSpPr>
          <p:cNvPr id="319520" name="Rectangle 32">
            <a:extLst>
              <a:ext uri="{FF2B5EF4-FFF2-40B4-BE49-F238E27FC236}">
                <a16:creationId xmlns:a16="http://schemas.microsoft.com/office/drawing/2014/main" id="{3AD5EEF8-06D7-684C-B30E-9026216D0A5D}"/>
              </a:ext>
            </a:extLst>
          </p:cNvPr>
          <p:cNvSpPr>
            <a:spLocks noChangeArrowheads="1"/>
          </p:cNvSpPr>
          <p:nvPr/>
        </p:nvSpPr>
        <p:spPr bwMode="auto">
          <a:xfrm>
            <a:off x="1597025" y="5768975"/>
            <a:ext cx="2420938" cy="4540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400" b="1">
                <a:solidFill>
                  <a:srgbClr val="2F6AFD"/>
                </a:solidFill>
                <a:latin typeface="Lucida Handwriting" charset="0"/>
                <a:ea typeface="굴림" charset="0"/>
                <a:cs typeface="굴림" charset="0"/>
              </a:rPr>
              <a:t>현미경</a:t>
            </a:r>
          </a:p>
        </p:txBody>
      </p:sp>
      <p:sp>
        <p:nvSpPr>
          <p:cNvPr id="319521" name="Line 33">
            <a:extLst>
              <a:ext uri="{FF2B5EF4-FFF2-40B4-BE49-F238E27FC236}">
                <a16:creationId xmlns:a16="http://schemas.microsoft.com/office/drawing/2014/main" id="{1D615193-1853-2948-8A41-0701DE3048EF}"/>
              </a:ext>
            </a:extLst>
          </p:cNvPr>
          <p:cNvSpPr>
            <a:spLocks noChangeShapeType="1"/>
          </p:cNvSpPr>
          <p:nvPr/>
        </p:nvSpPr>
        <p:spPr bwMode="auto">
          <a:xfrm>
            <a:off x="671513" y="3311525"/>
            <a:ext cx="969962"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grpSp>
        <p:nvGrpSpPr>
          <p:cNvPr id="27674" name="Group 38">
            <a:extLst>
              <a:ext uri="{FF2B5EF4-FFF2-40B4-BE49-F238E27FC236}">
                <a16:creationId xmlns:a16="http://schemas.microsoft.com/office/drawing/2014/main" id="{495164FF-2960-ED49-96C5-F144132F8BB5}"/>
              </a:ext>
            </a:extLst>
          </p:cNvPr>
          <p:cNvGrpSpPr>
            <a:grpSpLocks/>
          </p:cNvGrpSpPr>
          <p:nvPr/>
        </p:nvGrpSpPr>
        <p:grpSpPr bwMode="auto">
          <a:xfrm>
            <a:off x="693738" y="992188"/>
            <a:ext cx="7705725" cy="525462"/>
            <a:chOff x="428" y="441"/>
            <a:chExt cx="4854" cy="331"/>
          </a:xfrm>
        </p:grpSpPr>
        <p:sp>
          <p:nvSpPr>
            <p:cNvPr id="319527" name="Rectangle 39">
              <a:extLst>
                <a:ext uri="{FF2B5EF4-FFF2-40B4-BE49-F238E27FC236}">
                  <a16:creationId xmlns:a16="http://schemas.microsoft.com/office/drawing/2014/main" id="{F8AA2749-AC69-6345-AC97-1ABAEABCB76F}"/>
                </a:ext>
              </a:extLst>
            </p:cNvPr>
            <p:cNvSpPr>
              <a:spLocks noChangeArrowheads="1"/>
            </p:cNvSpPr>
            <p:nvPr/>
          </p:nvSpPr>
          <p:spPr bwMode="auto">
            <a:xfrm>
              <a:off x="4288" y="447"/>
              <a:ext cx="994" cy="325"/>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defRPr/>
              </a:pPr>
              <a:r>
                <a:rPr lang="ko-KR" altLang="en-US" sz="2800" b="1">
                  <a:solidFill>
                    <a:srgbClr val="2F6AFD"/>
                  </a:solidFill>
                  <a:latin typeface="Lucida Handwriting" charset="0"/>
                  <a:ea typeface="굴림" charset="0"/>
                  <a:cs typeface="굴림" charset="0"/>
                </a:rPr>
                <a:t>신약성경</a:t>
              </a:r>
              <a:endParaRPr lang="en-US" altLang="ko-KR" sz="2800" b="1">
                <a:solidFill>
                  <a:srgbClr val="2F6AFD"/>
                </a:solidFill>
                <a:latin typeface="Lucida Handwriting" charset="0"/>
                <a:ea typeface="굴림" charset="0"/>
                <a:cs typeface="굴림" charset="0"/>
              </a:endParaRPr>
            </a:p>
          </p:txBody>
        </p:sp>
        <p:sp>
          <p:nvSpPr>
            <p:cNvPr id="319528" name="Rectangle 40">
              <a:extLst>
                <a:ext uri="{FF2B5EF4-FFF2-40B4-BE49-F238E27FC236}">
                  <a16:creationId xmlns:a16="http://schemas.microsoft.com/office/drawing/2014/main" id="{2E0EF176-2BA8-0647-B74E-7923B54ACD80}"/>
                </a:ext>
              </a:extLst>
            </p:cNvPr>
            <p:cNvSpPr>
              <a:spLocks noChangeArrowheads="1"/>
            </p:cNvSpPr>
            <p:nvPr/>
          </p:nvSpPr>
          <p:spPr bwMode="auto">
            <a:xfrm>
              <a:off x="428" y="441"/>
              <a:ext cx="1056" cy="325"/>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defRPr/>
              </a:pPr>
              <a:r>
                <a:rPr lang="ko-KR" altLang="en-US" sz="2800" b="1">
                  <a:solidFill>
                    <a:srgbClr val="2F6AFD"/>
                  </a:solidFill>
                  <a:latin typeface="Lucida Handwriting" charset="0"/>
                  <a:ea typeface="굴림" charset="0"/>
                  <a:cs typeface="굴림" charset="0"/>
                </a:rPr>
                <a:t> 구약성경</a:t>
              </a:r>
              <a:endParaRPr lang="en-US" altLang="ko-KR" sz="2800" b="1">
                <a:solidFill>
                  <a:srgbClr val="2F6AFD"/>
                </a:solidFill>
                <a:latin typeface="Lucida Handwriting" charset="0"/>
                <a:ea typeface="굴림" charset="0"/>
                <a:cs typeface="굴림" charset="0"/>
              </a:endParaRPr>
            </a:p>
          </p:txBody>
        </p:sp>
      </p:grpSp>
      <p:sp>
        <p:nvSpPr>
          <p:cNvPr id="319529" name="Rectangle 41">
            <a:extLst>
              <a:ext uri="{FF2B5EF4-FFF2-40B4-BE49-F238E27FC236}">
                <a16:creationId xmlns:a16="http://schemas.microsoft.com/office/drawing/2014/main" id="{EDBCFC56-B7AE-1C4A-877F-6E0D913B58BD}"/>
              </a:ext>
            </a:extLst>
          </p:cNvPr>
          <p:cNvSpPr>
            <a:spLocks noChangeArrowheads="1"/>
          </p:cNvSpPr>
          <p:nvPr/>
        </p:nvSpPr>
        <p:spPr bwMode="auto">
          <a:xfrm>
            <a:off x="6311900" y="2017713"/>
            <a:ext cx="2514600"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ko-KR" altLang="en-US" sz="2400" b="1">
                <a:solidFill>
                  <a:srgbClr val="FFFF00"/>
                </a:solidFill>
                <a:latin typeface="Lucida Handwriting" panose="03010101010101010101" pitchFamily="66" charset="77"/>
                <a:ea typeface="굴림" panose="020B0600000101010101" pitchFamily="34" charset="-127"/>
              </a:rPr>
              <a:t>  </a:t>
            </a:r>
            <a:r>
              <a:rPr lang="ko-KR" altLang="en-US" sz="2400" b="1">
                <a:solidFill>
                  <a:srgbClr val="2F6AFD"/>
                </a:solidFill>
                <a:latin typeface="Lucida Handwriting" panose="03010101010101010101" pitchFamily="66" charset="77"/>
                <a:ea typeface="굴림" panose="020B0600000101010101" pitchFamily="34" charset="-127"/>
              </a:rPr>
              <a:t>“</a:t>
            </a:r>
            <a:r>
              <a:rPr lang="en-US" altLang="ko-KR" sz="2400" b="1">
                <a:solidFill>
                  <a:srgbClr val="2F6AFD"/>
                </a:solidFill>
                <a:latin typeface="Lucida Handwriting" panose="03010101010101010101" pitchFamily="66" charset="77"/>
                <a:ea typeface="굴림" panose="020B0600000101010101" pitchFamily="34" charset="-127"/>
              </a:rPr>
              <a:t>27” </a:t>
            </a:r>
            <a:r>
              <a:rPr lang="ko-KR" altLang="en-US" sz="2400" b="1">
                <a:solidFill>
                  <a:srgbClr val="2F6AFD"/>
                </a:solidFill>
                <a:latin typeface="Lucida Handwriting" panose="03010101010101010101" pitchFamily="66" charset="77"/>
                <a:ea typeface="굴림" panose="020B0600000101010101" pitchFamily="34" charset="-127"/>
              </a:rPr>
              <a:t>권</a:t>
            </a:r>
          </a:p>
        </p:txBody>
      </p:sp>
      <p:sp>
        <p:nvSpPr>
          <p:cNvPr id="319530" name="Rectangle 42">
            <a:extLst>
              <a:ext uri="{FF2B5EF4-FFF2-40B4-BE49-F238E27FC236}">
                <a16:creationId xmlns:a16="http://schemas.microsoft.com/office/drawing/2014/main" id="{9112F9E4-82EE-E443-AB2F-7CD40F38E8C5}"/>
              </a:ext>
            </a:extLst>
          </p:cNvPr>
          <p:cNvSpPr>
            <a:spLocks noChangeArrowheads="1"/>
          </p:cNvSpPr>
          <p:nvPr/>
        </p:nvSpPr>
        <p:spPr bwMode="auto">
          <a:xfrm>
            <a:off x="312738" y="2030413"/>
            <a:ext cx="1208087"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l"/>
            <a:r>
              <a:rPr lang="ko-KR" altLang="en-US" sz="2400" b="1">
                <a:solidFill>
                  <a:srgbClr val="2F6AFD"/>
                </a:solidFill>
                <a:latin typeface="Lucida Handwriting" panose="03010101010101010101" pitchFamily="66" charset="77"/>
                <a:ea typeface="굴림" panose="020B0600000101010101" pitchFamily="34" charset="-127"/>
              </a:rPr>
              <a:t>“</a:t>
            </a:r>
            <a:r>
              <a:rPr lang="en-US" altLang="ko-KR" sz="2400" b="1">
                <a:solidFill>
                  <a:srgbClr val="2F6AFD"/>
                </a:solidFill>
                <a:latin typeface="Lucida Handwriting" panose="03010101010101010101" pitchFamily="66" charset="77"/>
                <a:ea typeface="굴림" panose="020B0600000101010101" pitchFamily="34" charset="-127"/>
              </a:rPr>
              <a:t>39” </a:t>
            </a:r>
            <a:r>
              <a:rPr lang="ko-KR" altLang="en-US" sz="2400" b="1">
                <a:solidFill>
                  <a:srgbClr val="2F6AFD"/>
                </a:solidFill>
                <a:latin typeface="Lucida Handwriting" panose="03010101010101010101" pitchFamily="66" charset="77"/>
                <a:ea typeface="굴림" panose="020B0600000101010101" pitchFamily="34" charset="-127"/>
              </a:rPr>
              <a:t>권</a:t>
            </a:r>
          </a:p>
        </p:txBody>
      </p:sp>
      <p:sp>
        <p:nvSpPr>
          <p:cNvPr id="319531" name="Rectangle 43">
            <a:extLst>
              <a:ext uri="{FF2B5EF4-FFF2-40B4-BE49-F238E27FC236}">
                <a16:creationId xmlns:a16="http://schemas.microsoft.com/office/drawing/2014/main" id="{8E8212FA-B375-A146-BB43-F677ACB18766}"/>
              </a:ext>
            </a:extLst>
          </p:cNvPr>
          <p:cNvSpPr>
            <a:spLocks noChangeArrowheads="1"/>
          </p:cNvSpPr>
          <p:nvPr/>
        </p:nvSpPr>
        <p:spPr bwMode="auto">
          <a:xfrm>
            <a:off x="396875" y="2716213"/>
            <a:ext cx="1374775"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ko-KR" altLang="en-US" sz="2400" b="1">
                <a:solidFill>
                  <a:srgbClr val="2F6AFD"/>
                </a:solidFill>
                <a:latin typeface="Lucida Handwriting" charset="0"/>
                <a:ea typeface="굴림" charset="0"/>
                <a:cs typeface="굴림" charset="0"/>
              </a:rPr>
              <a:t>히브리어</a:t>
            </a:r>
          </a:p>
        </p:txBody>
      </p:sp>
      <p:sp>
        <p:nvSpPr>
          <p:cNvPr id="319532" name="Rectangle 44">
            <a:extLst>
              <a:ext uri="{FF2B5EF4-FFF2-40B4-BE49-F238E27FC236}">
                <a16:creationId xmlns:a16="http://schemas.microsoft.com/office/drawing/2014/main" id="{3264AA82-AD85-6841-A8F4-B05540D0E480}"/>
              </a:ext>
            </a:extLst>
          </p:cNvPr>
          <p:cNvSpPr>
            <a:spLocks noChangeArrowheads="1"/>
          </p:cNvSpPr>
          <p:nvPr/>
        </p:nvSpPr>
        <p:spPr bwMode="auto">
          <a:xfrm>
            <a:off x="7392988" y="2716213"/>
            <a:ext cx="1076325"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ko-KR" altLang="en-US" sz="2400" b="1">
                <a:solidFill>
                  <a:srgbClr val="2F6AFD"/>
                </a:solidFill>
                <a:latin typeface="Lucida Handwriting" charset="0"/>
                <a:ea typeface="굴림" charset="0"/>
                <a:cs typeface="굴림" charset="0"/>
              </a:rPr>
              <a:t>헬라어</a:t>
            </a:r>
          </a:p>
        </p:txBody>
      </p:sp>
      <p:sp>
        <p:nvSpPr>
          <p:cNvPr id="319533" name="Rectangle 45">
            <a:extLst>
              <a:ext uri="{FF2B5EF4-FFF2-40B4-BE49-F238E27FC236}">
                <a16:creationId xmlns:a16="http://schemas.microsoft.com/office/drawing/2014/main" id="{D58D2E23-B469-BA41-9090-AF11C3F4630F}"/>
              </a:ext>
            </a:extLst>
          </p:cNvPr>
          <p:cNvSpPr>
            <a:spLocks noChangeArrowheads="1"/>
          </p:cNvSpPr>
          <p:nvPr/>
        </p:nvSpPr>
        <p:spPr bwMode="auto">
          <a:xfrm>
            <a:off x="7302500" y="3384550"/>
            <a:ext cx="946150"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ko-KR" altLang="en-US" sz="2400" b="1">
                <a:solidFill>
                  <a:srgbClr val="2F6AFD"/>
                </a:solidFill>
                <a:latin typeface="Lucida Handwriting" charset="0"/>
                <a:ea typeface="굴림" charset="0"/>
                <a:cs typeface="굴림" charset="0"/>
              </a:rPr>
              <a:t>은혜</a:t>
            </a:r>
            <a:r>
              <a:rPr lang="en-US" altLang="ko-KR" sz="2400" b="1">
                <a:solidFill>
                  <a:srgbClr val="2F6AFD"/>
                </a:solidFill>
                <a:latin typeface="Lucida Handwriting" charset="0"/>
                <a:ea typeface="굴림" charset="0"/>
                <a:cs typeface="굴림" charset="0"/>
              </a:rPr>
              <a:t>/</a:t>
            </a:r>
            <a:r>
              <a:rPr lang="en-US" altLang="ko-KR" sz="2400" b="1">
                <a:solidFill>
                  <a:srgbClr val="FFFF00"/>
                </a:solidFill>
                <a:latin typeface="Lucida Handwriting" charset="0"/>
                <a:ea typeface="굴림" charset="0"/>
                <a:cs typeface="굴림" charset="0"/>
              </a:rPr>
              <a:t> </a:t>
            </a:r>
            <a:endParaRPr lang="en-US" altLang="ko-KR" sz="1800" b="1">
              <a:solidFill>
                <a:srgbClr val="FFFF00"/>
              </a:solidFill>
              <a:latin typeface="Lucida Handwriting" charset="0"/>
              <a:ea typeface="굴림" charset="0"/>
              <a:cs typeface="굴림" charset="0"/>
            </a:endParaRPr>
          </a:p>
        </p:txBody>
      </p:sp>
      <p:sp>
        <p:nvSpPr>
          <p:cNvPr id="319534" name="Rectangle 46">
            <a:extLst>
              <a:ext uri="{FF2B5EF4-FFF2-40B4-BE49-F238E27FC236}">
                <a16:creationId xmlns:a16="http://schemas.microsoft.com/office/drawing/2014/main" id="{3D08C3DB-08DC-C540-872B-DF361DD244AF}"/>
              </a:ext>
            </a:extLst>
          </p:cNvPr>
          <p:cNvSpPr>
            <a:spLocks noChangeArrowheads="1"/>
          </p:cNvSpPr>
          <p:nvPr/>
        </p:nvSpPr>
        <p:spPr bwMode="auto">
          <a:xfrm>
            <a:off x="509588" y="3386138"/>
            <a:ext cx="1136650"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tabLst>
                <a:tab pos="460375" algn="l"/>
              </a:tabLst>
              <a:defRPr/>
            </a:pPr>
            <a:r>
              <a:rPr lang="ko-KR" altLang="en-US" sz="2400" b="1">
                <a:solidFill>
                  <a:srgbClr val="2F6AFD"/>
                </a:solidFill>
                <a:latin typeface="Lucida Handwriting" charset="0"/>
                <a:ea typeface="굴림" charset="0"/>
                <a:cs typeface="굴림" charset="0"/>
              </a:rPr>
              <a:t>율법</a:t>
            </a:r>
            <a:r>
              <a:rPr lang="en-US" altLang="ko-KR" sz="2400" b="1">
                <a:solidFill>
                  <a:srgbClr val="2F6AFD"/>
                </a:solidFill>
                <a:latin typeface="Lucida Handwriting" charset="0"/>
                <a:ea typeface="굴림" charset="0"/>
                <a:cs typeface="굴림" charset="0"/>
              </a:rPr>
              <a:t>/</a:t>
            </a:r>
            <a:endParaRPr lang="en-US" altLang="ko-KR" sz="1800" b="1">
              <a:solidFill>
                <a:srgbClr val="2F6AFD"/>
              </a:solidFill>
              <a:latin typeface="Lucida Handwriting" charset="0"/>
              <a:ea typeface="굴림" charset="0"/>
              <a:cs typeface="굴림" charset="0"/>
            </a:endParaRPr>
          </a:p>
        </p:txBody>
      </p:sp>
      <p:sp>
        <p:nvSpPr>
          <p:cNvPr id="319535" name="Rectangle 47">
            <a:extLst>
              <a:ext uri="{FF2B5EF4-FFF2-40B4-BE49-F238E27FC236}">
                <a16:creationId xmlns:a16="http://schemas.microsoft.com/office/drawing/2014/main" id="{EAC70E01-FF5F-624B-8C12-7862EC65A5E5}"/>
              </a:ext>
            </a:extLst>
          </p:cNvPr>
          <p:cNvSpPr>
            <a:spLocks noChangeArrowheads="1"/>
          </p:cNvSpPr>
          <p:nvPr/>
        </p:nvSpPr>
        <p:spPr bwMode="auto">
          <a:xfrm>
            <a:off x="-57150" y="4491038"/>
            <a:ext cx="1976438" cy="4540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400" b="1">
                <a:solidFill>
                  <a:srgbClr val="2F6AFD"/>
                </a:solidFill>
                <a:latin typeface="Lucida Handwriting" charset="0"/>
                <a:ea typeface="굴림" charset="0"/>
                <a:cs typeface="굴림" charset="0"/>
              </a:rPr>
              <a:t>망원경</a:t>
            </a:r>
          </a:p>
        </p:txBody>
      </p:sp>
      <p:sp>
        <p:nvSpPr>
          <p:cNvPr id="319536" name="Rectangle 48">
            <a:extLst>
              <a:ext uri="{FF2B5EF4-FFF2-40B4-BE49-F238E27FC236}">
                <a16:creationId xmlns:a16="http://schemas.microsoft.com/office/drawing/2014/main" id="{BC0CEEA8-1EE6-A54A-9DA9-0851BD908A07}"/>
              </a:ext>
            </a:extLst>
          </p:cNvPr>
          <p:cNvSpPr>
            <a:spLocks noChangeArrowheads="1"/>
          </p:cNvSpPr>
          <p:nvPr/>
        </p:nvSpPr>
        <p:spPr bwMode="auto">
          <a:xfrm>
            <a:off x="7091363" y="4510088"/>
            <a:ext cx="2152650" cy="4540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400" b="1">
                <a:solidFill>
                  <a:srgbClr val="2F6AFD"/>
                </a:solidFill>
                <a:latin typeface="Lucida Handwriting" charset="0"/>
                <a:ea typeface="굴림" charset="0"/>
                <a:cs typeface="굴림" charset="0"/>
              </a:rPr>
              <a:t>망원경</a:t>
            </a:r>
          </a:p>
        </p:txBody>
      </p:sp>
      <p:sp>
        <p:nvSpPr>
          <p:cNvPr id="319537" name="Rectangle 49">
            <a:extLst>
              <a:ext uri="{FF2B5EF4-FFF2-40B4-BE49-F238E27FC236}">
                <a16:creationId xmlns:a16="http://schemas.microsoft.com/office/drawing/2014/main" id="{19E7F360-FD6D-6B4E-8DE0-019A9FD30A48}"/>
              </a:ext>
            </a:extLst>
          </p:cNvPr>
          <p:cNvSpPr>
            <a:spLocks noChangeArrowheads="1"/>
          </p:cNvSpPr>
          <p:nvPr/>
        </p:nvSpPr>
        <p:spPr bwMode="auto">
          <a:xfrm>
            <a:off x="-85725" y="5184775"/>
            <a:ext cx="1831975" cy="4540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400" b="1">
                <a:solidFill>
                  <a:srgbClr val="2F6AFD"/>
                </a:solidFill>
                <a:latin typeface="Lucida Handwriting" charset="0"/>
                <a:ea typeface="굴림" charset="0"/>
                <a:cs typeface="굴림" charset="0"/>
              </a:rPr>
              <a:t>영원 과거</a:t>
            </a:r>
            <a:endParaRPr lang="en-US" altLang="ko-KR" sz="2400" b="1">
              <a:solidFill>
                <a:srgbClr val="2F6AFD"/>
              </a:solidFill>
              <a:latin typeface="Lucida Handwriting" charset="0"/>
              <a:ea typeface="굴림" charset="0"/>
              <a:cs typeface="굴림" charset="0"/>
            </a:endParaRPr>
          </a:p>
        </p:txBody>
      </p:sp>
      <p:sp>
        <p:nvSpPr>
          <p:cNvPr id="319538" name="Rectangle 50">
            <a:extLst>
              <a:ext uri="{FF2B5EF4-FFF2-40B4-BE49-F238E27FC236}">
                <a16:creationId xmlns:a16="http://schemas.microsoft.com/office/drawing/2014/main" id="{052BA422-D0C2-0D40-999A-BF8713996517}"/>
              </a:ext>
            </a:extLst>
          </p:cNvPr>
          <p:cNvSpPr>
            <a:spLocks noChangeArrowheads="1"/>
          </p:cNvSpPr>
          <p:nvPr/>
        </p:nvSpPr>
        <p:spPr bwMode="auto">
          <a:xfrm>
            <a:off x="7278688" y="5184775"/>
            <a:ext cx="1814512" cy="4540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400" b="1">
                <a:solidFill>
                  <a:srgbClr val="2F6AFD"/>
                </a:solidFill>
                <a:latin typeface="Lucida Handwriting" charset="0"/>
                <a:ea typeface="굴림" charset="0"/>
                <a:cs typeface="굴림" charset="0"/>
              </a:rPr>
              <a:t>영원 미래</a:t>
            </a:r>
            <a:endParaRPr lang="en-US" altLang="ko-KR" sz="2400" b="1">
              <a:solidFill>
                <a:srgbClr val="2F6AFD"/>
              </a:solidFill>
              <a:latin typeface="Lucida Handwriting" charset="0"/>
              <a:ea typeface="굴림" charset="0"/>
              <a:cs typeface="굴림" charset="0"/>
            </a:endParaRPr>
          </a:p>
        </p:txBody>
      </p:sp>
      <p:sp>
        <p:nvSpPr>
          <p:cNvPr id="319539" name="Text Box 51">
            <a:extLst>
              <a:ext uri="{FF2B5EF4-FFF2-40B4-BE49-F238E27FC236}">
                <a16:creationId xmlns:a16="http://schemas.microsoft.com/office/drawing/2014/main" id="{96A61730-4F40-554B-89DD-0877DF523E73}"/>
              </a:ext>
            </a:extLst>
          </p:cNvPr>
          <p:cNvSpPr txBox="1">
            <a:spLocks noChangeArrowheads="1"/>
          </p:cNvSpPr>
          <p:nvPr/>
        </p:nvSpPr>
        <p:spPr bwMode="auto">
          <a:xfrm>
            <a:off x="247650" y="3730625"/>
            <a:ext cx="1951038" cy="457200"/>
          </a:xfrm>
          <a:prstGeom prst="rect">
            <a:avLst/>
          </a:prstGeom>
          <a:noFill/>
          <a:ln>
            <a:noFill/>
          </a:ln>
          <a:effectLst>
            <a:outerShdw blurRad="63500" dist="5388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spcBef>
                <a:spcPct val="50000"/>
              </a:spcBef>
              <a:defRPr/>
            </a:pPr>
            <a:r>
              <a:rPr lang="ko-KR" altLang="en-US" sz="2400" b="1">
                <a:solidFill>
                  <a:srgbClr val="2F6AFD"/>
                </a:solidFill>
                <a:latin typeface="Lucida Handwriting" charset="0"/>
                <a:ea typeface="굴림" charset="0"/>
                <a:cs typeface="굴림" charset="0"/>
              </a:rPr>
              <a:t>약속</a:t>
            </a:r>
            <a:r>
              <a:rPr lang="ko-KR" altLang="en-US" sz="2400" b="1">
                <a:solidFill>
                  <a:srgbClr val="FFFF00"/>
                </a:solidFill>
                <a:latin typeface="Lucida Handwriting" charset="0"/>
                <a:ea typeface="굴림" charset="0"/>
                <a:cs typeface="굴림" charset="0"/>
              </a:rPr>
              <a:t> </a:t>
            </a:r>
          </a:p>
        </p:txBody>
      </p:sp>
      <p:sp>
        <p:nvSpPr>
          <p:cNvPr id="319540" name="Text Box 52">
            <a:extLst>
              <a:ext uri="{FF2B5EF4-FFF2-40B4-BE49-F238E27FC236}">
                <a16:creationId xmlns:a16="http://schemas.microsoft.com/office/drawing/2014/main" id="{4BCA55F2-2040-8342-87C1-1807609E248A}"/>
              </a:ext>
            </a:extLst>
          </p:cNvPr>
          <p:cNvSpPr txBox="1">
            <a:spLocks noChangeArrowheads="1"/>
          </p:cNvSpPr>
          <p:nvPr/>
        </p:nvSpPr>
        <p:spPr bwMode="auto">
          <a:xfrm>
            <a:off x="6796088" y="3730625"/>
            <a:ext cx="2767012" cy="457200"/>
          </a:xfrm>
          <a:prstGeom prst="rect">
            <a:avLst/>
          </a:prstGeom>
          <a:noFill/>
          <a:ln>
            <a:noFill/>
          </a:ln>
          <a:effectLst>
            <a:outerShdw blurRad="63500" dist="7184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l">
              <a:defRPr/>
            </a:pPr>
            <a:r>
              <a:rPr lang="ko-KR" altLang="en-US" sz="2400" b="1">
                <a:solidFill>
                  <a:srgbClr val="FFFF00"/>
                </a:solidFill>
                <a:latin typeface="Lucida Handwriting" charset="0"/>
                <a:ea typeface="굴림" charset="0"/>
                <a:cs typeface="굴림" charset="0"/>
              </a:rPr>
              <a:t>               </a:t>
            </a:r>
            <a:r>
              <a:rPr lang="ko-KR" altLang="en-US" sz="2400" b="1">
                <a:solidFill>
                  <a:srgbClr val="2F6AFD"/>
                </a:solidFill>
                <a:latin typeface="Lucida Handwriting" charset="0"/>
                <a:ea typeface="굴림" charset="0"/>
                <a:cs typeface="굴림" charset="0"/>
              </a:rPr>
              <a:t>성취</a:t>
            </a:r>
            <a:endParaRPr lang="ko-KR" altLang="en-US">
              <a:solidFill>
                <a:srgbClr val="2F6AFD"/>
              </a:solidFill>
              <a:latin typeface="Times" charset="0"/>
              <a:ea typeface="굴림" charset="0"/>
              <a:cs typeface="굴림" charset="0"/>
            </a:endParaRPr>
          </a:p>
        </p:txBody>
      </p:sp>
      <p:sp>
        <p:nvSpPr>
          <p:cNvPr id="319541" name="Line 53">
            <a:extLst>
              <a:ext uri="{FF2B5EF4-FFF2-40B4-BE49-F238E27FC236}">
                <a16:creationId xmlns:a16="http://schemas.microsoft.com/office/drawing/2014/main" id="{CBBB52A7-B7FA-4D4F-9AA2-88944795ABA6}"/>
              </a:ext>
            </a:extLst>
          </p:cNvPr>
          <p:cNvSpPr>
            <a:spLocks noChangeShapeType="1"/>
          </p:cNvSpPr>
          <p:nvPr/>
        </p:nvSpPr>
        <p:spPr bwMode="auto">
          <a:xfrm>
            <a:off x="7135813" y="1884363"/>
            <a:ext cx="969962"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19542" name="Line 54">
            <a:extLst>
              <a:ext uri="{FF2B5EF4-FFF2-40B4-BE49-F238E27FC236}">
                <a16:creationId xmlns:a16="http://schemas.microsoft.com/office/drawing/2014/main" id="{B1477A76-12AF-7741-B4DC-92F527A79FB3}"/>
              </a:ext>
            </a:extLst>
          </p:cNvPr>
          <p:cNvSpPr>
            <a:spLocks noChangeShapeType="1"/>
          </p:cNvSpPr>
          <p:nvPr/>
        </p:nvSpPr>
        <p:spPr bwMode="auto">
          <a:xfrm>
            <a:off x="7345363" y="2651125"/>
            <a:ext cx="969962"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19543" name="Line 55">
            <a:extLst>
              <a:ext uri="{FF2B5EF4-FFF2-40B4-BE49-F238E27FC236}">
                <a16:creationId xmlns:a16="http://schemas.microsoft.com/office/drawing/2014/main" id="{847490E6-A71C-A245-A794-5A16B54EDF62}"/>
              </a:ext>
            </a:extLst>
          </p:cNvPr>
          <p:cNvSpPr>
            <a:spLocks noChangeShapeType="1"/>
          </p:cNvSpPr>
          <p:nvPr/>
        </p:nvSpPr>
        <p:spPr bwMode="auto">
          <a:xfrm>
            <a:off x="7440613" y="3316288"/>
            <a:ext cx="969962"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19544" name="Line 56">
            <a:extLst>
              <a:ext uri="{FF2B5EF4-FFF2-40B4-BE49-F238E27FC236}">
                <a16:creationId xmlns:a16="http://schemas.microsoft.com/office/drawing/2014/main" id="{16787EB0-128D-CC4C-B61D-DE224EA3980A}"/>
              </a:ext>
            </a:extLst>
          </p:cNvPr>
          <p:cNvSpPr>
            <a:spLocks noChangeShapeType="1"/>
          </p:cNvSpPr>
          <p:nvPr/>
        </p:nvSpPr>
        <p:spPr bwMode="auto">
          <a:xfrm>
            <a:off x="866775" y="1893888"/>
            <a:ext cx="969963"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19545" name="Line 57">
            <a:extLst>
              <a:ext uri="{FF2B5EF4-FFF2-40B4-BE49-F238E27FC236}">
                <a16:creationId xmlns:a16="http://schemas.microsoft.com/office/drawing/2014/main" id="{5A4A1ABC-F3C5-704F-A68E-B82241307724}"/>
              </a:ext>
            </a:extLst>
          </p:cNvPr>
          <p:cNvSpPr>
            <a:spLocks noChangeShapeType="1"/>
          </p:cNvSpPr>
          <p:nvPr/>
        </p:nvSpPr>
        <p:spPr bwMode="auto">
          <a:xfrm>
            <a:off x="762000" y="2660650"/>
            <a:ext cx="969963"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19546" name="Line 58">
            <a:extLst>
              <a:ext uri="{FF2B5EF4-FFF2-40B4-BE49-F238E27FC236}">
                <a16:creationId xmlns:a16="http://schemas.microsoft.com/office/drawing/2014/main" id="{6A5A3F1D-D736-5C45-8FEF-E10A5CF0A62B}"/>
              </a:ext>
            </a:extLst>
          </p:cNvPr>
          <p:cNvSpPr>
            <a:spLocks noChangeShapeType="1"/>
          </p:cNvSpPr>
          <p:nvPr/>
        </p:nvSpPr>
        <p:spPr bwMode="auto">
          <a:xfrm>
            <a:off x="495300" y="4391025"/>
            <a:ext cx="969963"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grpSp>
        <p:nvGrpSpPr>
          <p:cNvPr id="27693" name="Group 59">
            <a:extLst>
              <a:ext uri="{FF2B5EF4-FFF2-40B4-BE49-F238E27FC236}">
                <a16:creationId xmlns:a16="http://schemas.microsoft.com/office/drawing/2014/main" id="{D33F3BB5-84AC-F445-A596-E019B344273A}"/>
              </a:ext>
            </a:extLst>
          </p:cNvPr>
          <p:cNvGrpSpPr>
            <a:grpSpLocks/>
          </p:cNvGrpSpPr>
          <p:nvPr/>
        </p:nvGrpSpPr>
        <p:grpSpPr bwMode="auto">
          <a:xfrm>
            <a:off x="5467350" y="588963"/>
            <a:ext cx="703263" cy="958850"/>
            <a:chOff x="2464" y="201"/>
            <a:chExt cx="443" cy="604"/>
          </a:xfrm>
        </p:grpSpPr>
        <p:sp>
          <p:nvSpPr>
            <p:cNvPr id="319548" name="Rectangle 60">
              <a:extLst>
                <a:ext uri="{FF2B5EF4-FFF2-40B4-BE49-F238E27FC236}">
                  <a16:creationId xmlns:a16="http://schemas.microsoft.com/office/drawing/2014/main" id="{2ABE5597-AC18-3A46-A946-97FDC9785BF6}"/>
                </a:ext>
              </a:extLst>
            </p:cNvPr>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a:effectLst/>
            <a:extLst>
              <a:ext uri="{AF507438-7753-43e0-B8FC-AC1667EBCBE1}">
                <a14:hiddenEffects xmlns="" xmlns:a14="http://schemas.microsoft.com/office/drawing/2010/main">
                  <a:effectLst>
                    <a:outerShdw blurRad="63500" dist="29783" dir="1514402" algn="ctr" rotWithShape="0">
                      <a:schemeClr val="tx1">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19549" name="Rectangle 61">
              <a:extLst>
                <a:ext uri="{FF2B5EF4-FFF2-40B4-BE49-F238E27FC236}">
                  <a16:creationId xmlns:a16="http://schemas.microsoft.com/office/drawing/2014/main" id="{315DA1E6-EC1D-2246-8653-8FA684D4F34B}"/>
                </a:ext>
              </a:extLst>
            </p:cNvPr>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a:effectLst/>
            <a:extLst>
              <a:ext uri="{AF507438-7753-43e0-B8FC-AC1667EBCBE1}">
                <a14:hiddenEffects xmlns="" xmlns:a14="http://schemas.microsoft.com/office/drawing/2010/main">
                  <a:effectLst>
                    <a:outerShdw blurRad="63500" dist="29783" dir="1514402" algn="ctr" rotWithShape="0">
                      <a:schemeClr val="tx1">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19550" name="Rectangle 62">
              <a:extLst>
                <a:ext uri="{FF2B5EF4-FFF2-40B4-BE49-F238E27FC236}">
                  <a16:creationId xmlns:a16="http://schemas.microsoft.com/office/drawing/2014/main" id="{1EC5BE27-5ED6-AB4C-B292-26423B58ED09}"/>
                </a:ext>
              </a:extLst>
            </p:cNvPr>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a:effectLst/>
            <a:extLst>
              <a:ext uri="{AF507438-7753-43e0-B8FC-AC1667EBCBE1}">
                <a14:hiddenEffects xmlns="" xmlns:a14="http://schemas.microsoft.com/office/drawing/2010/main">
                  <a:effectLst>
                    <a:outerShdw blurRad="63500" dist="29783" dir="1514402"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sp>
        <p:nvSpPr>
          <p:cNvPr id="319551" name="Text Box 63">
            <a:extLst>
              <a:ext uri="{FF2B5EF4-FFF2-40B4-BE49-F238E27FC236}">
                <a16:creationId xmlns:a16="http://schemas.microsoft.com/office/drawing/2014/main" id="{9F4D9FB8-5B36-1745-BE66-860D9521C578}"/>
              </a:ext>
            </a:extLst>
          </p:cNvPr>
          <p:cNvSpPr txBox="1">
            <a:spLocks noChangeArrowheads="1"/>
          </p:cNvSpPr>
          <p:nvPr/>
        </p:nvSpPr>
        <p:spPr bwMode="auto">
          <a:xfrm>
            <a:off x="8720138" y="80963"/>
            <a:ext cx="260350" cy="446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ko-KR" altLang="en-US" sz="2000">
                <a:solidFill>
                  <a:srgbClr val="FFA27C"/>
                </a:solidFill>
                <a:latin typeface="Comic Sans MS" charset="0"/>
                <a:ea typeface="굴림" charset="0"/>
                <a:cs typeface="굴림" charset="0"/>
              </a:rPr>
              <a:t> </a:t>
            </a:r>
          </a:p>
        </p:txBody>
      </p:sp>
      <p:sp>
        <p:nvSpPr>
          <p:cNvPr id="319552" name="Rectangle 64">
            <a:extLst>
              <a:ext uri="{FF2B5EF4-FFF2-40B4-BE49-F238E27FC236}">
                <a16:creationId xmlns:a16="http://schemas.microsoft.com/office/drawing/2014/main" id="{586E4221-9649-7244-8F38-1401DF30ED46}"/>
              </a:ext>
            </a:extLst>
          </p:cNvPr>
          <p:cNvSpPr>
            <a:spLocks noChangeArrowheads="1"/>
          </p:cNvSpPr>
          <p:nvPr/>
        </p:nvSpPr>
        <p:spPr bwMode="auto">
          <a:xfrm>
            <a:off x="8091488" y="6438900"/>
            <a:ext cx="339725"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altLang="ko-KR" sz="1000" b="1">
                <a:solidFill>
                  <a:schemeClr val="bg1"/>
                </a:solidFill>
                <a:effectLst>
                  <a:outerShdw blurRad="38100" dist="38100" dir="2700000" algn="tl">
                    <a:srgbClr val="000000"/>
                  </a:outerShdw>
                </a:effectLst>
                <a:latin typeface="Comic Sans MS" charset="0"/>
                <a:ea typeface="굴림" charset="0"/>
                <a:cs typeface="굴림" charset="0"/>
              </a:rPr>
              <a:t>24</a:t>
            </a:r>
            <a:endParaRPr lang="en-US" altLang="ko-KR" sz="1000" b="1">
              <a:effectLst>
                <a:outerShdw blurRad="38100" dist="38100" dir="2700000" algn="tl">
                  <a:srgbClr val="FFFFFF"/>
                </a:outerShdw>
              </a:effectLst>
              <a:latin typeface="Comic Sans MS" charset="0"/>
              <a:ea typeface="굴림" charset="0"/>
              <a:cs typeface="굴림" charset="0"/>
            </a:endParaRPr>
          </a:p>
        </p:txBody>
      </p:sp>
      <p:grpSp>
        <p:nvGrpSpPr>
          <p:cNvPr id="27696" name="Group 67">
            <a:extLst>
              <a:ext uri="{FF2B5EF4-FFF2-40B4-BE49-F238E27FC236}">
                <a16:creationId xmlns:a16="http://schemas.microsoft.com/office/drawing/2014/main" id="{0ADDBDA9-8C88-0C4A-9482-A05208A6F043}"/>
              </a:ext>
            </a:extLst>
          </p:cNvPr>
          <p:cNvGrpSpPr>
            <a:grpSpLocks/>
          </p:cNvGrpSpPr>
          <p:nvPr/>
        </p:nvGrpSpPr>
        <p:grpSpPr bwMode="auto">
          <a:xfrm>
            <a:off x="3421063" y="169863"/>
            <a:ext cx="2503487" cy="1403350"/>
            <a:chOff x="2155" y="107"/>
            <a:chExt cx="1577" cy="884"/>
          </a:xfrm>
        </p:grpSpPr>
        <p:sp>
          <p:nvSpPr>
            <p:cNvPr id="319556" name="Rectangle 68">
              <a:extLst>
                <a:ext uri="{FF2B5EF4-FFF2-40B4-BE49-F238E27FC236}">
                  <a16:creationId xmlns:a16="http://schemas.microsoft.com/office/drawing/2014/main" id="{D7DA2DB6-331F-2540-ADE2-78A6E12EBFF2}"/>
                </a:ext>
              </a:extLst>
            </p:cNvPr>
            <p:cNvSpPr>
              <a:spLocks noChangeArrowheads="1"/>
            </p:cNvSpPr>
            <p:nvPr/>
          </p:nvSpPr>
          <p:spPr bwMode="auto">
            <a:xfrm>
              <a:off x="2155" y="107"/>
              <a:ext cx="1029" cy="248"/>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000" b="1">
                  <a:solidFill>
                    <a:srgbClr val="2F6AFD"/>
                  </a:solidFill>
                  <a:latin typeface="Lucida Handwriting" charset="0"/>
                  <a:ea typeface="굴림" charset="0"/>
                  <a:cs typeface="굴림" charset="0"/>
                </a:rPr>
                <a:t>1600 </a:t>
              </a:r>
              <a:r>
                <a:rPr lang="ko-KR" altLang="en-US" sz="2000" b="1">
                  <a:solidFill>
                    <a:srgbClr val="2F6AFD"/>
                  </a:solidFill>
                  <a:latin typeface="Lucida Handwriting" charset="0"/>
                  <a:ea typeface="굴림" charset="0"/>
                  <a:cs typeface="굴림" charset="0"/>
                </a:rPr>
                <a:t>년 동안</a:t>
              </a:r>
            </a:p>
          </p:txBody>
        </p:sp>
        <p:sp>
          <p:nvSpPr>
            <p:cNvPr id="319557" name="Rectangle 69">
              <a:extLst>
                <a:ext uri="{FF2B5EF4-FFF2-40B4-BE49-F238E27FC236}">
                  <a16:creationId xmlns:a16="http://schemas.microsoft.com/office/drawing/2014/main" id="{B69DBF8E-C0D0-F24E-8BEC-116E14811428}"/>
                </a:ext>
              </a:extLst>
            </p:cNvPr>
            <p:cNvSpPr>
              <a:spLocks noChangeArrowheads="1"/>
            </p:cNvSpPr>
            <p:nvPr/>
          </p:nvSpPr>
          <p:spPr bwMode="auto">
            <a:xfrm>
              <a:off x="2250" y="335"/>
              <a:ext cx="881" cy="248"/>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defRPr/>
              </a:pPr>
              <a:r>
                <a:rPr lang="en-US" altLang="ko-KR" sz="2000" b="1">
                  <a:solidFill>
                    <a:srgbClr val="2F6AFD"/>
                  </a:solidFill>
                  <a:latin typeface="Lucida Handwriting" charset="0"/>
                  <a:ea typeface="굴림" charset="0"/>
                  <a:cs typeface="굴림" charset="0"/>
                </a:rPr>
                <a:t>40 </a:t>
              </a:r>
              <a:r>
                <a:rPr lang="ko-KR" altLang="en-US" sz="2000" b="1">
                  <a:solidFill>
                    <a:srgbClr val="2F6AFD"/>
                  </a:solidFill>
                  <a:latin typeface="Lucida Handwriting" charset="0"/>
                  <a:ea typeface="굴림" charset="0"/>
                  <a:cs typeface="굴림" charset="0"/>
                </a:rPr>
                <a:t>저자들</a:t>
              </a:r>
            </a:p>
          </p:txBody>
        </p:sp>
        <p:sp>
          <p:nvSpPr>
            <p:cNvPr id="319558" name="Rectangle 70">
              <a:extLst>
                <a:ext uri="{FF2B5EF4-FFF2-40B4-BE49-F238E27FC236}">
                  <a16:creationId xmlns:a16="http://schemas.microsoft.com/office/drawing/2014/main" id="{C4C309F3-9376-E640-8068-2828ADB45901}"/>
                </a:ext>
              </a:extLst>
            </p:cNvPr>
            <p:cNvSpPr>
              <a:spLocks noChangeArrowheads="1"/>
            </p:cNvSpPr>
            <p:nvPr/>
          </p:nvSpPr>
          <p:spPr bwMode="auto">
            <a:xfrm>
              <a:off x="2246" y="610"/>
              <a:ext cx="1128" cy="210"/>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600" b="1">
                  <a:solidFill>
                    <a:srgbClr val="2F6AFD"/>
                  </a:solidFill>
                  <a:latin typeface="Times" charset="0"/>
                  <a:ea typeface="굴림" charset="0"/>
                  <a:cs typeface="굴림" charset="0"/>
                </a:rPr>
                <a:t>한 가지 주제</a:t>
              </a:r>
              <a:r>
                <a:rPr lang="en-US" altLang="ko-KR" sz="1600" b="1">
                  <a:solidFill>
                    <a:srgbClr val="2F6AFD"/>
                  </a:solidFill>
                  <a:latin typeface="Times" charset="0"/>
                  <a:ea typeface="굴림" charset="0"/>
                  <a:cs typeface="굴림" charset="0"/>
                </a:rPr>
                <a:t>:</a:t>
              </a:r>
            </a:p>
          </p:txBody>
        </p:sp>
        <p:sp>
          <p:nvSpPr>
            <p:cNvPr id="319559" name="Rectangle 71">
              <a:extLst>
                <a:ext uri="{FF2B5EF4-FFF2-40B4-BE49-F238E27FC236}">
                  <a16:creationId xmlns:a16="http://schemas.microsoft.com/office/drawing/2014/main" id="{E6476909-08F2-B645-AEFB-31D03B778824}"/>
                </a:ext>
              </a:extLst>
            </p:cNvPr>
            <p:cNvSpPr>
              <a:spLocks noChangeArrowheads="1"/>
            </p:cNvSpPr>
            <p:nvPr/>
          </p:nvSpPr>
          <p:spPr bwMode="auto">
            <a:xfrm>
              <a:off x="2172" y="743"/>
              <a:ext cx="1560" cy="248"/>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defRPr/>
              </a:pPr>
              <a:r>
                <a:rPr lang="ko-KR" altLang="en-US" sz="2000" b="1">
                  <a:solidFill>
                    <a:srgbClr val="2F6AFD"/>
                  </a:solidFill>
                  <a:latin typeface="Lucida Handwriting" charset="0"/>
                  <a:ea typeface="굴림" charset="0"/>
                  <a:cs typeface="굴림" charset="0"/>
                </a:rPr>
                <a:t>하나님의 영광</a:t>
              </a:r>
              <a:endParaRPr lang="en-US" altLang="ko-KR" sz="2000" b="1">
                <a:solidFill>
                  <a:srgbClr val="2F6AFD"/>
                </a:solidFill>
                <a:latin typeface="Lucida Handwriting" charset="0"/>
                <a:ea typeface="굴림" charset="0"/>
                <a:cs typeface="굴림" charset="0"/>
              </a:endParaRPr>
            </a:p>
          </p:txBody>
        </p:sp>
      </p:grpSp>
      <p:sp>
        <p:nvSpPr>
          <p:cNvPr id="319560" name="Text Box 72">
            <a:extLst>
              <a:ext uri="{FF2B5EF4-FFF2-40B4-BE49-F238E27FC236}">
                <a16:creationId xmlns:a16="http://schemas.microsoft.com/office/drawing/2014/main" id="{ADC5B4A0-3FC6-5146-AAE9-77C8FE6C930F}"/>
              </a:ext>
            </a:extLst>
          </p:cNvPr>
          <p:cNvSpPr txBox="1">
            <a:spLocks noChangeArrowheads="1"/>
          </p:cNvSpPr>
          <p:nvPr/>
        </p:nvSpPr>
        <p:spPr bwMode="auto">
          <a:xfrm>
            <a:off x="8502650" y="6353175"/>
            <a:ext cx="323850" cy="411163"/>
          </a:xfrm>
          <a:prstGeom prst="rect">
            <a:avLst/>
          </a:prstGeom>
          <a:noFill/>
          <a:ln>
            <a:noFill/>
          </a:ln>
          <a:effectLst>
            <a:outerShdw blurRad="63500" dist="17961"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p>
            <a:pPr>
              <a:spcBef>
                <a:spcPct val="50000"/>
              </a:spcBef>
              <a:defRPr/>
            </a:pPr>
            <a:r>
              <a:rPr lang="en-US" altLang="ko-KR" sz="1800" b="1">
                <a:solidFill>
                  <a:srgbClr val="FEF800"/>
                </a:solidFill>
                <a:latin typeface="Comic Sans MS" charset="0"/>
                <a:ea typeface="굴림" charset="0"/>
                <a:cs typeface="굴림" charset="0"/>
              </a:rPr>
              <a:t>1</a:t>
            </a:r>
          </a:p>
        </p:txBody>
      </p:sp>
      <p:grpSp>
        <p:nvGrpSpPr>
          <p:cNvPr id="319561" name="Group 73">
            <a:extLst>
              <a:ext uri="{FF2B5EF4-FFF2-40B4-BE49-F238E27FC236}">
                <a16:creationId xmlns:a16="http://schemas.microsoft.com/office/drawing/2014/main" id="{C0F2766E-322D-F547-B9EB-9EF2A23C9661}"/>
              </a:ext>
            </a:extLst>
          </p:cNvPr>
          <p:cNvGrpSpPr>
            <a:grpSpLocks/>
          </p:cNvGrpSpPr>
          <p:nvPr/>
        </p:nvGrpSpPr>
        <p:grpSpPr bwMode="auto">
          <a:xfrm>
            <a:off x="1349375" y="1947863"/>
            <a:ext cx="6572250" cy="3090862"/>
            <a:chOff x="850" y="1227"/>
            <a:chExt cx="4140" cy="1947"/>
          </a:xfrm>
        </p:grpSpPr>
        <p:sp>
          <p:nvSpPr>
            <p:cNvPr id="319562" name="Rectangle 74">
              <a:extLst>
                <a:ext uri="{FF2B5EF4-FFF2-40B4-BE49-F238E27FC236}">
                  <a16:creationId xmlns:a16="http://schemas.microsoft.com/office/drawing/2014/main" id="{13C0C1AA-16BF-6048-B60F-BF4A80BF971C}"/>
                </a:ext>
              </a:extLst>
            </p:cNvPr>
            <p:cNvSpPr>
              <a:spLocks noChangeArrowheads="1"/>
            </p:cNvSpPr>
            <p:nvPr/>
          </p:nvSpPr>
          <p:spPr bwMode="auto">
            <a:xfrm>
              <a:off x="1195" y="1325"/>
              <a:ext cx="3647" cy="1849"/>
            </a:xfrm>
            <a:prstGeom prst="rect">
              <a:avLst/>
            </a:prstGeom>
            <a:solidFill>
              <a:schemeClr val="tx1"/>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nvGrpSpPr>
            <p:cNvPr id="27700" name="Group 75">
              <a:extLst>
                <a:ext uri="{FF2B5EF4-FFF2-40B4-BE49-F238E27FC236}">
                  <a16:creationId xmlns:a16="http://schemas.microsoft.com/office/drawing/2014/main" id="{8F4CAF29-AD3C-E145-9C17-B755666A18EE}"/>
                </a:ext>
              </a:extLst>
            </p:cNvPr>
            <p:cNvGrpSpPr>
              <a:grpSpLocks/>
            </p:cNvGrpSpPr>
            <p:nvPr/>
          </p:nvGrpSpPr>
          <p:grpSpPr bwMode="auto">
            <a:xfrm>
              <a:off x="850" y="1227"/>
              <a:ext cx="4140" cy="1856"/>
              <a:chOff x="-99" y="886"/>
              <a:chExt cx="4140" cy="1856"/>
            </a:xfrm>
          </p:grpSpPr>
          <p:grpSp>
            <p:nvGrpSpPr>
              <p:cNvPr id="27701" name="Group 76">
                <a:extLst>
                  <a:ext uri="{FF2B5EF4-FFF2-40B4-BE49-F238E27FC236}">
                    <a16:creationId xmlns:a16="http://schemas.microsoft.com/office/drawing/2014/main" id="{3572A220-4460-F544-BB90-7BD459EE86F6}"/>
                  </a:ext>
                </a:extLst>
              </p:cNvPr>
              <p:cNvGrpSpPr>
                <a:grpSpLocks/>
              </p:cNvGrpSpPr>
              <p:nvPr/>
            </p:nvGrpSpPr>
            <p:grpSpPr bwMode="auto">
              <a:xfrm>
                <a:off x="-55" y="886"/>
                <a:ext cx="4096" cy="1856"/>
                <a:chOff x="-55" y="886"/>
                <a:chExt cx="4096" cy="1856"/>
              </a:xfrm>
            </p:grpSpPr>
            <p:sp>
              <p:nvSpPr>
                <p:cNvPr id="319565" name="Rectangle 77">
                  <a:extLst>
                    <a:ext uri="{FF2B5EF4-FFF2-40B4-BE49-F238E27FC236}">
                      <a16:creationId xmlns:a16="http://schemas.microsoft.com/office/drawing/2014/main" id="{E2B3B450-9551-5943-91CB-C4E86AE37789}"/>
                    </a:ext>
                  </a:extLst>
                </p:cNvPr>
                <p:cNvSpPr>
                  <a:spLocks noChangeArrowheads="1"/>
                </p:cNvSpPr>
                <p:nvPr/>
              </p:nvSpPr>
              <p:spPr bwMode="auto">
                <a:xfrm>
                  <a:off x="138" y="886"/>
                  <a:ext cx="3658" cy="1856"/>
                </a:xfrm>
                <a:prstGeom prst="rect">
                  <a:avLst/>
                </a:prstGeom>
                <a:gradFill rotWithShape="0">
                  <a:gsLst>
                    <a:gs pos="0">
                      <a:schemeClr val="accent2">
                        <a:gamma/>
                        <a:shade val="0"/>
                        <a:invGamma/>
                      </a:schemeClr>
                    </a:gs>
                    <a:gs pos="50000">
                      <a:schemeClr val="accent2"/>
                    </a:gs>
                    <a:gs pos="100000">
                      <a:schemeClr val="accent2">
                        <a:gamma/>
                        <a:shade val="0"/>
                        <a:invGamma/>
                      </a:schemeClr>
                    </a:gs>
                  </a:gsLst>
                  <a:lin ang="5400000" scaled="1"/>
                </a:gra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19566" name="Text Box 78">
                  <a:extLst>
                    <a:ext uri="{FF2B5EF4-FFF2-40B4-BE49-F238E27FC236}">
                      <a16:creationId xmlns:a16="http://schemas.microsoft.com/office/drawing/2014/main" id="{8023B8FC-515C-5047-A255-09739249B724}"/>
                    </a:ext>
                  </a:extLst>
                </p:cNvPr>
                <p:cNvSpPr txBox="1">
                  <a:spLocks noChangeArrowheads="1"/>
                </p:cNvSpPr>
                <p:nvPr/>
              </p:nvSpPr>
              <p:spPr bwMode="auto">
                <a:xfrm>
                  <a:off x="-55" y="956"/>
                  <a:ext cx="4096" cy="9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ko-KR" altLang="en-US" sz="4800" b="1" i="1">
                      <a:latin typeface="Comic Sans MS" charset="0"/>
                      <a:ea typeface="굴림" charset="0"/>
                      <a:cs typeface="굴림" charset="0"/>
                    </a:rPr>
                    <a:t>우리가 복습한 초점을 기억하라</a:t>
                  </a:r>
                  <a:r>
                    <a:rPr lang="en-US" altLang="ko-KR" sz="4800" b="1" i="1">
                      <a:latin typeface="Comic Sans MS" charset="0"/>
                      <a:ea typeface="굴림" charset="0"/>
                      <a:cs typeface="굴림" charset="0"/>
                    </a:rPr>
                    <a:t>...</a:t>
                  </a:r>
                </a:p>
              </p:txBody>
            </p:sp>
          </p:grpSp>
          <p:sp>
            <p:nvSpPr>
              <p:cNvPr id="319567" name="Text Box 79">
                <a:extLst>
                  <a:ext uri="{FF2B5EF4-FFF2-40B4-BE49-F238E27FC236}">
                    <a16:creationId xmlns:a16="http://schemas.microsoft.com/office/drawing/2014/main" id="{5977D4E8-387F-3148-889F-17F5EB797736}"/>
                  </a:ext>
                </a:extLst>
              </p:cNvPr>
              <p:cNvSpPr txBox="1">
                <a:spLocks noChangeArrowheads="1"/>
              </p:cNvSpPr>
              <p:nvPr/>
            </p:nvSpPr>
            <p:spPr bwMode="auto">
              <a:xfrm>
                <a:off x="-99" y="996"/>
                <a:ext cx="4096" cy="9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FEF8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ko-KR" altLang="en-US" sz="4800" b="1" i="1">
                    <a:solidFill>
                      <a:srgbClr val="FEF800"/>
                    </a:solidFill>
                    <a:latin typeface="Comic Sans MS" charset="0"/>
                    <a:ea typeface="굴림" charset="0"/>
                    <a:cs typeface="굴림" charset="0"/>
                  </a:rPr>
                  <a:t>우리가 복습한 초점을 기억하라</a:t>
                </a:r>
                <a:r>
                  <a:rPr lang="en-US" altLang="ko-KR" sz="4800" b="1" i="1">
                    <a:solidFill>
                      <a:srgbClr val="FEF800"/>
                    </a:solidFill>
                    <a:latin typeface="Comic Sans MS" charset="0"/>
                    <a:ea typeface="굴림" charset="0"/>
                    <a:cs typeface="굴림" charset="0"/>
                  </a:rPr>
                  <a:t>...</a:t>
                </a:r>
              </a:p>
            </p:txBody>
          </p:sp>
        </p:grpSp>
      </p:grpSp>
    </p:spTree>
  </p:cSld>
  <p:clrMapOvr>
    <a:masterClrMapping/>
  </p:clrMapOvr>
  <p:transition spd="med">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19568"/>
                                        </p:tgtEl>
                                        <p:attrNameLst>
                                          <p:attrName>style.visibility</p:attrName>
                                        </p:attrNameLst>
                                      </p:cBhvr>
                                      <p:to>
                                        <p:strVal val="visible"/>
                                      </p:to>
                                    </p:set>
                                    <p:anim calcmode="lin" valueType="num">
                                      <p:cBhvr>
                                        <p:cTn id="7" dur="500" fill="hold"/>
                                        <p:tgtEl>
                                          <p:spTgt spid="319568"/>
                                        </p:tgtEl>
                                        <p:attrNameLst>
                                          <p:attrName>ppt_w</p:attrName>
                                        </p:attrNameLst>
                                      </p:cBhvr>
                                      <p:tavLst>
                                        <p:tav tm="0">
                                          <p:val>
                                            <p:fltVal val="0"/>
                                          </p:val>
                                        </p:tav>
                                        <p:tav tm="100000">
                                          <p:val>
                                            <p:strVal val="#ppt_w"/>
                                          </p:val>
                                        </p:tav>
                                      </p:tavLst>
                                    </p:anim>
                                    <p:anim calcmode="lin" valueType="num">
                                      <p:cBhvr>
                                        <p:cTn id="8" dur="500" fill="hold"/>
                                        <p:tgtEl>
                                          <p:spTgt spid="319568"/>
                                        </p:tgtEl>
                                        <p:attrNameLst>
                                          <p:attrName>ppt_h</p:attrName>
                                        </p:attrNameLst>
                                      </p:cBhvr>
                                      <p:tavLst>
                                        <p:tav tm="0">
                                          <p:val>
                                            <p:fltVal val="0"/>
                                          </p:val>
                                        </p:tav>
                                        <p:tav tm="100000">
                                          <p:val>
                                            <p:strVal val="#ppt_h"/>
                                          </p:val>
                                        </p:tav>
                                      </p:tavLst>
                                    </p:anim>
                                    <p:anim calcmode="lin" valueType="num">
                                      <p:cBhvr>
                                        <p:cTn id="9" dur="500" fill="hold"/>
                                        <p:tgtEl>
                                          <p:spTgt spid="319568"/>
                                        </p:tgtEl>
                                        <p:attrNameLst>
                                          <p:attrName>ppt_x</p:attrName>
                                        </p:attrNameLst>
                                      </p:cBhvr>
                                      <p:tavLst>
                                        <p:tav tm="0">
                                          <p:val>
                                            <p:fltVal val="0.5"/>
                                          </p:val>
                                        </p:tav>
                                        <p:tav tm="100000">
                                          <p:val>
                                            <p:strVal val="#ppt_x"/>
                                          </p:val>
                                        </p:tav>
                                      </p:tavLst>
                                    </p:anim>
                                    <p:anim calcmode="lin" valueType="num">
                                      <p:cBhvr>
                                        <p:cTn id="10" dur="500" fill="hold"/>
                                        <p:tgtEl>
                                          <p:spTgt spid="319568"/>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9" presetClass="exit" presetSubtype="0" fill="hold" nodeType="afterEffect">
                                  <p:stCondLst>
                                    <p:cond delay="0"/>
                                  </p:stCondLst>
                                  <p:childTnLst>
                                    <p:animEffect transition="out" filter="dissolve">
                                      <p:cBhvr>
                                        <p:cTn id="13" dur="500"/>
                                        <p:tgtEl>
                                          <p:spTgt spid="319561"/>
                                        </p:tgtEl>
                                      </p:cBhvr>
                                    </p:animEffect>
                                    <p:set>
                                      <p:cBhvr>
                                        <p:cTn id="14" dur="1" fill="hold">
                                          <p:stCondLst>
                                            <p:cond delay="499"/>
                                          </p:stCondLst>
                                        </p:cTn>
                                        <p:tgtEl>
                                          <p:spTgt spid="3195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56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3" name="Group 64">
            <a:extLst>
              <a:ext uri="{FF2B5EF4-FFF2-40B4-BE49-F238E27FC236}">
                <a16:creationId xmlns:a16="http://schemas.microsoft.com/office/drawing/2014/main" id="{C213F381-FB0B-4046-ABB4-A51697276C01}"/>
              </a:ext>
            </a:extLst>
          </p:cNvPr>
          <p:cNvGrpSpPr>
            <a:grpSpLocks/>
          </p:cNvGrpSpPr>
          <p:nvPr/>
        </p:nvGrpSpPr>
        <p:grpSpPr bwMode="auto">
          <a:xfrm>
            <a:off x="-177800" y="188913"/>
            <a:ext cx="9639300" cy="6391275"/>
            <a:chOff x="-218" y="107"/>
            <a:chExt cx="6242" cy="4026"/>
          </a:xfrm>
        </p:grpSpPr>
        <p:sp>
          <p:nvSpPr>
            <p:cNvPr id="263170" name="Rectangle 2">
              <a:extLst>
                <a:ext uri="{FF2B5EF4-FFF2-40B4-BE49-F238E27FC236}">
                  <a16:creationId xmlns:a16="http://schemas.microsoft.com/office/drawing/2014/main" id="{DEDB5326-F315-8B48-B13A-5A965886E977}"/>
                </a:ext>
              </a:extLst>
            </p:cNvPr>
            <p:cNvSpPr>
              <a:spLocks noChangeArrowheads="1"/>
            </p:cNvSpPr>
            <p:nvPr/>
          </p:nvSpPr>
          <p:spPr bwMode="auto">
            <a:xfrm>
              <a:off x="1992" y="191"/>
              <a:ext cx="181" cy="1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1E1BC5"/>
                </a:solidFill>
                <a:latin typeface="Times" charset="0"/>
                <a:ea typeface="굴림" charset="0"/>
                <a:cs typeface="굴림" charset="0"/>
              </a:endParaRPr>
            </a:p>
          </p:txBody>
        </p:sp>
        <p:sp>
          <p:nvSpPr>
            <p:cNvPr id="263171" name="Rectangle 3">
              <a:extLst>
                <a:ext uri="{FF2B5EF4-FFF2-40B4-BE49-F238E27FC236}">
                  <a16:creationId xmlns:a16="http://schemas.microsoft.com/office/drawing/2014/main" id="{02840899-B4A6-5F46-8B51-EDB5E9044587}"/>
                </a:ext>
              </a:extLst>
            </p:cNvPr>
            <p:cNvSpPr>
              <a:spLocks noChangeArrowheads="1"/>
            </p:cNvSpPr>
            <p:nvPr/>
          </p:nvSpPr>
          <p:spPr bwMode="auto">
            <a:xfrm>
              <a:off x="1993" y="396"/>
              <a:ext cx="199" cy="1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1E1BC5"/>
                </a:solidFill>
                <a:latin typeface="Times" charset="0"/>
                <a:ea typeface="굴림" charset="0"/>
                <a:cs typeface="굴림" charset="0"/>
              </a:endParaRPr>
            </a:p>
          </p:txBody>
        </p:sp>
        <p:sp>
          <p:nvSpPr>
            <p:cNvPr id="263172" name="Rectangle 4">
              <a:extLst>
                <a:ext uri="{FF2B5EF4-FFF2-40B4-BE49-F238E27FC236}">
                  <a16:creationId xmlns:a16="http://schemas.microsoft.com/office/drawing/2014/main" id="{DCEB64D6-A74E-9B48-8B37-EA81B5C82C7A}"/>
                </a:ext>
              </a:extLst>
            </p:cNvPr>
            <p:cNvSpPr>
              <a:spLocks noChangeArrowheads="1"/>
            </p:cNvSpPr>
            <p:nvPr/>
          </p:nvSpPr>
          <p:spPr bwMode="auto">
            <a:xfrm>
              <a:off x="2155" y="107"/>
              <a:ext cx="1233" cy="277"/>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000" b="1">
                  <a:solidFill>
                    <a:srgbClr val="1E1BC5"/>
                  </a:solidFill>
                  <a:latin typeface="Lucida Handwriting" charset="0"/>
                  <a:ea typeface="굴림" charset="0"/>
                  <a:cs typeface="굴림" charset="0"/>
                </a:rPr>
                <a:t>1600 years</a:t>
              </a:r>
            </a:p>
          </p:txBody>
        </p:sp>
        <p:sp>
          <p:nvSpPr>
            <p:cNvPr id="263173" name="Rectangle 5">
              <a:extLst>
                <a:ext uri="{FF2B5EF4-FFF2-40B4-BE49-F238E27FC236}">
                  <a16:creationId xmlns:a16="http://schemas.microsoft.com/office/drawing/2014/main" id="{C7409430-9CBB-DD47-A7AB-5A0F8D6358B6}"/>
                </a:ext>
              </a:extLst>
            </p:cNvPr>
            <p:cNvSpPr>
              <a:spLocks noChangeArrowheads="1"/>
            </p:cNvSpPr>
            <p:nvPr/>
          </p:nvSpPr>
          <p:spPr bwMode="auto">
            <a:xfrm>
              <a:off x="2151" y="335"/>
              <a:ext cx="1253" cy="277"/>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000" b="1">
                  <a:solidFill>
                    <a:srgbClr val="1E1BC5"/>
                  </a:solidFill>
                  <a:latin typeface="Lucida Handwriting" charset="0"/>
                  <a:ea typeface="굴림" charset="0"/>
                  <a:cs typeface="굴림" charset="0"/>
                </a:rPr>
                <a:t>40 authors</a:t>
              </a:r>
            </a:p>
          </p:txBody>
        </p:sp>
        <p:sp>
          <p:nvSpPr>
            <p:cNvPr id="263174" name="Rectangle 6">
              <a:extLst>
                <a:ext uri="{FF2B5EF4-FFF2-40B4-BE49-F238E27FC236}">
                  <a16:creationId xmlns:a16="http://schemas.microsoft.com/office/drawing/2014/main" id="{F8E15681-EAFC-EF4C-83C6-A2427750D141}"/>
                </a:ext>
              </a:extLst>
            </p:cNvPr>
            <p:cNvSpPr>
              <a:spLocks noChangeArrowheads="1"/>
            </p:cNvSpPr>
            <p:nvPr/>
          </p:nvSpPr>
          <p:spPr bwMode="auto">
            <a:xfrm>
              <a:off x="2312" y="610"/>
              <a:ext cx="1062" cy="210"/>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1600" b="1">
                  <a:solidFill>
                    <a:srgbClr val="1E1BC5"/>
                  </a:solidFill>
                  <a:latin typeface="Times" charset="0"/>
                  <a:ea typeface="굴림" charset="0"/>
                  <a:cs typeface="굴림" charset="0"/>
                </a:rPr>
                <a:t>ONE THEME:</a:t>
              </a:r>
            </a:p>
          </p:txBody>
        </p:sp>
        <p:sp>
          <p:nvSpPr>
            <p:cNvPr id="263175" name="Rectangle 7">
              <a:extLst>
                <a:ext uri="{FF2B5EF4-FFF2-40B4-BE49-F238E27FC236}">
                  <a16:creationId xmlns:a16="http://schemas.microsoft.com/office/drawing/2014/main" id="{18897339-79ED-844B-9316-04324E21C9E9}"/>
                </a:ext>
              </a:extLst>
            </p:cNvPr>
            <p:cNvSpPr>
              <a:spLocks noChangeArrowheads="1"/>
            </p:cNvSpPr>
            <p:nvPr/>
          </p:nvSpPr>
          <p:spPr bwMode="auto">
            <a:xfrm>
              <a:off x="1990" y="638"/>
              <a:ext cx="192" cy="1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1E1BC5"/>
                </a:solidFill>
                <a:latin typeface="Times" charset="0"/>
                <a:ea typeface="굴림" charset="0"/>
                <a:cs typeface="굴림" charset="0"/>
              </a:endParaRPr>
            </a:p>
          </p:txBody>
        </p:sp>
        <p:sp>
          <p:nvSpPr>
            <p:cNvPr id="263176" name="Rectangle 8">
              <a:extLst>
                <a:ext uri="{FF2B5EF4-FFF2-40B4-BE49-F238E27FC236}">
                  <a16:creationId xmlns:a16="http://schemas.microsoft.com/office/drawing/2014/main" id="{F4CC1A26-00C2-5D4F-B875-AC06F3D15337}"/>
                </a:ext>
              </a:extLst>
            </p:cNvPr>
            <p:cNvSpPr>
              <a:spLocks noChangeArrowheads="1"/>
            </p:cNvSpPr>
            <p:nvPr/>
          </p:nvSpPr>
          <p:spPr bwMode="auto">
            <a:xfrm>
              <a:off x="1925" y="743"/>
              <a:ext cx="1806" cy="277"/>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defRPr/>
              </a:pPr>
              <a:r>
                <a:rPr lang="en-US" altLang="ko-KR" sz="2000" b="1">
                  <a:solidFill>
                    <a:srgbClr val="1E1BC5"/>
                  </a:solidFill>
                  <a:latin typeface="Lucida Handwriting" charset="0"/>
                  <a:ea typeface="굴림" charset="0"/>
                  <a:cs typeface="굴림" charset="0"/>
                </a:rPr>
                <a:t>the glory of God</a:t>
              </a:r>
            </a:p>
          </p:txBody>
        </p:sp>
        <p:sp>
          <p:nvSpPr>
            <p:cNvPr id="263177" name="Rectangle 9">
              <a:extLst>
                <a:ext uri="{FF2B5EF4-FFF2-40B4-BE49-F238E27FC236}">
                  <a16:creationId xmlns:a16="http://schemas.microsoft.com/office/drawing/2014/main" id="{F324DEAE-BDE8-B44B-8D00-55350D6A4B0E}"/>
                </a:ext>
              </a:extLst>
            </p:cNvPr>
            <p:cNvSpPr>
              <a:spLocks noChangeArrowheads="1"/>
            </p:cNvSpPr>
            <p:nvPr/>
          </p:nvSpPr>
          <p:spPr bwMode="auto">
            <a:xfrm>
              <a:off x="3974" y="447"/>
              <a:ext cx="1631" cy="674"/>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ko-KR" altLang="en-US" sz="2800" b="1">
                  <a:solidFill>
                    <a:srgbClr val="1E1BC5"/>
                  </a:solidFill>
                  <a:latin typeface="Lucida Handwriting" panose="03010101010101010101" pitchFamily="66" charset="77"/>
                  <a:ea typeface="굴림" panose="020B0600000101010101" pitchFamily="34" charset="-127"/>
                </a:rPr>
                <a:t>“</a:t>
              </a:r>
              <a:r>
                <a:rPr lang="en-US" altLang="ko-KR" sz="2800" b="1">
                  <a:solidFill>
                    <a:srgbClr val="1E1BC5"/>
                  </a:solidFill>
                  <a:latin typeface="Lucida Handwriting" panose="03010101010101010101" pitchFamily="66" charset="77"/>
                  <a:ea typeface="굴림" panose="020B0600000101010101" pitchFamily="34" charset="-127"/>
                </a:rPr>
                <a:t>NEW”  </a:t>
              </a:r>
            </a:p>
            <a:p>
              <a:r>
                <a:rPr lang="en-US" altLang="ko-KR" sz="2800" b="1">
                  <a:solidFill>
                    <a:srgbClr val="1E1BC5"/>
                  </a:solidFill>
                  <a:latin typeface="Lucida Handwriting" panose="03010101010101010101" pitchFamily="66" charset="77"/>
                  <a:ea typeface="굴림" panose="020B0600000101010101" pitchFamily="34" charset="-127"/>
                </a:rPr>
                <a:t>Testament</a:t>
              </a:r>
            </a:p>
          </p:txBody>
        </p:sp>
        <p:sp>
          <p:nvSpPr>
            <p:cNvPr id="263178" name="Rectangle 10">
              <a:extLst>
                <a:ext uri="{FF2B5EF4-FFF2-40B4-BE49-F238E27FC236}">
                  <a16:creationId xmlns:a16="http://schemas.microsoft.com/office/drawing/2014/main" id="{66AA14AF-88DD-2049-A560-8912B1A64A6D}"/>
                </a:ext>
              </a:extLst>
            </p:cNvPr>
            <p:cNvSpPr>
              <a:spLocks noChangeArrowheads="1"/>
            </p:cNvSpPr>
            <p:nvPr/>
          </p:nvSpPr>
          <p:spPr bwMode="auto">
            <a:xfrm>
              <a:off x="145" y="441"/>
              <a:ext cx="1631" cy="674"/>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ko-KR" altLang="en-US" sz="2800" b="1">
                  <a:solidFill>
                    <a:srgbClr val="1E1BC5"/>
                  </a:solidFill>
                  <a:latin typeface="Lucida Handwriting" panose="03010101010101010101" pitchFamily="66" charset="77"/>
                  <a:ea typeface="굴림" panose="020B0600000101010101" pitchFamily="34" charset="-127"/>
                </a:rPr>
                <a:t> “</a:t>
              </a:r>
              <a:r>
                <a:rPr lang="en-US" altLang="ko-KR" sz="2800" b="1">
                  <a:solidFill>
                    <a:srgbClr val="1E1BC5"/>
                  </a:solidFill>
                  <a:latin typeface="Lucida Handwriting" panose="03010101010101010101" pitchFamily="66" charset="77"/>
                  <a:ea typeface="굴림" panose="020B0600000101010101" pitchFamily="34" charset="-127"/>
                </a:rPr>
                <a:t>OLD” </a:t>
              </a:r>
            </a:p>
            <a:p>
              <a:r>
                <a:rPr lang="en-US" altLang="ko-KR" sz="2800" b="1">
                  <a:solidFill>
                    <a:srgbClr val="1E1BC5"/>
                  </a:solidFill>
                  <a:latin typeface="Lucida Handwriting" panose="03010101010101010101" pitchFamily="66" charset="77"/>
                  <a:ea typeface="굴림" panose="020B0600000101010101" pitchFamily="34" charset="-127"/>
                </a:rPr>
                <a:t>Testament</a:t>
              </a:r>
            </a:p>
          </p:txBody>
        </p:sp>
        <p:sp>
          <p:nvSpPr>
            <p:cNvPr id="263179" name="Rectangle 11">
              <a:extLst>
                <a:ext uri="{FF2B5EF4-FFF2-40B4-BE49-F238E27FC236}">
                  <a16:creationId xmlns:a16="http://schemas.microsoft.com/office/drawing/2014/main" id="{662B2D94-A173-6843-9357-FCC83D7FFB3D}"/>
                </a:ext>
              </a:extLst>
            </p:cNvPr>
            <p:cNvSpPr>
              <a:spLocks noChangeArrowheads="1"/>
            </p:cNvSpPr>
            <p:nvPr/>
          </p:nvSpPr>
          <p:spPr bwMode="auto">
            <a:xfrm>
              <a:off x="72" y="592"/>
              <a:ext cx="515" cy="190"/>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1E1BC5"/>
                </a:solidFill>
                <a:latin typeface="Times" charset="0"/>
                <a:ea typeface="굴림" charset="0"/>
                <a:cs typeface="굴림" charset="0"/>
              </a:endParaRPr>
            </a:p>
          </p:txBody>
        </p:sp>
        <p:sp>
          <p:nvSpPr>
            <p:cNvPr id="263180" name="Rectangle 12">
              <a:extLst>
                <a:ext uri="{FF2B5EF4-FFF2-40B4-BE49-F238E27FC236}">
                  <a16:creationId xmlns:a16="http://schemas.microsoft.com/office/drawing/2014/main" id="{E850210B-C350-C049-900F-A9E6EEAB6D19}"/>
                </a:ext>
              </a:extLst>
            </p:cNvPr>
            <p:cNvSpPr>
              <a:spLocks noChangeArrowheads="1"/>
            </p:cNvSpPr>
            <p:nvPr/>
          </p:nvSpPr>
          <p:spPr bwMode="auto">
            <a:xfrm>
              <a:off x="3736" y="592"/>
              <a:ext cx="515" cy="190"/>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1E1BC5"/>
                </a:solidFill>
                <a:latin typeface="Times" charset="0"/>
                <a:ea typeface="굴림" charset="0"/>
                <a:cs typeface="굴림" charset="0"/>
              </a:endParaRPr>
            </a:p>
          </p:txBody>
        </p:sp>
        <p:sp>
          <p:nvSpPr>
            <p:cNvPr id="263181" name="Rectangle 13">
              <a:extLst>
                <a:ext uri="{FF2B5EF4-FFF2-40B4-BE49-F238E27FC236}">
                  <a16:creationId xmlns:a16="http://schemas.microsoft.com/office/drawing/2014/main" id="{59F3AFD4-786C-A44A-875A-E7E9ED252E1D}"/>
                </a:ext>
              </a:extLst>
            </p:cNvPr>
            <p:cNvSpPr>
              <a:spLocks noChangeArrowheads="1"/>
            </p:cNvSpPr>
            <p:nvPr/>
          </p:nvSpPr>
          <p:spPr bwMode="auto">
            <a:xfrm>
              <a:off x="-64" y="1104"/>
              <a:ext cx="515" cy="190"/>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1E1BC5"/>
                </a:solidFill>
                <a:latin typeface="Times" charset="0"/>
                <a:ea typeface="굴림" charset="0"/>
                <a:cs typeface="굴림" charset="0"/>
              </a:endParaRPr>
            </a:p>
          </p:txBody>
        </p:sp>
        <p:sp>
          <p:nvSpPr>
            <p:cNvPr id="263182" name="Rectangle 14">
              <a:extLst>
                <a:ext uri="{FF2B5EF4-FFF2-40B4-BE49-F238E27FC236}">
                  <a16:creationId xmlns:a16="http://schemas.microsoft.com/office/drawing/2014/main" id="{BD24016B-5443-AC44-9320-E51230E1365D}"/>
                </a:ext>
              </a:extLst>
            </p:cNvPr>
            <p:cNvSpPr>
              <a:spLocks noChangeArrowheads="1"/>
            </p:cNvSpPr>
            <p:nvPr/>
          </p:nvSpPr>
          <p:spPr bwMode="auto">
            <a:xfrm>
              <a:off x="3738" y="1110"/>
              <a:ext cx="515" cy="190"/>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1E1BC5"/>
                </a:solidFill>
                <a:latin typeface="Times" charset="0"/>
                <a:ea typeface="굴림" charset="0"/>
                <a:cs typeface="굴림" charset="0"/>
              </a:endParaRPr>
            </a:p>
          </p:txBody>
        </p:sp>
        <p:sp>
          <p:nvSpPr>
            <p:cNvPr id="263183" name="Rectangle 15">
              <a:extLst>
                <a:ext uri="{FF2B5EF4-FFF2-40B4-BE49-F238E27FC236}">
                  <a16:creationId xmlns:a16="http://schemas.microsoft.com/office/drawing/2014/main" id="{2574E5AA-0DA7-C14D-8D06-7DF4C156EFE9}"/>
                </a:ext>
              </a:extLst>
            </p:cNvPr>
            <p:cNvSpPr>
              <a:spLocks noChangeArrowheads="1"/>
            </p:cNvSpPr>
            <p:nvPr/>
          </p:nvSpPr>
          <p:spPr bwMode="auto">
            <a:xfrm>
              <a:off x="3976" y="1271"/>
              <a:ext cx="1611" cy="321"/>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l"/>
              <a:r>
                <a:rPr lang="ko-KR" altLang="en-US" sz="2400" b="1">
                  <a:solidFill>
                    <a:srgbClr val="1E1BC5"/>
                  </a:solidFill>
                  <a:latin typeface="Lucida Handwriting" panose="03010101010101010101" pitchFamily="66" charset="77"/>
                  <a:ea typeface="굴림" panose="020B0600000101010101" pitchFamily="34" charset="-127"/>
                </a:rPr>
                <a:t>  “</a:t>
              </a:r>
              <a:r>
                <a:rPr lang="en-US" altLang="ko-KR" sz="2400" b="1">
                  <a:solidFill>
                    <a:srgbClr val="1E1BC5"/>
                  </a:solidFill>
                  <a:latin typeface="Lucida Handwriting" panose="03010101010101010101" pitchFamily="66" charset="77"/>
                  <a:ea typeface="굴림" panose="020B0600000101010101" pitchFamily="34" charset="-127"/>
                </a:rPr>
                <a:t>27” Books</a:t>
              </a:r>
            </a:p>
          </p:txBody>
        </p:sp>
        <p:sp>
          <p:nvSpPr>
            <p:cNvPr id="263184" name="Rectangle 16">
              <a:extLst>
                <a:ext uri="{FF2B5EF4-FFF2-40B4-BE49-F238E27FC236}">
                  <a16:creationId xmlns:a16="http://schemas.microsoft.com/office/drawing/2014/main" id="{CCFF1DCB-9654-A84A-AE67-8520C0C2508A}"/>
                </a:ext>
              </a:extLst>
            </p:cNvPr>
            <p:cNvSpPr>
              <a:spLocks noChangeArrowheads="1"/>
            </p:cNvSpPr>
            <p:nvPr/>
          </p:nvSpPr>
          <p:spPr bwMode="auto">
            <a:xfrm>
              <a:off x="197" y="1279"/>
              <a:ext cx="1444" cy="321"/>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l"/>
              <a:r>
                <a:rPr lang="ko-KR" altLang="en-US" sz="2400" b="1">
                  <a:solidFill>
                    <a:srgbClr val="1E1BC5"/>
                  </a:solidFill>
                  <a:latin typeface="Lucida Handwriting" panose="03010101010101010101" pitchFamily="66" charset="77"/>
                  <a:ea typeface="굴림" panose="020B0600000101010101" pitchFamily="34" charset="-127"/>
                </a:rPr>
                <a:t>“</a:t>
              </a:r>
              <a:r>
                <a:rPr lang="en-US" altLang="ko-KR" sz="2400" b="1">
                  <a:solidFill>
                    <a:srgbClr val="1E1BC5"/>
                  </a:solidFill>
                  <a:latin typeface="Lucida Handwriting" panose="03010101010101010101" pitchFamily="66" charset="77"/>
                  <a:ea typeface="굴림" panose="020B0600000101010101" pitchFamily="34" charset="-127"/>
                </a:rPr>
                <a:t>39” Books</a:t>
              </a:r>
            </a:p>
          </p:txBody>
        </p:sp>
        <p:sp>
          <p:nvSpPr>
            <p:cNvPr id="263185" name="Rectangle 17">
              <a:extLst>
                <a:ext uri="{FF2B5EF4-FFF2-40B4-BE49-F238E27FC236}">
                  <a16:creationId xmlns:a16="http://schemas.microsoft.com/office/drawing/2014/main" id="{940D4168-2768-A645-964F-9EADEBBEAD0A}"/>
                </a:ext>
              </a:extLst>
            </p:cNvPr>
            <p:cNvSpPr>
              <a:spLocks noChangeArrowheads="1"/>
            </p:cNvSpPr>
            <p:nvPr/>
          </p:nvSpPr>
          <p:spPr bwMode="auto">
            <a:xfrm>
              <a:off x="4030" y="1460"/>
              <a:ext cx="515" cy="190"/>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1E1BC5"/>
                </a:solidFill>
                <a:latin typeface="Times" charset="0"/>
                <a:ea typeface="굴림" charset="0"/>
                <a:cs typeface="굴림" charset="0"/>
              </a:endParaRPr>
            </a:p>
          </p:txBody>
        </p:sp>
        <p:sp>
          <p:nvSpPr>
            <p:cNvPr id="263186" name="Rectangle 18">
              <a:extLst>
                <a:ext uri="{FF2B5EF4-FFF2-40B4-BE49-F238E27FC236}">
                  <a16:creationId xmlns:a16="http://schemas.microsoft.com/office/drawing/2014/main" id="{0F295D3C-8C55-054D-AEC1-695400E99FA6}"/>
                </a:ext>
              </a:extLst>
            </p:cNvPr>
            <p:cNvSpPr>
              <a:spLocks noChangeArrowheads="1"/>
            </p:cNvSpPr>
            <p:nvPr/>
          </p:nvSpPr>
          <p:spPr bwMode="auto">
            <a:xfrm>
              <a:off x="32" y="1485"/>
              <a:ext cx="515" cy="190"/>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1E1BC5"/>
                </a:solidFill>
                <a:latin typeface="Times" charset="0"/>
                <a:ea typeface="굴림" charset="0"/>
                <a:cs typeface="굴림" charset="0"/>
              </a:endParaRPr>
            </a:p>
          </p:txBody>
        </p:sp>
        <p:sp>
          <p:nvSpPr>
            <p:cNvPr id="263187" name="Rectangle 19">
              <a:extLst>
                <a:ext uri="{FF2B5EF4-FFF2-40B4-BE49-F238E27FC236}">
                  <a16:creationId xmlns:a16="http://schemas.microsoft.com/office/drawing/2014/main" id="{C466A262-9748-5C47-ACF4-B614F55BB22F}"/>
                </a:ext>
              </a:extLst>
            </p:cNvPr>
            <p:cNvSpPr>
              <a:spLocks noChangeArrowheads="1"/>
            </p:cNvSpPr>
            <p:nvPr/>
          </p:nvSpPr>
          <p:spPr bwMode="auto">
            <a:xfrm>
              <a:off x="250" y="1711"/>
              <a:ext cx="1019" cy="321"/>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400" b="1">
                  <a:solidFill>
                    <a:srgbClr val="1E1BC5"/>
                  </a:solidFill>
                  <a:latin typeface="Lucida Handwriting" charset="0"/>
                  <a:ea typeface="굴림" charset="0"/>
                  <a:cs typeface="굴림" charset="0"/>
                </a:rPr>
                <a:t>Hebrew</a:t>
              </a:r>
            </a:p>
          </p:txBody>
        </p:sp>
        <p:sp>
          <p:nvSpPr>
            <p:cNvPr id="263188" name="Rectangle 20">
              <a:extLst>
                <a:ext uri="{FF2B5EF4-FFF2-40B4-BE49-F238E27FC236}">
                  <a16:creationId xmlns:a16="http://schemas.microsoft.com/office/drawing/2014/main" id="{1215A538-9F81-AF4F-8D04-10A36D191A41}"/>
                </a:ext>
              </a:extLst>
            </p:cNvPr>
            <p:cNvSpPr>
              <a:spLocks noChangeArrowheads="1"/>
            </p:cNvSpPr>
            <p:nvPr/>
          </p:nvSpPr>
          <p:spPr bwMode="auto">
            <a:xfrm>
              <a:off x="4657" y="1711"/>
              <a:ext cx="807" cy="321"/>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400" b="1">
                  <a:solidFill>
                    <a:srgbClr val="1E1BC5"/>
                  </a:solidFill>
                  <a:latin typeface="Lucida Handwriting" charset="0"/>
                  <a:ea typeface="굴림" charset="0"/>
                  <a:cs typeface="굴림" charset="0"/>
                </a:rPr>
                <a:t>Greek</a:t>
              </a:r>
            </a:p>
          </p:txBody>
        </p:sp>
        <p:sp>
          <p:nvSpPr>
            <p:cNvPr id="263189" name="Rectangle 21">
              <a:extLst>
                <a:ext uri="{FF2B5EF4-FFF2-40B4-BE49-F238E27FC236}">
                  <a16:creationId xmlns:a16="http://schemas.microsoft.com/office/drawing/2014/main" id="{33D8DADC-6FE1-264B-A1EB-13FF1EEF3A57}"/>
                </a:ext>
              </a:extLst>
            </p:cNvPr>
            <p:cNvSpPr>
              <a:spLocks noChangeArrowheads="1"/>
            </p:cNvSpPr>
            <p:nvPr/>
          </p:nvSpPr>
          <p:spPr bwMode="auto">
            <a:xfrm>
              <a:off x="3909" y="1979"/>
              <a:ext cx="515" cy="229"/>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800" b="1">
                <a:solidFill>
                  <a:srgbClr val="1E1BC5"/>
                </a:solidFill>
                <a:latin typeface="Times" charset="0"/>
                <a:ea typeface="굴림" charset="0"/>
                <a:cs typeface="굴림" charset="0"/>
              </a:endParaRPr>
            </a:p>
          </p:txBody>
        </p:sp>
        <p:sp>
          <p:nvSpPr>
            <p:cNvPr id="263190" name="Rectangle 22">
              <a:extLst>
                <a:ext uri="{FF2B5EF4-FFF2-40B4-BE49-F238E27FC236}">
                  <a16:creationId xmlns:a16="http://schemas.microsoft.com/office/drawing/2014/main" id="{4CD96FDF-E608-9C4A-853B-BA83D8FEE0B5}"/>
                </a:ext>
              </a:extLst>
            </p:cNvPr>
            <p:cNvSpPr>
              <a:spLocks noChangeArrowheads="1"/>
            </p:cNvSpPr>
            <p:nvPr/>
          </p:nvSpPr>
          <p:spPr bwMode="auto">
            <a:xfrm>
              <a:off x="-218" y="1983"/>
              <a:ext cx="515" cy="229"/>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800" b="1">
                <a:solidFill>
                  <a:srgbClr val="1E1BC5"/>
                </a:solidFill>
                <a:latin typeface="Times" charset="0"/>
                <a:ea typeface="굴림" charset="0"/>
                <a:cs typeface="굴림" charset="0"/>
              </a:endParaRPr>
            </a:p>
          </p:txBody>
        </p:sp>
        <p:sp>
          <p:nvSpPr>
            <p:cNvPr id="263191" name="Rectangle 23">
              <a:extLst>
                <a:ext uri="{FF2B5EF4-FFF2-40B4-BE49-F238E27FC236}">
                  <a16:creationId xmlns:a16="http://schemas.microsoft.com/office/drawing/2014/main" id="{C9ABA7BD-A875-D74A-8A91-D3A2EEB25543}"/>
                </a:ext>
              </a:extLst>
            </p:cNvPr>
            <p:cNvSpPr>
              <a:spLocks noChangeArrowheads="1"/>
            </p:cNvSpPr>
            <p:nvPr/>
          </p:nvSpPr>
          <p:spPr bwMode="auto">
            <a:xfrm>
              <a:off x="4600" y="2132"/>
              <a:ext cx="1023" cy="321"/>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400" b="1">
                  <a:solidFill>
                    <a:srgbClr val="1E1BC5"/>
                  </a:solidFill>
                  <a:latin typeface="Lucida Handwriting" charset="0"/>
                  <a:ea typeface="굴림" charset="0"/>
                  <a:cs typeface="굴림" charset="0"/>
                </a:rPr>
                <a:t>Grace/ </a:t>
              </a:r>
              <a:endParaRPr lang="en-US" altLang="ko-KR" sz="1800" b="1">
                <a:solidFill>
                  <a:srgbClr val="1E1BC5"/>
                </a:solidFill>
                <a:latin typeface="Lucida Handwriting" charset="0"/>
                <a:ea typeface="굴림" charset="0"/>
                <a:cs typeface="굴림" charset="0"/>
              </a:endParaRPr>
            </a:p>
          </p:txBody>
        </p:sp>
        <p:sp>
          <p:nvSpPr>
            <p:cNvPr id="263192" name="Rectangle 24">
              <a:extLst>
                <a:ext uri="{FF2B5EF4-FFF2-40B4-BE49-F238E27FC236}">
                  <a16:creationId xmlns:a16="http://schemas.microsoft.com/office/drawing/2014/main" id="{B5E3AC51-576C-734D-97CB-A50EC27D6D09}"/>
                </a:ext>
              </a:extLst>
            </p:cNvPr>
            <p:cNvSpPr>
              <a:spLocks noChangeArrowheads="1"/>
            </p:cNvSpPr>
            <p:nvPr/>
          </p:nvSpPr>
          <p:spPr bwMode="auto">
            <a:xfrm>
              <a:off x="321" y="2133"/>
              <a:ext cx="717" cy="321"/>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tabLst>
                  <a:tab pos="460375" algn="l"/>
                </a:tabLst>
                <a:defRPr/>
              </a:pPr>
              <a:r>
                <a:rPr lang="en-US" altLang="ko-KR" sz="2400" b="1">
                  <a:solidFill>
                    <a:srgbClr val="1E1BC5"/>
                  </a:solidFill>
                  <a:latin typeface="Lucida Handwriting" charset="0"/>
                  <a:ea typeface="굴림" charset="0"/>
                  <a:cs typeface="굴림" charset="0"/>
                </a:rPr>
                <a:t>Law/</a:t>
              </a:r>
              <a:endParaRPr lang="en-US" altLang="ko-KR" sz="1800" b="1">
                <a:solidFill>
                  <a:srgbClr val="1E1BC5"/>
                </a:solidFill>
                <a:latin typeface="Lucida Handwriting" charset="0"/>
                <a:ea typeface="굴림" charset="0"/>
                <a:cs typeface="굴림" charset="0"/>
              </a:endParaRPr>
            </a:p>
          </p:txBody>
        </p:sp>
        <p:grpSp>
          <p:nvGrpSpPr>
            <p:cNvPr id="28889" name="Group 25">
              <a:extLst>
                <a:ext uri="{FF2B5EF4-FFF2-40B4-BE49-F238E27FC236}">
                  <a16:creationId xmlns:a16="http://schemas.microsoft.com/office/drawing/2014/main" id="{1C48B5E0-BD8F-C24F-8EDE-2530BCE38583}"/>
                </a:ext>
              </a:extLst>
            </p:cNvPr>
            <p:cNvGrpSpPr>
              <a:grpSpLocks/>
            </p:cNvGrpSpPr>
            <p:nvPr/>
          </p:nvGrpSpPr>
          <p:grpSpPr bwMode="auto">
            <a:xfrm>
              <a:off x="1344" y="1546"/>
              <a:ext cx="3404" cy="1813"/>
              <a:chOff x="1344" y="1546"/>
              <a:chExt cx="3404" cy="1813"/>
            </a:xfrm>
          </p:grpSpPr>
          <p:sp>
            <p:nvSpPr>
              <p:cNvPr id="263194" name="Line 26">
                <a:extLst>
                  <a:ext uri="{FF2B5EF4-FFF2-40B4-BE49-F238E27FC236}">
                    <a16:creationId xmlns:a16="http://schemas.microsoft.com/office/drawing/2014/main" id="{7F8D617B-641D-144B-8747-00874DD44F31}"/>
                  </a:ext>
                </a:extLst>
              </p:cNvPr>
              <p:cNvSpPr>
                <a:spLocks noChangeShapeType="1"/>
              </p:cNvSpPr>
              <p:nvPr/>
            </p:nvSpPr>
            <p:spPr bwMode="auto">
              <a:xfrm flipV="1">
                <a:off x="3671" y="3296"/>
                <a:ext cx="645" cy="12"/>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63195" name="Line 27">
                <a:extLst>
                  <a:ext uri="{FF2B5EF4-FFF2-40B4-BE49-F238E27FC236}">
                    <a16:creationId xmlns:a16="http://schemas.microsoft.com/office/drawing/2014/main" id="{0AA5BA38-3A8E-9440-A97C-072C1516B9EE}"/>
                  </a:ext>
                </a:extLst>
              </p:cNvPr>
              <p:cNvSpPr>
                <a:spLocks noChangeShapeType="1"/>
              </p:cNvSpPr>
              <p:nvPr/>
            </p:nvSpPr>
            <p:spPr bwMode="auto">
              <a:xfrm>
                <a:off x="1344" y="3218"/>
                <a:ext cx="971" cy="71"/>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63196" name="Line 28">
                <a:extLst>
                  <a:ext uri="{FF2B5EF4-FFF2-40B4-BE49-F238E27FC236}">
                    <a16:creationId xmlns:a16="http://schemas.microsoft.com/office/drawing/2014/main" id="{DC5D87CA-D26A-1F45-8BFB-3BEE4162CCFE}"/>
                  </a:ext>
                </a:extLst>
              </p:cNvPr>
              <p:cNvSpPr>
                <a:spLocks noChangeShapeType="1"/>
              </p:cNvSpPr>
              <p:nvPr/>
            </p:nvSpPr>
            <p:spPr bwMode="auto">
              <a:xfrm>
                <a:off x="1506" y="2660"/>
                <a:ext cx="893" cy="484"/>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63197" name="Line 29">
                <a:extLst>
                  <a:ext uri="{FF2B5EF4-FFF2-40B4-BE49-F238E27FC236}">
                    <a16:creationId xmlns:a16="http://schemas.microsoft.com/office/drawing/2014/main" id="{3010DF52-6CA7-B747-B4B4-18A9431EC8F5}"/>
                  </a:ext>
                </a:extLst>
              </p:cNvPr>
              <p:cNvSpPr>
                <a:spLocks noChangeShapeType="1"/>
              </p:cNvSpPr>
              <p:nvPr/>
            </p:nvSpPr>
            <p:spPr bwMode="auto">
              <a:xfrm>
                <a:off x="1929" y="2122"/>
                <a:ext cx="582" cy="798"/>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63198" name="Line 30">
                <a:extLst>
                  <a:ext uri="{FF2B5EF4-FFF2-40B4-BE49-F238E27FC236}">
                    <a16:creationId xmlns:a16="http://schemas.microsoft.com/office/drawing/2014/main" id="{38FD0BFC-D03C-1048-B6B3-BEDEE3E40D34}"/>
                  </a:ext>
                </a:extLst>
              </p:cNvPr>
              <p:cNvSpPr>
                <a:spLocks noChangeShapeType="1"/>
              </p:cNvSpPr>
              <p:nvPr/>
            </p:nvSpPr>
            <p:spPr bwMode="auto">
              <a:xfrm rot="578684">
                <a:off x="2594" y="1808"/>
                <a:ext cx="280" cy="1052"/>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63199" name="Line 31">
                <a:extLst>
                  <a:ext uri="{FF2B5EF4-FFF2-40B4-BE49-F238E27FC236}">
                    <a16:creationId xmlns:a16="http://schemas.microsoft.com/office/drawing/2014/main" id="{99C91CAB-528B-9544-B13B-A2DE9AE1256B}"/>
                  </a:ext>
                </a:extLst>
              </p:cNvPr>
              <p:cNvSpPr>
                <a:spLocks noChangeShapeType="1"/>
              </p:cNvSpPr>
              <p:nvPr/>
            </p:nvSpPr>
            <p:spPr bwMode="auto">
              <a:xfrm flipH="1">
                <a:off x="3078" y="2071"/>
                <a:ext cx="591" cy="875"/>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63200" name="Line 32">
                <a:extLst>
                  <a:ext uri="{FF2B5EF4-FFF2-40B4-BE49-F238E27FC236}">
                    <a16:creationId xmlns:a16="http://schemas.microsoft.com/office/drawing/2014/main" id="{8E74B9E5-DAC3-794A-9E8B-A49BBB0D9273}"/>
                  </a:ext>
                </a:extLst>
              </p:cNvPr>
              <p:cNvSpPr>
                <a:spLocks noChangeShapeType="1"/>
              </p:cNvSpPr>
              <p:nvPr/>
            </p:nvSpPr>
            <p:spPr bwMode="auto">
              <a:xfrm flipH="1">
                <a:off x="3211" y="2410"/>
                <a:ext cx="797" cy="625"/>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63201" name="Line 33">
                <a:extLst>
                  <a:ext uri="{FF2B5EF4-FFF2-40B4-BE49-F238E27FC236}">
                    <a16:creationId xmlns:a16="http://schemas.microsoft.com/office/drawing/2014/main" id="{6F8DEBA0-270F-CC4B-8DCA-264111716B8A}"/>
                  </a:ext>
                </a:extLst>
              </p:cNvPr>
              <p:cNvSpPr>
                <a:spLocks noChangeShapeType="1"/>
              </p:cNvSpPr>
              <p:nvPr/>
            </p:nvSpPr>
            <p:spPr bwMode="auto">
              <a:xfrm flipV="1">
                <a:off x="3264" y="2946"/>
                <a:ext cx="1018" cy="264"/>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63202" name="Rectangle 34">
                <a:extLst>
                  <a:ext uri="{FF2B5EF4-FFF2-40B4-BE49-F238E27FC236}">
                    <a16:creationId xmlns:a16="http://schemas.microsoft.com/office/drawing/2014/main" id="{0B3BD51B-E882-D442-8486-8C640027EDF9}"/>
                  </a:ext>
                </a:extLst>
              </p:cNvPr>
              <p:cNvSpPr>
                <a:spLocks noChangeArrowheads="1"/>
              </p:cNvSpPr>
              <p:nvPr/>
            </p:nvSpPr>
            <p:spPr bwMode="auto">
              <a:xfrm rot="5246759">
                <a:off x="2184" y="2380"/>
                <a:ext cx="1290" cy="243"/>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1800" b="1">
                    <a:solidFill>
                      <a:srgbClr val="1E1BC5"/>
                    </a:solidFill>
                    <a:latin typeface="Helvetica BlackOblique" charset="0"/>
                    <a:ea typeface="굴림" charset="0"/>
                    <a:cs typeface="굴림" charset="0"/>
                  </a:rPr>
                  <a:t>PROPHECIES</a:t>
                </a:r>
              </a:p>
            </p:txBody>
          </p:sp>
          <p:sp>
            <p:nvSpPr>
              <p:cNvPr id="263203" name="Rectangle 35">
                <a:extLst>
                  <a:ext uri="{FF2B5EF4-FFF2-40B4-BE49-F238E27FC236}">
                    <a16:creationId xmlns:a16="http://schemas.microsoft.com/office/drawing/2014/main" id="{3F856E8D-F099-594D-A4F6-1084A2A9A083}"/>
                  </a:ext>
                </a:extLst>
              </p:cNvPr>
              <p:cNvSpPr>
                <a:spLocks noChangeArrowheads="1"/>
              </p:cNvSpPr>
              <p:nvPr/>
            </p:nvSpPr>
            <p:spPr bwMode="auto">
              <a:xfrm>
                <a:off x="3422" y="3143"/>
                <a:ext cx="1326" cy="216"/>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1600" b="1">
                    <a:solidFill>
                      <a:srgbClr val="1E1BC5"/>
                    </a:solidFill>
                    <a:latin typeface="Helvetica BlackOblique" charset="0"/>
                    <a:ea typeface="굴림" charset="0"/>
                    <a:cs typeface="굴림" charset="0"/>
                  </a:rPr>
                  <a:t>REVELATION</a:t>
                </a:r>
              </a:p>
            </p:txBody>
          </p:sp>
          <p:sp>
            <p:nvSpPr>
              <p:cNvPr id="263204" name="Rectangle 36">
                <a:extLst>
                  <a:ext uri="{FF2B5EF4-FFF2-40B4-BE49-F238E27FC236}">
                    <a16:creationId xmlns:a16="http://schemas.microsoft.com/office/drawing/2014/main" id="{195E8A02-8BBB-2B4C-96C4-E91383DEF7D5}"/>
                  </a:ext>
                </a:extLst>
              </p:cNvPr>
              <p:cNvSpPr>
                <a:spLocks noChangeArrowheads="1"/>
              </p:cNvSpPr>
              <p:nvPr/>
            </p:nvSpPr>
            <p:spPr bwMode="auto">
              <a:xfrm rot="3267768">
                <a:off x="1811" y="2519"/>
                <a:ext cx="1118" cy="243"/>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1800" b="1">
                    <a:solidFill>
                      <a:srgbClr val="1E1BC5"/>
                    </a:solidFill>
                    <a:latin typeface="Helvetica BlackOblique" charset="0"/>
                    <a:ea typeface="굴림" charset="0"/>
                    <a:cs typeface="굴림" charset="0"/>
                  </a:rPr>
                  <a:t>WRITINGS</a:t>
                </a:r>
              </a:p>
            </p:txBody>
          </p:sp>
          <p:sp>
            <p:nvSpPr>
              <p:cNvPr id="263205" name="Rectangle 37">
                <a:extLst>
                  <a:ext uri="{FF2B5EF4-FFF2-40B4-BE49-F238E27FC236}">
                    <a16:creationId xmlns:a16="http://schemas.microsoft.com/office/drawing/2014/main" id="{5B8FC870-ECC1-3941-85E0-603573A34899}"/>
                  </a:ext>
                </a:extLst>
              </p:cNvPr>
              <p:cNvSpPr>
                <a:spLocks noChangeArrowheads="1"/>
              </p:cNvSpPr>
              <p:nvPr/>
            </p:nvSpPr>
            <p:spPr bwMode="auto">
              <a:xfrm rot="20643327">
                <a:off x="3428" y="2833"/>
                <a:ext cx="902" cy="236"/>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1800" b="1">
                    <a:solidFill>
                      <a:srgbClr val="1E1BC5"/>
                    </a:solidFill>
                    <a:latin typeface="Helvetica BlackOblique" charset="0"/>
                    <a:ea typeface="굴림" charset="0"/>
                    <a:cs typeface="굴림" charset="0"/>
                  </a:rPr>
                  <a:t>EPISTLES</a:t>
                </a:r>
              </a:p>
            </p:txBody>
          </p:sp>
          <p:sp>
            <p:nvSpPr>
              <p:cNvPr id="263206" name="Rectangle 38">
                <a:extLst>
                  <a:ext uri="{FF2B5EF4-FFF2-40B4-BE49-F238E27FC236}">
                    <a16:creationId xmlns:a16="http://schemas.microsoft.com/office/drawing/2014/main" id="{5354F8C7-AE45-3E4D-B9A8-1CCA8D953219}"/>
                  </a:ext>
                </a:extLst>
              </p:cNvPr>
              <p:cNvSpPr>
                <a:spLocks noChangeArrowheads="1"/>
              </p:cNvSpPr>
              <p:nvPr/>
            </p:nvSpPr>
            <p:spPr bwMode="auto">
              <a:xfrm rot="19276533">
                <a:off x="3356" y="2465"/>
                <a:ext cx="622" cy="236"/>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1800" b="1">
                    <a:solidFill>
                      <a:srgbClr val="1E1BC5"/>
                    </a:solidFill>
                    <a:latin typeface="Helvetica BlackOblique" charset="0"/>
                    <a:ea typeface="굴림" charset="0"/>
                    <a:cs typeface="굴림" charset="0"/>
                  </a:rPr>
                  <a:t>ACTS</a:t>
                </a:r>
              </a:p>
            </p:txBody>
          </p:sp>
          <p:sp>
            <p:nvSpPr>
              <p:cNvPr id="263207" name="Rectangle 39">
                <a:extLst>
                  <a:ext uri="{FF2B5EF4-FFF2-40B4-BE49-F238E27FC236}">
                    <a16:creationId xmlns:a16="http://schemas.microsoft.com/office/drawing/2014/main" id="{52FD4831-6907-2246-86F9-6CBBBDA6A98C}"/>
                  </a:ext>
                </a:extLst>
              </p:cNvPr>
              <p:cNvSpPr>
                <a:spLocks noChangeArrowheads="1"/>
              </p:cNvSpPr>
              <p:nvPr/>
            </p:nvSpPr>
            <p:spPr bwMode="auto">
              <a:xfrm rot="1755647">
                <a:off x="1460" y="2753"/>
                <a:ext cx="1190" cy="236"/>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1800" b="1">
                    <a:solidFill>
                      <a:srgbClr val="1E1BC5"/>
                    </a:solidFill>
                    <a:latin typeface="Helvetica BlackOblique" charset="0"/>
                    <a:ea typeface="굴림" charset="0"/>
                    <a:cs typeface="굴림" charset="0"/>
                  </a:rPr>
                  <a:t>HISTORIES</a:t>
                </a:r>
              </a:p>
            </p:txBody>
          </p:sp>
          <p:sp>
            <p:nvSpPr>
              <p:cNvPr id="263208" name="Rectangle 40">
                <a:extLst>
                  <a:ext uri="{FF2B5EF4-FFF2-40B4-BE49-F238E27FC236}">
                    <a16:creationId xmlns:a16="http://schemas.microsoft.com/office/drawing/2014/main" id="{BE05B7C0-7B31-7949-85C2-488D764827FC}"/>
                  </a:ext>
                </a:extLst>
              </p:cNvPr>
              <p:cNvSpPr>
                <a:spLocks noChangeArrowheads="1"/>
              </p:cNvSpPr>
              <p:nvPr/>
            </p:nvSpPr>
            <p:spPr bwMode="auto">
              <a:xfrm rot="240000">
                <a:off x="1595" y="3057"/>
                <a:ext cx="503" cy="236"/>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1800" b="1">
                    <a:solidFill>
                      <a:srgbClr val="1E1BC5"/>
                    </a:solidFill>
                    <a:latin typeface="Helvetica BlackOblique" charset="0"/>
                    <a:ea typeface="굴림" charset="0"/>
                    <a:cs typeface="굴림" charset="0"/>
                  </a:rPr>
                  <a:t>LAW</a:t>
                </a:r>
              </a:p>
            </p:txBody>
          </p:sp>
          <p:sp>
            <p:nvSpPr>
              <p:cNvPr id="263209" name="Rectangle 41">
                <a:extLst>
                  <a:ext uri="{FF2B5EF4-FFF2-40B4-BE49-F238E27FC236}">
                    <a16:creationId xmlns:a16="http://schemas.microsoft.com/office/drawing/2014/main" id="{E8BE271F-3F1F-E64A-8AD6-60B72642CA76}"/>
                  </a:ext>
                </a:extLst>
              </p:cNvPr>
              <p:cNvSpPr>
                <a:spLocks noChangeArrowheads="1"/>
              </p:cNvSpPr>
              <p:nvPr/>
            </p:nvSpPr>
            <p:spPr bwMode="auto">
              <a:xfrm rot="18254599">
                <a:off x="2917" y="2036"/>
                <a:ext cx="1222" cy="243"/>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1800" b="1">
                    <a:solidFill>
                      <a:srgbClr val="1E1BC5"/>
                    </a:solidFill>
                    <a:latin typeface="Helvetica BlackOblique" charset="0"/>
                    <a:ea typeface="굴림" charset="0"/>
                    <a:cs typeface="굴림" charset="0"/>
                  </a:rPr>
                  <a:t>GOSPELS</a:t>
                </a:r>
              </a:p>
            </p:txBody>
          </p:sp>
        </p:grpSp>
        <p:sp>
          <p:nvSpPr>
            <p:cNvPr id="263210" name="Rectangle 42">
              <a:extLst>
                <a:ext uri="{FF2B5EF4-FFF2-40B4-BE49-F238E27FC236}">
                  <a16:creationId xmlns:a16="http://schemas.microsoft.com/office/drawing/2014/main" id="{93FB7FFF-BC9F-CC40-AE06-A62B3B48773E}"/>
                </a:ext>
              </a:extLst>
            </p:cNvPr>
            <p:cNvSpPr>
              <a:spLocks noChangeArrowheads="1"/>
            </p:cNvSpPr>
            <p:nvPr/>
          </p:nvSpPr>
          <p:spPr bwMode="auto">
            <a:xfrm>
              <a:off x="-36" y="2829"/>
              <a:ext cx="1245" cy="586"/>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defRPr/>
              </a:pPr>
              <a:r>
                <a:rPr lang="en-US" altLang="ko-KR" sz="2400" b="1">
                  <a:solidFill>
                    <a:srgbClr val="1E1BC5"/>
                  </a:solidFill>
                  <a:latin typeface="Lucida Handwriting" charset="0"/>
                  <a:ea typeface="굴림" charset="0"/>
                  <a:cs typeface="굴림" charset="0"/>
                </a:rPr>
                <a:t>Telescope</a:t>
              </a:r>
            </a:p>
          </p:txBody>
        </p:sp>
        <p:sp>
          <p:nvSpPr>
            <p:cNvPr id="263211" name="Rectangle 43">
              <a:extLst>
                <a:ext uri="{FF2B5EF4-FFF2-40B4-BE49-F238E27FC236}">
                  <a16:creationId xmlns:a16="http://schemas.microsoft.com/office/drawing/2014/main" id="{3F05E51B-FC40-BC48-81C8-E2F8F05372F7}"/>
                </a:ext>
              </a:extLst>
            </p:cNvPr>
            <p:cNvSpPr>
              <a:spLocks noChangeArrowheads="1"/>
            </p:cNvSpPr>
            <p:nvPr/>
          </p:nvSpPr>
          <p:spPr bwMode="auto">
            <a:xfrm>
              <a:off x="4467" y="2841"/>
              <a:ext cx="1356" cy="321"/>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defRPr/>
              </a:pPr>
              <a:r>
                <a:rPr lang="en-US" altLang="ko-KR" sz="2400" b="1">
                  <a:solidFill>
                    <a:srgbClr val="1E1BC5"/>
                  </a:solidFill>
                  <a:latin typeface="Lucida Handwriting" charset="0"/>
                  <a:ea typeface="굴림" charset="0"/>
                  <a:cs typeface="굴림" charset="0"/>
                </a:rPr>
                <a:t>Telescope</a:t>
              </a:r>
            </a:p>
          </p:txBody>
        </p:sp>
        <p:sp>
          <p:nvSpPr>
            <p:cNvPr id="263212" name="Rectangle 44">
              <a:extLst>
                <a:ext uri="{FF2B5EF4-FFF2-40B4-BE49-F238E27FC236}">
                  <a16:creationId xmlns:a16="http://schemas.microsoft.com/office/drawing/2014/main" id="{BE8A3EFC-9B57-EE4C-BB12-EC772CC99537}"/>
                </a:ext>
              </a:extLst>
            </p:cNvPr>
            <p:cNvSpPr>
              <a:spLocks noChangeArrowheads="1"/>
            </p:cNvSpPr>
            <p:nvPr/>
          </p:nvSpPr>
          <p:spPr bwMode="auto">
            <a:xfrm>
              <a:off x="-54" y="3266"/>
              <a:ext cx="1153" cy="586"/>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en-US" altLang="ko-KR" sz="2400" b="1">
                  <a:solidFill>
                    <a:srgbClr val="1E1BC5"/>
                  </a:solidFill>
                  <a:latin typeface="Lucida Handwriting" charset="0"/>
                  <a:ea typeface="굴림" charset="0"/>
                  <a:cs typeface="굴림" charset="0"/>
                </a:rPr>
                <a:t>Eternity Past</a:t>
              </a:r>
            </a:p>
          </p:txBody>
        </p:sp>
        <p:sp>
          <p:nvSpPr>
            <p:cNvPr id="263213" name="Rectangle 45">
              <a:extLst>
                <a:ext uri="{FF2B5EF4-FFF2-40B4-BE49-F238E27FC236}">
                  <a16:creationId xmlns:a16="http://schemas.microsoft.com/office/drawing/2014/main" id="{59A146C6-7D4A-5548-9FDA-22CD1C2C53A4}"/>
                </a:ext>
              </a:extLst>
            </p:cNvPr>
            <p:cNvSpPr>
              <a:spLocks noChangeArrowheads="1"/>
            </p:cNvSpPr>
            <p:nvPr/>
          </p:nvSpPr>
          <p:spPr bwMode="auto">
            <a:xfrm>
              <a:off x="4585" y="3266"/>
              <a:ext cx="1143" cy="586"/>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en-US" altLang="ko-KR" sz="2400" b="1">
                  <a:solidFill>
                    <a:srgbClr val="1E1BC5"/>
                  </a:solidFill>
                  <a:latin typeface="Lucida Handwriting" charset="0"/>
                  <a:ea typeface="굴림" charset="0"/>
                  <a:cs typeface="굴림" charset="0"/>
                </a:rPr>
                <a:t>Eternity Future</a:t>
              </a:r>
            </a:p>
          </p:txBody>
        </p:sp>
        <p:sp>
          <p:nvSpPr>
            <p:cNvPr id="263214" name="Text Box 46">
              <a:extLst>
                <a:ext uri="{FF2B5EF4-FFF2-40B4-BE49-F238E27FC236}">
                  <a16:creationId xmlns:a16="http://schemas.microsoft.com/office/drawing/2014/main" id="{EB78500A-56C3-DE49-B547-C1231921D665}"/>
                </a:ext>
              </a:extLst>
            </p:cNvPr>
            <p:cNvSpPr txBox="1">
              <a:spLocks noChangeArrowheads="1"/>
            </p:cNvSpPr>
            <p:nvPr/>
          </p:nvSpPr>
          <p:spPr bwMode="auto">
            <a:xfrm>
              <a:off x="5177" y="3919"/>
              <a:ext cx="583" cy="214"/>
            </a:xfrm>
            <a:prstGeom prst="rect">
              <a:avLst/>
            </a:prstGeom>
            <a:noFill/>
            <a:ln>
              <a:noFill/>
            </a:ln>
            <a:effectLst/>
            <a:extLst>
              <a:ext uri="{909E8E84-426E-40dd-AFC4-6F175D3DCCD1}">
                <a14:hiddenFill xmlns="" xmlns:a14="http://schemas.microsoft.com/office/drawing/2010/main">
                  <a:solidFill>
                    <a:srgbClr val="000000"/>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endParaRPr lang="ko-KR" altLang="en-US" sz="1400" b="1">
                <a:solidFill>
                  <a:srgbClr val="1E1BC5"/>
                </a:solidFill>
                <a:latin typeface="Comic Sans MS" charset="0"/>
                <a:ea typeface="굴림" charset="0"/>
                <a:cs typeface="굴림" charset="0"/>
              </a:endParaRPr>
            </a:p>
          </p:txBody>
        </p:sp>
        <p:sp>
          <p:nvSpPr>
            <p:cNvPr id="263215" name="Text Box 47">
              <a:extLst>
                <a:ext uri="{FF2B5EF4-FFF2-40B4-BE49-F238E27FC236}">
                  <a16:creationId xmlns:a16="http://schemas.microsoft.com/office/drawing/2014/main" id="{13EEC1A8-3901-324B-80CF-E7900A24A6C3}"/>
                </a:ext>
              </a:extLst>
            </p:cNvPr>
            <p:cNvSpPr txBox="1">
              <a:spLocks noChangeArrowheads="1"/>
            </p:cNvSpPr>
            <p:nvPr/>
          </p:nvSpPr>
          <p:spPr bwMode="auto">
            <a:xfrm>
              <a:off x="156" y="2350"/>
              <a:ext cx="1228" cy="323"/>
            </a:xfrm>
            <a:prstGeom prst="rect">
              <a:avLst/>
            </a:prstGeom>
            <a:noFill/>
            <a:ln>
              <a:noFill/>
            </a:ln>
            <a:effectLst>
              <a:outerShdw blurRad="63500" dist="5388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l">
                <a:spcBef>
                  <a:spcPct val="50000"/>
                </a:spcBef>
                <a:defRPr/>
              </a:pPr>
              <a:r>
                <a:rPr lang="en-US" altLang="ko-KR" sz="2400" b="1">
                  <a:solidFill>
                    <a:srgbClr val="1E1BC5"/>
                  </a:solidFill>
                  <a:latin typeface="Lucida Handwriting" charset="0"/>
                  <a:ea typeface="굴림" charset="0"/>
                  <a:cs typeface="굴림" charset="0"/>
                </a:rPr>
                <a:t>Promise </a:t>
              </a:r>
            </a:p>
          </p:txBody>
        </p:sp>
        <p:sp>
          <p:nvSpPr>
            <p:cNvPr id="263216" name="Text Box 48">
              <a:extLst>
                <a:ext uri="{FF2B5EF4-FFF2-40B4-BE49-F238E27FC236}">
                  <a16:creationId xmlns:a16="http://schemas.microsoft.com/office/drawing/2014/main" id="{71069458-8200-F242-B67E-0E66C6F66BBA}"/>
                </a:ext>
              </a:extLst>
            </p:cNvPr>
            <p:cNvSpPr txBox="1">
              <a:spLocks noChangeArrowheads="1"/>
            </p:cNvSpPr>
            <p:nvPr/>
          </p:nvSpPr>
          <p:spPr bwMode="auto">
            <a:xfrm>
              <a:off x="4281" y="2350"/>
              <a:ext cx="1743" cy="323"/>
            </a:xfrm>
            <a:prstGeom prst="rect">
              <a:avLst/>
            </a:prstGeom>
            <a:noFill/>
            <a:ln>
              <a:noFill/>
            </a:ln>
            <a:effectLst>
              <a:outerShdw blurRad="63500" dist="7184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l">
                <a:defRPr/>
              </a:pPr>
              <a:r>
                <a:rPr lang="en-US" altLang="ko-KR" sz="2400" b="1">
                  <a:solidFill>
                    <a:srgbClr val="1E1BC5"/>
                  </a:solidFill>
                  <a:latin typeface="Lucida Handwriting" charset="0"/>
                  <a:ea typeface="굴림" charset="0"/>
                  <a:cs typeface="굴림" charset="0"/>
                </a:rPr>
                <a:t>Fulfillment</a:t>
              </a:r>
              <a:endParaRPr lang="en-US" altLang="ko-KR">
                <a:solidFill>
                  <a:srgbClr val="1E1BC5"/>
                </a:solidFill>
                <a:latin typeface="Times" charset="0"/>
                <a:ea typeface="굴림" charset="0"/>
                <a:cs typeface="굴림" charset="0"/>
              </a:endParaRPr>
            </a:p>
          </p:txBody>
        </p:sp>
        <p:sp>
          <p:nvSpPr>
            <p:cNvPr id="263217" name="Line 49">
              <a:extLst>
                <a:ext uri="{FF2B5EF4-FFF2-40B4-BE49-F238E27FC236}">
                  <a16:creationId xmlns:a16="http://schemas.microsoft.com/office/drawing/2014/main" id="{EDFF548F-1327-854D-83F6-FBDE2572683F}"/>
                </a:ext>
              </a:extLst>
            </p:cNvPr>
            <p:cNvSpPr>
              <a:spLocks noChangeShapeType="1"/>
            </p:cNvSpPr>
            <p:nvPr/>
          </p:nvSpPr>
          <p:spPr bwMode="auto">
            <a:xfrm>
              <a:off x="4495" y="1187"/>
              <a:ext cx="611"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263218" name="Line 50">
              <a:extLst>
                <a:ext uri="{FF2B5EF4-FFF2-40B4-BE49-F238E27FC236}">
                  <a16:creationId xmlns:a16="http://schemas.microsoft.com/office/drawing/2014/main" id="{2AD916E2-5709-4541-9AFE-78A7AD0DD18C}"/>
                </a:ext>
              </a:extLst>
            </p:cNvPr>
            <p:cNvSpPr>
              <a:spLocks noChangeShapeType="1"/>
            </p:cNvSpPr>
            <p:nvPr/>
          </p:nvSpPr>
          <p:spPr bwMode="auto">
            <a:xfrm>
              <a:off x="4627" y="1670"/>
              <a:ext cx="611"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263219" name="Line 51">
              <a:extLst>
                <a:ext uri="{FF2B5EF4-FFF2-40B4-BE49-F238E27FC236}">
                  <a16:creationId xmlns:a16="http://schemas.microsoft.com/office/drawing/2014/main" id="{B1BD8BB5-0F4E-9740-A8BB-15EDA1411755}"/>
                </a:ext>
              </a:extLst>
            </p:cNvPr>
            <p:cNvSpPr>
              <a:spLocks noChangeShapeType="1"/>
            </p:cNvSpPr>
            <p:nvPr/>
          </p:nvSpPr>
          <p:spPr bwMode="auto">
            <a:xfrm>
              <a:off x="4687" y="2089"/>
              <a:ext cx="61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263220" name="Line 52">
              <a:extLst>
                <a:ext uri="{FF2B5EF4-FFF2-40B4-BE49-F238E27FC236}">
                  <a16:creationId xmlns:a16="http://schemas.microsoft.com/office/drawing/2014/main" id="{4917BF2F-7945-404A-AE0E-957A6E9A6D8B}"/>
                </a:ext>
              </a:extLst>
            </p:cNvPr>
            <p:cNvSpPr>
              <a:spLocks noChangeShapeType="1"/>
            </p:cNvSpPr>
            <p:nvPr/>
          </p:nvSpPr>
          <p:spPr bwMode="auto">
            <a:xfrm>
              <a:off x="4783" y="2787"/>
              <a:ext cx="611"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263221" name="Line 53">
              <a:extLst>
                <a:ext uri="{FF2B5EF4-FFF2-40B4-BE49-F238E27FC236}">
                  <a16:creationId xmlns:a16="http://schemas.microsoft.com/office/drawing/2014/main" id="{2D96133E-49F0-7749-9260-573708184D26}"/>
                </a:ext>
              </a:extLst>
            </p:cNvPr>
            <p:cNvSpPr>
              <a:spLocks noChangeShapeType="1"/>
            </p:cNvSpPr>
            <p:nvPr/>
          </p:nvSpPr>
          <p:spPr bwMode="auto">
            <a:xfrm>
              <a:off x="546" y="1193"/>
              <a:ext cx="61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263222" name="Line 54">
              <a:extLst>
                <a:ext uri="{FF2B5EF4-FFF2-40B4-BE49-F238E27FC236}">
                  <a16:creationId xmlns:a16="http://schemas.microsoft.com/office/drawing/2014/main" id="{D699977B-BB85-4144-B9C1-80FEC4634050}"/>
                </a:ext>
              </a:extLst>
            </p:cNvPr>
            <p:cNvSpPr>
              <a:spLocks noChangeShapeType="1"/>
            </p:cNvSpPr>
            <p:nvPr/>
          </p:nvSpPr>
          <p:spPr bwMode="auto">
            <a:xfrm>
              <a:off x="480" y="1676"/>
              <a:ext cx="611"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263223" name="Line 55">
              <a:extLst>
                <a:ext uri="{FF2B5EF4-FFF2-40B4-BE49-F238E27FC236}">
                  <a16:creationId xmlns:a16="http://schemas.microsoft.com/office/drawing/2014/main" id="{FA4A02FD-5EC1-DB48-8301-C0B38F8BC7FA}"/>
                </a:ext>
              </a:extLst>
            </p:cNvPr>
            <p:cNvSpPr>
              <a:spLocks noChangeShapeType="1"/>
            </p:cNvSpPr>
            <p:nvPr/>
          </p:nvSpPr>
          <p:spPr bwMode="auto">
            <a:xfrm>
              <a:off x="423" y="2086"/>
              <a:ext cx="611"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263224" name="Line 56">
              <a:extLst>
                <a:ext uri="{FF2B5EF4-FFF2-40B4-BE49-F238E27FC236}">
                  <a16:creationId xmlns:a16="http://schemas.microsoft.com/office/drawing/2014/main" id="{875CC86E-8B40-6541-951D-0D364B5EA13F}"/>
                </a:ext>
              </a:extLst>
            </p:cNvPr>
            <p:cNvSpPr>
              <a:spLocks noChangeShapeType="1"/>
            </p:cNvSpPr>
            <p:nvPr/>
          </p:nvSpPr>
          <p:spPr bwMode="auto">
            <a:xfrm>
              <a:off x="312" y="2766"/>
              <a:ext cx="611"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263225" name="Rectangle 57">
              <a:extLst>
                <a:ext uri="{FF2B5EF4-FFF2-40B4-BE49-F238E27FC236}">
                  <a16:creationId xmlns:a16="http://schemas.microsoft.com/office/drawing/2014/main" id="{A298A7FB-9AFD-7D4C-AAA4-75A3BB0ED431}"/>
                </a:ext>
              </a:extLst>
            </p:cNvPr>
            <p:cNvSpPr>
              <a:spLocks noChangeArrowheads="1"/>
            </p:cNvSpPr>
            <p:nvPr/>
          </p:nvSpPr>
          <p:spPr bwMode="auto">
            <a:xfrm>
              <a:off x="1006" y="3634"/>
              <a:ext cx="1525" cy="321"/>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defRPr/>
              </a:pPr>
              <a:r>
                <a:rPr lang="en-US" altLang="ko-KR" sz="2400" b="1">
                  <a:solidFill>
                    <a:srgbClr val="1E1BC5"/>
                  </a:solidFill>
                  <a:latin typeface="Lucida Handwriting" charset="0"/>
                  <a:ea typeface="굴림" charset="0"/>
                  <a:cs typeface="굴림" charset="0"/>
                </a:rPr>
                <a:t>Microscope</a:t>
              </a:r>
            </a:p>
          </p:txBody>
        </p:sp>
        <p:sp>
          <p:nvSpPr>
            <p:cNvPr id="263226" name="Text Box 58">
              <a:extLst>
                <a:ext uri="{FF2B5EF4-FFF2-40B4-BE49-F238E27FC236}">
                  <a16:creationId xmlns:a16="http://schemas.microsoft.com/office/drawing/2014/main" id="{91EC6CEF-0F20-4F45-9369-76199B050084}"/>
                </a:ext>
              </a:extLst>
            </p:cNvPr>
            <p:cNvSpPr txBox="1">
              <a:spLocks noChangeArrowheads="1"/>
            </p:cNvSpPr>
            <p:nvPr/>
          </p:nvSpPr>
          <p:spPr bwMode="auto">
            <a:xfrm>
              <a:off x="951" y="2540"/>
              <a:ext cx="116" cy="4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endParaRPr lang="ko-KR" altLang="en-US">
                <a:solidFill>
                  <a:srgbClr val="1E1BC5"/>
                </a:solidFill>
                <a:latin typeface="Times" charset="0"/>
                <a:ea typeface="굴림" charset="0"/>
                <a:cs typeface="굴림" charset="0"/>
              </a:endParaRPr>
            </a:p>
          </p:txBody>
        </p:sp>
        <p:sp>
          <p:nvSpPr>
            <p:cNvPr id="263227" name="Rectangle 59">
              <a:extLst>
                <a:ext uri="{FF2B5EF4-FFF2-40B4-BE49-F238E27FC236}">
                  <a16:creationId xmlns:a16="http://schemas.microsoft.com/office/drawing/2014/main" id="{04359E87-CF46-8D4E-85E5-84961794D099}"/>
                </a:ext>
              </a:extLst>
            </p:cNvPr>
            <p:cNvSpPr>
              <a:spLocks noChangeArrowheads="1"/>
            </p:cNvSpPr>
            <p:nvPr/>
          </p:nvSpPr>
          <p:spPr bwMode="auto">
            <a:xfrm>
              <a:off x="2723" y="3490"/>
              <a:ext cx="1470" cy="498"/>
            </a:xfrm>
            <a:prstGeom prst="rect">
              <a:avLst/>
            </a:prstGeom>
            <a:noFill/>
            <a:ln>
              <a:noFill/>
            </a:ln>
            <a:effectLst>
              <a:outerShdw blurRad="63500" dist="63500" dir="3187806"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defRPr/>
              </a:pPr>
              <a:r>
                <a:rPr lang="en-US" altLang="ko-KR" sz="2000" b="1">
                  <a:solidFill>
                    <a:srgbClr val="1E1BC5"/>
                  </a:solidFill>
                  <a:latin typeface="Lucida Handwriting" charset="0"/>
                  <a:ea typeface="굴림" charset="0"/>
                  <a:cs typeface="굴림" charset="0"/>
                </a:rPr>
                <a:t>2 Telescopes</a:t>
              </a:r>
              <a:endParaRPr lang="en-US" altLang="ko-KR" sz="2000" b="1" u="sng">
                <a:solidFill>
                  <a:srgbClr val="1E1BC5"/>
                </a:solidFill>
                <a:latin typeface="Lucida Handwriting" charset="0"/>
                <a:ea typeface="굴림" charset="0"/>
                <a:cs typeface="굴림" charset="0"/>
              </a:endParaRPr>
            </a:p>
            <a:p>
              <a:pPr algn="l">
                <a:defRPr/>
              </a:pPr>
              <a:r>
                <a:rPr lang="en-US" altLang="ko-KR" sz="2000" b="1">
                  <a:solidFill>
                    <a:srgbClr val="1E1BC5"/>
                  </a:solidFill>
                  <a:latin typeface="Lucida Handwriting" charset="0"/>
                  <a:ea typeface="굴림" charset="0"/>
                  <a:cs typeface="굴림" charset="0"/>
                </a:rPr>
                <a:t>1 Microscope</a:t>
              </a:r>
              <a:endParaRPr lang="en-US" altLang="ko-KR" sz="2000" b="1" u="sng">
                <a:solidFill>
                  <a:srgbClr val="1E1BC5"/>
                </a:solidFill>
                <a:latin typeface="Lucida Handwriting" charset="0"/>
                <a:ea typeface="굴림" charset="0"/>
                <a:cs typeface="굴림" charset="0"/>
              </a:endParaRPr>
            </a:p>
          </p:txBody>
        </p:sp>
        <p:grpSp>
          <p:nvGrpSpPr>
            <p:cNvPr id="28908" name="Group 60">
              <a:extLst>
                <a:ext uri="{FF2B5EF4-FFF2-40B4-BE49-F238E27FC236}">
                  <a16:creationId xmlns:a16="http://schemas.microsoft.com/office/drawing/2014/main" id="{2A5719C9-93D2-7949-9F56-AC14E01FB65D}"/>
                </a:ext>
              </a:extLst>
            </p:cNvPr>
            <p:cNvGrpSpPr>
              <a:grpSpLocks/>
            </p:cNvGrpSpPr>
            <p:nvPr/>
          </p:nvGrpSpPr>
          <p:grpSpPr bwMode="auto">
            <a:xfrm>
              <a:off x="3444" y="371"/>
              <a:ext cx="443" cy="604"/>
              <a:chOff x="2464" y="201"/>
              <a:chExt cx="443" cy="604"/>
            </a:xfrm>
          </p:grpSpPr>
          <p:sp>
            <p:nvSpPr>
              <p:cNvPr id="263229" name="Rectangle 61">
                <a:extLst>
                  <a:ext uri="{FF2B5EF4-FFF2-40B4-BE49-F238E27FC236}">
                    <a16:creationId xmlns:a16="http://schemas.microsoft.com/office/drawing/2014/main" id="{EE915754-2826-F342-88C1-E86D4356B9B3}"/>
                  </a:ext>
                </a:extLst>
              </p:cNvPr>
              <p:cNvSpPr>
                <a:spLocks noChangeArrowheads="1"/>
              </p:cNvSpPr>
              <p:nvPr/>
            </p:nvSpPr>
            <p:spPr bwMode="auto">
              <a:xfrm>
                <a:off x="2628" y="201"/>
                <a:ext cx="116" cy="604"/>
              </a:xfrm>
              <a:prstGeom prst="rect">
                <a:avLst/>
              </a:prstGeom>
              <a:solidFill>
                <a:schemeClr val="bg1"/>
              </a:solidFill>
              <a:ln w="38100">
                <a:solidFill>
                  <a:srgbClr val="E81034"/>
                </a:solidFill>
                <a:miter lim="800000"/>
                <a:headEnd/>
                <a:tailEnd/>
              </a:ln>
              <a:effectLst/>
              <a:extLst>
                <a:ext uri="{AF507438-7753-43e0-B8FC-AC1667EBCBE1}">
                  <a14:hiddenEffects xmlns="" xmlns:a14="http://schemas.microsoft.com/office/drawing/2010/main">
                    <a:effectLst>
                      <a:outerShdw blurRad="63500" dist="29783" dir="1514402" algn="ctr" rotWithShape="0">
                        <a:schemeClr val="tx1">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63230" name="Rectangle 62">
                <a:extLst>
                  <a:ext uri="{FF2B5EF4-FFF2-40B4-BE49-F238E27FC236}">
                    <a16:creationId xmlns:a16="http://schemas.microsoft.com/office/drawing/2014/main" id="{8CE2E07D-38D7-FC44-B51D-E9CF0DEFC5CC}"/>
                  </a:ext>
                </a:extLst>
              </p:cNvPr>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a:effectLst/>
              <a:extLst>
                <a:ext uri="{AF507438-7753-43e0-B8FC-AC1667EBCBE1}">
                  <a14:hiddenEffects xmlns="" xmlns:a14="http://schemas.microsoft.com/office/drawing/2010/main">
                    <a:effectLst>
                      <a:outerShdw blurRad="63500" dist="29783" dir="1514402" algn="ctr" rotWithShape="0">
                        <a:schemeClr val="tx1">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63231" name="Rectangle 63">
                <a:extLst>
                  <a:ext uri="{FF2B5EF4-FFF2-40B4-BE49-F238E27FC236}">
                    <a16:creationId xmlns:a16="http://schemas.microsoft.com/office/drawing/2014/main" id="{6D0D92E7-A3B1-2A40-B4BC-40ED8FF702A9}"/>
                  </a:ext>
                </a:extLst>
              </p:cNvPr>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a:effectLst/>
              <a:extLst>
                <a:ext uri="{AF507438-7753-43e0-B8FC-AC1667EBCBE1}">
                  <a14:hiddenEffects xmlns="" xmlns:a14="http://schemas.microsoft.com/office/drawing/2010/main">
                    <a:effectLst>
                      <a:outerShdw blurRad="63500" dist="29783" dir="1514402"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grpSp>
        <p:nvGrpSpPr>
          <p:cNvPr id="263431" name="Group 263">
            <a:extLst>
              <a:ext uri="{FF2B5EF4-FFF2-40B4-BE49-F238E27FC236}">
                <a16:creationId xmlns:a16="http://schemas.microsoft.com/office/drawing/2014/main" id="{E4D2C765-D00D-8244-8546-D72DF6605435}"/>
              </a:ext>
            </a:extLst>
          </p:cNvPr>
          <p:cNvGrpSpPr>
            <a:grpSpLocks/>
          </p:cNvGrpSpPr>
          <p:nvPr/>
        </p:nvGrpSpPr>
        <p:grpSpPr bwMode="auto">
          <a:xfrm>
            <a:off x="-433388" y="4763"/>
            <a:ext cx="10010776" cy="6858000"/>
            <a:chOff x="-218" y="0"/>
            <a:chExt cx="6242" cy="4320"/>
          </a:xfrm>
        </p:grpSpPr>
        <p:sp>
          <p:nvSpPr>
            <p:cNvPr id="263432" name="Rectangle 264">
              <a:extLst>
                <a:ext uri="{FF2B5EF4-FFF2-40B4-BE49-F238E27FC236}">
                  <a16:creationId xmlns:a16="http://schemas.microsoft.com/office/drawing/2014/main" id="{ABB95C83-A1FB-3A49-A878-8886CFE28215}"/>
                </a:ext>
              </a:extLst>
            </p:cNvPr>
            <p:cNvSpPr>
              <a:spLocks noChangeArrowheads="1"/>
            </p:cNvSpPr>
            <p:nvPr/>
          </p:nvSpPr>
          <p:spPr bwMode="auto">
            <a:xfrm>
              <a:off x="1992" y="191"/>
              <a:ext cx="181" cy="1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63433" name="Rectangle 265">
              <a:extLst>
                <a:ext uri="{FF2B5EF4-FFF2-40B4-BE49-F238E27FC236}">
                  <a16:creationId xmlns:a16="http://schemas.microsoft.com/office/drawing/2014/main" id="{5D353CCA-82F6-084B-B26F-B2AB17613654}"/>
                </a:ext>
              </a:extLst>
            </p:cNvPr>
            <p:cNvSpPr>
              <a:spLocks noChangeArrowheads="1"/>
            </p:cNvSpPr>
            <p:nvPr/>
          </p:nvSpPr>
          <p:spPr bwMode="auto">
            <a:xfrm>
              <a:off x="1993" y="396"/>
              <a:ext cx="200" cy="1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63434" name="Rectangle 266">
              <a:extLst>
                <a:ext uri="{FF2B5EF4-FFF2-40B4-BE49-F238E27FC236}">
                  <a16:creationId xmlns:a16="http://schemas.microsoft.com/office/drawing/2014/main" id="{33D2B60A-905A-3C4A-A975-41A70E1F40ED}"/>
                </a:ext>
              </a:extLst>
            </p:cNvPr>
            <p:cNvSpPr>
              <a:spLocks noChangeArrowheads="1"/>
            </p:cNvSpPr>
            <p:nvPr/>
          </p:nvSpPr>
          <p:spPr bwMode="auto">
            <a:xfrm>
              <a:off x="2155" y="107"/>
              <a:ext cx="1188" cy="277"/>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000" b="1">
                  <a:solidFill>
                    <a:srgbClr val="30F6FD"/>
                  </a:solidFill>
                  <a:latin typeface="Lucida Handwriting" charset="0"/>
                  <a:ea typeface="굴림" charset="0"/>
                  <a:cs typeface="굴림" charset="0"/>
                </a:rPr>
                <a:t>1600 years</a:t>
              </a:r>
            </a:p>
          </p:txBody>
        </p:sp>
        <p:sp>
          <p:nvSpPr>
            <p:cNvPr id="263435" name="Rectangle 267">
              <a:extLst>
                <a:ext uri="{FF2B5EF4-FFF2-40B4-BE49-F238E27FC236}">
                  <a16:creationId xmlns:a16="http://schemas.microsoft.com/office/drawing/2014/main" id="{C6B23944-B0FC-DA4F-B2D1-131F9E9F02E0}"/>
                </a:ext>
              </a:extLst>
            </p:cNvPr>
            <p:cNvSpPr>
              <a:spLocks noChangeArrowheads="1"/>
            </p:cNvSpPr>
            <p:nvPr/>
          </p:nvSpPr>
          <p:spPr bwMode="auto">
            <a:xfrm>
              <a:off x="2151" y="335"/>
              <a:ext cx="1207" cy="277"/>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000" b="1">
                  <a:solidFill>
                    <a:srgbClr val="30F6FD"/>
                  </a:solidFill>
                  <a:latin typeface="Lucida Handwriting" charset="0"/>
                  <a:ea typeface="굴림" charset="0"/>
                  <a:cs typeface="굴림" charset="0"/>
                </a:rPr>
                <a:t>40 authors</a:t>
              </a:r>
            </a:p>
          </p:txBody>
        </p:sp>
        <p:sp>
          <p:nvSpPr>
            <p:cNvPr id="263436" name="Rectangle 268">
              <a:extLst>
                <a:ext uri="{FF2B5EF4-FFF2-40B4-BE49-F238E27FC236}">
                  <a16:creationId xmlns:a16="http://schemas.microsoft.com/office/drawing/2014/main" id="{53E596B6-6A44-F44A-AC6E-95BC9E7745C1}"/>
                </a:ext>
              </a:extLst>
            </p:cNvPr>
            <p:cNvSpPr>
              <a:spLocks noChangeArrowheads="1"/>
            </p:cNvSpPr>
            <p:nvPr/>
          </p:nvSpPr>
          <p:spPr bwMode="auto">
            <a:xfrm>
              <a:off x="2312" y="610"/>
              <a:ext cx="1062" cy="210"/>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1600" b="1">
                  <a:solidFill>
                    <a:srgbClr val="30F6FD"/>
                  </a:solidFill>
                  <a:latin typeface="Times" charset="0"/>
                  <a:ea typeface="굴림" charset="0"/>
                  <a:cs typeface="굴림" charset="0"/>
                </a:rPr>
                <a:t>ONE THEME:</a:t>
              </a:r>
            </a:p>
          </p:txBody>
        </p:sp>
        <p:sp>
          <p:nvSpPr>
            <p:cNvPr id="263437" name="Rectangle 269">
              <a:extLst>
                <a:ext uri="{FF2B5EF4-FFF2-40B4-BE49-F238E27FC236}">
                  <a16:creationId xmlns:a16="http://schemas.microsoft.com/office/drawing/2014/main" id="{CF6678EA-A34E-AA4D-A8D9-E286C12FCF3F}"/>
                </a:ext>
              </a:extLst>
            </p:cNvPr>
            <p:cNvSpPr>
              <a:spLocks noChangeArrowheads="1"/>
            </p:cNvSpPr>
            <p:nvPr/>
          </p:nvSpPr>
          <p:spPr bwMode="auto">
            <a:xfrm>
              <a:off x="1990" y="638"/>
              <a:ext cx="192" cy="1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63438" name="Rectangle 270">
              <a:extLst>
                <a:ext uri="{FF2B5EF4-FFF2-40B4-BE49-F238E27FC236}">
                  <a16:creationId xmlns:a16="http://schemas.microsoft.com/office/drawing/2014/main" id="{C143FF00-1E2D-D24B-B482-8CBB65F85288}"/>
                </a:ext>
              </a:extLst>
            </p:cNvPr>
            <p:cNvSpPr>
              <a:spLocks noChangeArrowheads="1"/>
            </p:cNvSpPr>
            <p:nvPr/>
          </p:nvSpPr>
          <p:spPr bwMode="auto">
            <a:xfrm>
              <a:off x="1925" y="743"/>
              <a:ext cx="1806" cy="277"/>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defRPr/>
              </a:pPr>
              <a:r>
                <a:rPr lang="en-US" altLang="ko-KR" sz="2000" b="1">
                  <a:solidFill>
                    <a:srgbClr val="30F6FD"/>
                  </a:solidFill>
                  <a:latin typeface="Lucida Handwriting" charset="0"/>
                  <a:ea typeface="굴림" charset="0"/>
                  <a:cs typeface="굴림" charset="0"/>
                </a:rPr>
                <a:t>the glory of God</a:t>
              </a:r>
            </a:p>
          </p:txBody>
        </p:sp>
        <p:sp>
          <p:nvSpPr>
            <p:cNvPr id="263439" name="Rectangle 271">
              <a:extLst>
                <a:ext uri="{FF2B5EF4-FFF2-40B4-BE49-F238E27FC236}">
                  <a16:creationId xmlns:a16="http://schemas.microsoft.com/office/drawing/2014/main" id="{52F22C41-0593-574E-AC8A-8F2E88ED1274}"/>
                </a:ext>
              </a:extLst>
            </p:cNvPr>
            <p:cNvSpPr>
              <a:spLocks noChangeArrowheads="1"/>
            </p:cNvSpPr>
            <p:nvPr/>
          </p:nvSpPr>
          <p:spPr bwMode="auto">
            <a:xfrm>
              <a:off x="4004" y="447"/>
              <a:ext cx="1571" cy="674"/>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ko-KR" altLang="en-US" sz="2800" b="1">
                  <a:solidFill>
                    <a:srgbClr val="30F6FD"/>
                  </a:solidFill>
                  <a:latin typeface="Lucida Handwriting" panose="03010101010101010101" pitchFamily="66" charset="77"/>
                  <a:ea typeface="굴림" panose="020B0600000101010101" pitchFamily="34" charset="-127"/>
                </a:rPr>
                <a:t>“</a:t>
              </a:r>
              <a:r>
                <a:rPr lang="en-US" altLang="ko-KR" sz="2800" b="1">
                  <a:solidFill>
                    <a:srgbClr val="30F6FD"/>
                  </a:solidFill>
                  <a:latin typeface="Lucida Handwriting" panose="03010101010101010101" pitchFamily="66" charset="77"/>
                  <a:ea typeface="굴림" panose="020B0600000101010101" pitchFamily="34" charset="-127"/>
                </a:rPr>
                <a:t>NEW”  </a:t>
              </a:r>
            </a:p>
            <a:p>
              <a:r>
                <a:rPr lang="en-US" altLang="ko-KR" sz="2800" b="1">
                  <a:solidFill>
                    <a:srgbClr val="30F6FD"/>
                  </a:solidFill>
                  <a:latin typeface="Lucida Handwriting" panose="03010101010101010101" pitchFamily="66" charset="77"/>
                  <a:ea typeface="굴림" panose="020B0600000101010101" pitchFamily="34" charset="-127"/>
                </a:rPr>
                <a:t>Testament</a:t>
              </a:r>
            </a:p>
          </p:txBody>
        </p:sp>
        <p:sp>
          <p:nvSpPr>
            <p:cNvPr id="263440" name="Rectangle 272">
              <a:extLst>
                <a:ext uri="{FF2B5EF4-FFF2-40B4-BE49-F238E27FC236}">
                  <a16:creationId xmlns:a16="http://schemas.microsoft.com/office/drawing/2014/main" id="{66005E5F-19EA-8040-A855-1663BE6F429A}"/>
                </a:ext>
              </a:extLst>
            </p:cNvPr>
            <p:cNvSpPr>
              <a:spLocks noChangeArrowheads="1"/>
            </p:cNvSpPr>
            <p:nvPr/>
          </p:nvSpPr>
          <p:spPr bwMode="auto">
            <a:xfrm>
              <a:off x="175" y="441"/>
              <a:ext cx="1571" cy="674"/>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ko-KR" altLang="en-US" sz="2800" b="1">
                  <a:solidFill>
                    <a:srgbClr val="30F6FD"/>
                  </a:solidFill>
                  <a:latin typeface="Lucida Handwriting" panose="03010101010101010101" pitchFamily="66" charset="77"/>
                  <a:ea typeface="굴림" panose="020B0600000101010101" pitchFamily="34" charset="-127"/>
                </a:rPr>
                <a:t> “</a:t>
              </a:r>
              <a:r>
                <a:rPr lang="en-US" altLang="ko-KR" sz="2800" b="1">
                  <a:solidFill>
                    <a:srgbClr val="30F6FD"/>
                  </a:solidFill>
                  <a:latin typeface="Lucida Handwriting" panose="03010101010101010101" pitchFamily="66" charset="77"/>
                  <a:ea typeface="굴림" panose="020B0600000101010101" pitchFamily="34" charset="-127"/>
                </a:rPr>
                <a:t>OLD” </a:t>
              </a:r>
            </a:p>
            <a:p>
              <a:r>
                <a:rPr lang="en-US" altLang="ko-KR" sz="2800" b="1">
                  <a:solidFill>
                    <a:srgbClr val="30F6FD"/>
                  </a:solidFill>
                  <a:latin typeface="Lucida Handwriting" panose="03010101010101010101" pitchFamily="66" charset="77"/>
                  <a:ea typeface="굴림" panose="020B0600000101010101" pitchFamily="34" charset="-127"/>
                </a:rPr>
                <a:t>Testament</a:t>
              </a:r>
            </a:p>
          </p:txBody>
        </p:sp>
        <p:sp>
          <p:nvSpPr>
            <p:cNvPr id="263441" name="Rectangle 273">
              <a:extLst>
                <a:ext uri="{FF2B5EF4-FFF2-40B4-BE49-F238E27FC236}">
                  <a16:creationId xmlns:a16="http://schemas.microsoft.com/office/drawing/2014/main" id="{F6C96CEC-F57D-5047-800B-1646CD3EDA31}"/>
                </a:ext>
              </a:extLst>
            </p:cNvPr>
            <p:cNvSpPr>
              <a:spLocks noChangeArrowheads="1"/>
            </p:cNvSpPr>
            <p:nvPr/>
          </p:nvSpPr>
          <p:spPr bwMode="auto">
            <a:xfrm>
              <a:off x="72" y="592"/>
              <a:ext cx="515" cy="190"/>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63442" name="Rectangle 274">
              <a:extLst>
                <a:ext uri="{FF2B5EF4-FFF2-40B4-BE49-F238E27FC236}">
                  <a16:creationId xmlns:a16="http://schemas.microsoft.com/office/drawing/2014/main" id="{2BB34853-8CF5-A84E-B78C-82F305358D08}"/>
                </a:ext>
              </a:extLst>
            </p:cNvPr>
            <p:cNvSpPr>
              <a:spLocks noChangeArrowheads="1"/>
            </p:cNvSpPr>
            <p:nvPr/>
          </p:nvSpPr>
          <p:spPr bwMode="auto">
            <a:xfrm>
              <a:off x="3736" y="592"/>
              <a:ext cx="515" cy="190"/>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63443" name="Rectangle 275">
              <a:extLst>
                <a:ext uri="{FF2B5EF4-FFF2-40B4-BE49-F238E27FC236}">
                  <a16:creationId xmlns:a16="http://schemas.microsoft.com/office/drawing/2014/main" id="{50D399CB-63AA-7E4E-BA5F-D27F199B96BE}"/>
                </a:ext>
              </a:extLst>
            </p:cNvPr>
            <p:cNvSpPr>
              <a:spLocks noChangeArrowheads="1"/>
            </p:cNvSpPr>
            <p:nvPr/>
          </p:nvSpPr>
          <p:spPr bwMode="auto">
            <a:xfrm>
              <a:off x="-64" y="1104"/>
              <a:ext cx="515" cy="190"/>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63444" name="Rectangle 276">
              <a:extLst>
                <a:ext uri="{FF2B5EF4-FFF2-40B4-BE49-F238E27FC236}">
                  <a16:creationId xmlns:a16="http://schemas.microsoft.com/office/drawing/2014/main" id="{9477E979-8EC1-2848-85B8-09B827348E57}"/>
                </a:ext>
              </a:extLst>
            </p:cNvPr>
            <p:cNvSpPr>
              <a:spLocks noChangeArrowheads="1"/>
            </p:cNvSpPr>
            <p:nvPr/>
          </p:nvSpPr>
          <p:spPr bwMode="auto">
            <a:xfrm>
              <a:off x="3738" y="1110"/>
              <a:ext cx="515" cy="190"/>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63445" name="Rectangle 277">
              <a:extLst>
                <a:ext uri="{FF2B5EF4-FFF2-40B4-BE49-F238E27FC236}">
                  <a16:creationId xmlns:a16="http://schemas.microsoft.com/office/drawing/2014/main" id="{5457B93F-2722-DA42-8A27-D58B8ED52706}"/>
                </a:ext>
              </a:extLst>
            </p:cNvPr>
            <p:cNvSpPr>
              <a:spLocks noChangeArrowheads="1"/>
            </p:cNvSpPr>
            <p:nvPr/>
          </p:nvSpPr>
          <p:spPr bwMode="auto">
            <a:xfrm>
              <a:off x="3976" y="1271"/>
              <a:ext cx="1551" cy="321"/>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l"/>
              <a:r>
                <a:rPr lang="ko-KR" altLang="en-US" sz="2400" b="1">
                  <a:solidFill>
                    <a:srgbClr val="30F6FD"/>
                  </a:solidFill>
                  <a:latin typeface="Lucida Handwriting" panose="03010101010101010101" pitchFamily="66" charset="77"/>
                  <a:ea typeface="굴림" panose="020B0600000101010101" pitchFamily="34" charset="-127"/>
                </a:rPr>
                <a:t>  “</a:t>
              </a:r>
              <a:r>
                <a:rPr lang="en-US" altLang="ko-KR" sz="2400" b="1">
                  <a:solidFill>
                    <a:srgbClr val="30F6FD"/>
                  </a:solidFill>
                  <a:latin typeface="Lucida Handwriting" panose="03010101010101010101" pitchFamily="66" charset="77"/>
                  <a:ea typeface="굴림" panose="020B0600000101010101" pitchFamily="34" charset="-127"/>
                </a:rPr>
                <a:t>27” Books</a:t>
              </a:r>
            </a:p>
          </p:txBody>
        </p:sp>
        <p:sp>
          <p:nvSpPr>
            <p:cNvPr id="263446" name="Rectangle 278">
              <a:extLst>
                <a:ext uri="{FF2B5EF4-FFF2-40B4-BE49-F238E27FC236}">
                  <a16:creationId xmlns:a16="http://schemas.microsoft.com/office/drawing/2014/main" id="{D8819634-59B7-B440-89BE-6418FE16DFF4}"/>
                </a:ext>
              </a:extLst>
            </p:cNvPr>
            <p:cNvSpPr>
              <a:spLocks noChangeArrowheads="1"/>
            </p:cNvSpPr>
            <p:nvPr/>
          </p:nvSpPr>
          <p:spPr bwMode="auto">
            <a:xfrm>
              <a:off x="197" y="1279"/>
              <a:ext cx="1391" cy="321"/>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l"/>
              <a:r>
                <a:rPr lang="ko-KR" altLang="en-US" sz="2400" b="1">
                  <a:solidFill>
                    <a:srgbClr val="30F6FD"/>
                  </a:solidFill>
                  <a:latin typeface="Lucida Handwriting" panose="03010101010101010101" pitchFamily="66" charset="77"/>
                  <a:ea typeface="굴림" panose="020B0600000101010101" pitchFamily="34" charset="-127"/>
                </a:rPr>
                <a:t>“</a:t>
              </a:r>
              <a:r>
                <a:rPr lang="en-US" altLang="ko-KR" sz="2400" b="1">
                  <a:solidFill>
                    <a:srgbClr val="30F6FD"/>
                  </a:solidFill>
                  <a:latin typeface="Lucida Handwriting" panose="03010101010101010101" pitchFamily="66" charset="77"/>
                  <a:ea typeface="굴림" panose="020B0600000101010101" pitchFamily="34" charset="-127"/>
                </a:rPr>
                <a:t>39” Books</a:t>
              </a:r>
            </a:p>
          </p:txBody>
        </p:sp>
        <p:sp>
          <p:nvSpPr>
            <p:cNvPr id="263447" name="Rectangle 279">
              <a:extLst>
                <a:ext uri="{FF2B5EF4-FFF2-40B4-BE49-F238E27FC236}">
                  <a16:creationId xmlns:a16="http://schemas.microsoft.com/office/drawing/2014/main" id="{76E28490-0FF0-7245-9DE5-CE7B3AC73385}"/>
                </a:ext>
              </a:extLst>
            </p:cNvPr>
            <p:cNvSpPr>
              <a:spLocks noChangeArrowheads="1"/>
            </p:cNvSpPr>
            <p:nvPr/>
          </p:nvSpPr>
          <p:spPr bwMode="auto">
            <a:xfrm>
              <a:off x="4030" y="1460"/>
              <a:ext cx="515" cy="190"/>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63448" name="Rectangle 280">
              <a:extLst>
                <a:ext uri="{FF2B5EF4-FFF2-40B4-BE49-F238E27FC236}">
                  <a16:creationId xmlns:a16="http://schemas.microsoft.com/office/drawing/2014/main" id="{B273B938-29BC-4D4F-9FD4-0A3B950DDF5B}"/>
                </a:ext>
              </a:extLst>
            </p:cNvPr>
            <p:cNvSpPr>
              <a:spLocks noChangeArrowheads="1"/>
            </p:cNvSpPr>
            <p:nvPr/>
          </p:nvSpPr>
          <p:spPr bwMode="auto">
            <a:xfrm>
              <a:off x="32" y="1485"/>
              <a:ext cx="515" cy="190"/>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63449" name="Rectangle 281">
              <a:extLst>
                <a:ext uri="{FF2B5EF4-FFF2-40B4-BE49-F238E27FC236}">
                  <a16:creationId xmlns:a16="http://schemas.microsoft.com/office/drawing/2014/main" id="{60581788-3B85-9247-9CBB-3E96872B7EF2}"/>
                </a:ext>
              </a:extLst>
            </p:cNvPr>
            <p:cNvSpPr>
              <a:spLocks noChangeArrowheads="1"/>
            </p:cNvSpPr>
            <p:nvPr/>
          </p:nvSpPr>
          <p:spPr bwMode="auto">
            <a:xfrm>
              <a:off x="250" y="1711"/>
              <a:ext cx="981" cy="321"/>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400" b="1">
                  <a:solidFill>
                    <a:srgbClr val="30F6FD"/>
                  </a:solidFill>
                  <a:latin typeface="Lucida Handwriting" charset="0"/>
                  <a:ea typeface="굴림" charset="0"/>
                  <a:cs typeface="굴림" charset="0"/>
                </a:rPr>
                <a:t>Hebrew</a:t>
              </a:r>
            </a:p>
          </p:txBody>
        </p:sp>
        <p:sp>
          <p:nvSpPr>
            <p:cNvPr id="263450" name="Rectangle 282">
              <a:extLst>
                <a:ext uri="{FF2B5EF4-FFF2-40B4-BE49-F238E27FC236}">
                  <a16:creationId xmlns:a16="http://schemas.microsoft.com/office/drawing/2014/main" id="{77A2E41F-4A87-1646-A005-936C37197FCB}"/>
                </a:ext>
              </a:extLst>
            </p:cNvPr>
            <p:cNvSpPr>
              <a:spLocks noChangeArrowheads="1"/>
            </p:cNvSpPr>
            <p:nvPr/>
          </p:nvSpPr>
          <p:spPr bwMode="auto">
            <a:xfrm>
              <a:off x="4657" y="1711"/>
              <a:ext cx="777" cy="321"/>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400" b="1">
                  <a:solidFill>
                    <a:srgbClr val="30F6FD"/>
                  </a:solidFill>
                  <a:latin typeface="Lucida Handwriting" charset="0"/>
                  <a:ea typeface="굴림" charset="0"/>
                  <a:cs typeface="굴림" charset="0"/>
                </a:rPr>
                <a:t>Greek</a:t>
              </a:r>
            </a:p>
          </p:txBody>
        </p:sp>
        <p:sp>
          <p:nvSpPr>
            <p:cNvPr id="263451" name="Rectangle 283">
              <a:extLst>
                <a:ext uri="{FF2B5EF4-FFF2-40B4-BE49-F238E27FC236}">
                  <a16:creationId xmlns:a16="http://schemas.microsoft.com/office/drawing/2014/main" id="{F6C0203C-9B74-2945-8D73-9D00F6081D98}"/>
                </a:ext>
              </a:extLst>
            </p:cNvPr>
            <p:cNvSpPr>
              <a:spLocks noChangeArrowheads="1"/>
            </p:cNvSpPr>
            <p:nvPr/>
          </p:nvSpPr>
          <p:spPr bwMode="auto">
            <a:xfrm>
              <a:off x="3909" y="1979"/>
              <a:ext cx="516" cy="229"/>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800" b="1">
                <a:solidFill>
                  <a:srgbClr val="FFFF00"/>
                </a:solidFill>
                <a:latin typeface="Times" charset="0"/>
                <a:ea typeface="굴림" charset="0"/>
                <a:cs typeface="굴림" charset="0"/>
              </a:endParaRPr>
            </a:p>
          </p:txBody>
        </p:sp>
        <p:sp>
          <p:nvSpPr>
            <p:cNvPr id="263452" name="Rectangle 284">
              <a:extLst>
                <a:ext uri="{FF2B5EF4-FFF2-40B4-BE49-F238E27FC236}">
                  <a16:creationId xmlns:a16="http://schemas.microsoft.com/office/drawing/2014/main" id="{A774E26D-1CDB-EE4C-A984-8FE66A0FF997}"/>
                </a:ext>
              </a:extLst>
            </p:cNvPr>
            <p:cNvSpPr>
              <a:spLocks noChangeArrowheads="1"/>
            </p:cNvSpPr>
            <p:nvPr/>
          </p:nvSpPr>
          <p:spPr bwMode="auto">
            <a:xfrm>
              <a:off x="-218" y="1983"/>
              <a:ext cx="515" cy="229"/>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800" b="1">
                <a:solidFill>
                  <a:srgbClr val="FFFF00"/>
                </a:solidFill>
                <a:latin typeface="Times" charset="0"/>
                <a:ea typeface="굴림" charset="0"/>
                <a:cs typeface="굴림" charset="0"/>
              </a:endParaRPr>
            </a:p>
          </p:txBody>
        </p:sp>
        <p:sp>
          <p:nvSpPr>
            <p:cNvPr id="263453" name="Rectangle 285">
              <a:extLst>
                <a:ext uri="{FF2B5EF4-FFF2-40B4-BE49-F238E27FC236}">
                  <a16:creationId xmlns:a16="http://schemas.microsoft.com/office/drawing/2014/main" id="{1DD7FC82-3508-464B-8CFE-2949A66D8B0A}"/>
                </a:ext>
              </a:extLst>
            </p:cNvPr>
            <p:cNvSpPr>
              <a:spLocks noChangeArrowheads="1"/>
            </p:cNvSpPr>
            <p:nvPr/>
          </p:nvSpPr>
          <p:spPr bwMode="auto">
            <a:xfrm>
              <a:off x="4600" y="2132"/>
              <a:ext cx="985" cy="321"/>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400" b="1">
                  <a:solidFill>
                    <a:srgbClr val="30F6FD"/>
                  </a:solidFill>
                  <a:latin typeface="Lucida Handwriting" charset="0"/>
                  <a:ea typeface="굴림" charset="0"/>
                  <a:cs typeface="굴림" charset="0"/>
                </a:rPr>
                <a:t>Grace/ </a:t>
              </a:r>
              <a:endParaRPr lang="en-US" altLang="ko-KR" sz="1800" b="1">
                <a:solidFill>
                  <a:srgbClr val="30F6FD"/>
                </a:solidFill>
                <a:latin typeface="Lucida Handwriting" charset="0"/>
                <a:ea typeface="굴림" charset="0"/>
                <a:cs typeface="굴림" charset="0"/>
              </a:endParaRPr>
            </a:p>
          </p:txBody>
        </p:sp>
        <p:sp>
          <p:nvSpPr>
            <p:cNvPr id="263454" name="Rectangle 286">
              <a:extLst>
                <a:ext uri="{FF2B5EF4-FFF2-40B4-BE49-F238E27FC236}">
                  <a16:creationId xmlns:a16="http://schemas.microsoft.com/office/drawing/2014/main" id="{BDD11BCE-3E36-234C-9E4E-0B86462BF432}"/>
                </a:ext>
              </a:extLst>
            </p:cNvPr>
            <p:cNvSpPr>
              <a:spLocks noChangeArrowheads="1"/>
            </p:cNvSpPr>
            <p:nvPr/>
          </p:nvSpPr>
          <p:spPr bwMode="auto">
            <a:xfrm>
              <a:off x="321" y="2133"/>
              <a:ext cx="716" cy="321"/>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tabLst>
                  <a:tab pos="460375" algn="l"/>
                </a:tabLst>
                <a:defRPr/>
              </a:pPr>
              <a:r>
                <a:rPr lang="en-US" altLang="ko-KR" sz="2400" b="1">
                  <a:solidFill>
                    <a:srgbClr val="30F6FD"/>
                  </a:solidFill>
                  <a:latin typeface="Lucida Handwriting" charset="0"/>
                  <a:ea typeface="굴림" charset="0"/>
                  <a:cs typeface="굴림" charset="0"/>
                </a:rPr>
                <a:t>Law/</a:t>
              </a:r>
              <a:endParaRPr lang="en-US" altLang="ko-KR" sz="1800" b="1">
                <a:solidFill>
                  <a:srgbClr val="30F6FD"/>
                </a:solidFill>
                <a:latin typeface="Lucida Handwriting" charset="0"/>
                <a:ea typeface="굴림" charset="0"/>
                <a:cs typeface="굴림" charset="0"/>
              </a:endParaRPr>
            </a:p>
          </p:txBody>
        </p:sp>
        <p:grpSp>
          <p:nvGrpSpPr>
            <p:cNvPr id="28797" name="Group 287">
              <a:extLst>
                <a:ext uri="{FF2B5EF4-FFF2-40B4-BE49-F238E27FC236}">
                  <a16:creationId xmlns:a16="http://schemas.microsoft.com/office/drawing/2014/main" id="{9A7E4C62-D4AD-9E4D-89FC-62936237380C}"/>
                </a:ext>
              </a:extLst>
            </p:cNvPr>
            <p:cNvGrpSpPr>
              <a:grpSpLocks/>
            </p:cNvGrpSpPr>
            <p:nvPr/>
          </p:nvGrpSpPr>
          <p:grpSpPr bwMode="auto">
            <a:xfrm>
              <a:off x="1344" y="1548"/>
              <a:ext cx="3404" cy="1811"/>
              <a:chOff x="1344" y="1548"/>
              <a:chExt cx="3404" cy="1811"/>
            </a:xfrm>
          </p:grpSpPr>
          <p:sp>
            <p:nvSpPr>
              <p:cNvPr id="263456" name="Line 288">
                <a:extLst>
                  <a:ext uri="{FF2B5EF4-FFF2-40B4-BE49-F238E27FC236}">
                    <a16:creationId xmlns:a16="http://schemas.microsoft.com/office/drawing/2014/main" id="{4D521268-1377-A047-9F0D-818C6C598431}"/>
                  </a:ext>
                </a:extLst>
              </p:cNvPr>
              <p:cNvSpPr>
                <a:spLocks noChangeShapeType="1"/>
              </p:cNvSpPr>
              <p:nvPr/>
            </p:nvSpPr>
            <p:spPr bwMode="auto">
              <a:xfrm flipV="1">
                <a:off x="3671" y="3296"/>
                <a:ext cx="644" cy="12"/>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63457" name="Line 289">
                <a:extLst>
                  <a:ext uri="{FF2B5EF4-FFF2-40B4-BE49-F238E27FC236}">
                    <a16:creationId xmlns:a16="http://schemas.microsoft.com/office/drawing/2014/main" id="{875B9A37-BF7F-8244-8741-ECAF26E38951}"/>
                  </a:ext>
                </a:extLst>
              </p:cNvPr>
              <p:cNvSpPr>
                <a:spLocks noChangeShapeType="1"/>
              </p:cNvSpPr>
              <p:nvPr/>
            </p:nvSpPr>
            <p:spPr bwMode="auto">
              <a:xfrm>
                <a:off x="1344" y="3218"/>
                <a:ext cx="971" cy="71"/>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63458" name="Line 290">
                <a:extLst>
                  <a:ext uri="{FF2B5EF4-FFF2-40B4-BE49-F238E27FC236}">
                    <a16:creationId xmlns:a16="http://schemas.microsoft.com/office/drawing/2014/main" id="{8EEB517C-B54E-D34F-B526-75E4B3C59CA6}"/>
                  </a:ext>
                </a:extLst>
              </p:cNvPr>
              <p:cNvSpPr>
                <a:spLocks noChangeShapeType="1"/>
              </p:cNvSpPr>
              <p:nvPr/>
            </p:nvSpPr>
            <p:spPr bwMode="auto">
              <a:xfrm>
                <a:off x="1506" y="2660"/>
                <a:ext cx="894" cy="484"/>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63459" name="Line 291">
                <a:extLst>
                  <a:ext uri="{FF2B5EF4-FFF2-40B4-BE49-F238E27FC236}">
                    <a16:creationId xmlns:a16="http://schemas.microsoft.com/office/drawing/2014/main" id="{6BD7569B-F500-A644-B9DD-209562E9456C}"/>
                  </a:ext>
                </a:extLst>
              </p:cNvPr>
              <p:cNvSpPr>
                <a:spLocks noChangeShapeType="1"/>
              </p:cNvSpPr>
              <p:nvPr/>
            </p:nvSpPr>
            <p:spPr bwMode="auto">
              <a:xfrm>
                <a:off x="1930" y="2122"/>
                <a:ext cx="582" cy="798"/>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63460" name="Line 292">
                <a:extLst>
                  <a:ext uri="{FF2B5EF4-FFF2-40B4-BE49-F238E27FC236}">
                    <a16:creationId xmlns:a16="http://schemas.microsoft.com/office/drawing/2014/main" id="{47F8A2AC-FEF5-6A4D-B0FA-19915B01E27D}"/>
                  </a:ext>
                </a:extLst>
              </p:cNvPr>
              <p:cNvSpPr>
                <a:spLocks noChangeShapeType="1"/>
              </p:cNvSpPr>
              <p:nvPr/>
            </p:nvSpPr>
            <p:spPr bwMode="auto">
              <a:xfrm rot="578684">
                <a:off x="2594" y="1808"/>
                <a:ext cx="279" cy="1052"/>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63461" name="Line 293">
                <a:extLst>
                  <a:ext uri="{FF2B5EF4-FFF2-40B4-BE49-F238E27FC236}">
                    <a16:creationId xmlns:a16="http://schemas.microsoft.com/office/drawing/2014/main" id="{8F384A35-DF0A-B349-86F4-40A25A41CA51}"/>
                  </a:ext>
                </a:extLst>
              </p:cNvPr>
              <p:cNvSpPr>
                <a:spLocks noChangeShapeType="1"/>
              </p:cNvSpPr>
              <p:nvPr/>
            </p:nvSpPr>
            <p:spPr bwMode="auto">
              <a:xfrm flipH="1">
                <a:off x="3078" y="2071"/>
                <a:ext cx="591" cy="875"/>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63462" name="Line 294">
                <a:extLst>
                  <a:ext uri="{FF2B5EF4-FFF2-40B4-BE49-F238E27FC236}">
                    <a16:creationId xmlns:a16="http://schemas.microsoft.com/office/drawing/2014/main" id="{16A3D0B9-B1D2-C643-8DB5-E4EBC1CC92D1}"/>
                  </a:ext>
                </a:extLst>
              </p:cNvPr>
              <p:cNvSpPr>
                <a:spLocks noChangeShapeType="1"/>
              </p:cNvSpPr>
              <p:nvPr/>
            </p:nvSpPr>
            <p:spPr bwMode="auto">
              <a:xfrm flipH="1">
                <a:off x="3211" y="2410"/>
                <a:ext cx="797" cy="625"/>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63463" name="Line 295">
                <a:extLst>
                  <a:ext uri="{FF2B5EF4-FFF2-40B4-BE49-F238E27FC236}">
                    <a16:creationId xmlns:a16="http://schemas.microsoft.com/office/drawing/2014/main" id="{A7E78732-3A60-8648-9878-24E264D18D1E}"/>
                  </a:ext>
                </a:extLst>
              </p:cNvPr>
              <p:cNvSpPr>
                <a:spLocks noChangeShapeType="1"/>
              </p:cNvSpPr>
              <p:nvPr/>
            </p:nvSpPr>
            <p:spPr bwMode="auto">
              <a:xfrm flipV="1">
                <a:off x="3264" y="2946"/>
                <a:ext cx="1017" cy="264"/>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63464" name="Rectangle 296">
                <a:extLst>
                  <a:ext uri="{FF2B5EF4-FFF2-40B4-BE49-F238E27FC236}">
                    <a16:creationId xmlns:a16="http://schemas.microsoft.com/office/drawing/2014/main" id="{9222BFB0-9D57-A941-B5C9-B7B6FA5AB875}"/>
                  </a:ext>
                </a:extLst>
              </p:cNvPr>
              <p:cNvSpPr>
                <a:spLocks noChangeArrowheads="1"/>
              </p:cNvSpPr>
              <p:nvPr/>
            </p:nvSpPr>
            <p:spPr bwMode="auto">
              <a:xfrm rot="5246759">
                <a:off x="2190" y="2346"/>
                <a:ext cx="1290" cy="23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1800" b="1">
                    <a:solidFill>
                      <a:srgbClr val="21ED11"/>
                    </a:solidFill>
                    <a:latin typeface="Helvetica BlackOblique" charset="0"/>
                    <a:ea typeface="굴림" charset="0"/>
                    <a:cs typeface="굴림" charset="0"/>
                  </a:rPr>
                  <a:t>PROPHECIES</a:t>
                </a:r>
                <a:endParaRPr lang="en-US" altLang="ko-KR" sz="1800" b="1">
                  <a:solidFill>
                    <a:srgbClr val="FFFF00"/>
                  </a:solidFill>
                  <a:latin typeface="Helvetica BlackOblique" charset="0"/>
                  <a:ea typeface="굴림" charset="0"/>
                  <a:cs typeface="굴림" charset="0"/>
                </a:endParaRPr>
              </a:p>
            </p:txBody>
          </p:sp>
          <p:sp>
            <p:nvSpPr>
              <p:cNvPr id="263465" name="Rectangle 297">
                <a:extLst>
                  <a:ext uri="{FF2B5EF4-FFF2-40B4-BE49-F238E27FC236}">
                    <a16:creationId xmlns:a16="http://schemas.microsoft.com/office/drawing/2014/main" id="{22BDAE39-D269-AB48-ADF1-553989A1F26A}"/>
                  </a:ext>
                </a:extLst>
              </p:cNvPr>
              <p:cNvSpPr>
                <a:spLocks noChangeArrowheads="1"/>
              </p:cNvSpPr>
              <p:nvPr/>
            </p:nvSpPr>
            <p:spPr bwMode="auto">
              <a:xfrm>
                <a:off x="3422" y="3143"/>
                <a:ext cx="1326" cy="216"/>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1600" b="1">
                    <a:solidFill>
                      <a:schemeClr val="hlink"/>
                    </a:solidFill>
                    <a:latin typeface="Helvetica BlackOblique" charset="0"/>
                    <a:ea typeface="굴림" charset="0"/>
                    <a:cs typeface="굴림" charset="0"/>
                  </a:rPr>
                  <a:t>REVELATION</a:t>
                </a:r>
                <a:endParaRPr lang="en-US" altLang="ko-KR" sz="1600" b="1">
                  <a:solidFill>
                    <a:srgbClr val="FFFF00"/>
                  </a:solidFill>
                  <a:latin typeface="Helvetica BlackOblique" charset="0"/>
                  <a:ea typeface="굴림" charset="0"/>
                  <a:cs typeface="굴림" charset="0"/>
                </a:endParaRPr>
              </a:p>
            </p:txBody>
          </p:sp>
          <p:sp>
            <p:nvSpPr>
              <p:cNvPr id="263466" name="Rectangle 298">
                <a:extLst>
                  <a:ext uri="{FF2B5EF4-FFF2-40B4-BE49-F238E27FC236}">
                    <a16:creationId xmlns:a16="http://schemas.microsoft.com/office/drawing/2014/main" id="{B654375C-7B86-A64D-B678-97C1BF34F772}"/>
                  </a:ext>
                </a:extLst>
              </p:cNvPr>
              <p:cNvSpPr>
                <a:spLocks noChangeArrowheads="1"/>
              </p:cNvSpPr>
              <p:nvPr/>
            </p:nvSpPr>
            <p:spPr bwMode="auto">
              <a:xfrm rot="3267768">
                <a:off x="1816" y="2521"/>
                <a:ext cx="1118" cy="234"/>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1800" b="1">
                    <a:solidFill>
                      <a:srgbClr val="21ED11"/>
                    </a:solidFill>
                    <a:latin typeface="Helvetica BlackOblique" charset="0"/>
                    <a:ea typeface="굴림" charset="0"/>
                    <a:cs typeface="굴림" charset="0"/>
                  </a:rPr>
                  <a:t>WRITINGS</a:t>
                </a:r>
                <a:endParaRPr lang="en-US" altLang="ko-KR" sz="1800" b="1">
                  <a:solidFill>
                    <a:srgbClr val="FFFF00"/>
                  </a:solidFill>
                  <a:latin typeface="Helvetica BlackOblique" charset="0"/>
                  <a:ea typeface="굴림" charset="0"/>
                  <a:cs typeface="굴림" charset="0"/>
                </a:endParaRPr>
              </a:p>
            </p:txBody>
          </p:sp>
          <p:sp>
            <p:nvSpPr>
              <p:cNvPr id="263467" name="Rectangle 299">
                <a:extLst>
                  <a:ext uri="{FF2B5EF4-FFF2-40B4-BE49-F238E27FC236}">
                    <a16:creationId xmlns:a16="http://schemas.microsoft.com/office/drawing/2014/main" id="{83B32D79-CE16-DE49-A012-149FFD4D8259}"/>
                  </a:ext>
                </a:extLst>
              </p:cNvPr>
              <p:cNvSpPr>
                <a:spLocks noChangeArrowheads="1"/>
              </p:cNvSpPr>
              <p:nvPr/>
            </p:nvSpPr>
            <p:spPr bwMode="auto">
              <a:xfrm rot="20643327">
                <a:off x="3428" y="2833"/>
                <a:ext cx="903" cy="236"/>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1800" b="1">
                    <a:solidFill>
                      <a:schemeClr val="hlink"/>
                    </a:solidFill>
                    <a:latin typeface="Helvetica BlackOblique" charset="0"/>
                    <a:ea typeface="굴림" charset="0"/>
                    <a:cs typeface="굴림" charset="0"/>
                  </a:rPr>
                  <a:t>EPISTLES</a:t>
                </a:r>
                <a:endParaRPr lang="en-US" altLang="ko-KR" sz="1800" b="1">
                  <a:solidFill>
                    <a:srgbClr val="FFFF00"/>
                  </a:solidFill>
                  <a:latin typeface="Helvetica BlackOblique" charset="0"/>
                  <a:ea typeface="굴림" charset="0"/>
                  <a:cs typeface="굴림" charset="0"/>
                </a:endParaRPr>
              </a:p>
            </p:txBody>
          </p:sp>
          <p:sp>
            <p:nvSpPr>
              <p:cNvPr id="263468" name="Rectangle 300">
                <a:extLst>
                  <a:ext uri="{FF2B5EF4-FFF2-40B4-BE49-F238E27FC236}">
                    <a16:creationId xmlns:a16="http://schemas.microsoft.com/office/drawing/2014/main" id="{87CCA477-E286-7344-A838-28E124A579F3}"/>
                  </a:ext>
                </a:extLst>
              </p:cNvPr>
              <p:cNvSpPr>
                <a:spLocks noChangeArrowheads="1"/>
              </p:cNvSpPr>
              <p:nvPr/>
            </p:nvSpPr>
            <p:spPr bwMode="auto">
              <a:xfrm rot="19276533">
                <a:off x="3356" y="2465"/>
                <a:ext cx="622" cy="236"/>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1800" b="1">
                    <a:solidFill>
                      <a:schemeClr val="hlink"/>
                    </a:solidFill>
                    <a:latin typeface="Helvetica BlackOblique" charset="0"/>
                    <a:ea typeface="굴림" charset="0"/>
                    <a:cs typeface="굴림" charset="0"/>
                  </a:rPr>
                  <a:t>ACTS</a:t>
                </a:r>
                <a:endParaRPr lang="en-US" altLang="ko-KR" sz="1800" b="1">
                  <a:solidFill>
                    <a:srgbClr val="FFFF00"/>
                  </a:solidFill>
                  <a:latin typeface="Helvetica BlackOblique" charset="0"/>
                  <a:ea typeface="굴림" charset="0"/>
                  <a:cs typeface="굴림" charset="0"/>
                </a:endParaRPr>
              </a:p>
            </p:txBody>
          </p:sp>
          <p:sp>
            <p:nvSpPr>
              <p:cNvPr id="263469" name="Rectangle 301">
                <a:extLst>
                  <a:ext uri="{FF2B5EF4-FFF2-40B4-BE49-F238E27FC236}">
                    <a16:creationId xmlns:a16="http://schemas.microsoft.com/office/drawing/2014/main" id="{1CE69BF8-DE60-BA45-BD38-9ED286A88BCF}"/>
                  </a:ext>
                </a:extLst>
              </p:cNvPr>
              <p:cNvSpPr>
                <a:spLocks noChangeArrowheads="1"/>
              </p:cNvSpPr>
              <p:nvPr/>
            </p:nvSpPr>
            <p:spPr bwMode="auto">
              <a:xfrm rot="1755647">
                <a:off x="1460" y="2753"/>
                <a:ext cx="1190" cy="236"/>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1800" b="1">
                    <a:solidFill>
                      <a:srgbClr val="21ED11"/>
                    </a:solidFill>
                    <a:latin typeface="Helvetica BlackOblique" charset="0"/>
                    <a:ea typeface="굴림" charset="0"/>
                    <a:cs typeface="굴림" charset="0"/>
                  </a:rPr>
                  <a:t>HISTORIES</a:t>
                </a:r>
                <a:endParaRPr lang="en-US" altLang="ko-KR" sz="1800" b="1">
                  <a:solidFill>
                    <a:srgbClr val="FFFF00"/>
                  </a:solidFill>
                  <a:latin typeface="Helvetica BlackOblique" charset="0"/>
                  <a:ea typeface="굴림" charset="0"/>
                  <a:cs typeface="굴림" charset="0"/>
                </a:endParaRPr>
              </a:p>
            </p:txBody>
          </p:sp>
          <p:sp>
            <p:nvSpPr>
              <p:cNvPr id="263470" name="Rectangle 302">
                <a:extLst>
                  <a:ext uri="{FF2B5EF4-FFF2-40B4-BE49-F238E27FC236}">
                    <a16:creationId xmlns:a16="http://schemas.microsoft.com/office/drawing/2014/main" id="{69DBBCA7-2331-5447-9253-2D9CAC1E5C7E}"/>
                  </a:ext>
                </a:extLst>
              </p:cNvPr>
              <p:cNvSpPr>
                <a:spLocks noChangeArrowheads="1"/>
              </p:cNvSpPr>
              <p:nvPr/>
            </p:nvSpPr>
            <p:spPr bwMode="auto">
              <a:xfrm rot="240000">
                <a:off x="1596" y="3057"/>
                <a:ext cx="502" cy="236"/>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1800" b="1">
                    <a:solidFill>
                      <a:srgbClr val="21ED11"/>
                    </a:solidFill>
                    <a:latin typeface="Helvetica BlackOblique" charset="0"/>
                    <a:ea typeface="굴림" charset="0"/>
                    <a:cs typeface="굴림" charset="0"/>
                  </a:rPr>
                  <a:t>LAW</a:t>
                </a:r>
                <a:endParaRPr lang="en-US" altLang="ko-KR" sz="1800" b="1">
                  <a:solidFill>
                    <a:srgbClr val="FFFF00"/>
                  </a:solidFill>
                  <a:latin typeface="Helvetica BlackOblique" charset="0"/>
                  <a:ea typeface="굴림" charset="0"/>
                  <a:cs typeface="굴림" charset="0"/>
                </a:endParaRPr>
              </a:p>
            </p:txBody>
          </p:sp>
          <p:sp>
            <p:nvSpPr>
              <p:cNvPr id="263471" name="Rectangle 303">
                <a:extLst>
                  <a:ext uri="{FF2B5EF4-FFF2-40B4-BE49-F238E27FC236}">
                    <a16:creationId xmlns:a16="http://schemas.microsoft.com/office/drawing/2014/main" id="{23082ECB-4C4D-EA47-B52B-BFF37D3CC819}"/>
                  </a:ext>
                </a:extLst>
              </p:cNvPr>
              <p:cNvSpPr>
                <a:spLocks noChangeArrowheads="1"/>
              </p:cNvSpPr>
              <p:nvPr/>
            </p:nvSpPr>
            <p:spPr bwMode="auto">
              <a:xfrm rot="18254599">
                <a:off x="2909" y="2042"/>
                <a:ext cx="1222" cy="234"/>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1800" b="1">
                    <a:solidFill>
                      <a:schemeClr val="hlink"/>
                    </a:solidFill>
                    <a:latin typeface="Helvetica BlackOblique" charset="0"/>
                    <a:ea typeface="굴림" charset="0"/>
                    <a:cs typeface="굴림" charset="0"/>
                  </a:rPr>
                  <a:t>GOSPELS</a:t>
                </a:r>
                <a:endParaRPr lang="en-US" altLang="ko-KR" sz="1800" b="1">
                  <a:solidFill>
                    <a:srgbClr val="FFFF00"/>
                  </a:solidFill>
                  <a:latin typeface="Helvetica BlackOblique" charset="0"/>
                  <a:ea typeface="굴림" charset="0"/>
                  <a:cs typeface="굴림" charset="0"/>
                </a:endParaRPr>
              </a:p>
            </p:txBody>
          </p:sp>
        </p:grpSp>
        <p:sp>
          <p:nvSpPr>
            <p:cNvPr id="263472" name="Rectangle 304">
              <a:extLst>
                <a:ext uri="{FF2B5EF4-FFF2-40B4-BE49-F238E27FC236}">
                  <a16:creationId xmlns:a16="http://schemas.microsoft.com/office/drawing/2014/main" id="{2B15500A-3FFE-9143-9C86-2C59B6069914}"/>
                </a:ext>
              </a:extLst>
            </p:cNvPr>
            <p:cNvSpPr>
              <a:spLocks noChangeArrowheads="1"/>
            </p:cNvSpPr>
            <p:nvPr/>
          </p:nvSpPr>
          <p:spPr bwMode="auto">
            <a:xfrm>
              <a:off x="-36" y="2829"/>
              <a:ext cx="1245" cy="321"/>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defRPr/>
              </a:pPr>
              <a:r>
                <a:rPr lang="en-US" altLang="ko-KR" sz="2400" b="1">
                  <a:solidFill>
                    <a:srgbClr val="30F6FD"/>
                  </a:solidFill>
                  <a:latin typeface="Lucida Handwriting" charset="0"/>
                  <a:ea typeface="굴림" charset="0"/>
                  <a:cs typeface="굴림" charset="0"/>
                </a:rPr>
                <a:t>Telescope</a:t>
              </a:r>
            </a:p>
          </p:txBody>
        </p:sp>
        <p:sp>
          <p:nvSpPr>
            <p:cNvPr id="263473" name="Rectangle 305">
              <a:extLst>
                <a:ext uri="{FF2B5EF4-FFF2-40B4-BE49-F238E27FC236}">
                  <a16:creationId xmlns:a16="http://schemas.microsoft.com/office/drawing/2014/main" id="{189A9D7D-3526-624A-A93C-D92AB154E575}"/>
                </a:ext>
              </a:extLst>
            </p:cNvPr>
            <p:cNvSpPr>
              <a:spLocks noChangeArrowheads="1"/>
            </p:cNvSpPr>
            <p:nvPr/>
          </p:nvSpPr>
          <p:spPr bwMode="auto">
            <a:xfrm>
              <a:off x="4467" y="2841"/>
              <a:ext cx="1356" cy="321"/>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defRPr/>
              </a:pPr>
              <a:r>
                <a:rPr lang="en-US" altLang="ko-KR" sz="2400" b="1">
                  <a:solidFill>
                    <a:srgbClr val="30F6FD"/>
                  </a:solidFill>
                  <a:latin typeface="Lucida Handwriting" charset="0"/>
                  <a:ea typeface="굴림" charset="0"/>
                  <a:cs typeface="굴림" charset="0"/>
                </a:rPr>
                <a:t>Telescope</a:t>
              </a:r>
            </a:p>
          </p:txBody>
        </p:sp>
        <p:sp>
          <p:nvSpPr>
            <p:cNvPr id="263474" name="Rectangle 306">
              <a:extLst>
                <a:ext uri="{FF2B5EF4-FFF2-40B4-BE49-F238E27FC236}">
                  <a16:creationId xmlns:a16="http://schemas.microsoft.com/office/drawing/2014/main" id="{2AD90AAF-EAC8-AA46-9521-F8B24F84910F}"/>
                </a:ext>
              </a:extLst>
            </p:cNvPr>
            <p:cNvSpPr>
              <a:spLocks noChangeArrowheads="1"/>
            </p:cNvSpPr>
            <p:nvPr/>
          </p:nvSpPr>
          <p:spPr bwMode="auto">
            <a:xfrm>
              <a:off x="-54" y="3266"/>
              <a:ext cx="1154" cy="586"/>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en-US" altLang="ko-KR" sz="2400" b="1">
                  <a:solidFill>
                    <a:srgbClr val="30F6FD"/>
                  </a:solidFill>
                  <a:latin typeface="Lucida Handwriting" charset="0"/>
                  <a:ea typeface="굴림" charset="0"/>
                  <a:cs typeface="굴림" charset="0"/>
                </a:rPr>
                <a:t>Eternity Past</a:t>
              </a:r>
            </a:p>
          </p:txBody>
        </p:sp>
        <p:sp>
          <p:nvSpPr>
            <p:cNvPr id="263475" name="Rectangle 307">
              <a:extLst>
                <a:ext uri="{FF2B5EF4-FFF2-40B4-BE49-F238E27FC236}">
                  <a16:creationId xmlns:a16="http://schemas.microsoft.com/office/drawing/2014/main" id="{DAC10815-10F0-DB43-9BC9-02683659E7F2}"/>
                </a:ext>
              </a:extLst>
            </p:cNvPr>
            <p:cNvSpPr>
              <a:spLocks noChangeArrowheads="1"/>
            </p:cNvSpPr>
            <p:nvPr/>
          </p:nvSpPr>
          <p:spPr bwMode="auto">
            <a:xfrm>
              <a:off x="4585" y="3266"/>
              <a:ext cx="1143" cy="586"/>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en-US" altLang="ko-KR" sz="2400" b="1">
                  <a:solidFill>
                    <a:srgbClr val="30F6FD"/>
                  </a:solidFill>
                  <a:latin typeface="Lucida Handwriting" charset="0"/>
                  <a:ea typeface="굴림" charset="0"/>
                  <a:cs typeface="굴림" charset="0"/>
                </a:rPr>
                <a:t>Eternity Future</a:t>
              </a:r>
            </a:p>
          </p:txBody>
        </p:sp>
        <p:sp>
          <p:nvSpPr>
            <p:cNvPr id="263476" name="Text Box 308">
              <a:extLst>
                <a:ext uri="{FF2B5EF4-FFF2-40B4-BE49-F238E27FC236}">
                  <a16:creationId xmlns:a16="http://schemas.microsoft.com/office/drawing/2014/main" id="{79B37F81-3212-BD43-AEEF-98A180FAFBD0}"/>
                </a:ext>
              </a:extLst>
            </p:cNvPr>
            <p:cNvSpPr txBox="1">
              <a:spLocks noChangeArrowheads="1"/>
            </p:cNvSpPr>
            <p:nvPr/>
          </p:nvSpPr>
          <p:spPr bwMode="auto">
            <a:xfrm>
              <a:off x="5177" y="3919"/>
              <a:ext cx="583" cy="214"/>
            </a:xfrm>
            <a:prstGeom prst="rect">
              <a:avLst/>
            </a:prstGeom>
            <a:noFill/>
            <a:ln>
              <a:noFill/>
            </a:ln>
            <a:effectLst/>
            <a:extLst>
              <a:ext uri="{909E8E84-426E-40dd-AFC4-6F175D3DCCD1}">
                <a14:hiddenFill xmlns="" xmlns:a14="http://schemas.microsoft.com/office/drawing/2010/main">
                  <a:solidFill>
                    <a:srgbClr val="000000"/>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altLang="ko-KR" sz="1400" b="1">
                  <a:solidFill>
                    <a:schemeClr val="bg1"/>
                  </a:solidFill>
                  <a:latin typeface="Comic Sans MS" charset="0"/>
                  <a:ea typeface="굴림" charset="0"/>
                  <a:cs typeface="굴림" charset="0"/>
                </a:rPr>
                <a:t>06-27</a:t>
              </a:r>
            </a:p>
          </p:txBody>
        </p:sp>
        <p:sp>
          <p:nvSpPr>
            <p:cNvPr id="263477" name="Text Box 309">
              <a:extLst>
                <a:ext uri="{FF2B5EF4-FFF2-40B4-BE49-F238E27FC236}">
                  <a16:creationId xmlns:a16="http://schemas.microsoft.com/office/drawing/2014/main" id="{35815795-FED0-E04B-A890-43536EF71146}"/>
                </a:ext>
              </a:extLst>
            </p:cNvPr>
            <p:cNvSpPr txBox="1">
              <a:spLocks noChangeArrowheads="1"/>
            </p:cNvSpPr>
            <p:nvPr/>
          </p:nvSpPr>
          <p:spPr bwMode="auto">
            <a:xfrm>
              <a:off x="156" y="2350"/>
              <a:ext cx="1228" cy="323"/>
            </a:xfrm>
            <a:prstGeom prst="rect">
              <a:avLst/>
            </a:prstGeom>
            <a:noFill/>
            <a:ln>
              <a:noFill/>
            </a:ln>
            <a:effectLst>
              <a:outerShdw blurRad="63500" dist="5388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l">
                <a:spcBef>
                  <a:spcPct val="50000"/>
                </a:spcBef>
                <a:defRPr/>
              </a:pPr>
              <a:r>
                <a:rPr lang="en-US" altLang="ko-KR" sz="2400" b="1">
                  <a:solidFill>
                    <a:srgbClr val="30F6FD"/>
                  </a:solidFill>
                  <a:latin typeface="Lucida Handwriting" charset="0"/>
                  <a:ea typeface="굴림" charset="0"/>
                  <a:cs typeface="굴림" charset="0"/>
                </a:rPr>
                <a:t>Promise </a:t>
              </a:r>
            </a:p>
          </p:txBody>
        </p:sp>
        <p:sp>
          <p:nvSpPr>
            <p:cNvPr id="263478" name="Text Box 310">
              <a:extLst>
                <a:ext uri="{FF2B5EF4-FFF2-40B4-BE49-F238E27FC236}">
                  <a16:creationId xmlns:a16="http://schemas.microsoft.com/office/drawing/2014/main" id="{F37186B5-1337-7D4C-8C12-3245CFD05B49}"/>
                </a:ext>
              </a:extLst>
            </p:cNvPr>
            <p:cNvSpPr txBox="1">
              <a:spLocks noChangeArrowheads="1"/>
            </p:cNvSpPr>
            <p:nvPr/>
          </p:nvSpPr>
          <p:spPr bwMode="auto">
            <a:xfrm>
              <a:off x="4281" y="2350"/>
              <a:ext cx="1743" cy="323"/>
            </a:xfrm>
            <a:prstGeom prst="rect">
              <a:avLst/>
            </a:prstGeom>
            <a:noFill/>
            <a:ln>
              <a:noFill/>
            </a:ln>
            <a:effectLst>
              <a:outerShdw blurRad="63500" dist="7184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l">
                <a:defRPr/>
              </a:pPr>
              <a:r>
                <a:rPr lang="en-US" altLang="ko-KR" sz="2400" b="1">
                  <a:solidFill>
                    <a:srgbClr val="30F6FD"/>
                  </a:solidFill>
                  <a:latin typeface="Lucida Handwriting" charset="0"/>
                  <a:ea typeface="굴림" charset="0"/>
                  <a:cs typeface="굴림" charset="0"/>
                </a:rPr>
                <a:t>Fulfillment</a:t>
              </a:r>
              <a:endParaRPr lang="en-US" altLang="ko-KR">
                <a:solidFill>
                  <a:srgbClr val="30F6FD"/>
                </a:solidFill>
                <a:latin typeface="Times" charset="0"/>
                <a:ea typeface="굴림" charset="0"/>
                <a:cs typeface="굴림" charset="0"/>
              </a:endParaRPr>
            </a:p>
          </p:txBody>
        </p:sp>
        <p:sp>
          <p:nvSpPr>
            <p:cNvPr id="263479" name="Line 311">
              <a:extLst>
                <a:ext uri="{FF2B5EF4-FFF2-40B4-BE49-F238E27FC236}">
                  <a16:creationId xmlns:a16="http://schemas.microsoft.com/office/drawing/2014/main" id="{ED74944A-D131-8B48-B66A-28771B31549E}"/>
                </a:ext>
              </a:extLst>
            </p:cNvPr>
            <p:cNvSpPr>
              <a:spLocks noChangeShapeType="1"/>
            </p:cNvSpPr>
            <p:nvPr/>
          </p:nvSpPr>
          <p:spPr bwMode="auto">
            <a:xfrm>
              <a:off x="4495" y="1187"/>
              <a:ext cx="61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263480" name="Line 312">
              <a:extLst>
                <a:ext uri="{FF2B5EF4-FFF2-40B4-BE49-F238E27FC236}">
                  <a16:creationId xmlns:a16="http://schemas.microsoft.com/office/drawing/2014/main" id="{32F87DDE-4CA0-5747-812F-931FE38F14A0}"/>
                </a:ext>
              </a:extLst>
            </p:cNvPr>
            <p:cNvSpPr>
              <a:spLocks noChangeShapeType="1"/>
            </p:cNvSpPr>
            <p:nvPr/>
          </p:nvSpPr>
          <p:spPr bwMode="auto">
            <a:xfrm>
              <a:off x="4627" y="1670"/>
              <a:ext cx="611"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263481" name="Line 313">
              <a:extLst>
                <a:ext uri="{FF2B5EF4-FFF2-40B4-BE49-F238E27FC236}">
                  <a16:creationId xmlns:a16="http://schemas.microsoft.com/office/drawing/2014/main" id="{840E366C-5757-F745-9F1E-437BD84B0A22}"/>
                </a:ext>
              </a:extLst>
            </p:cNvPr>
            <p:cNvSpPr>
              <a:spLocks noChangeShapeType="1"/>
            </p:cNvSpPr>
            <p:nvPr/>
          </p:nvSpPr>
          <p:spPr bwMode="auto">
            <a:xfrm>
              <a:off x="4687" y="2089"/>
              <a:ext cx="61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263482" name="Line 314">
              <a:extLst>
                <a:ext uri="{FF2B5EF4-FFF2-40B4-BE49-F238E27FC236}">
                  <a16:creationId xmlns:a16="http://schemas.microsoft.com/office/drawing/2014/main" id="{829EE370-2535-2B4B-9053-30A965D11348}"/>
                </a:ext>
              </a:extLst>
            </p:cNvPr>
            <p:cNvSpPr>
              <a:spLocks noChangeShapeType="1"/>
            </p:cNvSpPr>
            <p:nvPr/>
          </p:nvSpPr>
          <p:spPr bwMode="auto">
            <a:xfrm>
              <a:off x="4783" y="2787"/>
              <a:ext cx="61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263483" name="Line 315">
              <a:extLst>
                <a:ext uri="{FF2B5EF4-FFF2-40B4-BE49-F238E27FC236}">
                  <a16:creationId xmlns:a16="http://schemas.microsoft.com/office/drawing/2014/main" id="{96E8743F-03AD-7748-A04A-06A76E947D2A}"/>
                </a:ext>
              </a:extLst>
            </p:cNvPr>
            <p:cNvSpPr>
              <a:spLocks noChangeShapeType="1"/>
            </p:cNvSpPr>
            <p:nvPr/>
          </p:nvSpPr>
          <p:spPr bwMode="auto">
            <a:xfrm>
              <a:off x="546" y="1193"/>
              <a:ext cx="611"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263484" name="Line 316">
              <a:extLst>
                <a:ext uri="{FF2B5EF4-FFF2-40B4-BE49-F238E27FC236}">
                  <a16:creationId xmlns:a16="http://schemas.microsoft.com/office/drawing/2014/main" id="{04ABC4BC-1F19-6347-A1E9-A80F5D16F07E}"/>
                </a:ext>
              </a:extLst>
            </p:cNvPr>
            <p:cNvSpPr>
              <a:spLocks noChangeShapeType="1"/>
            </p:cNvSpPr>
            <p:nvPr/>
          </p:nvSpPr>
          <p:spPr bwMode="auto">
            <a:xfrm>
              <a:off x="480" y="1676"/>
              <a:ext cx="611"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263485" name="Line 317">
              <a:extLst>
                <a:ext uri="{FF2B5EF4-FFF2-40B4-BE49-F238E27FC236}">
                  <a16:creationId xmlns:a16="http://schemas.microsoft.com/office/drawing/2014/main" id="{A117EB10-FE8C-274A-903B-9BCE0EDBD8B8}"/>
                </a:ext>
              </a:extLst>
            </p:cNvPr>
            <p:cNvSpPr>
              <a:spLocks noChangeShapeType="1"/>
            </p:cNvSpPr>
            <p:nvPr/>
          </p:nvSpPr>
          <p:spPr bwMode="auto">
            <a:xfrm>
              <a:off x="423" y="2086"/>
              <a:ext cx="611"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263486" name="Line 318">
              <a:extLst>
                <a:ext uri="{FF2B5EF4-FFF2-40B4-BE49-F238E27FC236}">
                  <a16:creationId xmlns:a16="http://schemas.microsoft.com/office/drawing/2014/main" id="{9C1DE2B6-EA32-E348-8617-AAA4C67B994B}"/>
                </a:ext>
              </a:extLst>
            </p:cNvPr>
            <p:cNvSpPr>
              <a:spLocks noChangeShapeType="1"/>
            </p:cNvSpPr>
            <p:nvPr/>
          </p:nvSpPr>
          <p:spPr bwMode="auto">
            <a:xfrm>
              <a:off x="312" y="2766"/>
              <a:ext cx="61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263487" name="Rectangle 319">
              <a:extLst>
                <a:ext uri="{FF2B5EF4-FFF2-40B4-BE49-F238E27FC236}">
                  <a16:creationId xmlns:a16="http://schemas.microsoft.com/office/drawing/2014/main" id="{C4DEB032-2BE0-2E41-B5C4-7A31F1705A18}"/>
                </a:ext>
              </a:extLst>
            </p:cNvPr>
            <p:cNvSpPr>
              <a:spLocks noChangeArrowheads="1"/>
            </p:cNvSpPr>
            <p:nvPr/>
          </p:nvSpPr>
          <p:spPr bwMode="auto">
            <a:xfrm>
              <a:off x="1006" y="3634"/>
              <a:ext cx="1524" cy="321"/>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defRPr/>
              </a:pPr>
              <a:r>
                <a:rPr lang="en-US" altLang="ko-KR" sz="2400" b="1">
                  <a:solidFill>
                    <a:srgbClr val="30F6FD"/>
                  </a:solidFill>
                  <a:latin typeface="Lucida Handwriting" charset="0"/>
                  <a:ea typeface="굴림" charset="0"/>
                  <a:cs typeface="굴림" charset="0"/>
                </a:rPr>
                <a:t>Microscope</a:t>
              </a:r>
            </a:p>
          </p:txBody>
        </p:sp>
        <p:sp>
          <p:nvSpPr>
            <p:cNvPr id="263488" name="Text Box 320">
              <a:extLst>
                <a:ext uri="{FF2B5EF4-FFF2-40B4-BE49-F238E27FC236}">
                  <a16:creationId xmlns:a16="http://schemas.microsoft.com/office/drawing/2014/main" id="{E9A70A55-DC83-6249-8A1E-FFFB42061B5D}"/>
                </a:ext>
              </a:extLst>
            </p:cNvPr>
            <p:cNvSpPr txBox="1">
              <a:spLocks noChangeArrowheads="1"/>
            </p:cNvSpPr>
            <p:nvPr/>
          </p:nvSpPr>
          <p:spPr bwMode="auto">
            <a:xfrm>
              <a:off x="951" y="2540"/>
              <a:ext cx="115" cy="4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endParaRPr lang="ko-KR" altLang="en-US">
                <a:latin typeface="Times" charset="0"/>
                <a:ea typeface="굴림" charset="0"/>
                <a:cs typeface="굴림" charset="0"/>
              </a:endParaRPr>
            </a:p>
          </p:txBody>
        </p:sp>
        <p:sp>
          <p:nvSpPr>
            <p:cNvPr id="263489" name="Rectangle 321">
              <a:extLst>
                <a:ext uri="{FF2B5EF4-FFF2-40B4-BE49-F238E27FC236}">
                  <a16:creationId xmlns:a16="http://schemas.microsoft.com/office/drawing/2014/main" id="{974AAAD4-F8D7-E940-8485-E9E59CE7E9AC}"/>
                </a:ext>
              </a:extLst>
            </p:cNvPr>
            <p:cNvSpPr>
              <a:spLocks noChangeArrowheads="1"/>
            </p:cNvSpPr>
            <p:nvPr/>
          </p:nvSpPr>
          <p:spPr bwMode="auto">
            <a:xfrm>
              <a:off x="2723" y="3490"/>
              <a:ext cx="1470" cy="498"/>
            </a:xfrm>
            <a:prstGeom prst="rect">
              <a:avLst/>
            </a:prstGeom>
            <a:noFill/>
            <a:ln>
              <a:noFill/>
            </a:ln>
            <a:effectLst>
              <a:outerShdw blurRad="63500" dist="63500" dir="3187806"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defRPr/>
              </a:pPr>
              <a:r>
                <a:rPr lang="en-US" altLang="ko-KR" sz="2000" b="1">
                  <a:solidFill>
                    <a:srgbClr val="30F6FD"/>
                  </a:solidFill>
                  <a:latin typeface="Lucida Handwriting" charset="0"/>
                  <a:ea typeface="굴림" charset="0"/>
                  <a:cs typeface="굴림" charset="0"/>
                </a:rPr>
                <a:t>2 Telescopes</a:t>
              </a:r>
              <a:endParaRPr lang="en-US" altLang="ko-KR" sz="2000" b="1" u="sng">
                <a:solidFill>
                  <a:srgbClr val="30F6FD"/>
                </a:solidFill>
                <a:latin typeface="Lucida Handwriting" charset="0"/>
                <a:ea typeface="굴림" charset="0"/>
                <a:cs typeface="굴림" charset="0"/>
              </a:endParaRPr>
            </a:p>
            <a:p>
              <a:pPr algn="l">
                <a:defRPr/>
              </a:pPr>
              <a:r>
                <a:rPr lang="en-US" altLang="ko-KR" sz="2000" b="1">
                  <a:solidFill>
                    <a:srgbClr val="30F6FD"/>
                  </a:solidFill>
                  <a:latin typeface="Lucida Handwriting" charset="0"/>
                  <a:ea typeface="굴림" charset="0"/>
                  <a:cs typeface="굴림" charset="0"/>
                </a:rPr>
                <a:t>1 Microscope</a:t>
              </a:r>
              <a:endParaRPr lang="en-US" altLang="ko-KR" sz="2000" b="1" u="sng">
                <a:solidFill>
                  <a:srgbClr val="30F6FD"/>
                </a:solidFill>
                <a:latin typeface="Lucida Handwriting" charset="0"/>
                <a:ea typeface="굴림" charset="0"/>
                <a:cs typeface="굴림" charset="0"/>
              </a:endParaRPr>
            </a:p>
          </p:txBody>
        </p:sp>
        <p:grpSp>
          <p:nvGrpSpPr>
            <p:cNvPr id="28816" name="Group 322">
              <a:extLst>
                <a:ext uri="{FF2B5EF4-FFF2-40B4-BE49-F238E27FC236}">
                  <a16:creationId xmlns:a16="http://schemas.microsoft.com/office/drawing/2014/main" id="{14FECB92-B922-1C4C-8F90-A419455C62D5}"/>
                </a:ext>
              </a:extLst>
            </p:cNvPr>
            <p:cNvGrpSpPr>
              <a:grpSpLocks/>
            </p:cNvGrpSpPr>
            <p:nvPr/>
          </p:nvGrpSpPr>
          <p:grpSpPr bwMode="auto">
            <a:xfrm>
              <a:off x="3444" y="371"/>
              <a:ext cx="443" cy="604"/>
              <a:chOff x="2464" y="201"/>
              <a:chExt cx="443" cy="604"/>
            </a:xfrm>
          </p:grpSpPr>
          <p:sp>
            <p:nvSpPr>
              <p:cNvPr id="263491" name="Rectangle 323">
                <a:extLst>
                  <a:ext uri="{FF2B5EF4-FFF2-40B4-BE49-F238E27FC236}">
                    <a16:creationId xmlns:a16="http://schemas.microsoft.com/office/drawing/2014/main" id="{A8DC519B-7F74-3C4F-9238-9523FD8088A6}"/>
                  </a:ext>
                </a:extLst>
              </p:cNvPr>
              <p:cNvSpPr>
                <a:spLocks noChangeArrowheads="1"/>
              </p:cNvSpPr>
              <p:nvPr/>
            </p:nvSpPr>
            <p:spPr bwMode="auto">
              <a:xfrm>
                <a:off x="2628" y="201"/>
                <a:ext cx="118" cy="604"/>
              </a:xfrm>
              <a:prstGeom prst="rect">
                <a:avLst/>
              </a:prstGeom>
              <a:solidFill>
                <a:schemeClr val="bg1"/>
              </a:solidFill>
              <a:ln w="38100">
                <a:solidFill>
                  <a:srgbClr val="E81034"/>
                </a:solidFill>
                <a:miter lim="800000"/>
                <a:headEnd/>
                <a:tailEnd/>
              </a:ln>
              <a:effectLst/>
              <a:extLst>
                <a:ext uri="{AF507438-7753-43e0-B8FC-AC1667EBCBE1}">
                  <a14:hiddenEffects xmlns="" xmlns:a14="http://schemas.microsoft.com/office/drawing/2010/main">
                    <a:effectLst>
                      <a:outerShdw blurRad="63500" dist="29783" dir="1514402" algn="ctr" rotWithShape="0">
                        <a:schemeClr val="tx1">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63492" name="Rectangle 324">
                <a:extLst>
                  <a:ext uri="{FF2B5EF4-FFF2-40B4-BE49-F238E27FC236}">
                    <a16:creationId xmlns:a16="http://schemas.microsoft.com/office/drawing/2014/main" id="{EC74FB79-2267-4A46-A724-1CEC7E4A7672}"/>
                  </a:ext>
                </a:extLst>
              </p:cNvPr>
              <p:cNvSpPr>
                <a:spLocks noChangeArrowheads="1"/>
              </p:cNvSpPr>
              <p:nvPr/>
            </p:nvSpPr>
            <p:spPr bwMode="auto">
              <a:xfrm>
                <a:off x="2464" y="305"/>
                <a:ext cx="442" cy="110"/>
              </a:xfrm>
              <a:prstGeom prst="rect">
                <a:avLst/>
              </a:prstGeom>
              <a:solidFill>
                <a:schemeClr val="bg1"/>
              </a:solidFill>
              <a:ln w="38100">
                <a:solidFill>
                  <a:srgbClr val="E81034"/>
                </a:solidFill>
                <a:miter lim="800000"/>
                <a:headEnd/>
                <a:tailEnd/>
              </a:ln>
              <a:effectLst/>
              <a:extLst>
                <a:ext uri="{AF507438-7753-43e0-B8FC-AC1667EBCBE1}">
                  <a14:hiddenEffects xmlns="" xmlns:a14="http://schemas.microsoft.com/office/drawing/2010/main">
                    <a:effectLst>
                      <a:outerShdw blurRad="63500" dist="29783" dir="1514402" algn="ctr" rotWithShape="0">
                        <a:schemeClr val="tx1">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63493" name="Rectangle 325">
                <a:extLst>
                  <a:ext uri="{FF2B5EF4-FFF2-40B4-BE49-F238E27FC236}">
                    <a16:creationId xmlns:a16="http://schemas.microsoft.com/office/drawing/2014/main" id="{AB2CA07F-BB5D-7E49-A650-90F635F646FE}"/>
                  </a:ext>
                </a:extLst>
              </p:cNvPr>
              <p:cNvSpPr>
                <a:spLocks noChangeArrowheads="1"/>
              </p:cNvSpPr>
              <p:nvPr/>
            </p:nvSpPr>
            <p:spPr bwMode="auto">
              <a:xfrm>
                <a:off x="2642" y="266"/>
                <a:ext cx="82" cy="212"/>
              </a:xfrm>
              <a:prstGeom prst="rect">
                <a:avLst/>
              </a:prstGeom>
              <a:solidFill>
                <a:schemeClr val="bg1"/>
              </a:solidFill>
              <a:ln w="12700">
                <a:solidFill>
                  <a:schemeClr val="bg1"/>
                </a:solidFill>
                <a:miter lim="800000"/>
                <a:headEnd/>
                <a:tailEnd/>
              </a:ln>
              <a:effectLst/>
              <a:extLst>
                <a:ext uri="{AF507438-7753-43e0-B8FC-AC1667EBCBE1}">
                  <a14:hiddenEffects xmlns="" xmlns:a14="http://schemas.microsoft.com/office/drawing/2010/main">
                    <a:effectLst>
                      <a:outerShdw blurRad="63500" dist="29783" dir="1514402"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sp>
          <p:nvSpPr>
            <p:cNvPr id="263494" name="Rectangle 326">
              <a:extLst>
                <a:ext uri="{FF2B5EF4-FFF2-40B4-BE49-F238E27FC236}">
                  <a16:creationId xmlns:a16="http://schemas.microsoft.com/office/drawing/2014/main" id="{CF79CC69-191D-FC4E-AE2D-B1F532D75500}"/>
                </a:ext>
              </a:extLst>
            </p:cNvPr>
            <p:cNvSpPr>
              <a:spLocks noChangeArrowheads="1"/>
            </p:cNvSpPr>
            <p:nvPr/>
          </p:nvSpPr>
          <p:spPr bwMode="auto">
            <a:xfrm>
              <a:off x="0" y="0"/>
              <a:ext cx="5760" cy="4320"/>
            </a:xfrm>
            <a:prstGeom prst="rect">
              <a:avLst/>
            </a:prstGeom>
            <a:gradFill rotWithShape="0">
              <a:gsLst>
                <a:gs pos="0">
                  <a:srgbClr val="1E1BC5">
                    <a:gamma/>
                    <a:shade val="0"/>
                    <a:invGamma/>
                  </a:srgbClr>
                </a:gs>
                <a:gs pos="100000">
                  <a:srgbClr val="1E1BC5"/>
                </a:gs>
              </a:gsLst>
              <a:lin ang="5400000" scaled="1"/>
            </a:gradFill>
            <a:ln>
              <a:noFill/>
            </a:ln>
            <a:effectLst/>
            <a:extLst>
              <a:ext uri="{91240B29-F687-4f45-9708-019B960494DF}">
                <a14:hiddenLine xmlns="" xmlns:a14="http://schemas.microsoft.com/office/drawing/2010/main" w="12700">
                  <a:solidFill>
                    <a:srgbClr val="DEDEDE"/>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63495" name="Rectangle 327">
              <a:extLst>
                <a:ext uri="{FF2B5EF4-FFF2-40B4-BE49-F238E27FC236}">
                  <a16:creationId xmlns:a16="http://schemas.microsoft.com/office/drawing/2014/main" id="{079E79FD-F165-7D48-8304-79D4B305C26F}"/>
                </a:ext>
              </a:extLst>
            </p:cNvPr>
            <p:cNvSpPr>
              <a:spLocks noChangeArrowheads="1"/>
            </p:cNvSpPr>
            <p:nvPr/>
          </p:nvSpPr>
          <p:spPr bwMode="auto">
            <a:xfrm>
              <a:off x="3615" y="3054"/>
              <a:ext cx="1503" cy="413"/>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3200" b="1">
                  <a:solidFill>
                    <a:schemeClr val="folHlink"/>
                  </a:solidFill>
                  <a:latin typeface="Comic Sans MS" charset="0"/>
                  <a:ea typeface="굴림" charset="0"/>
                  <a:cs typeface="굴림" charset="0"/>
                </a:rPr>
                <a:t>12 TRIBES</a:t>
              </a:r>
            </a:p>
          </p:txBody>
        </p:sp>
        <p:sp>
          <p:nvSpPr>
            <p:cNvPr id="263496" name="Rectangle 328">
              <a:extLst>
                <a:ext uri="{FF2B5EF4-FFF2-40B4-BE49-F238E27FC236}">
                  <a16:creationId xmlns:a16="http://schemas.microsoft.com/office/drawing/2014/main" id="{A7DA2D42-2F15-0449-A819-4934F51399B0}"/>
                </a:ext>
              </a:extLst>
            </p:cNvPr>
            <p:cNvSpPr>
              <a:spLocks noChangeArrowheads="1"/>
            </p:cNvSpPr>
            <p:nvPr/>
          </p:nvSpPr>
          <p:spPr bwMode="auto">
            <a:xfrm>
              <a:off x="4357" y="1393"/>
              <a:ext cx="1066"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DEDEDE"/>
                  </a:solidFill>
                  <a:miter lim="800000"/>
                  <a:headEnd/>
                  <a:tailEnd/>
                </a14:hiddenLine>
              </a:ext>
            </a:extLst>
          </p:spPr>
          <p:txBody>
            <a:bodyPr wrap="none" lIns="90487" tIns="44450" rIns="90487" bIns="44450">
              <a:spAutoFit/>
            </a:bodyPr>
            <a:lstStyle/>
            <a:p>
              <a:pPr algn="l">
                <a:defRPr/>
              </a:pPr>
              <a:r>
                <a:rPr lang="en-US" altLang="ko-KR" sz="2800" b="1">
                  <a:solidFill>
                    <a:srgbClr val="FEF800"/>
                  </a:solidFill>
                  <a:latin typeface="Comic Sans MS" charset="0"/>
                  <a:ea typeface="굴림" charset="0"/>
                  <a:cs typeface="굴림" charset="0"/>
                </a:rPr>
                <a:t>EXODUS</a:t>
              </a:r>
            </a:p>
          </p:txBody>
        </p:sp>
        <p:sp>
          <p:nvSpPr>
            <p:cNvPr id="263497" name="Rectangle 329">
              <a:extLst>
                <a:ext uri="{FF2B5EF4-FFF2-40B4-BE49-F238E27FC236}">
                  <a16:creationId xmlns:a16="http://schemas.microsoft.com/office/drawing/2014/main" id="{EBD3131A-2B12-9940-AD58-96D88E421F4A}"/>
                </a:ext>
              </a:extLst>
            </p:cNvPr>
            <p:cNvSpPr>
              <a:spLocks noChangeArrowheads="1"/>
            </p:cNvSpPr>
            <p:nvPr/>
          </p:nvSpPr>
          <p:spPr bwMode="auto">
            <a:xfrm>
              <a:off x="1192" y="3747"/>
              <a:ext cx="1581"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800" b="1">
                  <a:solidFill>
                    <a:schemeClr val="folHlink"/>
                  </a:solidFill>
                  <a:latin typeface="Comic Sans MS" charset="0"/>
                  <a:ea typeface="굴림" charset="0"/>
                  <a:cs typeface="굴림" charset="0"/>
                </a:rPr>
                <a:t>5  SERMONS</a:t>
              </a:r>
            </a:p>
          </p:txBody>
        </p:sp>
        <p:sp>
          <p:nvSpPr>
            <p:cNvPr id="263498" name="Rectangle 330">
              <a:extLst>
                <a:ext uri="{FF2B5EF4-FFF2-40B4-BE49-F238E27FC236}">
                  <a16:creationId xmlns:a16="http://schemas.microsoft.com/office/drawing/2014/main" id="{3C99690D-E9E8-D446-9C91-BA7A10BB6EAD}"/>
                </a:ext>
              </a:extLst>
            </p:cNvPr>
            <p:cNvSpPr>
              <a:spLocks noChangeArrowheads="1"/>
            </p:cNvSpPr>
            <p:nvPr/>
          </p:nvSpPr>
          <p:spPr bwMode="auto">
            <a:xfrm>
              <a:off x="2372" y="1048"/>
              <a:ext cx="1844"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800" b="1">
                  <a:solidFill>
                    <a:srgbClr val="99CCFF"/>
                  </a:solidFill>
                  <a:latin typeface="Comic Sans MS" charset="0"/>
                  <a:ea typeface="굴림" charset="0"/>
                  <a:cs typeface="굴림" charset="0"/>
                </a:rPr>
                <a:t>LAND DIVIDED</a:t>
              </a:r>
            </a:p>
          </p:txBody>
        </p:sp>
        <p:sp>
          <p:nvSpPr>
            <p:cNvPr id="263499" name="Rectangle 331">
              <a:extLst>
                <a:ext uri="{FF2B5EF4-FFF2-40B4-BE49-F238E27FC236}">
                  <a16:creationId xmlns:a16="http://schemas.microsoft.com/office/drawing/2014/main" id="{770CD9C3-CCB0-B045-AD70-3BE74E126C20}"/>
                </a:ext>
              </a:extLst>
            </p:cNvPr>
            <p:cNvSpPr>
              <a:spLocks noChangeArrowheads="1"/>
            </p:cNvSpPr>
            <p:nvPr/>
          </p:nvSpPr>
          <p:spPr bwMode="auto">
            <a:xfrm>
              <a:off x="927" y="2606"/>
              <a:ext cx="1026"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800" b="1">
                  <a:solidFill>
                    <a:schemeClr val="folHlink"/>
                  </a:solidFill>
                  <a:latin typeface="Comic Sans MS" charset="0"/>
                  <a:ea typeface="굴림" charset="0"/>
                  <a:cs typeface="굴림" charset="0"/>
                </a:rPr>
                <a:t>JUDGES</a:t>
              </a:r>
            </a:p>
          </p:txBody>
        </p:sp>
        <p:sp>
          <p:nvSpPr>
            <p:cNvPr id="263500" name="Rectangle 332">
              <a:extLst>
                <a:ext uri="{FF2B5EF4-FFF2-40B4-BE49-F238E27FC236}">
                  <a16:creationId xmlns:a16="http://schemas.microsoft.com/office/drawing/2014/main" id="{BF9F65EB-1AE2-3440-85CE-7E635E7EE716}"/>
                </a:ext>
              </a:extLst>
            </p:cNvPr>
            <p:cNvSpPr>
              <a:spLocks noChangeArrowheads="1"/>
            </p:cNvSpPr>
            <p:nvPr/>
          </p:nvSpPr>
          <p:spPr bwMode="auto">
            <a:xfrm>
              <a:off x="659" y="573"/>
              <a:ext cx="1125"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800" b="1">
                  <a:solidFill>
                    <a:schemeClr val="folHlink"/>
                  </a:solidFill>
                  <a:latin typeface="Comic Sans MS" charset="0"/>
                  <a:ea typeface="굴림" charset="0"/>
                  <a:cs typeface="굴림" charset="0"/>
                </a:rPr>
                <a:t>GOSPELS</a:t>
              </a:r>
            </a:p>
          </p:txBody>
        </p:sp>
        <p:sp>
          <p:nvSpPr>
            <p:cNvPr id="263501" name="Rectangle 333">
              <a:extLst>
                <a:ext uri="{FF2B5EF4-FFF2-40B4-BE49-F238E27FC236}">
                  <a16:creationId xmlns:a16="http://schemas.microsoft.com/office/drawing/2014/main" id="{54939334-68B3-4447-8110-BB67BB3DDC81}"/>
                </a:ext>
              </a:extLst>
            </p:cNvPr>
            <p:cNvSpPr>
              <a:spLocks noChangeArrowheads="1"/>
            </p:cNvSpPr>
            <p:nvPr/>
          </p:nvSpPr>
          <p:spPr bwMode="auto">
            <a:xfrm>
              <a:off x="124" y="3416"/>
              <a:ext cx="1335"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800" b="1">
                  <a:solidFill>
                    <a:schemeClr val="folHlink"/>
                  </a:solidFill>
                  <a:latin typeface="Comic Sans MS" charset="0"/>
                  <a:ea typeface="굴림" charset="0"/>
                  <a:cs typeface="굴림" charset="0"/>
                </a:rPr>
                <a:t>M - C - C </a:t>
              </a:r>
            </a:p>
          </p:txBody>
        </p:sp>
        <p:sp>
          <p:nvSpPr>
            <p:cNvPr id="263502" name="Rectangle 334">
              <a:extLst>
                <a:ext uri="{FF2B5EF4-FFF2-40B4-BE49-F238E27FC236}">
                  <a16:creationId xmlns:a16="http://schemas.microsoft.com/office/drawing/2014/main" id="{F5D04044-F66C-F54E-91BF-84B215E0FBD9}"/>
                </a:ext>
              </a:extLst>
            </p:cNvPr>
            <p:cNvSpPr>
              <a:spLocks noChangeArrowheads="1"/>
            </p:cNvSpPr>
            <p:nvPr/>
          </p:nvSpPr>
          <p:spPr bwMode="auto">
            <a:xfrm>
              <a:off x="114" y="178"/>
              <a:ext cx="1158"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800" b="1">
                  <a:solidFill>
                    <a:srgbClr val="FF3300"/>
                  </a:solidFill>
                  <a:latin typeface="Comic Sans MS" charset="0"/>
                  <a:ea typeface="굴림" charset="0"/>
                  <a:cs typeface="굴림" charset="0"/>
                </a:rPr>
                <a:t>The CALL</a:t>
              </a:r>
            </a:p>
          </p:txBody>
        </p:sp>
        <p:sp>
          <p:nvSpPr>
            <p:cNvPr id="263503" name="Rectangle 335">
              <a:extLst>
                <a:ext uri="{FF2B5EF4-FFF2-40B4-BE49-F238E27FC236}">
                  <a16:creationId xmlns:a16="http://schemas.microsoft.com/office/drawing/2014/main" id="{268F41BF-4309-3A46-AA1B-A3E49AA06993}"/>
                </a:ext>
              </a:extLst>
            </p:cNvPr>
            <p:cNvSpPr>
              <a:spLocks noChangeArrowheads="1"/>
            </p:cNvSpPr>
            <p:nvPr/>
          </p:nvSpPr>
          <p:spPr bwMode="auto">
            <a:xfrm>
              <a:off x="1809" y="2922"/>
              <a:ext cx="764" cy="413"/>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3200" b="1">
                  <a:solidFill>
                    <a:srgbClr val="99CCFF"/>
                  </a:solidFill>
                  <a:latin typeface="Comic Sans MS" charset="0"/>
                  <a:ea typeface="굴림" charset="0"/>
                  <a:cs typeface="굴림" charset="0"/>
                </a:rPr>
                <a:t>I - I</a:t>
              </a:r>
            </a:p>
          </p:txBody>
        </p:sp>
        <p:sp>
          <p:nvSpPr>
            <p:cNvPr id="263504" name="Rectangle 336">
              <a:extLst>
                <a:ext uri="{FF2B5EF4-FFF2-40B4-BE49-F238E27FC236}">
                  <a16:creationId xmlns:a16="http://schemas.microsoft.com/office/drawing/2014/main" id="{7BB027EC-FED4-7546-9B53-4CAAEB6E3646}"/>
                </a:ext>
              </a:extLst>
            </p:cNvPr>
            <p:cNvSpPr>
              <a:spLocks noChangeArrowheads="1"/>
            </p:cNvSpPr>
            <p:nvPr/>
          </p:nvSpPr>
          <p:spPr bwMode="auto">
            <a:xfrm>
              <a:off x="3935" y="2248"/>
              <a:ext cx="1804"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800" b="1">
                  <a:solidFill>
                    <a:schemeClr val="folHlink"/>
                  </a:solidFill>
                  <a:latin typeface="Comic Sans MS" charset="0"/>
                  <a:ea typeface="굴림" charset="0"/>
                  <a:cs typeface="굴림" charset="0"/>
                </a:rPr>
                <a:t>SLAVERY</a:t>
              </a:r>
              <a:r>
                <a:rPr lang="en-US" altLang="ko-KR" sz="2000" b="1">
                  <a:solidFill>
                    <a:schemeClr val="folHlink"/>
                  </a:solidFill>
                  <a:latin typeface="Comic Sans MS" charset="0"/>
                  <a:ea typeface="굴림" charset="0"/>
                  <a:cs typeface="굴림" charset="0"/>
                </a:rPr>
                <a:t>          </a:t>
              </a:r>
            </a:p>
          </p:txBody>
        </p:sp>
        <p:sp>
          <p:nvSpPr>
            <p:cNvPr id="263505" name="Rectangle 337">
              <a:extLst>
                <a:ext uri="{FF2B5EF4-FFF2-40B4-BE49-F238E27FC236}">
                  <a16:creationId xmlns:a16="http://schemas.microsoft.com/office/drawing/2014/main" id="{1CD77473-2157-124C-AFDB-851839766681}"/>
                </a:ext>
              </a:extLst>
            </p:cNvPr>
            <p:cNvSpPr>
              <a:spLocks noChangeArrowheads="1"/>
            </p:cNvSpPr>
            <p:nvPr/>
          </p:nvSpPr>
          <p:spPr bwMode="auto">
            <a:xfrm>
              <a:off x="2203" y="677"/>
              <a:ext cx="850"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800" b="1">
                  <a:solidFill>
                    <a:srgbClr val="00CC00"/>
                  </a:solidFill>
                  <a:latin typeface="Comic Sans MS" charset="0"/>
                  <a:ea typeface="굴림" charset="0"/>
                  <a:cs typeface="굴림" charset="0"/>
                </a:rPr>
                <a:t>SINAI</a:t>
              </a:r>
            </a:p>
          </p:txBody>
        </p:sp>
        <p:sp>
          <p:nvSpPr>
            <p:cNvPr id="263506" name="Rectangle 338">
              <a:extLst>
                <a:ext uri="{FF2B5EF4-FFF2-40B4-BE49-F238E27FC236}">
                  <a16:creationId xmlns:a16="http://schemas.microsoft.com/office/drawing/2014/main" id="{52FEBEE4-9826-1747-97DE-8EC52D6DBE98}"/>
                </a:ext>
              </a:extLst>
            </p:cNvPr>
            <p:cNvSpPr>
              <a:spLocks noChangeArrowheads="1"/>
            </p:cNvSpPr>
            <p:nvPr/>
          </p:nvSpPr>
          <p:spPr bwMode="auto">
            <a:xfrm>
              <a:off x="3950" y="3806"/>
              <a:ext cx="1452"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800" b="1">
                  <a:solidFill>
                    <a:srgbClr val="FF3300"/>
                  </a:solidFill>
                  <a:latin typeface="Comic Sans MS" charset="0"/>
                  <a:ea typeface="굴림" charset="0"/>
                  <a:cs typeface="굴림" charset="0"/>
                </a:rPr>
                <a:t>3  TREKS...</a:t>
              </a:r>
            </a:p>
          </p:txBody>
        </p:sp>
        <p:sp>
          <p:nvSpPr>
            <p:cNvPr id="263507" name="Rectangle 339">
              <a:extLst>
                <a:ext uri="{FF2B5EF4-FFF2-40B4-BE49-F238E27FC236}">
                  <a16:creationId xmlns:a16="http://schemas.microsoft.com/office/drawing/2014/main" id="{E48D3068-3FF4-444C-ADB8-900D61A15FCE}"/>
                </a:ext>
              </a:extLst>
            </p:cNvPr>
            <p:cNvSpPr>
              <a:spLocks noChangeArrowheads="1"/>
            </p:cNvSpPr>
            <p:nvPr/>
          </p:nvSpPr>
          <p:spPr bwMode="auto">
            <a:xfrm>
              <a:off x="1307" y="1875"/>
              <a:ext cx="1047"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800" b="1">
                  <a:solidFill>
                    <a:srgbClr val="FF3300"/>
                  </a:solidFill>
                  <a:latin typeface="Comic Sans MS" charset="0"/>
                  <a:ea typeface="굴림" charset="0"/>
                  <a:cs typeface="굴림" charset="0"/>
                </a:rPr>
                <a:t>ISRAEL </a:t>
              </a:r>
            </a:p>
          </p:txBody>
        </p:sp>
        <p:sp>
          <p:nvSpPr>
            <p:cNvPr id="263508" name="Rectangle 340">
              <a:extLst>
                <a:ext uri="{FF2B5EF4-FFF2-40B4-BE49-F238E27FC236}">
                  <a16:creationId xmlns:a16="http://schemas.microsoft.com/office/drawing/2014/main" id="{B1285BD5-88F6-E94C-8921-DBF788990FB3}"/>
                </a:ext>
              </a:extLst>
            </p:cNvPr>
            <p:cNvSpPr>
              <a:spLocks noChangeArrowheads="1"/>
            </p:cNvSpPr>
            <p:nvPr/>
          </p:nvSpPr>
          <p:spPr bwMode="auto">
            <a:xfrm>
              <a:off x="405" y="2119"/>
              <a:ext cx="814" cy="413"/>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3200" b="1">
                  <a:solidFill>
                    <a:srgbClr val="00CC00"/>
                  </a:solidFill>
                  <a:latin typeface="Comic Sans MS" charset="0"/>
                  <a:ea typeface="굴림" charset="0"/>
                  <a:cs typeface="굴림" charset="0"/>
                </a:rPr>
                <a:t>J - E</a:t>
              </a:r>
            </a:p>
          </p:txBody>
        </p:sp>
        <p:sp>
          <p:nvSpPr>
            <p:cNvPr id="263509" name="Rectangle 341">
              <a:extLst>
                <a:ext uri="{FF2B5EF4-FFF2-40B4-BE49-F238E27FC236}">
                  <a16:creationId xmlns:a16="http://schemas.microsoft.com/office/drawing/2014/main" id="{218710FE-2816-9D45-B225-828E6CC13104}"/>
                </a:ext>
              </a:extLst>
            </p:cNvPr>
            <p:cNvSpPr>
              <a:spLocks noChangeArrowheads="1"/>
            </p:cNvSpPr>
            <p:nvPr/>
          </p:nvSpPr>
          <p:spPr bwMode="auto">
            <a:xfrm>
              <a:off x="1426" y="1311"/>
              <a:ext cx="520"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800" b="1">
                  <a:solidFill>
                    <a:schemeClr val="folHlink"/>
                  </a:solidFill>
                  <a:latin typeface="Comic Sans MS" charset="0"/>
                  <a:ea typeface="굴림" charset="0"/>
                  <a:cs typeface="굴림" charset="0"/>
                </a:rPr>
                <a:t>430</a:t>
              </a:r>
            </a:p>
          </p:txBody>
        </p:sp>
        <p:sp>
          <p:nvSpPr>
            <p:cNvPr id="263510" name="Rectangle 342">
              <a:extLst>
                <a:ext uri="{FF2B5EF4-FFF2-40B4-BE49-F238E27FC236}">
                  <a16:creationId xmlns:a16="http://schemas.microsoft.com/office/drawing/2014/main" id="{BD212F43-A8DC-4643-A8D4-667D25A5324A}"/>
                </a:ext>
              </a:extLst>
            </p:cNvPr>
            <p:cNvSpPr>
              <a:spLocks noChangeArrowheads="1"/>
            </p:cNvSpPr>
            <p:nvPr/>
          </p:nvSpPr>
          <p:spPr bwMode="auto">
            <a:xfrm>
              <a:off x="2204" y="322"/>
              <a:ext cx="1234"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DEDEDE"/>
                  </a:solidFill>
                  <a:miter lim="800000"/>
                  <a:headEnd/>
                  <a:tailEnd/>
                </a14:hiddenLine>
              </a:ext>
            </a:extLst>
          </p:spPr>
          <p:txBody>
            <a:bodyPr wrap="none" lIns="90487" tIns="44450" rIns="90487" bIns="44450">
              <a:spAutoFit/>
            </a:bodyPr>
            <a:lstStyle/>
            <a:p>
              <a:pPr algn="l">
                <a:defRPr/>
              </a:pPr>
              <a:r>
                <a:rPr lang="en-US" altLang="ko-KR" sz="2800" b="1">
                  <a:solidFill>
                    <a:srgbClr val="FEF800"/>
                  </a:solidFill>
                  <a:latin typeface="Comic Sans MS" charset="0"/>
                  <a:ea typeface="굴림" charset="0"/>
                  <a:cs typeface="굴림" charset="0"/>
                </a:rPr>
                <a:t>S - D - S</a:t>
              </a:r>
            </a:p>
          </p:txBody>
        </p:sp>
        <p:sp>
          <p:nvSpPr>
            <p:cNvPr id="263511" name="Rectangle 343">
              <a:extLst>
                <a:ext uri="{FF2B5EF4-FFF2-40B4-BE49-F238E27FC236}">
                  <a16:creationId xmlns:a16="http://schemas.microsoft.com/office/drawing/2014/main" id="{74550CD9-E153-9741-86BC-80A56D6D49BF}"/>
                </a:ext>
              </a:extLst>
            </p:cNvPr>
            <p:cNvSpPr>
              <a:spLocks noChangeArrowheads="1"/>
            </p:cNvSpPr>
            <p:nvPr/>
          </p:nvSpPr>
          <p:spPr bwMode="auto">
            <a:xfrm>
              <a:off x="2469" y="3425"/>
              <a:ext cx="1240"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800" b="1">
                  <a:solidFill>
                    <a:srgbClr val="00CC00"/>
                  </a:solidFill>
                  <a:latin typeface="Comic Sans MS" charset="0"/>
                  <a:ea typeface="굴림" charset="0"/>
                  <a:cs typeface="굴림" charset="0"/>
                </a:rPr>
                <a:t>Z - E - N</a:t>
              </a:r>
            </a:p>
          </p:txBody>
        </p:sp>
        <p:sp>
          <p:nvSpPr>
            <p:cNvPr id="263512" name="Rectangle 344">
              <a:extLst>
                <a:ext uri="{FF2B5EF4-FFF2-40B4-BE49-F238E27FC236}">
                  <a16:creationId xmlns:a16="http://schemas.microsoft.com/office/drawing/2014/main" id="{B6BC7071-0909-0A44-8F5D-66DCD1FB6517}"/>
                </a:ext>
              </a:extLst>
            </p:cNvPr>
            <p:cNvSpPr>
              <a:spLocks noChangeArrowheads="1"/>
            </p:cNvSpPr>
            <p:nvPr/>
          </p:nvSpPr>
          <p:spPr bwMode="auto">
            <a:xfrm>
              <a:off x="2476" y="2295"/>
              <a:ext cx="721"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800" b="1">
                  <a:solidFill>
                    <a:schemeClr val="folHlink"/>
                  </a:solidFill>
                  <a:latin typeface="Comic Sans MS" charset="0"/>
                  <a:ea typeface="굴림" charset="0"/>
                  <a:cs typeface="굴림" charset="0"/>
                </a:rPr>
                <a:t>ACTS</a:t>
              </a:r>
            </a:p>
          </p:txBody>
        </p:sp>
        <p:sp>
          <p:nvSpPr>
            <p:cNvPr id="263513" name="Rectangle 345">
              <a:extLst>
                <a:ext uri="{FF2B5EF4-FFF2-40B4-BE49-F238E27FC236}">
                  <a16:creationId xmlns:a16="http://schemas.microsoft.com/office/drawing/2014/main" id="{94D05D99-C418-3540-902A-3BA8D382423E}"/>
                </a:ext>
              </a:extLst>
            </p:cNvPr>
            <p:cNvSpPr>
              <a:spLocks noChangeArrowheads="1"/>
            </p:cNvSpPr>
            <p:nvPr/>
          </p:nvSpPr>
          <p:spPr bwMode="auto">
            <a:xfrm>
              <a:off x="4533" y="641"/>
              <a:ext cx="1212"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800" b="1">
                  <a:solidFill>
                    <a:srgbClr val="FF3300"/>
                  </a:solidFill>
                  <a:latin typeface="Comic Sans MS" charset="0"/>
                  <a:ea typeface="굴림" charset="0"/>
                  <a:cs typeface="굴림" charset="0"/>
                </a:rPr>
                <a:t>EPISTLES</a:t>
              </a:r>
            </a:p>
          </p:txBody>
        </p:sp>
        <p:sp>
          <p:nvSpPr>
            <p:cNvPr id="263514" name="Rectangle 346">
              <a:extLst>
                <a:ext uri="{FF2B5EF4-FFF2-40B4-BE49-F238E27FC236}">
                  <a16:creationId xmlns:a16="http://schemas.microsoft.com/office/drawing/2014/main" id="{AB87CCCD-38B6-504E-9E6A-33309B056294}"/>
                </a:ext>
              </a:extLst>
            </p:cNvPr>
            <p:cNvSpPr>
              <a:spLocks noChangeArrowheads="1"/>
            </p:cNvSpPr>
            <p:nvPr/>
          </p:nvSpPr>
          <p:spPr bwMode="auto">
            <a:xfrm>
              <a:off x="3564" y="118"/>
              <a:ext cx="1775" cy="324"/>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400" b="1">
                  <a:solidFill>
                    <a:srgbClr val="00CC00"/>
                  </a:solidFill>
                  <a:latin typeface="Comic Sans MS" charset="0"/>
                  <a:ea typeface="굴림" charset="0"/>
                  <a:cs typeface="굴림" charset="0"/>
                </a:rPr>
                <a:t>KADESH BARNEA</a:t>
              </a:r>
            </a:p>
          </p:txBody>
        </p:sp>
        <p:sp>
          <p:nvSpPr>
            <p:cNvPr id="263515" name="Rectangle 347">
              <a:extLst>
                <a:ext uri="{FF2B5EF4-FFF2-40B4-BE49-F238E27FC236}">
                  <a16:creationId xmlns:a16="http://schemas.microsoft.com/office/drawing/2014/main" id="{D1E5D41A-3AC1-EC47-AC39-C711673FF1A2}"/>
                </a:ext>
              </a:extLst>
            </p:cNvPr>
            <p:cNvSpPr>
              <a:spLocks noChangeArrowheads="1"/>
            </p:cNvSpPr>
            <p:nvPr/>
          </p:nvSpPr>
          <p:spPr bwMode="auto">
            <a:xfrm>
              <a:off x="2944" y="2704"/>
              <a:ext cx="520"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DEDEDE"/>
                  </a:solidFill>
                  <a:miter lim="800000"/>
                  <a:headEnd/>
                  <a:tailEnd/>
                </a14:hiddenLine>
              </a:ext>
            </a:extLst>
          </p:spPr>
          <p:txBody>
            <a:bodyPr wrap="none" lIns="90487" tIns="44450" rIns="90487" bIns="44450">
              <a:spAutoFit/>
            </a:bodyPr>
            <a:lstStyle/>
            <a:p>
              <a:pPr algn="l">
                <a:defRPr/>
              </a:pPr>
              <a:r>
                <a:rPr lang="en-US" altLang="ko-KR" sz="2800" b="1">
                  <a:solidFill>
                    <a:srgbClr val="FEF800"/>
                  </a:solidFill>
                  <a:latin typeface="Comic Sans MS" charset="0"/>
                  <a:ea typeface="굴림" charset="0"/>
                  <a:cs typeface="굴림" charset="0"/>
                </a:rPr>
                <a:t>350</a:t>
              </a:r>
            </a:p>
          </p:txBody>
        </p:sp>
        <p:sp>
          <p:nvSpPr>
            <p:cNvPr id="263516" name="Rectangle 348">
              <a:extLst>
                <a:ext uri="{FF2B5EF4-FFF2-40B4-BE49-F238E27FC236}">
                  <a16:creationId xmlns:a16="http://schemas.microsoft.com/office/drawing/2014/main" id="{5E9C1F71-33D3-B74C-A601-7251D79842C3}"/>
                </a:ext>
              </a:extLst>
            </p:cNvPr>
            <p:cNvSpPr>
              <a:spLocks noChangeArrowheads="1"/>
            </p:cNvSpPr>
            <p:nvPr/>
          </p:nvSpPr>
          <p:spPr bwMode="auto">
            <a:xfrm>
              <a:off x="3531" y="2605"/>
              <a:ext cx="1013"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ko-KR" altLang="en-US" sz="2800" b="1">
                  <a:solidFill>
                    <a:srgbClr val="00CC00"/>
                  </a:solidFill>
                  <a:latin typeface="Comic Sans MS" charset="0"/>
                  <a:ea typeface="굴림" charset="0"/>
                  <a:cs typeface="굴림" charset="0"/>
                </a:rPr>
                <a:t> </a:t>
              </a:r>
              <a:r>
                <a:rPr lang="en-US" altLang="ko-KR" sz="2800" b="1">
                  <a:solidFill>
                    <a:srgbClr val="00CC00"/>
                  </a:solidFill>
                  <a:latin typeface="Comic Sans MS" charset="0"/>
                  <a:ea typeface="굴림" charset="0"/>
                  <a:cs typeface="굴림" charset="0"/>
                </a:rPr>
                <a:t>JUDAH</a:t>
              </a:r>
            </a:p>
          </p:txBody>
        </p:sp>
        <p:sp>
          <p:nvSpPr>
            <p:cNvPr id="263517" name="Rectangle 349">
              <a:extLst>
                <a:ext uri="{FF2B5EF4-FFF2-40B4-BE49-F238E27FC236}">
                  <a16:creationId xmlns:a16="http://schemas.microsoft.com/office/drawing/2014/main" id="{7B64B933-360F-D048-B3E2-87D9224656F5}"/>
                </a:ext>
              </a:extLst>
            </p:cNvPr>
            <p:cNvSpPr>
              <a:spLocks noChangeArrowheads="1"/>
            </p:cNvSpPr>
            <p:nvPr/>
          </p:nvSpPr>
          <p:spPr bwMode="auto">
            <a:xfrm>
              <a:off x="2332" y="1539"/>
              <a:ext cx="1217"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800" b="1">
                  <a:solidFill>
                    <a:schemeClr val="folHlink"/>
                  </a:solidFill>
                  <a:latin typeface="Comic Sans MS" charset="0"/>
                  <a:ea typeface="굴림" charset="0"/>
                  <a:cs typeface="굴림" charset="0"/>
                </a:rPr>
                <a:t>70 YEARS</a:t>
              </a:r>
            </a:p>
          </p:txBody>
        </p:sp>
        <p:sp>
          <p:nvSpPr>
            <p:cNvPr id="263518" name="Rectangle 350">
              <a:extLst>
                <a:ext uri="{FF2B5EF4-FFF2-40B4-BE49-F238E27FC236}">
                  <a16:creationId xmlns:a16="http://schemas.microsoft.com/office/drawing/2014/main" id="{3FF0D7A5-79DD-8046-858E-07FDC95200E6}"/>
                </a:ext>
              </a:extLst>
            </p:cNvPr>
            <p:cNvSpPr>
              <a:spLocks noChangeArrowheads="1"/>
            </p:cNvSpPr>
            <p:nvPr/>
          </p:nvSpPr>
          <p:spPr bwMode="auto">
            <a:xfrm>
              <a:off x="231" y="1470"/>
              <a:ext cx="1033"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DEDEDE"/>
                  </a:solidFill>
                  <a:miter lim="800000"/>
                  <a:headEnd/>
                  <a:tailEnd/>
                </a14:hiddenLine>
              </a:ext>
            </a:extLst>
          </p:spPr>
          <p:txBody>
            <a:bodyPr wrap="none" lIns="90487" tIns="44450" rIns="90487" bIns="44450">
              <a:spAutoFit/>
            </a:bodyPr>
            <a:lstStyle/>
            <a:p>
              <a:pPr algn="l">
                <a:defRPr/>
              </a:pPr>
              <a:r>
                <a:rPr lang="en-US" altLang="ko-KR" sz="2800" b="1">
                  <a:solidFill>
                    <a:srgbClr val="FEF800"/>
                  </a:solidFill>
                  <a:latin typeface="Comic Sans MS" charset="0"/>
                  <a:ea typeface="굴림" charset="0"/>
                  <a:cs typeface="굴림" charset="0"/>
                </a:rPr>
                <a:t>CHURCH</a:t>
              </a:r>
              <a:endParaRPr lang="en-US" altLang="ko-KR" sz="2800" b="1" i="1">
                <a:solidFill>
                  <a:srgbClr val="FEF800"/>
                </a:solidFill>
                <a:latin typeface="Comic Sans MS" charset="0"/>
                <a:ea typeface="굴림" charset="0"/>
                <a:cs typeface="굴림" charset="0"/>
              </a:endParaRPr>
            </a:p>
          </p:txBody>
        </p:sp>
        <p:sp>
          <p:nvSpPr>
            <p:cNvPr id="263519" name="Rectangle 351">
              <a:extLst>
                <a:ext uri="{FF2B5EF4-FFF2-40B4-BE49-F238E27FC236}">
                  <a16:creationId xmlns:a16="http://schemas.microsoft.com/office/drawing/2014/main" id="{9B78A3E6-19F7-1F4D-97DA-79DD9447867E}"/>
                </a:ext>
              </a:extLst>
            </p:cNvPr>
            <p:cNvSpPr>
              <a:spLocks noChangeArrowheads="1"/>
            </p:cNvSpPr>
            <p:nvPr/>
          </p:nvSpPr>
          <p:spPr bwMode="auto">
            <a:xfrm>
              <a:off x="4538" y="2739"/>
              <a:ext cx="1183"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800" b="1">
                  <a:solidFill>
                    <a:schemeClr val="folHlink"/>
                  </a:solidFill>
                  <a:latin typeface="Comic Sans MS" charset="0"/>
                  <a:ea typeface="굴림" charset="0"/>
                  <a:cs typeface="굴림" charset="0"/>
                </a:rPr>
                <a:t>L - S - B</a:t>
              </a:r>
            </a:p>
          </p:txBody>
        </p:sp>
        <p:sp>
          <p:nvSpPr>
            <p:cNvPr id="263520" name="Rectangle 352">
              <a:extLst>
                <a:ext uri="{FF2B5EF4-FFF2-40B4-BE49-F238E27FC236}">
                  <a16:creationId xmlns:a16="http://schemas.microsoft.com/office/drawing/2014/main" id="{35B3630A-E8FA-2F4F-86B2-6C59D4280B25}"/>
                </a:ext>
              </a:extLst>
            </p:cNvPr>
            <p:cNvSpPr>
              <a:spLocks noChangeArrowheads="1"/>
            </p:cNvSpPr>
            <p:nvPr/>
          </p:nvSpPr>
          <p:spPr bwMode="auto">
            <a:xfrm>
              <a:off x="3734" y="551"/>
              <a:ext cx="384"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800" b="1">
                  <a:solidFill>
                    <a:schemeClr val="folHlink"/>
                  </a:solidFill>
                  <a:latin typeface="Comic Sans MS" charset="0"/>
                  <a:ea typeface="굴림" charset="0"/>
                  <a:cs typeface="굴림" charset="0"/>
                </a:rPr>
                <a:t>40</a:t>
              </a:r>
            </a:p>
          </p:txBody>
        </p:sp>
        <p:sp>
          <p:nvSpPr>
            <p:cNvPr id="263521" name="Rectangle 353">
              <a:extLst>
                <a:ext uri="{FF2B5EF4-FFF2-40B4-BE49-F238E27FC236}">
                  <a16:creationId xmlns:a16="http://schemas.microsoft.com/office/drawing/2014/main" id="{BEBDAF90-906B-CD4A-95F6-AF88271C74C4}"/>
                </a:ext>
              </a:extLst>
            </p:cNvPr>
            <p:cNvSpPr>
              <a:spLocks noChangeArrowheads="1"/>
            </p:cNvSpPr>
            <p:nvPr/>
          </p:nvSpPr>
          <p:spPr bwMode="auto">
            <a:xfrm>
              <a:off x="354" y="962"/>
              <a:ext cx="1146"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800" b="1">
                  <a:solidFill>
                    <a:srgbClr val="00CC00"/>
                  </a:solidFill>
                  <a:latin typeface="Comic Sans MS" charset="0"/>
                  <a:ea typeface="굴림" charset="0"/>
                  <a:cs typeface="굴림" charset="0"/>
                </a:rPr>
                <a:t>JERICHO</a:t>
              </a:r>
              <a:endParaRPr lang="en-US" altLang="ko-KR" sz="2800" b="1">
                <a:solidFill>
                  <a:schemeClr val="folHlink"/>
                </a:solidFill>
                <a:latin typeface="Comic Sans MS" charset="0"/>
                <a:ea typeface="굴림" charset="0"/>
                <a:cs typeface="굴림" charset="0"/>
              </a:endParaRPr>
            </a:p>
          </p:txBody>
        </p:sp>
        <p:sp>
          <p:nvSpPr>
            <p:cNvPr id="263522" name="Rectangle 354">
              <a:extLst>
                <a:ext uri="{FF2B5EF4-FFF2-40B4-BE49-F238E27FC236}">
                  <a16:creationId xmlns:a16="http://schemas.microsoft.com/office/drawing/2014/main" id="{01459373-5876-D24A-84CA-FDB1D421FD4B}"/>
                </a:ext>
              </a:extLst>
            </p:cNvPr>
            <p:cNvSpPr>
              <a:spLocks noChangeArrowheads="1"/>
            </p:cNvSpPr>
            <p:nvPr/>
          </p:nvSpPr>
          <p:spPr bwMode="auto">
            <a:xfrm>
              <a:off x="0" y="3061"/>
              <a:ext cx="1598"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800" b="1">
                  <a:solidFill>
                    <a:srgbClr val="FF3300"/>
                  </a:solidFill>
                  <a:latin typeface="Comic Sans MS" charset="0"/>
                  <a:ea typeface="굴림" charset="0"/>
                  <a:cs typeface="굴림" charset="0"/>
                </a:rPr>
                <a:t>REVELATION</a:t>
              </a:r>
            </a:p>
          </p:txBody>
        </p:sp>
        <p:sp>
          <p:nvSpPr>
            <p:cNvPr id="263523" name="Rectangle 355">
              <a:extLst>
                <a:ext uri="{FF2B5EF4-FFF2-40B4-BE49-F238E27FC236}">
                  <a16:creationId xmlns:a16="http://schemas.microsoft.com/office/drawing/2014/main" id="{B030943B-2B6B-7B4A-9C66-0A203903F6BE}"/>
                </a:ext>
              </a:extLst>
            </p:cNvPr>
            <p:cNvSpPr>
              <a:spLocks noChangeArrowheads="1"/>
            </p:cNvSpPr>
            <p:nvPr/>
          </p:nvSpPr>
          <p:spPr bwMode="auto">
            <a:xfrm>
              <a:off x="3806" y="1793"/>
              <a:ext cx="1284"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800" b="1">
                  <a:solidFill>
                    <a:srgbClr val="FF3300"/>
                  </a:solidFill>
                  <a:latin typeface="Comic Sans MS" charset="0"/>
                  <a:ea typeface="굴림" charset="0"/>
                  <a:cs typeface="굴림" charset="0"/>
                </a:rPr>
                <a:t>PROPHETS</a:t>
              </a:r>
            </a:p>
          </p:txBody>
        </p:sp>
      </p:grpSp>
      <p:grpSp>
        <p:nvGrpSpPr>
          <p:cNvPr id="263233" name="Group 65">
            <a:extLst>
              <a:ext uri="{FF2B5EF4-FFF2-40B4-BE49-F238E27FC236}">
                <a16:creationId xmlns:a16="http://schemas.microsoft.com/office/drawing/2014/main" id="{2EA6C9EC-293D-754A-9587-A893DC3A420E}"/>
              </a:ext>
            </a:extLst>
          </p:cNvPr>
          <p:cNvGrpSpPr>
            <a:grpSpLocks/>
          </p:cNvGrpSpPr>
          <p:nvPr/>
        </p:nvGrpSpPr>
        <p:grpSpPr bwMode="auto">
          <a:xfrm>
            <a:off x="-430213" y="-12700"/>
            <a:ext cx="10010776" cy="6858000"/>
            <a:chOff x="-218" y="0"/>
            <a:chExt cx="6242" cy="4320"/>
          </a:xfrm>
        </p:grpSpPr>
        <p:sp>
          <p:nvSpPr>
            <p:cNvPr id="263234" name="Rectangle 66">
              <a:extLst>
                <a:ext uri="{FF2B5EF4-FFF2-40B4-BE49-F238E27FC236}">
                  <a16:creationId xmlns:a16="http://schemas.microsoft.com/office/drawing/2014/main" id="{69504D1A-59E9-9E49-9280-1B859C66A749}"/>
                </a:ext>
              </a:extLst>
            </p:cNvPr>
            <p:cNvSpPr>
              <a:spLocks noChangeArrowheads="1"/>
            </p:cNvSpPr>
            <p:nvPr/>
          </p:nvSpPr>
          <p:spPr bwMode="auto">
            <a:xfrm>
              <a:off x="1992" y="191"/>
              <a:ext cx="181" cy="1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1E1BC5"/>
                </a:solidFill>
                <a:latin typeface="Times" charset="0"/>
                <a:ea typeface="굴림" charset="0"/>
                <a:cs typeface="굴림" charset="0"/>
              </a:endParaRPr>
            </a:p>
          </p:txBody>
        </p:sp>
        <p:sp>
          <p:nvSpPr>
            <p:cNvPr id="263235" name="Rectangle 67">
              <a:extLst>
                <a:ext uri="{FF2B5EF4-FFF2-40B4-BE49-F238E27FC236}">
                  <a16:creationId xmlns:a16="http://schemas.microsoft.com/office/drawing/2014/main" id="{927229F6-A787-434D-AA25-DEFDCA2D34AF}"/>
                </a:ext>
              </a:extLst>
            </p:cNvPr>
            <p:cNvSpPr>
              <a:spLocks noChangeArrowheads="1"/>
            </p:cNvSpPr>
            <p:nvPr/>
          </p:nvSpPr>
          <p:spPr bwMode="auto">
            <a:xfrm>
              <a:off x="1993" y="396"/>
              <a:ext cx="200" cy="1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1E1BC5"/>
                </a:solidFill>
                <a:latin typeface="Times" charset="0"/>
                <a:ea typeface="굴림" charset="0"/>
                <a:cs typeface="굴림" charset="0"/>
              </a:endParaRPr>
            </a:p>
          </p:txBody>
        </p:sp>
        <p:sp>
          <p:nvSpPr>
            <p:cNvPr id="263236" name="Rectangle 68">
              <a:extLst>
                <a:ext uri="{FF2B5EF4-FFF2-40B4-BE49-F238E27FC236}">
                  <a16:creationId xmlns:a16="http://schemas.microsoft.com/office/drawing/2014/main" id="{D7D19822-9656-F742-869B-07F4EE86F477}"/>
                </a:ext>
              </a:extLst>
            </p:cNvPr>
            <p:cNvSpPr>
              <a:spLocks noChangeArrowheads="1"/>
            </p:cNvSpPr>
            <p:nvPr/>
          </p:nvSpPr>
          <p:spPr bwMode="auto">
            <a:xfrm>
              <a:off x="2155" y="107"/>
              <a:ext cx="1188" cy="277"/>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000" b="1">
                  <a:solidFill>
                    <a:srgbClr val="1E1BC5"/>
                  </a:solidFill>
                  <a:latin typeface="Lucida Handwriting" charset="0"/>
                  <a:ea typeface="굴림" charset="0"/>
                  <a:cs typeface="굴림" charset="0"/>
                </a:rPr>
                <a:t>1600 years</a:t>
              </a:r>
            </a:p>
          </p:txBody>
        </p:sp>
        <p:sp>
          <p:nvSpPr>
            <p:cNvPr id="263237" name="Rectangle 69">
              <a:extLst>
                <a:ext uri="{FF2B5EF4-FFF2-40B4-BE49-F238E27FC236}">
                  <a16:creationId xmlns:a16="http://schemas.microsoft.com/office/drawing/2014/main" id="{4E030EF4-01BB-C944-B11D-62EB71D22A16}"/>
                </a:ext>
              </a:extLst>
            </p:cNvPr>
            <p:cNvSpPr>
              <a:spLocks noChangeArrowheads="1"/>
            </p:cNvSpPr>
            <p:nvPr/>
          </p:nvSpPr>
          <p:spPr bwMode="auto">
            <a:xfrm>
              <a:off x="2151" y="335"/>
              <a:ext cx="1207" cy="277"/>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000" b="1">
                  <a:solidFill>
                    <a:srgbClr val="1E1BC5"/>
                  </a:solidFill>
                  <a:latin typeface="Lucida Handwriting" charset="0"/>
                  <a:ea typeface="굴림" charset="0"/>
                  <a:cs typeface="굴림" charset="0"/>
                </a:rPr>
                <a:t>40 authors</a:t>
              </a:r>
            </a:p>
          </p:txBody>
        </p:sp>
        <p:sp>
          <p:nvSpPr>
            <p:cNvPr id="263238" name="Rectangle 70">
              <a:extLst>
                <a:ext uri="{FF2B5EF4-FFF2-40B4-BE49-F238E27FC236}">
                  <a16:creationId xmlns:a16="http://schemas.microsoft.com/office/drawing/2014/main" id="{FE62E921-9F85-EF49-8D21-FAE5567DD819}"/>
                </a:ext>
              </a:extLst>
            </p:cNvPr>
            <p:cNvSpPr>
              <a:spLocks noChangeArrowheads="1"/>
            </p:cNvSpPr>
            <p:nvPr/>
          </p:nvSpPr>
          <p:spPr bwMode="auto">
            <a:xfrm>
              <a:off x="2312" y="610"/>
              <a:ext cx="1062" cy="210"/>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1600" b="1">
                  <a:solidFill>
                    <a:srgbClr val="1E1BC5"/>
                  </a:solidFill>
                  <a:latin typeface="Times" charset="0"/>
                  <a:ea typeface="굴림" charset="0"/>
                  <a:cs typeface="굴림" charset="0"/>
                </a:rPr>
                <a:t>ONE THEME:</a:t>
              </a:r>
            </a:p>
          </p:txBody>
        </p:sp>
        <p:sp>
          <p:nvSpPr>
            <p:cNvPr id="263239" name="Rectangle 71">
              <a:extLst>
                <a:ext uri="{FF2B5EF4-FFF2-40B4-BE49-F238E27FC236}">
                  <a16:creationId xmlns:a16="http://schemas.microsoft.com/office/drawing/2014/main" id="{C9E707C0-072E-ED42-98C3-E18A5F57EE73}"/>
                </a:ext>
              </a:extLst>
            </p:cNvPr>
            <p:cNvSpPr>
              <a:spLocks noChangeArrowheads="1"/>
            </p:cNvSpPr>
            <p:nvPr/>
          </p:nvSpPr>
          <p:spPr bwMode="auto">
            <a:xfrm>
              <a:off x="1990" y="638"/>
              <a:ext cx="192" cy="1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1E1BC5"/>
                </a:solidFill>
                <a:latin typeface="Times" charset="0"/>
                <a:ea typeface="굴림" charset="0"/>
                <a:cs typeface="굴림" charset="0"/>
              </a:endParaRPr>
            </a:p>
          </p:txBody>
        </p:sp>
        <p:sp>
          <p:nvSpPr>
            <p:cNvPr id="263240" name="Rectangle 72">
              <a:extLst>
                <a:ext uri="{FF2B5EF4-FFF2-40B4-BE49-F238E27FC236}">
                  <a16:creationId xmlns:a16="http://schemas.microsoft.com/office/drawing/2014/main" id="{9AF21C3F-7309-9F4E-9852-4274C062BE7D}"/>
                </a:ext>
              </a:extLst>
            </p:cNvPr>
            <p:cNvSpPr>
              <a:spLocks noChangeArrowheads="1"/>
            </p:cNvSpPr>
            <p:nvPr/>
          </p:nvSpPr>
          <p:spPr bwMode="auto">
            <a:xfrm>
              <a:off x="1925" y="743"/>
              <a:ext cx="1806" cy="277"/>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defRPr/>
              </a:pPr>
              <a:r>
                <a:rPr lang="en-US" altLang="ko-KR" sz="2000" b="1">
                  <a:solidFill>
                    <a:srgbClr val="1E1BC5"/>
                  </a:solidFill>
                  <a:latin typeface="Lucida Handwriting" charset="0"/>
                  <a:ea typeface="굴림" charset="0"/>
                  <a:cs typeface="굴림" charset="0"/>
                </a:rPr>
                <a:t>the glory of God</a:t>
              </a:r>
            </a:p>
          </p:txBody>
        </p:sp>
        <p:sp>
          <p:nvSpPr>
            <p:cNvPr id="263241" name="Rectangle 73">
              <a:extLst>
                <a:ext uri="{FF2B5EF4-FFF2-40B4-BE49-F238E27FC236}">
                  <a16:creationId xmlns:a16="http://schemas.microsoft.com/office/drawing/2014/main" id="{9B9595C8-AD91-1F41-AD9F-FAE45E134FDD}"/>
                </a:ext>
              </a:extLst>
            </p:cNvPr>
            <p:cNvSpPr>
              <a:spLocks noChangeArrowheads="1"/>
            </p:cNvSpPr>
            <p:nvPr/>
          </p:nvSpPr>
          <p:spPr bwMode="auto">
            <a:xfrm>
              <a:off x="4004" y="447"/>
              <a:ext cx="1571" cy="674"/>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ko-KR" altLang="en-US" sz="2800" b="1">
                  <a:solidFill>
                    <a:srgbClr val="1E1BC5"/>
                  </a:solidFill>
                  <a:latin typeface="Lucida Handwriting" panose="03010101010101010101" pitchFamily="66" charset="77"/>
                  <a:ea typeface="굴림" panose="020B0600000101010101" pitchFamily="34" charset="-127"/>
                </a:rPr>
                <a:t>“</a:t>
              </a:r>
              <a:r>
                <a:rPr lang="en-US" altLang="ko-KR" sz="2800" b="1">
                  <a:solidFill>
                    <a:srgbClr val="1E1BC5"/>
                  </a:solidFill>
                  <a:latin typeface="Lucida Handwriting" panose="03010101010101010101" pitchFamily="66" charset="77"/>
                  <a:ea typeface="굴림" panose="020B0600000101010101" pitchFamily="34" charset="-127"/>
                </a:rPr>
                <a:t>NEW”  </a:t>
              </a:r>
            </a:p>
            <a:p>
              <a:r>
                <a:rPr lang="en-US" altLang="ko-KR" sz="2800" b="1">
                  <a:solidFill>
                    <a:srgbClr val="1E1BC5"/>
                  </a:solidFill>
                  <a:latin typeface="Lucida Handwriting" panose="03010101010101010101" pitchFamily="66" charset="77"/>
                  <a:ea typeface="굴림" panose="020B0600000101010101" pitchFamily="34" charset="-127"/>
                </a:rPr>
                <a:t>Testament</a:t>
              </a:r>
            </a:p>
          </p:txBody>
        </p:sp>
        <p:sp>
          <p:nvSpPr>
            <p:cNvPr id="263242" name="Rectangle 74">
              <a:extLst>
                <a:ext uri="{FF2B5EF4-FFF2-40B4-BE49-F238E27FC236}">
                  <a16:creationId xmlns:a16="http://schemas.microsoft.com/office/drawing/2014/main" id="{6C936D04-A580-1042-8EDA-D795FF37FECD}"/>
                </a:ext>
              </a:extLst>
            </p:cNvPr>
            <p:cNvSpPr>
              <a:spLocks noChangeArrowheads="1"/>
            </p:cNvSpPr>
            <p:nvPr/>
          </p:nvSpPr>
          <p:spPr bwMode="auto">
            <a:xfrm>
              <a:off x="175" y="441"/>
              <a:ext cx="1571" cy="674"/>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ko-KR" altLang="en-US" sz="2800" b="1">
                  <a:solidFill>
                    <a:srgbClr val="1E1BC5"/>
                  </a:solidFill>
                  <a:latin typeface="Lucida Handwriting" panose="03010101010101010101" pitchFamily="66" charset="77"/>
                  <a:ea typeface="굴림" panose="020B0600000101010101" pitchFamily="34" charset="-127"/>
                </a:rPr>
                <a:t> “</a:t>
              </a:r>
              <a:r>
                <a:rPr lang="en-US" altLang="ko-KR" sz="2800" b="1">
                  <a:solidFill>
                    <a:srgbClr val="1E1BC5"/>
                  </a:solidFill>
                  <a:latin typeface="Lucida Handwriting" panose="03010101010101010101" pitchFamily="66" charset="77"/>
                  <a:ea typeface="굴림" panose="020B0600000101010101" pitchFamily="34" charset="-127"/>
                </a:rPr>
                <a:t>OLD” </a:t>
              </a:r>
            </a:p>
            <a:p>
              <a:r>
                <a:rPr lang="en-US" altLang="ko-KR" sz="2800" b="1">
                  <a:solidFill>
                    <a:srgbClr val="1E1BC5"/>
                  </a:solidFill>
                  <a:latin typeface="Lucida Handwriting" panose="03010101010101010101" pitchFamily="66" charset="77"/>
                  <a:ea typeface="굴림" panose="020B0600000101010101" pitchFamily="34" charset="-127"/>
                </a:rPr>
                <a:t>Testament</a:t>
              </a:r>
            </a:p>
          </p:txBody>
        </p:sp>
        <p:sp>
          <p:nvSpPr>
            <p:cNvPr id="263243" name="Rectangle 75">
              <a:extLst>
                <a:ext uri="{FF2B5EF4-FFF2-40B4-BE49-F238E27FC236}">
                  <a16:creationId xmlns:a16="http://schemas.microsoft.com/office/drawing/2014/main" id="{3C786FC3-00DD-B442-91B0-4F037A7C6610}"/>
                </a:ext>
              </a:extLst>
            </p:cNvPr>
            <p:cNvSpPr>
              <a:spLocks noChangeArrowheads="1"/>
            </p:cNvSpPr>
            <p:nvPr/>
          </p:nvSpPr>
          <p:spPr bwMode="auto">
            <a:xfrm>
              <a:off x="72" y="592"/>
              <a:ext cx="515" cy="190"/>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1E1BC5"/>
                </a:solidFill>
                <a:latin typeface="Times" charset="0"/>
                <a:ea typeface="굴림" charset="0"/>
                <a:cs typeface="굴림" charset="0"/>
              </a:endParaRPr>
            </a:p>
          </p:txBody>
        </p:sp>
        <p:sp>
          <p:nvSpPr>
            <p:cNvPr id="263244" name="Rectangle 76">
              <a:extLst>
                <a:ext uri="{FF2B5EF4-FFF2-40B4-BE49-F238E27FC236}">
                  <a16:creationId xmlns:a16="http://schemas.microsoft.com/office/drawing/2014/main" id="{EAA0E337-DED9-304A-951B-090667843BEC}"/>
                </a:ext>
              </a:extLst>
            </p:cNvPr>
            <p:cNvSpPr>
              <a:spLocks noChangeArrowheads="1"/>
            </p:cNvSpPr>
            <p:nvPr/>
          </p:nvSpPr>
          <p:spPr bwMode="auto">
            <a:xfrm>
              <a:off x="3736" y="592"/>
              <a:ext cx="515" cy="190"/>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1E1BC5"/>
                </a:solidFill>
                <a:latin typeface="Times" charset="0"/>
                <a:ea typeface="굴림" charset="0"/>
                <a:cs typeface="굴림" charset="0"/>
              </a:endParaRPr>
            </a:p>
          </p:txBody>
        </p:sp>
        <p:sp>
          <p:nvSpPr>
            <p:cNvPr id="263245" name="Rectangle 77">
              <a:extLst>
                <a:ext uri="{FF2B5EF4-FFF2-40B4-BE49-F238E27FC236}">
                  <a16:creationId xmlns:a16="http://schemas.microsoft.com/office/drawing/2014/main" id="{751A705B-099C-AB4A-9733-8C289078759C}"/>
                </a:ext>
              </a:extLst>
            </p:cNvPr>
            <p:cNvSpPr>
              <a:spLocks noChangeArrowheads="1"/>
            </p:cNvSpPr>
            <p:nvPr/>
          </p:nvSpPr>
          <p:spPr bwMode="auto">
            <a:xfrm>
              <a:off x="-64" y="1104"/>
              <a:ext cx="515" cy="190"/>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1E1BC5"/>
                </a:solidFill>
                <a:latin typeface="Times" charset="0"/>
                <a:ea typeface="굴림" charset="0"/>
                <a:cs typeface="굴림" charset="0"/>
              </a:endParaRPr>
            </a:p>
          </p:txBody>
        </p:sp>
        <p:sp>
          <p:nvSpPr>
            <p:cNvPr id="263246" name="Rectangle 78">
              <a:extLst>
                <a:ext uri="{FF2B5EF4-FFF2-40B4-BE49-F238E27FC236}">
                  <a16:creationId xmlns:a16="http://schemas.microsoft.com/office/drawing/2014/main" id="{4531F575-3077-6146-8322-F02EABAECD57}"/>
                </a:ext>
              </a:extLst>
            </p:cNvPr>
            <p:cNvSpPr>
              <a:spLocks noChangeArrowheads="1"/>
            </p:cNvSpPr>
            <p:nvPr/>
          </p:nvSpPr>
          <p:spPr bwMode="auto">
            <a:xfrm>
              <a:off x="3738" y="1110"/>
              <a:ext cx="515" cy="190"/>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1E1BC5"/>
                </a:solidFill>
                <a:latin typeface="Times" charset="0"/>
                <a:ea typeface="굴림" charset="0"/>
                <a:cs typeface="굴림" charset="0"/>
              </a:endParaRPr>
            </a:p>
          </p:txBody>
        </p:sp>
        <p:sp>
          <p:nvSpPr>
            <p:cNvPr id="263247" name="Rectangle 79">
              <a:extLst>
                <a:ext uri="{FF2B5EF4-FFF2-40B4-BE49-F238E27FC236}">
                  <a16:creationId xmlns:a16="http://schemas.microsoft.com/office/drawing/2014/main" id="{E280C121-B675-B94F-8172-C5F7DFDB07BB}"/>
                </a:ext>
              </a:extLst>
            </p:cNvPr>
            <p:cNvSpPr>
              <a:spLocks noChangeArrowheads="1"/>
            </p:cNvSpPr>
            <p:nvPr/>
          </p:nvSpPr>
          <p:spPr bwMode="auto">
            <a:xfrm>
              <a:off x="3976" y="1271"/>
              <a:ext cx="1551" cy="321"/>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l"/>
              <a:r>
                <a:rPr lang="ko-KR" altLang="en-US" sz="2400" b="1">
                  <a:solidFill>
                    <a:srgbClr val="1E1BC5"/>
                  </a:solidFill>
                  <a:latin typeface="Lucida Handwriting" panose="03010101010101010101" pitchFamily="66" charset="77"/>
                  <a:ea typeface="굴림" panose="020B0600000101010101" pitchFamily="34" charset="-127"/>
                </a:rPr>
                <a:t>  “</a:t>
              </a:r>
              <a:r>
                <a:rPr lang="en-US" altLang="ko-KR" sz="2400" b="1">
                  <a:solidFill>
                    <a:srgbClr val="1E1BC5"/>
                  </a:solidFill>
                  <a:latin typeface="Lucida Handwriting" panose="03010101010101010101" pitchFamily="66" charset="77"/>
                  <a:ea typeface="굴림" panose="020B0600000101010101" pitchFamily="34" charset="-127"/>
                </a:rPr>
                <a:t>27” Books</a:t>
              </a:r>
            </a:p>
          </p:txBody>
        </p:sp>
        <p:sp>
          <p:nvSpPr>
            <p:cNvPr id="263248" name="Rectangle 80">
              <a:extLst>
                <a:ext uri="{FF2B5EF4-FFF2-40B4-BE49-F238E27FC236}">
                  <a16:creationId xmlns:a16="http://schemas.microsoft.com/office/drawing/2014/main" id="{F225A9EC-9EE3-AE49-B6A9-143ED9EC10F5}"/>
                </a:ext>
              </a:extLst>
            </p:cNvPr>
            <p:cNvSpPr>
              <a:spLocks noChangeArrowheads="1"/>
            </p:cNvSpPr>
            <p:nvPr/>
          </p:nvSpPr>
          <p:spPr bwMode="auto">
            <a:xfrm>
              <a:off x="197" y="1279"/>
              <a:ext cx="1391" cy="321"/>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l"/>
              <a:r>
                <a:rPr lang="ko-KR" altLang="en-US" sz="2400" b="1">
                  <a:solidFill>
                    <a:srgbClr val="1E1BC5"/>
                  </a:solidFill>
                  <a:latin typeface="Lucida Handwriting" panose="03010101010101010101" pitchFamily="66" charset="77"/>
                  <a:ea typeface="굴림" panose="020B0600000101010101" pitchFamily="34" charset="-127"/>
                </a:rPr>
                <a:t>“</a:t>
              </a:r>
              <a:r>
                <a:rPr lang="en-US" altLang="ko-KR" sz="2400" b="1">
                  <a:solidFill>
                    <a:srgbClr val="1E1BC5"/>
                  </a:solidFill>
                  <a:latin typeface="Lucida Handwriting" panose="03010101010101010101" pitchFamily="66" charset="77"/>
                  <a:ea typeface="굴림" panose="020B0600000101010101" pitchFamily="34" charset="-127"/>
                </a:rPr>
                <a:t>39” Books</a:t>
              </a:r>
            </a:p>
          </p:txBody>
        </p:sp>
        <p:sp>
          <p:nvSpPr>
            <p:cNvPr id="263249" name="Rectangle 81">
              <a:extLst>
                <a:ext uri="{FF2B5EF4-FFF2-40B4-BE49-F238E27FC236}">
                  <a16:creationId xmlns:a16="http://schemas.microsoft.com/office/drawing/2014/main" id="{6A093F4F-CE89-C548-9091-6CE2CF5B9BAD}"/>
                </a:ext>
              </a:extLst>
            </p:cNvPr>
            <p:cNvSpPr>
              <a:spLocks noChangeArrowheads="1"/>
            </p:cNvSpPr>
            <p:nvPr/>
          </p:nvSpPr>
          <p:spPr bwMode="auto">
            <a:xfrm>
              <a:off x="4030" y="1460"/>
              <a:ext cx="515" cy="190"/>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1E1BC5"/>
                </a:solidFill>
                <a:latin typeface="Times" charset="0"/>
                <a:ea typeface="굴림" charset="0"/>
                <a:cs typeface="굴림" charset="0"/>
              </a:endParaRPr>
            </a:p>
          </p:txBody>
        </p:sp>
        <p:sp>
          <p:nvSpPr>
            <p:cNvPr id="263250" name="Rectangle 82">
              <a:extLst>
                <a:ext uri="{FF2B5EF4-FFF2-40B4-BE49-F238E27FC236}">
                  <a16:creationId xmlns:a16="http://schemas.microsoft.com/office/drawing/2014/main" id="{421D5D3D-5AC1-914C-926D-04603D16D10B}"/>
                </a:ext>
              </a:extLst>
            </p:cNvPr>
            <p:cNvSpPr>
              <a:spLocks noChangeArrowheads="1"/>
            </p:cNvSpPr>
            <p:nvPr/>
          </p:nvSpPr>
          <p:spPr bwMode="auto">
            <a:xfrm>
              <a:off x="32" y="1485"/>
              <a:ext cx="515" cy="190"/>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1E1BC5"/>
                </a:solidFill>
                <a:latin typeface="Times" charset="0"/>
                <a:ea typeface="굴림" charset="0"/>
                <a:cs typeface="굴림" charset="0"/>
              </a:endParaRPr>
            </a:p>
          </p:txBody>
        </p:sp>
        <p:sp>
          <p:nvSpPr>
            <p:cNvPr id="263251" name="Rectangle 83">
              <a:extLst>
                <a:ext uri="{FF2B5EF4-FFF2-40B4-BE49-F238E27FC236}">
                  <a16:creationId xmlns:a16="http://schemas.microsoft.com/office/drawing/2014/main" id="{9744E020-2345-D543-8035-FA9249A0F39D}"/>
                </a:ext>
              </a:extLst>
            </p:cNvPr>
            <p:cNvSpPr>
              <a:spLocks noChangeArrowheads="1"/>
            </p:cNvSpPr>
            <p:nvPr/>
          </p:nvSpPr>
          <p:spPr bwMode="auto">
            <a:xfrm>
              <a:off x="250" y="1711"/>
              <a:ext cx="981" cy="321"/>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400" b="1">
                  <a:solidFill>
                    <a:srgbClr val="1E1BC5"/>
                  </a:solidFill>
                  <a:latin typeface="Lucida Handwriting" charset="0"/>
                  <a:ea typeface="굴림" charset="0"/>
                  <a:cs typeface="굴림" charset="0"/>
                </a:rPr>
                <a:t>Hebrew</a:t>
              </a:r>
            </a:p>
          </p:txBody>
        </p:sp>
        <p:sp>
          <p:nvSpPr>
            <p:cNvPr id="263252" name="Rectangle 84">
              <a:extLst>
                <a:ext uri="{FF2B5EF4-FFF2-40B4-BE49-F238E27FC236}">
                  <a16:creationId xmlns:a16="http://schemas.microsoft.com/office/drawing/2014/main" id="{3DE4A96F-71A0-E94B-8296-4137F0BC1933}"/>
                </a:ext>
              </a:extLst>
            </p:cNvPr>
            <p:cNvSpPr>
              <a:spLocks noChangeArrowheads="1"/>
            </p:cNvSpPr>
            <p:nvPr/>
          </p:nvSpPr>
          <p:spPr bwMode="auto">
            <a:xfrm>
              <a:off x="4657" y="1711"/>
              <a:ext cx="777" cy="321"/>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400" b="1">
                  <a:solidFill>
                    <a:srgbClr val="1E1BC5"/>
                  </a:solidFill>
                  <a:latin typeface="Lucida Handwriting" charset="0"/>
                  <a:ea typeface="굴림" charset="0"/>
                  <a:cs typeface="굴림" charset="0"/>
                </a:rPr>
                <a:t>Greek</a:t>
              </a:r>
            </a:p>
          </p:txBody>
        </p:sp>
        <p:sp>
          <p:nvSpPr>
            <p:cNvPr id="263253" name="Rectangle 85">
              <a:extLst>
                <a:ext uri="{FF2B5EF4-FFF2-40B4-BE49-F238E27FC236}">
                  <a16:creationId xmlns:a16="http://schemas.microsoft.com/office/drawing/2014/main" id="{F290680C-3433-B841-9B96-4AA1A54559C2}"/>
                </a:ext>
              </a:extLst>
            </p:cNvPr>
            <p:cNvSpPr>
              <a:spLocks noChangeArrowheads="1"/>
            </p:cNvSpPr>
            <p:nvPr/>
          </p:nvSpPr>
          <p:spPr bwMode="auto">
            <a:xfrm>
              <a:off x="3909" y="1979"/>
              <a:ext cx="516" cy="229"/>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800" b="1">
                <a:solidFill>
                  <a:srgbClr val="1E1BC5"/>
                </a:solidFill>
                <a:latin typeface="Times" charset="0"/>
                <a:ea typeface="굴림" charset="0"/>
                <a:cs typeface="굴림" charset="0"/>
              </a:endParaRPr>
            </a:p>
          </p:txBody>
        </p:sp>
        <p:sp>
          <p:nvSpPr>
            <p:cNvPr id="263254" name="Rectangle 86">
              <a:extLst>
                <a:ext uri="{FF2B5EF4-FFF2-40B4-BE49-F238E27FC236}">
                  <a16:creationId xmlns:a16="http://schemas.microsoft.com/office/drawing/2014/main" id="{1E20D6A4-A59E-3547-90FB-F5366A2174E5}"/>
                </a:ext>
              </a:extLst>
            </p:cNvPr>
            <p:cNvSpPr>
              <a:spLocks noChangeArrowheads="1"/>
            </p:cNvSpPr>
            <p:nvPr/>
          </p:nvSpPr>
          <p:spPr bwMode="auto">
            <a:xfrm>
              <a:off x="-218" y="1983"/>
              <a:ext cx="515" cy="229"/>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800" b="1">
                <a:solidFill>
                  <a:srgbClr val="1E1BC5"/>
                </a:solidFill>
                <a:latin typeface="Times" charset="0"/>
                <a:ea typeface="굴림" charset="0"/>
                <a:cs typeface="굴림" charset="0"/>
              </a:endParaRPr>
            </a:p>
          </p:txBody>
        </p:sp>
        <p:sp>
          <p:nvSpPr>
            <p:cNvPr id="263255" name="Rectangle 87">
              <a:extLst>
                <a:ext uri="{FF2B5EF4-FFF2-40B4-BE49-F238E27FC236}">
                  <a16:creationId xmlns:a16="http://schemas.microsoft.com/office/drawing/2014/main" id="{0E1EDEBB-6042-C24E-8BFB-6FF813308890}"/>
                </a:ext>
              </a:extLst>
            </p:cNvPr>
            <p:cNvSpPr>
              <a:spLocks noChangeArrowheads="1"/>
            </p:cNvSpPr>
            <p:nvPr/>
          </p:nvSpPr>
          <p:spPr bwMode="auto">
            <a:xfrm>
              <a:off x="4600" y="2132"/>
              <a:ext cx="985" cy="321"/>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400" b="1">
                  <a:solidFill>
                    <a:srgbClr val="1E1BC5"/>
                  </a:solidFill>
                  <a:latin typeface="Lucida Handwriting" charset="0"/>
                  <a:ea typeface="굴림" charset="0"/>
                  <a:cs typeface="굴림" charset="0"/>
                </a:rPr>
                <a:t>Grace/ </a:t>
              </a:r>
              <a:endParaRPr lang="en-US" altLang="ko-KR" sz="1800" b="1">
                <a:solidFill>
                  <a:srgbClr val="1E1BC5"/>
                </a:solidFill>
                <a:latin typeface="Lucida Handwriting" charset="0"/>
                <a:ea typeface="굴림" charset="0"/>
                <a:cs typeface="굴림" charset="0"/>
              </a:endParaRPr>
            </a:p>
          </p:txBody>
        </p:sp>
        <p:sp>
          <p:nvSpPr>
            <p:cNvPr id="263256" name="Rectangle 88">
              <a:extLst>
                <a:ext uri="{FF2B5EF4-FFF2-40B4-BE49-F238E27FC236}">
                  <a16:creationId xmlns:a16="http://schemas.microsoft.com/office/drawing/2014/main" id="{B40D34F3-6CB1-D849-9639-0049C160BCF3}"/>
                </a:ext>
              </a:extLst>
            </p:cNvPr>
            <p:cNvSpPr>
              <a:spLocks noChangeArrowheads="1"/>
            </p:cNvSpPr>
            <p:nvPr/>
          </p:nvSpPr>
          <p:spPr bwMode="auto">
            <a:xfrm>
              <a:off x="321" y="2133"/>
              <a:ext cx="716" cy="321"/>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tabLst>
                  <a:tab pos="460375" algn="l"/>
                </a:tabLst>
                <a:defRPr/>
              </a:pPr>
              <a:r>
                <a:rPr lang="en-US" altLang="ko-KR" sz="2400" b="1">
                  <a:solidFill>
                    <a:srgbClr val="1E1BC5"/>
                  </a:solidFill>
                  <a:latin typeface="Lucida Handwriting" charset="0"/>
                  <a:ea typeface="굴림" charset="0"/>
                  <a:cs typeface="굴림" charset="0"/>
                </a:rPr>
                <a:t>Law/</a:t>
              </a:r>
              <a:endParaRPr lang="en-US" altLang="ko-KR" sz="1800" b="1">
                <a:solidFill>
                  <a:srgbClr val="1E1BC5"/>
                </a:solidFill>
                <a:latin typeface="Lucida Handwriting" charset="0"/>
                <a:ea typeface="굴림" charset="0"/>
                <a:cs typeface="굴림" charset="0"/>
              </a:endParaRPr>
            </a:p>
          </p:txBody>
        </p:sp>
        <p:grpSp>
          <p:nvGrpSpPr>
            <p:cNvPr id="28705" name="Group 89">
              <a:extLst>
                <a:ext uri="{FF2B5EF4-FFF2-40B4-BE49-F238E27FC236}">
                  <a16:creationId xmlns:a16="http://schemas.microsoft.com/office/drawing/2014/main" id="{BF39C80B-F31B-FD43-8954-EE166404F05D}"/>
                </a:ext>
              </a:extLst>
            </p:cNvPr>
            <p:cNvGrpSpPr>
              <a:grpSpLocks/>
            </p:cNvGrpSpPr>
            <p:nvPr/>
          </p:nvGrpSpPr>
          <p:grpSpPr bwMode="auto">
            <a:xfrm>
              <a:off x="1344" y="1547"/>
              <a:ext cx="3404" cy="1812"/>
              <a:chOff x="1344" y="1547"/>
              <a:chExt cx="3404" cy="1812"/>
            </a:xfrm>
          </p:grpSpPr>
          <p:sp>
            <p:nvSpPr>
              <p:cNvPr id="263258" name="Line 90">
                <a:extLst>
                  <a:ext uri="{FF2B5EF4-FFF2-40B4-BE49-F238E27FC236}">
                    <a16:creationId xmlns:a16="http://schemas.microsoft.com/office/drawing/2014/main" id="{F60FCB80-909F-D346-89FA-5340D6404B36}"/>
                  </a:ext>
                </a:extLst>
              </p:cNvPr>
              <p:cNvSpPr>
                <a:spLocks noChangeShapeType="1"/>
              </p:cNvSpPr>
              <p:nvPr/>
            </p:nvSpPr>
            <p:spPr bwMode="auto">
              <a:xfrm flipV="1">
                <a:off x="3671" y="3296"/>
                <a:ext cx="644" cy="12"/>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63259" name="Line 91">
                <a:extLst>
                  <a:ext uri="{FF2B5EF4-FFF2-40B4-BE49-F238E27FC236}">
                    <a16:creationId xmlns:a16="http://schemas.microsoft.com/office/drawing/2014/main" id="{3D206AA9-8535-064D-ADB8-787D2C841B0C}"/>
                  </a:ext>
                </a:extLst>
              </p:cNvPr>
              <p:cNvSpPr>
                <a:spLocks noChangeShapeType="1"/>
              </p:cNvSpPr>
              <p:nvPr/>
            </p:nvSpPr>
            <p:spPr bwMode="auto">
              <a:xfrm>
                <a:off x="1344" y="3218"/>
                <a:ext cx="971" cy="71"/>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63260" name="Line 92">
                <a:extLst>
                  <a:ext uri="{FF2B5EF4-FFF2-40B4-BE49-F238E27FC236}">
                    <a16:creationId xmlns:a16="http://schemas.microsoft.com/office/drawing/2014/main" id="{3FCB41D3-E7E5-BC44-A4EC-A1639DD8D99D}"/>
                  </a:ext>
                </a:extLst>
              </p:cNvPr>
              <p:cNvSpPr>
                <a:spLocks noChangeShapeType="1"/>
              </p:cNvSpPr>
              <p:nvPr/>
            </p:nvSpPr>
            <p:spPr bwMode="auto">
              <a:xfrm>
                <a:off x="1506" y="2660"/>
                <a:ext cx="894" cy="484"/>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63261" name="Line 93">
                <a:extLst>
                  <a:ext uri="{FF2B5EF4-FFF2-40B4-BE49-F238E27FC236}">
                    <a16:creationId xmlns:a16="http://schemas.microsoft.com/office/drawing/2014/main" id="{61CE984C-0924-2E42-90B4-DF6F58C37193}"/>
                  </a:ext>
                </a:extLst>
              </p:cNvPr>
              <p:cNvSpPr>
                <a:spLocks noChangeShapeType="1"/>
              </p:cNvSpPr>
              <p:nvPr/>
            </p:nvSpPr>
            <p:spPr bwMode="auto">
              <a:xfrm>
                <a:off x="1930" y="2122"/>
                <a:ext cx="582" cy="798"/>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63262" name="Line 94">
                <a:extLst>
                  <a:ext uri="{FF2B5EF4-FFF2-40B4-BE49-F238E27FC236}">
                    <a16:creationId xmlns:a16="http://schemas.microsoft.com/office/drawing/2014/main" id="{ABD20D2D-E35A-5740-B940-1218A62C226A}"/>
                  </a:ext>
                </a:extLst>
              </p:cNvPr>
              <p:cNvSpPr>
                <a:spLocks noChangeShapeType="1"/>
              </p:cNvSpPr>
              <p:nvPr/>
            </p:nvSpPr>
            <p:spPr bwMode="auto">
              <a:xfrm rot="578684">
                <a:off x="2594" y="1808"/>
                <a:ext cx="279" cy="1052"/>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63263" name="Line 95">
                <a:extLst>
                  <a:ext uri="{FF2B5EF4-FFF2-40B4-BE49-F238E27FC236}">
                    <a16:creationId xmlns:a16="http://schemas.microsoft.com/office/drawing/2014/main" id="{1EB5C398-A8F8-CA4A-8924-AA5A68B480D8}"/>
                  </a:ext>
                </a:extLst>
              </p:cNvPr>
              <p:cNvSpPr>
                <a:spLocks noChangeShapeType="1"/>
              </p:cNvSpPr>
              <p:nvPr/>
            </p:nvSpPr>
            <p:spPr bwMode="auto">
              <a:xfrm flipH="1">
                <a:off x="3078" y="2071"/>
                <a:ext cx="591" cy="875"/>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63264" name="Line 96">
                <a:extLst>
                  <a:ext uri="{FF2B5EF4-FFF2-40B4-BE49-F238E27FC236}">
                    <a16:creationId xmlns:a16="http://schemas.microsoft.com/office/drawing/2014/main" id="{0FF2F6BD-C178-E44A-86DC-6C8AF5EC484E}"/>
                  </a:ext>
                </a:extLst>
              </p:cNvPr>
              <p:cNvSpPr>
                <a:spLocks noChangeShapeType="1"/>
              </p:cNvSpPr>
              <p:nvPr/>
            </p:nvSpPr>
            <p:spPr bwMode="auto">
              <a:xfrm flipH="1">
                <a:off x="3211" y="2410"/>
                <a:ext cx="797" cy="625"/>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63265" name="Line 97">
                <a:extLst>
                  <a:ext uri="{FF2B5EF4-FFF2-40B4-BE49-F238E27FC236}">
                    <a16:creationId xmlns:a16="http://schemas.microsoft.com/office/drawing/2014/main" id="{E6A9709F-5159-5C4E-A91C-6EB1E2E5211B}"/>
                  </a:ext>
                </a:extLst>
              </p:cNvPr>
              <p:cNvSpPr>
                <a:spLocks noChangeShapeType="1"/>
              </p:cNvSpPr>
              <p:nvPr/>
            </p:nvSpPr>
            <p:spPr bwMode="auto">
              <a:xfrm flipV="1">
                <a:off x="3264" y="2946"/>
                <a:ext cx="1017" cy="264"/>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63266" name="Rectangle 98">
                <a:extLst>
                  <a:ext uri="{FF2B5EF4-FFF2-40B4-BE49-F238E27FC236}">
                    <a16:creationId xmlns:a16="http://schemas.microsoft.com/office/drawing/2014/main" id="{E02D3DDB-6EAF-6543-B7C3-9E3196E84F96}"/>
                  </a:ext>
                </a:extLst>
              </p:cNvPr>
              <p:cNvSpPr>
                <a:spLocks noChangeArrowheads="1"/>
              </p:cNvSpPr>
              <p:nvPr/>
            </p:nvSpPr>
            <p:spPr bwMode="auto">
              <a:xfrm rot="5246759">
                <a:off x="2190" y="2321"/>
                <a:ext cx="1290" cy="23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1800" b="1">
                    <a:solidFill>
                      <a:srgbClr val="1E1BC5"/>
                    </a:solidFill>
                    <a:latin typeface="Helvetica BlackOblique" charset="0"/>
                    <a:ea typeface="굴림" charset="0"/>
                    <a:cs typeface="굴림" charset="0"/>
                  </a:rPr>
                  <a:t>PROPHECIES</a:t>
                </a:r>
              </a:p>
            </p:txBody>
          </p:sp>
          <p:sp>
            <p:nvSpPr>
              <p:cNvPr id="263267" name="Rectangle 99">
                <a:extLst>
                  <a:ext uri="{FF2B5EF4-FFF2-40B4-BE49-F238E27FC236}">
                    <a16:creationId xmlns:a16="http://schemas.microsoft.com/office/drawing/2014/main" id="{0A5A5672-80EB-2345-AFB8-AA9AE521AD38}"/>
                  </a:ext>
                </a:extLst>
              </p:cNvPr>
              <p:cNvSpPr>
                <a:spLocks noChangeArrowheads="1"/>
              </p:cNvSpPr>
              <p:nvPr/>
            </p:nvSpPr>
            <p:spPr bwMode="auto">
              <a:xfrm>
                <a:off x="3422" y="3143"/>
                <a:ext cx="1326" cy="216"/>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1600" b="1">
                    <a:solidFill>
                      <a:srgbClr val="1E1BC5"/>
                    </a:solidFill>
                    <a:latin typeface="Helvetica BlackOblique" charset="0"/>
                    <a:ea typeface="굴림" charset="0"/>
                    <a:cs typeface="굴림" charset="0"/>
                  </a:rPr>
                  <a:t>REVELATION</a:t>
                </a:r>
              </a:p>
            </p:txBody>
          </p:sp>
          <p:sp>
            <p:nvSpPr>
              <p:cNvPr id="263268" name="Rectangle 100">
                <a:extLst>
                  <a:ext uri="{FF2B5EF4-FFF2-40B4-BE49-F238E27FC236}">
                    <a16:creationId xmlns:a16="http://schemas.microsoft.com/office/drawing/2014/main" id="{EC186E5C-C534-184A-9830-605E019066DB}"/>
                  </a:ext>
                </a:extLst>
              </p:cNvPr>
              <p:cNvSpPr>
                <a:spLocks noChangeArrowheads="1"/>
              </p:cNvSpPr>
              <p:nvPr/>
            </p:nvSpPr>
            <p:spPr bwMode="auto">
              <a:xfrm rot="3267768">
                <a:off x="1815" y="2520"/>
                <a:ext cx="1118" cy="234"/>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1800" b="1">
                    <a:solidFill>
                      <a:srgbClr val="1E1BC5"/>
                    </a:solidFill>
                    <a:latin typeface="Helvetica BlackOblique" charset="0"/>
                    <a:ea typeface="굴림" charset="0"/>
                    <a:cs typeface="굴림" charset="0"/>
                  </a:rPr>
                  <a:t>WRITINGS</a:t>
                </a:r>
              </a:p>
            </p:txBody>
          </p:sp>
          <p:sp>
            <p:nvSpPr>
              <p:cNvPr id="263269" name="Rectangle 101">
                <a:extLst>
                  <a:ext uri="{FF2B5EF4-FFF2-40B4-BE49-F238E27FC236}">
                    <a16:creationId xmlns:a16="http://schemas.microsoft.com/office/drawing/2014/main" id="{DD0388E9-67AB-5846-8A16-84E7178CC7FF}"/>
                  </a:ext>
                </a:extLst>
              </p:cNvPr>
              <p:cNvSpPr>
                <a:spLocks noChangeArrowheads="1"/>
              </p:cNvSpPr>
              <p:nvPr/>
            </p:nvSpPr>
            <p:spPr bwMode="auto">
              <a:xfrm rot="20643327">
                <a:off x="3428" y="2833"/>
                <a:ext cx="903" cy="236"/>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1800" b="1">
                    <a:solidFill>
                      <a:srgbClr val="1E1BC5"/>
                    </a:solidFill>
                    <a:latin typeface="Helvetica BlackOblique" charset="0"/>
                    <a:ea typeface="굴림" charset="0"/>
                    <a:cs typeface="굴림" charset="0"/>
                  </a:rPr>
                  <a:t>EPISTLES</a:t>
                </a:r>
              </a:p>
            </p:txBody>
          </p:sp>
          <p:sp>
            <p:nvSpPr>
              <p:cNvPr id="263270" name="Rectangle 102">
                <a:extLst>
                  <a:ext uri="{FF2B5EF4-FFF2-40B4-BE49-F238E27FC236}">
                    <a16:creationId xmlns:a16="http://schemas.microsoft.com/office/drawing/2014/main" id="{9DDEB750-8D99-D844-9E2B-C623CCC81FF5}"/>
                  </a:ext>
                </a:extLst>
              </p:cNvPr>
              <p:cNvSpPr>
                <a:spLocks noChangeArrowheads="1"/>
              </p:cNvSpPr>
              <p:nvPr/>
            </p:nvSpPr>
            <p:spPr bwMode="auto">
              <a:xfrm rot="19276533">
                <a:off x="3356" y="2465"/>
                <a:ext cx="622" cy="236"/>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1800" b="1">
                    <a:solidFill>
                      <a:srgbClr val="1E1BC5"/>
                    </a:solidFill>
                    <a:latin typeface="Helvetica BlackOblique" charset="0"/>
                    <a:ea typeface="굴림" charset="0"/>
                    <a:cs typeface="굴림" charset="0"/>
                  </a:rPr>
                  <a:t>ACTS</a:t>
                </a:r>
              </a:p>
            </p:txBody>
          </p:sp>
          <p:sp>
            <p:nvSpPr>
              <p:cNvPr id="263271" name="Rectangle 103">
                <a:extLst>
                  <a:ext uri="{FF2B5EF4-FFF2-40B4-BE49-F238E27FC236}">
                    <a16:creationId xmlns:a16="http://schemas.microsoft.com/office/drawing/2014/main" id="{99C51B3B-3210-594F-BAE3-332E7ABCF792}"/>
                  </a:ext>
                </a:extLst>
              </p:cNvPr>
              <p:cNvSpPr>
                <a:spLocks noChangeArrowheads="1"/>
              </p:cNvSpPr>
              <p:nvPr/>
            </p:nvSpPr>
            <p:spPr bwMode="auto">
              <a:xfrm rot="1755647">
                <a:off x="1460" y="2753"/>
                <a:ext cx="1190" cy="236"/>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1800" b="1">
                    <a:solidFill>
                      <a:srgbClr val="1E1BC5"/>
                    </a:solidFill>
                    <a:latin typeface="Helvetica BlackOblique" charset="0"/>
                    <a:ea typeface="굴림" charset="0"/>
                    <a:cs typeface="굴림" charset="0"/>
                  </a:rPr>
                  <a:t>HISTORIES</a:t>
                </a:r>
              </a:p>
            </p:txBody>
          </p:sp>
          <p:sp>
            <p:nvSpPr>
              <p:cNvPr id="263272" name="Rectangle 104">
                <a:extLst>
                  <a:ext uri="{FF2B5EF4-FFF2-40B4-BE49-F238E27FC236}">
                    <a16:creationId xmlns:a16="http://schemas.microsoft.com/office/drawing/2014/main" id="{7E7C2006-FEB6-1F4C-A902-87C1CB2687D7}"/>
                  </a:ext>
                </a:extLst>
              </p:cNvPr>
              <p:cNvSpPr>
                <a:spLocks noChangeArrowheads="1"/>
              </p:cNvSpPr>
              <p:nvPr/>
            </p:nvSpPr>
            <p:spPr bwMode="auto">
              <a:xfrm rot="240000">
                <a:off x="1596" y="3057"/>
                <a:ext cx="502" cy="236"/>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1800" b="1">
                    <a:solidFill>
                      <a:srgbClr val="1E1BC5"/>
                    </a:solidFill>
                    <a:latin typeface="Helvetica BlackOblique" charset="0"/>
                    <a:ea typeface="굴림" charset="0"/>
                    <a:cs typeface="굴림" charset="0"/>
                  </a:rPr>
                  <a:t>LAW</a:t>
                </a:r>
              </a:p>
            </p:txBody>
          </p:sp>
          <p:sp>
            <p:nvSpPr>
              <p:cNvPr id="263273" name="Rectangle 105">
                <a:extLst>
                  <a:ext uri="{FF2B5EF4-FFF2-40B4-BE49-F238E27FC236}">
                    <a16:creationId xmlns:a16="http://schemas.microsoft.com/office/drawing/2014/main" id="{BD85A9B4-24F5-7D4A-AE0E-D266BD1EF331}"/>
                  </a:ext>
                </a:extLst>
              </p:cNvPr>
              <p:cNvSpPr>
                <a:spLocks noChangeArrowheads="1"/>
              </p:cNvSpPr>
              <p:nvPr/>
            </p:nvSpPr>
            <p:spPr bwMode="auto">
              <a:xfrm rot="18254599">
                <a:off x="2910" y="2041"/>
                <a:ext cx="1222" cy="234"/>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1800" b="1">
                    <a:solidFill>
                      <a:srgbClr val="1E1BC5"/>
                    </a:solidFill>
                    <a:latin typeface="Helvetica BlackOblique" charset="0"/>
                    <a:ea typeface="굴림" charset="0"/>
                    <a:cs typeface="굴림" charset="0"/>
                  </a:rPr>
                  <a:t>GOSPELS</a:t>
                </a:r>
              </a:p>
            </p:txBody>
          </p:sp>
        </p:grpSp>
        <p:sp>
          <p:nvSpPr>
            <p:cNvPr id="263274" name="Rectangle 106">
              <a:extLst>
                <a:ext uri="{FF2B5EF4-FFF2-40B4-BE49-F238E27FC236}">
                  <a16:creationId xmlns:a16="http://schemas.microsoft.com/office/drawing/2014/main" id="{B00E6A1B-6199-F44F-B2ED-37410015FABC}"/>
                </a:ext>
              </a:extLst>
            </p:cNvPr>
            <p:cNvSpPr>
              <a:spLocks noChangeArrowheads="1"/>
            </p:cNvSpPr>
            <p:nvPr/>
          </p:nvSpPr>
          <p:spPr bwMode="auto">
            <a:xfrm>
              <a:off x="-36" y="2829"/>
              <a:ext cx="1245" cy="321"/>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defRPr/>
              </a:pPr>
              <a:r>
                <a:rPr lang="en-US" altLang="ko-KR" sz="2400" b="1">
                  <a:solidFill>
                    <a:srgbClr val="1E1BC5"/>
                  </a:solidFill>
                  <a:latin typeface="Lucida Handwriting" charset="0"/>
                  <a:ea typeface="굴림" charset="0"/>
                  <a:cs typeface="굴림" charset="0"/>
                </a:rPr>
                <a:t>Telescope</a:t>
              </a:r>
            </a:p>
          </p:txBody>
        </p:sp>
        <p:sp>
          <p:nvSpPr>
            <p:cNvPr id="263275" name="Rectangle 107">
              <a:extLst>
                <a:ext uri="{FF2B5EF4-FFF2-40B4-BE49-F238E27FC236}">
                  <a16:creationId xmlns:a16="http://schemas.microsoft.com/office/drawing/2014/main" id="{77D02471-4AFD-D644-9A4F-8CA2131CE2AB}"/>
                </a:ext>
              </a:extLst>
            </p:cNvPr>
            <p:cNvSpPr>
              <a:spLocks noChangeArrowheads="1"/>
            </p:cNvSpPr>
            <p:nvPr/>
          </p:nvSpPr>
          <p:spPr bwMode="auto">
            <a:xfrm>
              <a:off x="4467" y="2841"/>
              <a:ext cx="1356" cy="321"/>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defRPr/>
              </a:pPr>
              <a:r>
                <a:rPr lang="en-US" altLang="ko-KR" sz="2400" b="1">
                  <a:solidFill>
                    <a:srgbClr val="1E1BC5"/>
                  </a:solidFill>
                  <a:latin typeface="Lucida Handwriting" charset="0"/>
                  <a:ea typeface="굴림" charset="0"/>
                  <a:cs typeface="굴림" charset="0"/>
                </a:rPr>
                <a:t>Telescope</a:t>
              </a:r>
            </a:p>
          </p:txBody>
        </p:sp>
        <p:sp>
          <p:nvSpPr>
            <p:cNvPr id="263276" name="Rectangle 108">
              <a:extLst>
                <a:ext uri="{FF2B5EF4-FFF2-40B4-BE49-F238E27FC236}">
                  <a16:creationId xmlns:a16="http://schemas.microsoft.com/office/drawing/2014/main" id="{E4108F29-BB99-234B-A2B2-2E8BFF2E9AF6}"/>
                </a:ext>
              </a:extLst>
            </p:cNvPr>
            <p:cNvSpPr>
              <a:spLocks noChangeArrowheads="1"/>
            </p:cNvSpPr>
            <p:nvPr/>
          </p:nvSpPr>
          <p:spPr bwMode="auto">
            <a:xfrm>
              <a:off x="-54" y="3266"/>
              <a:ext cx="1154" cy="586"/>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en-US" altLang="ko-KR" sz="2400" b="1">
                  <a:solidFill>
                    <a:srgbClr val="1E1BC5"/>
                  </a:solidFill>
                  <a:latin typeface="Lucida Handwriting" charset="0"/>
                  <a:ea typeface="굴림" charset="0"/>
                  <a:cs typeface="굴림" charset="0"/>
                </a:rPr>
                <a:t>Eternity Past</a:t>
              </a:r>
            </a:p>
          </p:txBody>
        </p:sp>
        <p:sp>
          <p:nvSpPr>
            <p:cNvPr id="263277" name="Rectangle 109">
              <a:extLst>
                <a:ext uri="{FF2B5EF4-FFF2-40B4-BE49-F238E27FC236}">
                  <a16:creationId xmlns:a16="http://schemas.microsoft.com/office/drawing/2014/main" id="{982AA4C9-717D-6942-B7E7-C0A28334BCC8}"/>
                </a:ext>
              </a:extLst>
            </p:cNvPr>
            <p:cNvSpPr>
              <a:spLocks noChangeArrowheads="1"/>
            </p:cNvSpPr>
            <p:nvPr/>
          </p:nvSpPr>
          <p:spPr bwMode="auto">
            <a:xfrm>
              <a:off x="4585" y="3266"/>
              <a:ext cx="1143" cy="586"/>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en-US" altLang="ko-KR" sz="2400" b="1">
                  <a:solidFill>
                    <a:srgbClr val="1E1BC5"/>
                  </a:solidFill>
                  <a:latin typeface="Lucida Handwriting" charset="0"/>
                  <a:ea typeface="굴림" charset="0"/>
                  <a:cs typeface="굴림" charset="0"/>
                </a:rPr>
                <a:t>Eternity Future</a:t>
              </a:r>
            </a:p>
          </p:txBody>
        </p:sp>
        <p:sp>
          <p:nvSpPr>
            <p:cNvPr id="263278" name="Text Box 110">
              <a:extLst>
                <a:ext uri="{FF2B5EF4-FFF2-40B4-BE49-F238E27FC236}">
                  <a16:creationId xmlns:a16="http://schemas.microsoft.com/office/drawing/2014/main" id="{CA084627-4EAD-AF48-9AFC-AB860EE68727}"/>
                </a:ext>
              </a:extLst>
            </p:cNvPr>
            <p:cNvSpPr txBox="1">
              <a:spLocks noChangeArrowheads="1"/>
            </p:cNvSpPr>
            <p:nvPr/>
          </p:nvSpPr>
          <p:spPr bwMode="auto">
            <a:xfrm>
              <a:off x="5177" y="3919"/>
              <a:ext cx="583" cy="214"/>
            </a:xfrm>
            <a:prstGeom prst="rect">
              <a:avLst/>
            </a:prstGeom>
            <a:noFill/>
            <a:ln>
              <a:noFill/>
            </a:ln>
            <a:effectLst/>
            <a:extLst>
              <a:ext uri="{909E8E84-426E-40dd-AFC4-6F175D3DCCD1}">
                <a14:hiddenFill xmlns="" xmlns:a14="http://schemas.microsoft.com/office/drawing/2010/main">
                  <a:solidFill>
                    <a:srgbClr val="000000"/>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altLang="ko-KR" sz="1400" b="1">
                  <a:solidFill>
                    <a:srgbClr val="1E1BC5"/>
                  </a:solidFill>
                  <a:latin typeface="Comic Sans MS" charset="0"/>
                  <a:ea typeface="굴림" charset="0"/>
                  <a:cs typeface="굴림" charset="0"/>
                </a:rPr>
                <a:t>06-27</a:t>
              </a:r>
            </a:p>
          </p:txBody>
        </p:sp>
        <p:sp>
          <p:nvSpPr>
            <p:cNvPr id="263279" name="Text Box 111">
              <a:extLst>
                <a:ext uri="{FF2B5EF4-FFF2-40B4-BE49-F238E27FC236}">
                  <a16:creationId xmlns:a16="http://schemas.microsoft.com/office/drawing/2014/main" id="{2D0B2C6B-7557-8549-8851-218F937127FF}"/>
                </a:ext>
              </a:extLst>
            </p:cNvPr>
            <p:cNvSpPr txBox="1">
              <a:spLocks noChangeArrowheads="1"/>
            </p:cNvSpPr>
            <p:nvPr/>
          </p:nvSpPr>
          <p:spPr bwMode="auto">
            <a:xfrm>
              <a:off x="156" y="2350"/>
              <a:ext cx="1228" cy="323"/>
            </a:xfrm>
            <a:prstGeom prst="rect">
              <a:avLst/>
            </a:prstGeom>
            <a:noFill/>
            <a:ln>
              <a:noFill/>
            </a:ln>
            <a:effectLst>
              <a:outerShdw blurRad="63500" dist="5388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l">
                <a:spcBef>
                  <a:spcPct val="50000"/>
                </a:spcBef>
                <a:defRPr/>
              </a:pPr>
              <a:r>
                <a:rPr lang="en-US" altLang="ko-KR" sz="2400" b="1">
                  <a:solidFill>
                    <a:srgbClr val="1E1BC5"/>
                  </a:solidFill>
                  <a:latin typeface="Lucida Handwriting" charset="0"/>
                  <a:ea typeface="굴림" charset="0"/>
                  <a:cs typeface="굴림" charset="0"/>
                </a:rPr>
                <a:t>Promise </a:t>
              </a:r>
            </a:p>
          </p:txBody>
        </p:sp>
        <p:sp>
          <p:nvSpPr>
            <p:cNvPr id="263280" name="Text Box 112">
              <a:extLst>
                <a:ext uri="{FF2B5EF4-FFF2-40B4-BE49-F238E27FC236}">
                  <a16:creationId xmlns:a16="http://schemas.microsoft.com/office/drawing/2014/main" id="{3C32F7C4-40E7-D442-A57A-97022833E0B4}"/>
                </a:ext>
              </a:extLst>
            </p:cNvPr>
            <p:cNvSpPr txBox="1">
              <a:spLocks noChangeArrowheads="1"/>
            </p:cNvSpPr>
            <p:nvPr/>
          </p:nvSpPr>
          <p:spPr bwMode="auto">
            <a:xfrm>
              <a:off x="4281" y="2350"/>
              <a:ext cx="1743" cy="323"/>
            </a:xfrm>
            <a:prstGeom prst="rect">
              <a:avLst/>
            </a:prstGeom>
            <a:noFill/>
            <a:ln>
              <a:noFill/>
            </a:ln>
            <a:effectLst>
              <a:outerShdw blurRad="63500" dist="7184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l">
                <a:defRPr/>
              </a:pPr>
              <a:r>
                <a:rPr lang="en-US" altLang="ko-KR" sz="2400" b="1">
                  <a:solidFill>
                    <a:srgbClr val="1E1BC5"/>
                  </a:solidFill>
                  <a:latin typeface="Lucida Handwriting" charset="0"/>
                  <a:ea typeface="굴림" charset="0"/>
                  <a:cs typeface="굴림" charset="0"/>
                </a:rPr>
                <a:t>Fulfillment</a:t>
              </a:r>
              <a:endParaRPr lang="en-US" altLang="ko-KR">
                <a:solidFill>
                  <a:srgbClr val="1E1BC5"/>
                </a:solidFill>
                <a:latin typeface="Times" charset="0"/>
                <a:ea typeface="굴림" charset="0"/>
                <a:cs typeface="굴림" charset="0"/>
              </a:endParaRPr>
            </a:p>
          </p:txBody>
        </p:sp>
        <p:sp>
          <p:nvSpPr>
            <p:cNvPr id="263281" name="Line 113">
              <a:extLst>
                <a:ext uri="{FF2B5EF4-FFF2-40B4-BE49-F238E27FC236}">
                  <a16:creationId xmlns:a16="http://schemas.microsoft.com/office/drawing/2014/main" id="{E2515391-5C22-5149-A3D8-3449699183D9}"/>
                </a:ext>
              </a:extLst>
            </p:cNvPr>
            <p:cNvSpPr>
              <a:spLocks noChangeShapeType="1"/>
            </p:cNvSpPr>
            <p:nvPr/>
          </p:nvSpPr>
          <p:spPr bwMode="auto">
            <a:xfrm>
              <a:off x="4495" y="1187"/>
              <a:ext cx="61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263282" name="Line 114">
              <a:extLst>
                <a:ext uri="{FF2B5EF4-FFF2-40B4-BE49-F238E27FC236}">
                  <a16:creationId xmlns:a16="http://schemas.microsoft.com/office/drawing/2014/main" id="{71DC895C-45DD-8740-9221-7136C0CC9C0E}"/>
                </a:ext>
              </a:extLst>
            </p:cNvPr>
            <p:cNvSpPr>
              <a:spLocks noChangeShapeType="1"/>
            </p:cNvSpPr>
            <p:nvPr/>
          </p:nvSpPr>
          <p:spPr bwMode="auto">
            <a:xfrm>
              <a:off x="4627" y="1670"/>
              <a:ext cx="611"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263283" name="Line 115">
              <a:extLst>
                <a:ext uri="{FF2B5EF4-FFF2-40B4-BE49-F238E27FC236}">
                  <a16:creationId xmlns:a16="http://schemas.microsoft.com/office/drawing/2014/main" id="{3188AD3D-9271-9E47-B1AE-838C2E400F48}"/>
                </a:ext>
              </a:extLst>
            </p:cNvPr>
            <p:cNvSpPr>
              <a:spLocks noChangeShapeType="1"/>
            </p:cNvSpPr>
            <p:nvPr/>
          </p:nvSpPr>
          <p:spPr bwMode="auto">
            <a:xfrm>
              <a:off x="4687" y="2089"/>
              <a:ext cx="61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263284" name="Line 116">
              <a:extLst>
                <a:ext uri="{FF2B5EF4-FFF2-40B4-BE49-F238E27FC236}">
                  <a16:creationId xmlns:a16="http://schemas.microsoft.com/office/drawing/2014/main" id="{4C3E4A0C-B277-6542-B3C4-400A9CADB4A7}"/>
                </a:ext>
              </a:extLst>
            </p:cNvPr>
            <p:cNvSpPr>
              <a:spLocks noChangeShapeType="1"/>
            </p:cNvSpPr>
            <p:nvPr/>
          </p:nvSpPr>
          <p:spPr bwMode="auto">
            <a:xfrm>
              <a:off x="4783" y="2787"/>
              <a:ext cx="61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263285" name="Line 117">
              <a:extLst>
                <a:ext uri="{FF2B5EF4-FFF2-40B4-BE49-F238E27FC236}">
                  <a16:creationId xmlns:a16="http://schemas.microsoft.com/office/drawing/2014/main" id="{7CFFD622-0ED6-A042-B136-D2F6B778E4FC}"/>
                </a:ext>
              </a:extLst>
            </p:cNvPr>
            <p:cNvSpPr>
              <a:spLocks noChangeShapeType="1"/>
            </p:cNvSpPr>
            <p:nvPr/>
          </p:nvSpPr>
          <p:spPr bwMode="auto">
            <a:xfrm>
              <a:off x="546" y="1193"/>
              <a:ext cx="611"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263286" name="Line 118">
              <a:extLst>
                <a:ext uri="{FF2B5EF4-FFF2-40B4-BE49-F238E27FC236}">
                  <a16:creationId xmlns:a16="http://schemas.microsoft.com/office/drawing/2014/main" id="{89E24575-0E4B-5F4C-AFCC-61015D4B6569}"/>
                </a:ext>
              </a:extLst>
            </p:cNvPr>
            <p:cNvSpPr>
              <a:spLocks noChangeShapeType="1"/>
            </p:cNvSpPr>
            <p:nvPr/>
          </p:nvSpPr>
          <p:spPr bwMode="auto">
            <a:xfrm>
              <a:off x="480" y="1676"/>
              <a:ext cx="611"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263287" name="Line 119">
              <a:extLst>
                <a:ext uri="{FF2B5EF4-FFF2-40B4-BE49-F238E27FC236}">
                  <a16:creationId xmlns:a16="http://schemas.microsoft.com/office/drawing/2014/main" id="{8B2542E0-6583-234D-92C1-836786AE6DEB}"/>
                </a:ext>
              </a:extLst>
            </p:cNvPr>
            <p:cNvSpPr>
              <a:spLocks noChangeShapeType="1"/>
            </p:cNvSpPr>
            <p:nvPr/>
          </p:nvSpPr>
          <p:spPr bwMode="auto">
            <a:xfrm>
              <a:off x="423" y="2086"/>
              <a:ext cx="611"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263288" name="Line 120">
              <a:extLst>
                <a:ext uri="{FF2B5EF4-FFF2-40B4-BE49-F238E27FC236}">
                  <a16:creationId xmlns:a16="http://schemas.microsoft.com/office/drawing/2014/main" id="{B374EF7F-816D-F345-A6A3-3F8B383058C7}"/>
                </a:ext>
              </a:extLst>
            </p:cNvPr>
            <p:cNvSpPr>
              <a:spLocks noChangeShapeType="1"/>
            </p:cNvSpPr>
            <p:nvPr/>
          </p:nvSpPr>
          <p:spPr bwMode="auto">
            <a:xfrm>
              <a:off x="312" y="2766"/>
              <a:ext cx="61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263289" name="Rectangle 121">
              <a:extLst>
                <a:ext uri="{FF2B5EF4-FFF2-40B4-BE49-F238E27FC236}">
                  <a16:creationId xmlns:a16="http://schemas.microsoft.com/office/drawing/2014/main" id="{8CCF18D6-20FD-F345-B414-4F300CC14F3E}"/>
                </a:ext>
              </a:extLst>
            </p:cNvPr>
            <p:cNvSpPr>
              <a:spLocks noChangeArrowheads="1"/>
            </p:cNvSpPr>
            <p:nvPr/>
          </p:nvSpPr>
          <p:spPr bwMode="auto">
            <a:xfrm>
              <a:off x="1006" y="3634"/>
              <a:ext cx="1524" cy="321"/>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defRPr/>
              </a:pPr>
              <a:r>
                <a:rPr lang="en-US" altLang="ko-KR" sz="2400" b="1">
                  <a:solidFill>
                    <a:srgbClr val="1E1BC5"/>
                  </a:solidFill>
                  <a:latin typeface="Lucida Handwriting" charset="0"/>
                  <a:ea typeface="굴림" charset="0"/>
                  <a:cs typeface="굴림" charset="0"/>
                </a:rPr>
                <a:t>Microscope</a:t>
              </a:r>
            </a:p>
          </p:txBody>
        </p:sp>
        <p:sp>
          <p:nvSpPr>
            <p:cNvPr id="263290" name="Text Box 122">
              <a:extLst>
                <a:ext uri="{FF2B5EF4-FFF2-40B4-BE49-F238E27FC236}">
                  <a16:creationId xmlns:a16="http://schemas.microsoft.com/office/drawing/2014/main" id="{BDA21982-D65F-9148-BE1D-53E442CBEB3D}"/>
                </a:ext>
              </a:extLst>
            </p:cNvPr>
            <p:cNvSpPr txBox="1">
              <a:spLocks noChangeArrowheads="1"/>
            </p:cNvSpPr>
            <p:nvPr/>
          </p:nvSpPr>
          <p:spPr bwMode="auto">
            <a:xfrm>
              <a:off x="951" y="2540"/>
              <a:ext cx="115" cy="4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endParaRPr lang="ko-KR" altLang="en-US">
                <a:solidFill>
                  <a:srgbClr val="1E1BC5"/>
                </a:solidFill>
                <a:latin typeface="Times" charset="0"/>
                <a:ea typeface="굴림" charset="0"/>
                <a:cs typeface="굴림" charset="0"/>
              </a:endParaRPr>
            </a:p>
          </p:txBody>
        </p:sp>
        <p:sp>
          <p:nvSpPr>
            <p:cNvPr id="263291" name="Rectangle 123">
              <a:extLst>
                <a:ext uri="{FF2B5EF4-FFF2-40B4-BE49-F238E27FC236}">
                  <a16:creationId xmlns:a16="http://schemas.microsoft.com/office/drawing/2014/main" id="{460FB083-015F-6C4F-A0AE-C73CA4038740}"/>
                </a:ext>
              </a:extLst>
            </p:cNvPr>
            <p:cNvSpPr>
              <a:spLocks noChangeArrowheads="1"/>
            </p:cNvSpPr>
            <p:nvPr/>
          </p:nvSpPr>
          <p:spPr bwMode="auto">
            <a:xfrm>
              <a:off x="2723" y="3490"/>
              <a:ext cx="1470" cy="498"/>
            </a:xfrm>
            <a:prstGeom prst="rect">
              <a:avLst/>
            </a:prstGeom>
            <a:noFill/>
            <a:ln>
              <a:noFill/>
            </a:ln>
            <a:effectLst>
              <a:outerShdw blurRad="63500" dist="63500" dir="3187806"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defRPr/>
              </a:pPr>
              <a:r>
                <a:rPr lang="en-US" altLang="ko-KR" sz="2000" b="1">
                  <a:solidFill>
                    <a:srgbClr val="1E1BC5"/>
                  </a:solidFill>
                  <a:latin typeface="Lucida Handwriting" charset="0"/>
                  <a:ea typeface="굴림" charset="0"/>
                  <a:cs typeface="굴림" charset="0"/>
                </a:rPr>
                <a:t>2 Telescopes</a:t>
              </a:r>
              <a:endParaRPr lang="en-US" altLang="ko-KR" sz="2000" b="1" u="sng">
                <a:solidFill>
                  <a:srgbClr val="1E1BC5"/>
                </a:solidFill>
                <a:latin typeface="Lucida Handwriting" charset="0"/>
                <a:ea typeface="굴림" charset="0"/>
                <a:cs typeface="굴림" charset="0"/>
              </a:endParaRPr>
            </a:p>
            <a:p>
              <a:pPr algn="l">
                <a:defRPr/>
              </a:pPr>
              <a:r>
                <a:rPr lang="en-US" altLang="ko-KR" sz="2000" b="1">
                  <a:solidFill>
                    <a:srgbClr val="1E1BC5"/>
                  </a:solidFill>
                  <a:latin typeface="Lucida Handwriting" charset="0"/>
                  <a:ea typeface="굴림" charset="0"/>
                  <a:cs typeface="굴림" charset="0"/>
                </a:rPr>
                <a:t>1 Microscope</a:t>
              </a:r>
              <a:endParaRPr lang="en-US" altLang="ko-KR" sz="2000" b="1" u="sng">
                <a:solidFill>
                  <a:srgbClr val="1E1BC5"/>
                </a:solidFill>
                <a:latin typeface="Lucida Handwriting" charset="0"/>
                <a:ea typeface="굴림" charset="0"/>
                <a:cs typeface="굴림" charset="0"/>
              </a:endParaRPr>
            </a:p>
          </p:txBody>
        </p:sp>
        <p:grpSp>
          <p:nvGrpSpPr>
            <p:cNvPr id="28724" name="Group 124">
              <a:extLst>
                <a:ext uri="{FF2B5EF4-FFF2-40B4-BE49-F238E27FC236}">
                  <a16:creationId xmlns:a16="http://schemas.microsoft.com/office/drawing/2014/main" id="{3001341B-A128-764F-A4B6-BEB4A4205CD2}"/>
                </a:ext>
              </a:extLst>
            </p:cNvPr>
            <p:cNvGrpSpPr>
              <a:grpSpLocks/>
            </p:cNvGrpSpPr>
            <p:nvPr/>
          </p:nvGrpSpPr>
          <p:grpSpPr bwMode="auto">
            <a:xfrm>
              <a:off x="3444" y="371"/>
              <a:ext cx="443" cy="604"/>
              <a:chOff x="2464" y="201"/>
              <a:chExt cx="443" cy="604"/>
            </a:xfrm>
          </p:grpSpPr>
          <p:sp>
            <p:nvSpPr>
              <p:cNvPr id="263293" name="Rectangle 125">
                <a:extLst>
                  <a:ext uri="{FF2B5EF4-FFF2-40B4-BE49-F238E27FC236}">
                    <a16:creationId xmlns:a16="http://schemas.microsoft.com/office/drawing/2014/main" id="{9425B914-42BB-664E-B1A8-473CAE71F917}"/>
                  </a:ext>
                </a:extLst>
              </p:cNvPr>
              <p:cNvSpPr>
                <a:spLocks noChangeArrowheads="1"/>
              </p:cNvSpPr>
              <p:nvPr/>
            </p:nvSpPr>
            <p:spPr bwMode="auto">
              <a:xfrm>
                <a:off x="2628" y="201"/>
                <a:ext cx="118" cy="604"/>
              </a:xfrm>
              <a:prstGeom prst="rect">
                <a:avLst/>
              </a:prstGeom>
              <a:solidFill>
                <a:schemeClr val="bg1"/>
              </a:solidFill>
              <a:ln w="38100">
                <a:solidFill>
                  <a:srgbClr val="E81034"/>
                </a:solidFill>
                <a:miter lim="800000"/>
                <a:headEnd/>
                <a:tailEnd/>
              </a:ln>
              <a:effectLst/>
              <a:extLst>
                <a:ext uri="{AF507438-7753-43e0-B8FC-AC1667EBCBE1}">
                  <a14:hiddenEffects xmlns="" xmlns:a14="http://schemas.microsoft.com/office/drawing/2010/main">
                    <a:effectLst>
                      <a:outerShdw blurRad="63500" dist="29783" dir="1514402" algn="ctr" rotWithShape="0">
                        <a:schemeClr val="tx1">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63294" name="Rectangle 126">
                <a:extLst>
                  <a:ext uri="{FF2B5EF4-FFF2-40B4-BE49-F238E27FC236}">
                    <a16:creationId xmlns:a16="http://schemas.microsoft.com/office/drawing/2014/main" id="{B05354E7-00D3-8B49-8CE2-FA4047AF2C37}"/>
                  </a:ext>
                </a:extLst>
              </p:cNvPr>
              <p:cNvSpPr>
                <a:spLocks noChangeArrowheads="1"/>
              </p:cNvSpPr>
              <p:nvPr/>
            </p:nvSpPr>
            <p:spPr bwMode="auto">
              <a:xfrm>
                <a:off x="2464" y="305"/>
                <a:ext cx="442" cy="110"/>
              </a:xfrm>
              <a:prstGeom prst="rect">
                <a:avLst/>
              </a:prstGeom>
              <a:solidFill>
                <a:schemeClr val="bg1"/>
              </a:solidFill>
              <a:ln w="38100">
                <a:solidFill>
                  <a:srgbClr val="E81034"/>
                </a:solidFill>
                <a:miter lim="800000"/>
                <a:headEnd/>
                <a:tailEnd/>
              </a:ln>
              <a:effectLst/>
              <a:extLst>
                <a:ext uri="{AF507438-7753-43e0-B8FC-AC1667EBCBE1}">
                  <a14:hiddenEffects xmlns="" xmlns:a14="http://schemas.microsoft.com/office/drawing/2010/main">
                    <a:effectLst>
                      <a:outerShdw blurRad="63500" dist="29783" dir="1514402" algn="ctr" rotWithShape="0">
                        <a:schemeClr val="tx1">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63295" name="Rectangle 127">
                <a:extLst>
                  <a:ext uri="{FF2B5EF4-FFF2-40B4-BE49-F238E27FC236}">
                    <a16:creationId xmlns:a16="http://schemas.microsoft.com/office/drawing/2014/main" id="{9B96E0ED-C49D-BD49-B6AE-72F4BB582B50}"/>
                  </a:ext>
                </a:extLst>
              </p:cNvPr>
              <p:cNvSpPr>
                <a:spLocks noChangeArrowheads="1"/>
              </p:cNvSpPr>
              <p:nvPr/>
            </p:nvSpPr>
            <p:spPr bwMode="auto">
              <a:xfrm>
                <a:off x="2642" y="266"/>
                <a:ext cx="82" cy="212"/>
              </a:xfrm>
              <a:prstGeom prst="rect">
                <a:avLst/>
              </a:prstGeom>
              <a:solidFill>
                <a:schemeClr val="bg1"/>
              </a:solidFill>
              <a:ln w="12700">
                <a:solidFill>
                  <a:schemeClr val="bg1"/>
                </a:solidFill>
                <a:miter lim="800000"/>
                <a:headEnd/>
                <a:tailEnd/>
              </a:ln>
              <a:effectLst/>
              <a:extLst>
                <a:ext uri="{AF507438-7753-43e0-B8FC-AC1667EBCBE1}">
                  <a14:hiddenEffects xmlns="" xmlns:a14="http://schemas.microsoft.com/office/drawing/2010/main">
                    <a:effectLst>
                      <a:outerShdw blurRad="63500" dist="29783" dir="1514402"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sp>
          <p:nvSpPr>
            <p:cNvPr id="263296" name="Rectangle 128">
              <a:extLst>
                <a:ext uri="{FF2B5EF4-FFF2-40B4-BE49-F238E27FC236}">
                  <a16:creationId xmlns:a16="http://schemas.microsoft.com/office/drawing/2014/main" id="{9F144E92-47A6-014A-8C57-0B4F6B84E524}"/>
                </a:ext>
              </a:extLst>
            </p:cNvPr>
            <p:cNvSpPr>
              <a:spLocks noChangeArrowheads="1"/>
            </p:cNvSpPr>
            <p:nvPr/>
          </p:nvSpPr>
          <p:spPr bwMode="auto">
            <a:xfrm>
              <a:off x="0" y="0"/>
              <a:ext cx="5760" cy="4320"/>
            </a:xfrm>
            <a:prstGeom prst="rect">
              <a:avLst/>
            </a:prstGeom>
            <a:gradFill rotWithShape="0">
              <a:gsLst>
                <a:gs pos="0">
                  <a:srgbClr val="1E1BC5">
                    <a:gamma/>
                    <a:shade val="0"/>
                    <a:invGamma/>
                  </a:srgbClr>
                </a:gs>
                <a:gs pos="100000">
                  <a:srgbClr val="1E1BC5"/>
                </a:gs>
              </a:gsLst>
              <a:lin ang="5400000" scaled="1"/>
            </a:gradFill>
            <a:ln>
              <a:noFill/>
            </a:ln>
            <a:effectLst/>
            <a:extLst>
              <a:ext uri="{91240B29-F687-4f45-9708-019B960494DF}">
                <a14:hiddenLine xmlns="" xmlns:a14="http://schemas.microsoft.com/office/drawing/2010/main" w="12700">
                  <a:solidFill>
                    <a:srgbClr val="DEDEDE"/>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63297" name="Rectangle 129">
              <a:extLst>
                <a:ext uri="{FF2B5EF4-FFF2-40B4-BE49-F238E27FC236}">
                  <a16:creationId xmlns:a16="http://schemas.microsoft.com/office/drawing/2014/main" id="{D58AF254-8B8D-3D48-88A0-681FA923F347}"/>
                </a:ext>
              </a:extLst>
            </p:cNvPr>
            <p:cNvSpPr>
              <a:spLocks noChangeArrowheads="1"/>
            </p:cNvSpPr>
            <p:nvPr/>
          </p:nvSpPr>
          <p:spPr bwMode="auto">
            <a:xfrm>
              <a:off x="3615" y="3054"/>
              <a:ext cx="1503" cy="413"/>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3200" b="1">
                  <a:solidFill>
                    <a:srgbClr val="1E1BC5"/>
                  </a:solidFill>
                  <a:latin typeface="Comic Sans MS" charset="0"/>
                  <a:ea typeface="굴림" charset="0"/>
                  <a:cs typeface="굴림" charset="0"/>
                </a:rPr>
                <a:t>12 TRIBES</a:t>
              </a:r>
            </a:p>
          </p:txBody>
        </p:sp>
        <p:sp>
          <p:nvSpPr>
            <p:cNvPr id="263298" name="Rectangle 130">
              <a:extLst>
                <a:ext uri="{FF2B5EF4-FFF2-40B4-BE49-F238E27FC236}">
                  <a16:creationId xmlns:a16="http://schemas.microsoft.com/office/drawing/2014/main" id="{2C4A027E-7EAA-F847-B7B3-C86732D03A8C}"/>
                </a:ext>
              </a:extLst>
            </p:cNvPr>
            <p:cNvSpPr>
              <a:spLocks noChangeArrowheads="1"/>
            </p:cNvSpPr>
            <p:nvPr/>
          </p:nvSpPr>
          <p:spPr bwMode="auto">
            <a:xfrm>
              <a:off x="4357" y="1393"/>
              <a:ext cx="1066"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DEDEDE"/>
                  </a:solidFill>
                  <a:miter lim="800000"/>
                  <a:headEnd/>
                  <a:tailEnd/>
                </a14:hiddenLine>
              </a:ext>
            </a:extLst>
          </p:spPr>
          <p:txBody>
            <a:bodyPr wrap="none" lIns="90487" tIns="44450" rIns="90487" bIns="44450">
              <a:spAutoFit/>
            </a:bodyPr>
            <a:lstStyle/>
            <a:p>
              <a:pPr algn="l">
                <a:defRPr/>
              </a:pPr>
              <a:r>
                <a:rPr lang="en-US" altLang="ko-KR" sz="2800" b="1">
                  <a:solidFill>
                    <a:srgbClr val="1E1BC5"/>
                  </a:solidFill>
                  <a:latin typeface="Comic Sans MS" charset="0"/>
                  <a:ea typeface="굴림" charset="0"/>
                  <a:cs typeface="굴림" charset="0"/>
                </a:rPr>
                <a:t>EXODUS</a:t>
              </a:r>
            </a:p>
          </p:txBody>
        </p:sp>
        <p:sp>
          <p:nvSpPr>
            <p:cNvPr id="263299" name="Rectangle 131">
              <a:extLst>
                <a:ext uri="{FF2B5EF4-FFF2-40B4-BE49-F238E27FC236}">
                  <a16:creationId xmlns:a16="http://schemas.microsoft.com/office/drawing/2014/main" id="{06A85FF3-27C6-FA46-9717-6561DB37AF9D}"/>
                </a:ext>
              </a:extLst>
            </p:cNvPr>
            <p:cNvSpPr>
              <a:spLocks noChangeArrowheads="1"/>
            </p:cNvSpPr>
            <p:nvPr/>
          </p:nvSpPr>
          <p:spPr bwMode="auto">
            <a:xfrm>
              <a:off x="1192" y="3747"/>
              <a:ext cx="1581"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800" b="1">
                  <a:solidFill>
                    <a:srgbClr val="1E1BC5"/>
                  </a:solidFill>
                  <a:latin typeface="Comic Sans MS" charset="0"/>
                  <a:ea typeface="굴림" charset="0"/>
                  <a:cs typeface="굴림" charset="0"/>
                </a:rPr>
                <a:t>5  SERMONS</a:t>
              </a:r>
            </a:p>
          </p:txBody>
        </p:sp>
        <p:sp>
          <p:nvSpPr>
            <p:cNvPr id="263300" name="Rectangle 132">
              <a:extLst>
                <a:ext uri="{FF2B5EF4-FFF2-40B4-BE49-F238E27FC236}">
                  <a16:creationId xmlns:a16="http://schemas.microsoft.com/office/drawing/2014/main" id="{D2FF277D-75D2-A147-BA54-62C3425F9355}"/>
                </a:ext>
              </a:extLst>
            </p:cNvPr>
            <p:cNvSpPr>
              <a:spLocks noChangeArrowheads="1"/>
            </p:cNvSpPr>
            <p:nvPr/>
          </p:nvSpPr>
          <p:spPr bwMode="auto">
            <a:xfrm>
              <a:off x="2372" y="1048"/>
              <a:ext cx="1844"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800" b="1">
                  <a:solidFill>
                    <a:srgbClr val="1E1BC5"/>
                  </a:solidFill>
                  <a:latin typeface="Comic Sans MS" charset="0"/>
                  <a:ea typeface="굴림" charset="0"/>
                  <a:cs typeface="굴림" charset="0"/>
                </a:rPr>
                <a:t>LAND DIVIDED</a:t>
              </a:r>
            </a:p>
          </p:txBody>
        </p:sp>
        <p:sp>
          <p:nvSpPr>
            <p:cNvPr id="263301" name="Rectangle 133">
              <a:extLst>
                <a:ext uri="{FF2B5EF4-FFF2-40B4-BE49-F238E27FC236}">
                  <a16:creationId xmlns:a16="http://schemas.microsoft.com/office/drawing/2014/main" id="{603E0759-18ED-7E42-A5A7-0191415C0AFC}"/>
                </a:ext>
              </a:extLst>
            </p:cNvPr>
            <p:cNvSpPr>
              <a:spLocks noChangeArrowheads="1"/>
            </p:cNvSpPr>
            <p:nvPr/>
          </p:nvSpPr>
          <p:spPr bwMode="auto">
            <a:xfrm>
              <a:off x="927" y="2606"/>
              <a:ext cx="1026"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800" b="1">
                  <a:solidFill>
                    <a:srgbClr val="1E1BC5"/>
                  </a:solidFill>
                  <a:latin typeface="Comic Sans MS" charset="0"/>
                  <a:ea typeface="굴림" charset="0"/>
                  <a:cs typeface="굴림" charset="0"/>
                </a:rPr>
                <a:t>JUDGES</a:t>
              </a:r>
            </a:p>
          </p:txBody>
        </p:sp>
        <p:sp>
          <p:nvSpPr>
            <p:cNvPr id="263302" name="Rectangle 134">
              <a:extLst>
                <a:ext uri="{FF2B5EF4-FFF2-40B4-BE49-F238E27FC236}">
                  <a16:creationId xmlns:a16="http://schemas.microsoft.com/office/drawing/2014/main" id="{74CED05C-B924-6D4B-906D-E340472D582F}"/>
                </a:ext>
              </a:extLst>
            </p:cNvPr>
            <p:cNvSpPr>
              <a:spLocks noChangeArrowheads="1"/>
            </p:cNvSpPr>
            <p:nvPr/>
          </p:nvSpPr>
          <p:spPr bwMode="auto">
            <a:xfrm>
              <a:off x="659" y="573"/>
              <a:ext cx="1125"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800" b="1">
                  <a:solidFill>
                    <a:srgbClr val="1E1BC5"/>
                  </a:solidFill>
                  <a:latin typeface="Comic Sans MS" charset="0"/>
                  <a:ea typeface="굴림" charset="0"/>
                  <a:cs typeface="굴림" charset="0"/>
                </a:rPr>
                <a:t>GOSPELS</a:t>
              </a:r>
            </a:p>
          </p:txBody>
        </p:sp>
        <p:sp>
          <p:nvSpPr>
            <p:cNvPr id="263303" name="Rectangle 135">
              <a:extLst>
                <a:ext uri="{FF2B5EF4-FFF2-40B4-BE49-F238E27FC236}">
                  <a16:creationId xmlns:a16="http://schemas.microsoft.com/office/drawing/2014/main" id="{AB6DB90C-880D-094F-BEF8-1C31FCE59A02}"/>
                </a:ext>
              </a:extLst>
            </p:cNvPr>
            <p:cNvSpPr>
              <a:spLocks noChangeArrowheads="1"/>
            </p:cNvSpPr>
            <p:nvPr/>
          </p:nvSpPr>
          <p:spPr bwMode="auto">
            <a:xfrm>
              <a:off x="124" y="3416"/>
              <a:ext cx="1335"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800" b="1">
                  <a:solidFill>
                    <a:srgbClr val="1E1BC5"/>
                  </a:solidFill>
                  <a:latin typeface="Comic Sans MS" charset="0"/>
                  <a:ea typeface="굴림" charset="0"/>
                  <a:cs typeface="굴림" charset="0"/>
                </a:rPr>
                <a:t>M - C - C </a:t>
              </a:r>
            </a:p>
          </p:txBody>
        </p:sp>
        <p:sp>
          <p:nvSpPr>
            <p:cNvPr id="263304" name="Rectangle 136">
              <a:extLst>
                <a:ext uri="{FF2B5EF4-FFF2-40B4-BE49-F238E27FC236}">
                  <a16:creationId xmlns:a16="http://schemas.microsoft.com/office/drawing/2014/main" id="{4A3B1CFF-D6B2-1D49-94D5-78E175924790}"/>
                </a:ext>
              </a:extLst>
            </p:cNvPr>
            <p:cNvSpPr>
              <a:spLocks noChangeArrowheads="1"/>
            </p:cNvSpPr>
            <p:nvPr/>
          </p:nvSpPr>
          <p:spPr bwMode="auto">
            <a:xfrm>
              <a:off x="114" y="178"/>
              <a:ext cx="1158"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800" b="1">
                  <a:solidFill>
                    <a:srgbClr val="1E1BC5"/>
                  </a:solidFill>
                  <a:latin typeface="Comic Sans MS" charset="0"/>
                  <a:ea typeface="굴림" charset="0"/>
                  <a:cs typeface="굴림" charset="0"/>
                </a:rPr>
                <a:t>The CALL</a:t>
              </a:r>
            </a:p>
          </p:txBody>
        </p:sp>
        <p:sp>
          <p:nvSpPr>
            <p:cNvPr id="263305" name="Rectangle 137">
              <a:extLst>
                <a:ext uri="{FF2B5EF4-FFF2-40B4-BE49-F238E27FC236}">
                  <a16:creationId xmlns:a16="http://schemas.microsoft.com/office/drawing/2014/main" id="{9A173CB4-6A66-8745-A7C7-0C5796EFC935}"/>
                </a:ext>
              </a:extLst>
            </p:cNvPr>
            <p:cNvSpPr>
              <a:spLocks noChangeArrowheads="1"/>
            </p:cNvSpPr>
            <p:nvPr/>
          </p:nvSpPr>
          <p:spPr bwMode="auto">
            <a:xfrm>
              <a:off x="1809" y="2922"/>
              <a:ext cx="764" cy="413"/>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3200" b="1">
                  <a:solidFill>
                    <a:srgbClr val="1E1BC5"/>
                  </a:solidFill>
                  <a:latin typeface="Comic Sans MS" charset="0"/>
                  <a:ea typeface="굴림" charset="0"/>
                  <a:cs typeface="굴림" charset="0"/>
                </a:rPr>
                <a:t>I - I</a:t>
              </a:r>
            </a:p>
          </p:txBody>
        </p:sp>
        <p:sp>
          <p:nvSpPr>
            <p:cNvPr id="263306" name="Rectangle 138">
              <a:extLst>
                <a:ext uri="{FF2B5EF4-FFF2-40B4-BE49-F238E27FC236}">
                  <a16:creationId xmlns:a16="http://schemas.microsoft.com/office/drawing/2014/main" id="{06759320-E2F6-A04E-B3D9-AB8B45674C6E}"/>
                </a:ext>
              </a:extLst>
            </p:cNvPr>
            <p:cNvSpPr>
              <a:spLocks noChangeArrowheads="1"/>
            </p:cNvSpPr>
            <p:nvPr/>
          </p:nvSpPr>
          <p:spPr bwMode="auto">
            <a:xfrm>
              <a:off x="3935" y="2248"/>
              <a:ext cx="1804"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800" b="1">
                  <a:solidFill>
                    <a:srgbClr val="1E1BC5"/>
                  </a:solidFill>
                  <a:latin typeface="Comic Sans MS" charset="0"/>
                  <a:ea typeface="굴림" charset="0"/>
                  <a:cs typeface="굴림" charset="0"/>
                </a:rPr>
                <a:t>SLAVERY</a:t>
              </a:r>
              <a:r>
                <a:rPr lang="en-US" altLang="ko-KR" sz="2000" b="1">
                  <a:solidFill>
                    <a:srgbClr val="1E1BC5"/>
                  </a:solidFill>
                  <a:latin typeface="Comic Sans MS" charset="0"/>
                  <a:ea typeface="굴림" charset="0"/>
                  <a:cs typeface="굴림" charset="0"/>
                </a:rPr>
                <a:t>          </a:t>
              </a:r>
            </a:p>
          </p:txBody>
        </p:sp>
        <p:sp>
          <p:nvSpPr>
            <p:cNvPr id="263307" name="Rectangle 139">
              <a:extLst>
                <a:ext uri="{FF2B5EF4-FFF2-40B4-BE49-F238E27FC236}">
                  <a16:creationId xmlns:a16="http://schemas.microsoft.com/office/drawing/2014/main" id="{53450F61-50C2-474E-B1D8-D109AA2C3C0D}"/>
                </a:ext>
              </a:extLst>
            </p:cNvPr>
            <p:cNvSpPr>
              <a:spLocks noChangeArrowheads="1"/>
            </p:cNvSpPr>
            <p:nvPr/>
          </p:nvSpPr>
          <p:spPr bwMode="auto">
            <a:xfrm>
              <a:off x="2203" y="677"/>
              <a:ext cx="850"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800" b="1">
                  <a:solidFill>
                    <a:srgbClr val="1E1BC5"/>
                  </a:solidFill>
                  <a:latin typeface="Comic Sans MS" charset="0"/>
                  <a:ea typeface="굴림" charset="0"/>
                  <a:cs typeface="굴림" charset="0"/>
                </a:rPr>
                <a:t>SINAI</a:t>
              </a:r>
            </a:p>
          </p:txBody>
        </p:sp>
        <p:sp>
          <p:nvSpPr>
            <p:cNvPr id="263308" name="Rectangle 140">
              <a:extLst>
                <a:ext uri="{FF2B5EF4-FFF2-40B4-BE49-F238E27FC236}">
                  <a16:creationId xmlns:a16="http://schemas.microsoft.com/office/drawing/2014/main" id="{A519E303-2C2F-C94C-A2F8-E87930B7BC44}"/>
                </a:ext>
              </a:extLst>
            </p:cNvPr>
            <p:cNvSpPr>
              <a:spLocks noChangeArrowheads="1"/>
            </p:cNvSpPr>
            <p:nvPr/>
          </p:nvSpPr>
          <p:spPr bwMode="auto">
            <a:xfrm>
              <a:off x="3950" y="3806"/>
              <a:ext cx="1452"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800" b="1">
                  <a:solidFill>
                    <a:srgbClr val="1E1BC5"/>
                  </a:solidFill>
                  <a:latin typeface="Comic Sans MS" charset="0"/>
                  <a:ea typeface="굴림" charset="0"/>
                  <a:cs typeface="굴림" charset="0"/>
                </a:rPr>
                <a:t>3  TREKS...</a:t>
              </a:r>
            </a:p>
          </p:txBody>
        </p:sp>
        <p:sp>
          <p:nvSpPr>
            <p:cNvPr id="263309" name="Rectangle 141">
              <a:extLst>
                <a:ext uri="{FF2B5EF4-FFF2-40B4-BE49-F238E27FC236}">
                  <a16:creationId xmlns:a16="http://schemas.microsoft.com/office/drawing/2014/main" id="{4C3BD92B-04DC-BD4D-8B74-DF29CC3F20DF}"/>
                </a:ext>
              </a:extLst>
            </p:cNvPr>
            <p:cNvSpPr>
              <a:spLocks noChangeArrowheads="1"/>
            </p:cNvSpPr>
            <p:nvPr/>
          </p:nvSpPr>
          <p:spPr bwMode="auto">
            <a:xfrm>
              <a:off x="1307" y="1875"/>
              <a:ext cx="1047"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800" b="1">
                  <a:solidFill>
                    <a:srgbClr val="1E1BC5"/>
                  </a:solidFill>
                  <a:latin typeface="Comic Sans MS" charset="0"/>
                  <a:ea typeface="굴림" charset="0"/>
                  <a:cs typeface="굴림" charset="0"/>
                </a:rPr>
                <a:t>ISRAEL </a:t>
              </a:r>
            </a:p>
          </p:txBody>
        </p:sp>
        <p:sp>
          <p:nvSpPr>
            <p:cNvPr id="263310" name="Rectangle 142">
              <a:extLst>
                <a:ext uri="{FF2B5EF4-FFF2-40B4-BE49-F238E27FC236}">
                  <a16:creationId xmlns:a16="http://schemas.microsoft.com/office/drawing/2014/main" id="{36752F5A-9017-814B-9EAD-C4880D2A52DE}"/>
                </a:ext>
              </a:extLst>
            </p:cNvPr>
            <p:cNvSpPr>
              <a:spLocks noChangeArrowheads="1"/>
            </p:cNvSpPr>
            <p:nvPr/>
          </p:nvSpPr>
          <p:spPr bwMode="auto">
            <a:xfrm>
              <a:off x="405" y="2119"/>
              <a:ext cx="814" cy="413"/>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3200" b="1">
                  <a:solidFill>
                    <a:srgbClr val="1E1BC5"/>
                  </a:solidFill>
                  <a:latin typeface="Comic Sans MS" charset="0"/>
                  <a:ea typeface="굴림" charset="0"/>
                  <a:cs typeface="굴림" charset="0"/>
                </a:rPr>
                <a:t>J - E</a:t>
              </a:r>
            </a:p>
          </p:txBody>
        </p:sp>
        <p:sp>
          <p:nvSpPr>
            <p:cNvPr id="263311" name="Rectangle 143">
              <a:extLst>
                <a:ext uri="{FF2B5EF4-FFF2-40B4-BE49-F238E27FC236}">
                  <a16:creationId xmlns:a16="http://schemas.microsoft.com/office/drawing/2014/main" id="{DEF88261-6C6D-D542-B8FA-2E0407542D8F}"/>
                </a:ext>
              </a:extLst>
            </p:cNvPr>
            <p:cNvSpPr>
              <a:spLocks noChangeArrowheads="1"/>
            </p:cNvSpPr>
            <p:nvPr/>
          </p:nvSpPr>
          <p:spPr bwMode="auto">
            <a:xfrm>
              <a:off x="1426" y="1311"/>
              <a:ext cx="520"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800" b="1">
                  <a:solidFill>
                    <a:srgbClr val="1E1BC5"/>
                  </a:solidFill>
                  <a:latin typeface="Comic Sans MS" charset="0"/>
                  <a:ea typeface="굴림" charset="0"/>
                  <a:cs typeface="굴림" charset="0"/>
                </a:rPr>
                <a:t>430</a:t>
              </a:r>
            </a:p>
          </p:txBody>
        </p:sp>
        <p:sp>
          <p:nvSpPr>
            <p:cNvPr id="263312" name="Rectangle 144">
              <a:extLst>
                <a:ext uri="{FF2B5EF4-FFF2-40B4-BE49-F238E27FC236}">
                  <a16:creationId xmlns:a16="http://schemas.microsoft.com/office/drawing/2014/main" id="{CFD4F599-4E32-114F-B091-2431EAB4496A}"/>
                </a:ext>
              </a:extLst>
            </p:cNvPr>
            <p:cNvSpPr>
              <a:spLocks noChangeArrowheads="1"/>
            </p:cNvSpPr>
            <p:nvPr/>
          </p:nvSpPr>
          <p:spPr bwMode="auto">
            <a:xfrm>
              <a:off x="2204" y="322"/>
              <a:ext cx="1234"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DEDEDE"/>
                  </a:solidFill>
                  <a:miter lim="800000"/>
                  <a:headEnd/>
                  <a:tailEnd/>
                </a14:hiddenLine>
              </a:ext>
            </a:extLst>
          </p:spPr>
          <p:txBody>
            <a:bodyPr wrap="none" lIns="90487" tIns="44450" rIns="90487" bIns="44450">
              <a:spAutoFit/>
            </a:bodyPr>
            <a:lstStyle/>
            <a:p>
              <a:pPr algn="l">
                <a:defRPr/>
              </a:pPr>
              <a:r>
                <a:rPr lang="en-US" altLang="ko-KR" sz="2800" b="1">
                  <a:solidFill>
                    <a:srgbClr val="1E1BC5"/>
                  </a:solidFill>
                  <a:latin typeface="Comic Sans MS" charset="0"/>
                  <a:ea typeface="굴림" charset="0"/>
                  <a:cs typeface="굴림" charset="0"/>
                </a:rPr>
                <a:t>S - D - S</a:t>
              </a:r>
            </a:p>
          </p:txBody>
        </p:sp>
        <p:sp>
          <p:nvSpPr>
            <p:cNvPr id="263313" name="Rectangle 145">
              <a:extLst>
                <a:ext uri="{FF2B5EF4-FFF2-40B4-BE49-F238E27FC236}">
                  <a16:creationId xmlns:a16="http://schemas.microsoft.com/office/drawing/2014/main" id="{7B8BE022-FAC6-7E45-80B8-E7898C808DBA}"/>
                </a:ext>
              </a:extLst>
            </p:cNvPr>
            <p:cNvSpPr>
              <a:spLocks noChangeArrowheads="1"/>
            </p:cNvSpPr>
            <p:nvPr/>
          </p:nvSpPr>
          <p:spPr bwMode="auto">
            <a:xfrm>
              <a:off x="2469" y="3425"/>
              <a:ext cx="1240"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800" b="1">
                  <a:solidFill>
                    <a:srgbClr val="1E1BC5"/>
                  </a:solidFill>
                  <a:latin typeface="Comic Sans MS" charset="0"/>
                  <a:ea typeface="굴림" charset="0"/>
                  <a:cs typeface="굴림" charset="0"/>
                </a:rPr>
                <a:t>Z - E - N</a:t>
              </a:r>
            </a:p>
          </p:txBody>
        </p:sp>
        <p:sp>
          <p:nvSpPr>
            <p:cNvPr id="263314" name="Rectangle 146">
              <a:extLst>
                <a:ext uri="{FF2B5EF4-FFF2-40B4-BE49-F238E27FC236}">
                  <a16:creationId xmlns:a16="http://schemas.microsoft.com/office/drawing/2014/main" id="{FF08B0AF-AE1D-B44B-9FD5-AEC64E09EE6E}"/>
                </a:ext>
              </a:extLst>
            </p:cNvPr>
            <p:cNvSpPr>
              <a:spLocks noChangeArrowheads="1"/>
            </p:cNvSpPr>
            <p:nvPr/>
          </p:nvSpPr>
          <p:spPr bwMode="auto">
            <a:xfrm>
              <a:off x="2476" y="2295"/>
              <a:ext cx="721"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800" b="1">
                  <a:solidFill>
                    <a:srgbClr val="1E1BC5"/>
                  </a:solidFill>
                  <a:latin typeface="Comic Sans MS" charset="0"/>
                  <a:ea typeface="굴림" charset="0"/>
                  <a:cs typeface="굴림" charset="0"/>
                </a:rPr>
                <a:t>ACTS</a:t>
              </a:r>
            </a:p>
          </p:txBody>
        </p:sp>
        <p:sp>
          <p:nvSpPr>
            <p:cNvPr id="263315" name="Rectangle 147">
              <a:extLst>
                <a:ext uri="{FF2B5EF4-FFF2-40B4-BE49-F238E27FC236}">
                  <a16:creationId xmlns:a16="http://schemas.microsoft.com/office/drawing/2014/main" id="{99AD95A0-4D59-B94E-B149-30E4C673E15D}"/>
                </a:ext>
              </a:extLst>
            </p:cNvPr>
            <p:cNvSpPr>
              <a:spLocks noChangeArrowheads="1"/>
            </p:cNvSpPr>
            <p:nvPr/>
          </p:nvSpPr>
          <p:spPr bwMode="auto">
            <a:xfrm>
              <a:off x="4533" y="641"/>
              <a:ext cx="1212"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800" b="1">
                  <a:solidFill>
                    <a:srgbClr val="1E1BC5"/>
                  </a:solidFill>
                  <a:latin typeface="Comic Sans MS" charset="0"/>
                  <a:ea typeface="굴림" charset="0"/>
                  <a:cs typeface="굴림" charset="0"/>
                </a:rPr>
                <a:t>EPISTLES</a:t>
              </a:r>
            </a:p>
          </p:txBody>
        </p:sp>
        <p:sp>
          <p:nvSpPr>
            <p:cNvPr id="263316" name="Rectangle 148">
              <a:extLst>
                <a:ext uri="{FF2B5EF4-FFF2-40B4-BE49-F238E27FC236}">
                  <a16:creationId xmlns:a16="http://schemas.microsoft.com/office/drawing/2014/main" id="{79FC58B4-1EF2-AB46-9EED-32E95FACDB89}"/>
                </a:ext>
              </a:extLst>
            </p:cNvPr>
            <p:cNvSpPr>
              <a:spLocks noChangeArrowheads="1"/>
            </p:cNvSpPr>
            <p:nvPr/>
          </p:nvSpPr>
          <p:spPr bwMode="auto">
            <a:xfrm>
              <a:off x="3564" y="118"/>
              <a:ext cx="1775" cy="324"/>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400" b="1">
                  <a:solidFill>
                    <a:srgbClr val="1E1BC5"/>
                  </a:solidFill>
                  <a:latin typeface="Comic Sans MS" charset="0"/>
                  <a:ea typeface="굴림" charset="0"/>
                  <a:cs typeface="굴림" charset="0"/>
                </a:rPr>
                <a:t>KADESH BARNEA</a:t>
              </a:r>
            </a:p>
          </p:txBody>
        </p:sp>
        <p:sp>
          <p:nvSpPr>
            <p:cNvPr id="263317" name="Rectangle 149">
              <a:extLst>
                <a:ext uri="{FF2B5EF4-FFF2-40B4-BE49-F238E27FC236}">
                  <a16:creationId xmlns:a16="http://schemas.microsoft.com/office/drawing/2014/main" id="{91B21C56-C033-C84E-9CCE-1384850D9DBC}"/>
                </a:ext>
              </a:extLst>
            </p:cNvPr>
            <p:cNvSpPr>
              <a:spLocks noChangeArrowheads="1"/>
            </p:cNvSpPr>
            <p:nvPr/>
          </p:nvSpPr>
          <p:spPr bwMode="auto">
            <a:xfrm>
              <a:off x="2944" y="2704"/>
              <a:ext cx="520"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DEDEDE"/>
                  </a:solidFill>
                  <a:miter lim="800000"/>
                  <a:headEnd/>
                  <a:tailEnd/>
                </a14:hiddenLine>
              </a:ext>
            </a:extLst>
          </p:spPr>
          <p:txBody>
            <a:bodyPr wrap="none" lIns="90487" tIns="44450" rIns="90487" bIns="44450">
              <a:spAutoFit/>
            </a:bodyPr>
            <a:lstStyle/>
            <a:p>
              <a:pPr algn="l">
                <a:defRPr/>
              </a:pPr>
              <a:r>
                <a:rPr lang="en-US" altLang="ko-KR" sz="2800" b="1">
                  <a:solidFill>
                    <a:srgbClr val="1E1BC5"/>
                  </a:solidFill>
                  <a:latin typeface="Comic Sans MS" charset="0"/>
                  <a:ea typeface="굴림" charset="0"/>
                  <a:cs typeface="굴림" charset="0"/>
                </a:rPr>
                <a:t>350</a:t>
              </a:r>
            </a:p>
          </p:txBody>
        </p:sp>
        <p:sp>
          <p:nvSpPr>
            <p:cNvPr id="263318" name="Rectangle 150">
              <a:extLst>
                <a:ext uri="{FF2B5EF4-FFF2-40B4-BE49-F238E27FC236}">
                  <a16:creationId xmlns:a16="http://schemas.microsoft.com/office/drawing/2014/main" id="{FAEF8F99-4A7E-054C-9475-148C1795F930}"/>
                </a:ext>
              </a:extLst>
            </p:cNvPr>
            <p:cNvSpPr>
              <a:spLocks noChangeArrowheads="1"/>
            </p:cNvSpPr>
            <p:nvPr/>
          </p:nvSpPr>
          <p:spPr bwMode="auto">
            <a:xfrm>
              <a:off x="3531" y="2605"/>
              <a:ext cx="1013"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ko-KR" altLang="en-US" sz="2800" b="1">
                  <a:solidFill>
                    <a:srgbClr val="1E1BC5"/>
                  </a:solidFill>
                  <a:latin typeface="Comic Sans MS" charset="0"/>
                  <a:ea typeface="굴림" charset="0"/>
                  <a:cs typeface="굴림" charset="0"/>
                </a:rPr>
                <a:t> </a:t>
              </a:r>
              <a:r>
                <a:rPr lang="en-US" altLang="ko-KR" sz="2800" b="1">
                  <a:solidFill>
                    <a:srgbClr val="1E1BC5"/>
                  </a:solidFill>
                  <a:latin typeface="Comic Sans MS" charset="0"/>
                  <a:ea typeface="굴림" charset="0"/>
                  <a:cs typeface="굴림" charset="0"/>
                </a:rPr>
                <a:t>JUDAH</a:t>
              </a:r>
            </a:p>
          </p:txBody>
        </p:sp>
        <p:sp>
          <p:nvSpPr>
            <p:cNvPr id="263319" name="Rectangle 151">
              <a:extLst>
                <a:ext uri="{FF2B5EF4-FFF2-40B4-BE49-F238E27FC236}">
                  <a16:creationId xmlns:a16="http://schemas.microsoft.com/office/drawing/2014/main" id="{1D0B51EA-EB1B-BB49-86DE-1F8162CB26F1}"/>
                </a:ext>
              </a:extLst>
            </p:cNvPr>
            <p:cNvSpPr>
              <a:spLocks noChangeArrowheads="1"/>
            </p:cNvSpPr>
            <p:nvPr/>
          </p:nvSpPr>
          <p:spPr bwMode="auto">
            <a:xfrm>
              <a:off x="2332" y="1539"/>
              <a:ext cx="1217"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800" b="1">
                  <a:solidFill>
                    <a:srgbClr val="1E1BC5"/>
                  </a:solidFill>
                  <a:latin typeface="Comic Sans MS" charset="0"/>
                  <a:ea typeface="굴림" charset="0"/>
                  <a:cs typeface="굴림" charset="0"/>
                </a:rPr>
                <a:t>70 YEARS</a:t>
              </a:r>
            </a:p>
          </p:txBody>
        </p:sp>
        <p:sp>
          <p:nvSpPr>
            <p:cNvPr id="263320" name="Rectangle 152">
              <a:extLst>
                <a:ext uri="{FF2B5EF4-FFF2-40B4-BE49-F238E27FC236}">
                  <a16:creationId xmlns:a16="http://schemas.microsoft.com/office/drawing/2014/main" id="{23EF4D05-37C2-F247-AD54-FDBF8FBB8987}"/>
                </a:ext>
              </a:extLst>
            </p:cNvPr>
            <p:cNvSpPr>
              <a:spLocks noChangeArrowheads="1"/>
            </p:cNvSpPr>
            <p:nvPr/>
          </p:nvSpPr>
          <p:spPr bwMode="auto">
            <a:xfrm>
              <a:off x="231" y="1470"/>
              <a:ext cx="1033"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DEDEDE"/>
                  </a:solidFill>
                  <a:miter lim="800000"/>
                  <a:headEnd/>
                  <a:tailEnd/>
                </a14:hiddenLine>
              </a:ext>
            </a:extLst>
          </p:spPr>
          <p:txBody>
            <a:bodyPr wrap="none" lIns="90487" tIns="44450" rIns="90487" bIns="44450">
              <a:spAutoFit/>
            </a:bodyPr>
            <a:lstStyle/>
            <a:p>
              <a:pPr algn="l">
                <a:defRPr/>
              </a:pPr>
              <a:r>
                <a:rPr lang="en-US" altLang="ko-KR" sz="2800" b="1">
                  <a:solidFill>
                    <a:srgbClr val="1E1BC5"/>
                  </a:solidFill>
                  <a:latin typeface="Comic Sans MS" charset="0"/>
                  <a:ea typeface="굴림" charset="0"/>
                  <a:cs typeface="굴림" charset="0"/>
                </a:rPr>
                <a:t>CHURCH</a:t>
              </a:r>
              <a:endParaRPr lang="en-US" altLang="ko-KR" sz="2800" b="1" i="1">
                <a:solidFill>
                  <a:srgbClr val="1E1BC5"/>
                </a:solidFill>
                <a:latin typeface="Comic Sans MS" charset="0"/>
                <a:ea typeface="굴림" charset="0"/>
                <a:cs typeface="굴림" charset="0"/>
              </a:endParaRPr>
            </a:p>
          </p:txBody>
        </p:sp>
        <p:sp>
          <p:nvSpPr>
            <p:cNvPr id="263321" name="Rectangle 153">
              <a:extLst>
                <a:ext uri="{FF2B5EF4-FFF2-40B4-BE49-F238E27FC236}">
                  <a16:creationId xmlns:a16="http://schemas.microsoft.com/office/drawing/2014/main" id="{035A9CE8-E63D-5A48-9856-08EDF6886211}"/>
                </a:ext>
              </a:extLst>
            </p:cNvPr>
            <p:cNvSpPr>
              <a:spLocks noChangeArrowheads="1"/>
            </p:cNvSpPr>
            <p:nvPr/>
          </p:nvSpPr>
          <p:spPr bwMode="auto">
            <a:xfrm>
              <a:off x="4538" y="2739"/>
              <a:ext cx="1183"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800" b="1">
                  <a:solidFill>
                    <a:srgbClr val="1E1BC5"/>
                  </a:solidFill>
                  <a:latin typeface="Comic Sans MS" charset="0"/>
                  <a:ea typeface="굴림" charset="0"/>
                  <a:cs typeface="굴림" charset="0"/>
                </a:rPr>
                <a:t>L - S - B</a:t>
              </a:r>
            </a:p>
          </p:txBody>
        </p:sp>
        <p:sp>
          <p:nvSpPr>
            <p:cNvPr id="263322" name="Rectangle 154">
              <a:extLst>
                <a:ext uri="{FF2B5EF4-FFF2-40B4-BE49-F238E27FC236}">
                  <a16:creationId xmlns:a16="http://schemas.microsoft.com/office/drawing/2014/main" id="{76754575-D420-504C-8A5C-3747413D974B}"/>
                </a:ext>
              </a:extLst>
            </p:cNvPr>
            <p:cNvSpPr>
              <a:spLocks noChangeArrowheads="1"/>
            </p:cNvSpPr>
            <p:nvPr/>
          </p:nvSpPr>
          <p:spPr bwMode="auto">
            <a:xfrm>
              <a:off x="3734" y="551"/>
              <a:ext cx="384"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800" b="1">
                  <a:solidFill>
                    <a:srgbClr val="1E1BC5"/>
                  </a:solidFill>
                  <a:latin typeface="Comic Sans MS" charset="0"/>
                  <a:ea typeface="굴림" charset="0"/>
                  <a:cs typeface="굴림" charset="0"/>
                </a:rPr>
                <a:t>40</a:t>
              </a:r>
            </a:p>
          </p:txBody>
        </p:sp>
        <p:sp>
          <p:nvSpPr>
            <p:cNvPr id="263323" name="Rectangle 155">
              <a:extLst>
                <a:ext uri="{FF2B5EF4-FFF2-40B4-BE49-F238E27FC236}">
                  <a16:creationId xmlns:a16="http://schemas.microsoft.com/office/drawing/2014/main" id="{E3BD2A2E-82B0-B848-898C-F56BEF5CC9AC}"/>
                </a:ext>
              </a:extLst>
            </p:cNvPr>
            <p:cNvSpPr>
              <a:spLocks noChangeArrowheads="1"/>
            </p:cNvSpPr>
            <p:nvPr/>
          </p:nvSpPr>
          <p:spPr bwMode="auto">
            <a:xfrm>
              <a:off x="354" y="962"/>
              <a:ext cx="1146"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800" b="1">
                  <a:solidFill>
                    <a:srgbClr val="1E1BC5"/>
                  </a:solidFill>
                  <a:latin typeface="Comic Sans MS" charset="0"/>
                  <a:ea typeface="굴림" charset="0"/>
                  <a:cs typeface="굴림" charset="0"/>
                </a:rPr>
                <a:t>JERICHO</a:t>
              </a:r>
            </a:p>
          </p:txBody>
        </p:sp>
        <p:sp>
          <p:nvSpPr>
            <p:cNvPr id="263324" name="Rectangle 156">
              <a:extLst>
                <a:ext uri="{FF2B5EF4-FFF2-40B4-BE49-F238E27FC236}">
                  <a16:creationId xmlns:a16="http://schemas.microsoft.com/office/drawing/2014/main" id="{F87C3EF9-B064-864D-A3C2-D675A976504E}"/>
                </a:ext>
              </a:extLst>
            </p:cNvPr>
            <p:cNvSpPr>
              <a:spLocks noChangeArrowheads="1"/>
            </p:cNvSpPr>
            <p:nvPr/>
          </p:nvSpPr>
          <p:spPr bwMode="auto">
            <a:xfrm>
              <a:off x="0" y="3061"/>
              <a:ext cx="1598"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800" b="1">
                  <a:solidFill>
                    <a:srgbClr val="1E1BC5"/>
                  </a:solidFill>
                  <a:latin typeface="Comic Sans MS" charset="0"/>
                  <a:ea typeface="굴림" charset="0"/>
                  <a:cs typeface="굴림" charset="0"/>
                </a:rPr>
                <a:t>REVELATION</a:t>
              </a:r>
            </a:p>
          </p:txBody>
        </p:sp>
        <p:sp>
          <p:nvSpPr>
            <p:cNvPr id="263325" name="Rectangle 157">
              <a:extLst>
                <a:ext uri="{FF2B5EF4-FFF2-40B4-BE49-F238E27FC236}">
                  <a16:creationId xmlns:a16="http://schemas.microsoft.com/office/drawing/2014/main" id="{C2B1FF1C-7BD3-EE4F-9F19-CADA0F818379}"/>
                </a:ext>
              </a:extLst>
            </p:cNvPr>
            <p:cNvSpPr>
              <a:spLocks noChangeArrowheads="1"/>
            </p:cNvSpPr>
            <p:nvPr/>
          </p:nvSpPr>
          <p:spPr bwMode="auto">
            <a:xfrm>
              <a:off x="3806" y="1793"/>
              <a:ext cx="1284"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800" b="1">
                  <a:solidFill>
                    <a:srgbClr val="1E1BC5"/>
                  </a:solidFill>
                  <a:latin typeface="Comic Sans MS" charset="0"/>
                  <a:ea typeface="굴림" charset="0"/>
                  <a:cs typeface="굴림" charset="0"/>
                </a:rPr>
                <a:t>PROPHETS</a:t>
              </a:r>
            </a:p>
          </p:txBody>
        </p:sp>
      </p:grpSp>
      <p:sp>
        <p:nvSpPr>
          <p:cNvPr id="263337" name="Rectangle 169">
            <a:extLst>
              <a:ext uri="{FF2B5EF4-FFF2-40B4-BE49-F238E27FC236}">
                <a16:creationId xmlns:a16="http://schemas.microsoft.com/office/drawing/2014/main" id="{F2A56B3A-F4D7-D346-87B8-06EA1E00974E}"/>
              </a:ext>
            </a:extLst>
          </p:cNvPr>
          <p:cNvSpPr>
            <a:spLocks noChangeArrowheads="1"/>
          </p:cNvSpPr>
          <p:nvPr/>
        </p:nvSpPr>
        <p:spPr bwMode="auto">
          <a:xfrm>
            <a:off x="-203200" y="0"/>
            <a:ext cx="9347200" cy="6858000"/>
          </a:xfrm>
          <a:prstGeom prst="rect">
            <a:avLst/>
          </a:prstGeom>
          <a:solidFill>
            <a:srgbClr val="000000">
              <a:alpha val="50000"/>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63527" name="Text Box 359">
            <a:extLst>
              <a:ext uri="{FF2B5EF4-FFF2-40B4-BE49-F238E27FC236}">
                <a16:creationId xmlns:a16="http://schemas.microsoft.com/office/drawing/2014/main" id="{EA8581F4-F85D-0547-83D7-88CCBC3CF2CC}"/>
              </a:ext>
            </a:extLst>
          </p:cNvPr>
          <p:cNvSpPr txBox="1">
            <a:spLocks noChangeArrowheads="1"/>
          </p:cNvSpPr>
          <p:nvPr/>
        </p:nvSpPr>
        <p:spPr bwMode="auto">
          <a:xfrm>
            <a:off x="406400" y="1473200"/>
            <a:ext cx="8305800" cy="3382963"/>
          </a:xfrm>
          <a:prstGeom prst="rect">
            <a:avLst/>
          </a:prstGeom>
          <a:noFill/>
          <a:ln>
            <a:noFill/>
          </a:ln>
          <a:effectLst>
            <a:outerShdw blurRad="63500" dist="125724"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spcBef>
                <a:spcPct val="50000"/>
              </a:spcBef>
              <a:defRPr/>
            </a:pPr>
            <a:r>
              <a:rPr lang="ko-KR" altLang="en-US" sz="7200" b="1">
                <a:solidFill>
                  <a:srgbClr val="FEF800"/>
                </a:solidFill>
                <a:latin typeface="Comic Sans MS" charset="0"/>
                <a:ea typeface="굴림" charset="0"/>
                <a:cs typeface="굴림" charset="0"/>
              </a:rPr>
              <a:t>주 예수  그리스도의     사역</a:t>
            </a:r>
            <a:endParaRPr lang="en-US" altLang="ko-KR" sz="7200" b="1">
              <a:solidFill>
                <a:srgbClr val="FEF800"/>
              </a:solidFill>
              <a:latin typeface="Comic Sans MS" charset="0"/>
              <a:ea typeface="굴림" charset="0"/>
              <a:cs typeface="굴림" charset="0"/>
            </a:endParaRPr>
          </a:p>
        </p:txBody>
      </p:sp>
      <p:sp>
        <p:nvSpPr>
          <p:cNvPr id="263529" name="Text Box 361">
            <a:extLst>
              <a:ext uri="{FF2B5EF4-FFF2-40B4-BE49-F238E27FC236}">
                <a16:creationId xmlns:a16="http://schemas.microsoft.com/office/drawing/2014/main" id="{B0141244-8667-5F4D-8438-0AFDE53DCC59}"/>
              </a:ext>
            </a:extLst>
          </p:cNvPr>
          <p:cNvSpPr txBox="1">
            <a:spLocks noChangeArrowheads="1"/>
          </p:cNvSpPr>
          <p:nvPr/>
        </p:nvSpPr>
        <p:spPr bwMode="auto">
          <a:xfrm>
            <a:off x="8720138" y="80963"/>
            <a:ext cx="260350" cy="446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ko-KR" altLang="en-US" sz="2000">
                <a:solidFill>
                  <a:srgbClr val="FFA27C"/>
                </a:solidFill>
                <a:latin typeface="Comic Sans MS" charset="0"/>
                <a:ea typeface="굴림" charset="0"/>
                <a:cs typeface="굴림" charset="0"/>
              </a:rPr>
              <a:t> </a:t>
            </a:r>
          </a:p>
        </p:txBody>
      </p:sp>
      <p:sp>
        <p:nvSpPr>
          <p:cNvPr id="263535" name="Text Box 367">
            <a:extLst>
              <a:ext uri="{FF2B5EF4-FFF2-40B4-BE49-F238E27FC236}">
                <a16:creationId xmlns:a16="http://schemas.microsoft.com/office/drawing/2014/main" id="{DF1BD6CF-A12C-D549-B267-8F948CD5FBC8}"/>
              </a:ext>
            </a:extLst>
          </p:cNvPr>
          <p:cNvSpPr txBox="1">
            <a:spLocks noChangeArrowheads="1"/>
          </p:cNvSpPr>
          <p:nvPr/>
        </p:nvSpPr>
        <p:spPr bwMode="auto">
          <a:xfrm>
            <a:off x="479425" y="6443663"/>
            <a:ext cx="915988"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ko-KR" sz="900" b="1">
                <a:solidFill>
                  <a:srgbClr val="FFFFFF"/>
                </a:solidFill>
                <a:latin typeface="Arial" panose="020B0604020202020204" pitchFamily="34" charset="0"/>
                <a:ea typeface="굴림" panose="020B0600000101010101" pitchFamily="34" charset="-127"/>
              </a:rPr>
              <a:t>©2003 TBBMI</a:t>
            </a:r>
          </a:p>
        </p:txBody>
      </p:sp>
      <p:sp>
        <p:nvSpPr>
          <p:cNvPr id="263536" name="Rectangle 368">
            <a:extLst>
              <a:ext uri="{FF2B5EF4-FFF2-40B4-BE49-F238E27FC236}">
                <a16:creationId xmlns:a16="http://schemas.microsoft.com/office/drawing/2014/main" id="{860F83DF-E0FF-1647-ABE1-CA80A06180A2}"/>
              </a:ext>
            </a:extLst>
          </p:cNvPr>
          <p:cNvSpPr>
            <a:spLocks noChangeArrowheads="1"/>
          </p:cNvSpPr>
          <p:nvPr/>
        </p:nvSpPr>
        <p:spPr bwMode="auto">
          <a:xfrm>
            <a:off x="7618413" y="6426200"/>
            <a:ext cx="661987" cy="268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altLang="ko-KR" sz="1000" b="1">
                <a:solidFill>
                  <a:schemeClr val="bg1"/>
                </a:solidFill>
                <a:effectLst>
                  <a:outerShdw blurRad="38100" dist="38100" dir="2700000" algn="tl">
                    <a:srgbClr val="000000"/>
                  </a:outerShdw>
                </a:effectLst>
                <a:latin typeface="Comic Sans MS" charset="0"/>
                <a:ea typeface="굴림" charset="0"/>
                <a:cs typeface="굴림" charset="0"/>
              </a:rPr>
              <a:t>7.5.06.</a:t>
            </a:r>
            <a:endParaRPr lang="en-US" altLang="ko-KR" sz="1000" b="1">
              <a:effectLst>
                <a:outerShdw blurRad="38100" dist="38100" dir="2700000" algn="tl">
                  <a:srgbClr val="FFFFFF"/>
                </a:outerShdw>
              </a:effectLst>
              <a:latin typeface="Comic Sans MS" charset="0"/>
              <a:ea typeface="굴림" charset="0"/>
              <a:cs typeface="굴림" charset="0"/>
            </a:endParaRPr>
          </a:p>
        </p:txBody>
      </p:sp>
      <p:sp>
        <p:nvSpPr>
          <p:cNvPr id="263537" name="Rectangle 369">
            <a:extLst>
              <a:ext uri="{FF2B5EF4-FFF2-40B4-BE49-F238E27FC236}">
                <a16:creationId xmlns:a16="http://schemas.microsoft.com/office/drawing/2014/main" id="{D89ED627-7004-6B4D-85D2-857944D92155}"/>
              </a:ext>
            </a:extLst>
          </p:cNvPr>
          <p:cNvSpPr>
            <a:spLocks noChangeArrowheads="1"/>
          </p:cNvSpPr>
          <p:nvPr/>
        </p:nvSpPr>
        <p:spPr bwMode="auto">
          <a:xfrm>
            <a:off x="8091488" y="6427788"/>
            <a:ext cx="339725" cy="268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altLang="ko-KR" sz="1000" b="1">
                <a:solidFill>
                  <a:schemeClr val="bg1"/>
                </a:solidFill>
                <a:effectLst>
                  <a:outerShdw blurRad="38100" dist="38100" dir="2700000" algn="tl">
                    <a:srgbClr val="000000"/>
                  </a:outerShdw>
                </a:effectLst>
                <a:latin typeface="Comic Sans MS" charset="0"/>
                <a:ea typeface="굴림" charset="0"/>
                <a:cs typeface="굴림" charset="0"/>
              </a:rPr>
              <a:t>25</a:t>
            </a:r>
            <a:endParaRPr lang="en-US" altLang="ko-KR" sz="1000" b="1">
              <a:effectLst>
                <a:outerShdw blurRad="38100" dist="38100" dir="2700000" algn="tl">
                  <a:srgbClr val="FFFFFF"/>
                </a:outerShdw>
              </a:effectLst>
              <a:latin typeface="Comic Sans MS" charset="0"/>
              <a:ea typeface="굴림" charset="0"/>
              <a:cs typeface="굴림" charset="0"/>
            </a:endParaRPr>
          </a:p>
        </p:txBody>
      </p:sp>
    </p:spTree>
  </p:cSld>
  <p:clrMapOvr>
    <a:masterClrMapping/>
  </p:clrMapOvr>
  <p:transition spd="med">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nodeType="afterEffect">
                                  <p:stCondLst>
                                    <p:cond delay="0"/>
                                  </p:stCondLst>
                                  <p:childTnLst>
                                    <p:set>
                                      <p:cBhvr>
                                        <p:cTn id="6" dur="1" fill="hold">
                                          <p:stCondLst>
                                            <p:cond delay="0"/>
                                          </p:stCondLst>
                                        </p:cTn>
                                        <p:tgtEl>
                                          <p:spTgt spid="263431"/>
                                        </p:tgtEl>
                                        <p:attrNameLst>
                                          <p:attrName>style.visibility</p:attrName>
                                        </p:attrNameLst>
                                      </p:cBhvr>
                                      <p:to>
                                        <p:strVal val="visible"/>
                                      </p:to>
                                    </p:set>
                                    <p:anim calcmode="lin" valueType="num">
                                      <p:cBhvr additive="base">
                                        <p:cTn id="7" dur="5000" fill="hold"/>
                                        <p:tgtEl>
                                          <p:spTgt spid="263431"/>
                                        </p:tgtEl>
                                        <p:attrNameLst>
                                          <p:attrName>ppt_x</p:attrName>
                                        </p:attrNameLst>
                                      </p:cBhvr>
                                      <p:tavLst>
                                        <p:tav tm="0">
                                          <p:val>
                                            <p:strVal val="0-#ppt_w/2"/>
                                          </p:val>
                                        </p:tav>
                                        <p:tav tm="100000">
                                          <p:val>
                                            <p:strVal val="#ppt_x"/>
                                          </p:val>
                                        </p:tav>
                                      </p:tavLst>
                                    </p:anim>
                                    <p:anim calcmode="lin" valueType="num">
                                      <p:cBhvr additive="base">
                                        <p:cTn id="8" dur="5000" fill="hold"/>
                                        <p:tgtEl>
                                          <p:spTgt spid="26343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0"/>
                            </p:stCondLst>
                            <p:childTnLst>
                              <p:par>
                                <p:cTn id="10" presetID="9" presetClass="entr" presetSubtype="0" fill="hold" nodeType="afterEffect">
                                  <p:stCondLst>
                                    <p:cond delay="0"/>
                                  </p:stCondLst>
                                  <p:childTnLst>
                                    <p:set>
                                      <p:cBhvr>
                                        <p:cTn id="11" dur="1" fill="hold">
                                          <p:stCondLst>
                                            <p:cond delay="0"/>
                                          </p:stCondLst>
                                        </p:cTn>
                                        <p:tgtEl>
                                          <p:spTgt spid="263233"/>
                                        </p:tgtEl>
                                        <p:attrNameLst>
                                          <p:attrName>style.visibility</p:attrName>
                                        </p:attrNameLst>
                                      </p:cBhvr>
                                      <p:to>
                                        <p:strVal val="visible"/>
                                      </p:to>
                                    </p:set>
                                    <p:animEffect transition="in" filter="dissolve">
                                      <p:cBhvr>
                                        <p:cTn id="12" dur="500"/>
                                        <p:tgtEl>
                                          <p:spTgt spid="263233"/>
                                        </p:tgtEl>
                                      </p:cBhvr>
                                    </p:animEffect>
                                  </p:childTnLst>
                                </p:cTn>
                              </p:par>
                            </p:childTnLst>
                          </p:cTn>
                        </p:par>
                        <p:par>
                          <p:cTn id="13" fill="hold" nodeType="afterGroup">
                            <p:stCondLst>
                              <p:cond delay="5500"/>
                            </p:stCondLst>
                            <p:childTnLst>
                              <p:par>
                                <p:cTn id="14" presetID="9" presetClass="entr" presetSubtype="0" fill="hold" grpId="0" nodeType="afterEffect">
                                  <p:stCondLst>
                                    <p:cond delay="0"/>
                                  </p:stCondLst>
                                  <p:childTnLst>
                                    <p:set>
                                      <p:cBhvr>
                                        <p:cTn id="15" dur="1" fill="hold">
                                          <p:stCondLst>
                                            <p:cond delay="0"/>
                                          </p:stCondLst>
                                        </p:cTn>
                                        <p:tgtEl>
                                          <p:spTgt spid="263337"/>
                                        </p:tgtEl>
                                        <p:attrNameLst>
                                          <p:attrName>style.visibility</p:attrName>
                                        </p:attrNameLst>
                                      </p:cBhvr>
                                      <p:to>
                                        <p:strVal val="visible"/>
                                      </p:to>
                                    </p:set>
                                    <p:animEffect transition="in" filter="dissolve">
                                      <p:cBhvr>
                                        <p:cTn id="16" dur="500"/>
                                        <p:tgtEl>
                                          <p:spTgt spid="263337"/>
                                        </p:tgtEl>
                                      </p:cBhvr>
                                    </p:animEffect>
                                  </p:childTnLst>
                                </p:cTn>
                              </p:par>
                            </p:childTnLst>
                          </p:cTn>
                        </p:par>
                        <p:par>
                          <p:cTn id="17" fill="hold" nodeType="afterGroup">
                            <p:stCondLst>
                              <p:cond delay="6000"/>
                            </p:stCondLst>
                            <p:childTnLst>
                              <p:par>
                                <p:cTn id="18" presetID="23" presetClass="entr" presetSubtype="528" fill="hold" grpId="0" nodeType="afterEffect">
                                  <p:stCondLst>
                                    <p:cond delay="0"/>
                                  </p:stCondLst>
                                  <p:childTnLst>
                                    <p:set>
                                      <p:cBhvr>
                                        <p:cTn id="19" dur="1" fill="hold">
                                          <p:stCondLst>
                                            <p:cond delay="0"/>
                                          </p:stCondLst>
                                        </p:cTn>
                                        <p:tgtEl>
                                          <p:spTgt spid="263527"/>
                                        </p:tgtEl>
                                        <p:attrNameLst>
                                          <p:attrName>style.visibility</p:attrName>
                                        </p:attrNameLst>
                                      </p:cBhvr>
                                      <p:to>
                                        <p:strVal val="visible"/>
                                      </p:to>
                                    </p:set>
                                    <p:anim calcmode="lin" valueType="num">
                                      <p:cBhvr>
                                        <p:cTn id="20" dur="500" fill="hold"/>
                                        <p:tgtEl>
                                          <p:spTgt spid="263527"/>
                                        </p:tgtEl>
                                        <p:attrNameLst>
                                          <p:attrName>ppt_w</p:attrName>
                                        </p:attrNameLst>
                                      </p:cBhvr>
                                      <p:tavLst>
                                        <p:tav tm="0">
                                          <p:val>
                                            <p:fltVal val="0"/>
                                          </p:val>
                                        </p:tav>
                                        <p:tav tm="100000">
                                          <p:val>
                                            <p:strVal val="#ppt_w"/>
                                          </p:val>
                                        </p:tav>
                                      </p:tavLst>
                                    </p:anim>
                                    <p:anim calcmode="lin" valueType="num">
                                      <p:cBhvr>
                                        <p:cTn id="21" dur="500" fill="hold"/>
                                        <p:tgtEl>
                                          <p:spTgt spid="263527"/>
                                        </p:tgtEl>
                                        <p:attrNameLst>
                                          <p:attrName>ppt_h</p:attrName>
                                        </p:attrNameLst>
                                      </p:cBhvr>
                                      <p:tavLst>
                                        <p:tav tm="0">
                                          <p:val>
                                            <p:fltVal val="0"/>
                                          </p:val>
                                        </p:tav>
                                        <p:tav tm="100000">
                                          <p:val>
                                            <p:strVal val="#ppt_h"/>
                                          </p:val>
                                        </p:tav>
                                      </p:tavLst>
                                    </p:anim>
                                    <p:anim calcmode="lin" valueType="num">
                                      <p:cBhvr>
                                        <p:cTn id="22" dur="500" fill="hold"/>
                                        <p:tgtEl>
                                          <p:spTgt spid="263527"/>
                                        </p:tgtEl>
                                        <p:attrNameLst>
                                          <p:attrName>ppt_x</p:attrName>
                                        </p:attrNameLst>
                                      </p:cBhvr>
                                      <p:tavLst>
                                        <p:tav tm="0">
                                          <p:val>
                                            <p:fltVal val="0.5"/>
                                          </p:val>
                                        </p:tav>
                                        <p:tav tm="100000">
                                          <p:val>
                                            <p:strVal val="#ppt_x"/>
                                          </p:val>
                                        </p:tav>
                                      </p:tavLst>
                                    </p:anim>
                                    <p:anim calcmode="lin" valueType="num">
                                      <p:cBhvr>
                                        <p:cTn id="23" dur="500" fill="hold"/>
                                        <p:tgtEl>
                                          <p:spTgt spid="26352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337" grpId="0" animBg="1"/>
      <p:bldP spid="263527"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9697" name="Group 2">
            <a:extLst>
              <a:ext uri="{FF2B5EF4-FFF2-40B4-BE49-F238E27FC236}">
                <a16:creationId xmlns:a16="http://schemas.microsoft.com/office/drawing/2014/main" id="{713ECB3A-E5B8-0E47-8C65-8CF9B4BFACF0}"/>
              </a:ext>
            </a:extLst>
          </p:cNvPr>
          <p:cNvGrpSpPr>
            <a:grpSpLocks/>
          </p:cNvGrpSpPr>
          <p:nvPr/>
        </p:nvGrpSpPr>
        <p:grpSpPr bwMode="auto">
          <a:xfrm>
            <a:off x="-355600" y="152400"/>
            <a:ext cx="9909175" cy="6391275"/>
            <a:chOff x="-218" y="107"/>
            <a:chExt cx="6242" cy="4026"/>
          </a:xfrm>
        </p:grpSpPr>
        <p:sp>
          <p:nvSpPr>
            <p:cNvPr id="284675" name="Rectangle 3">
              <a:extLst>
                <a:ext uri="{FF2B5EF4-FFF2-40B4-BE49-F238E27FC236}">
                  <a16:creationId xmlns:a16="http://schemas.microsoft.com/office/drawing/2014/main" id="{2A2A9489-1019-D945-9C18-7875118CE098}"/>
                </a:ext>
              </a:extLst>
            </p:cNvPr>
            <p:cNvSpPr>
              <a:spLocks noChangeArrowheads="1"/>
            </p:cNvSpPr>
            <p:nvPr/>
          </p:nvSpPr>
          <p:spPr bwMode="auto">
            <a:xfrm>
              <a:off x="1992" y="191"/>
              <a:ext cx="181" cy="1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1E1BC5"/>
                </a:solidFill>
                <a:latin typeface="Times" charset="0"/>
                <a:ea typeface="굴림" charset="0"/>
                <a:cs typeface="굴림" charset="0"/>
              </a:endParaRPr>
            </a:p>
          </p:txBody>
        </p:sp>
        <p:sp>
          <p:nvSpPr>
            <p:cNvPr id="284676" name="Rectangle 4">
              <a:extLst>
                <a:ext uri="{FF2B5EF4-FFF2-40B4-BE49-F238E27FC236}">
                  <a16:creationId xmlns:a16="http://schemas.microsoft.com/office/drawing/2014/main" id="{0F3E8D8A-EB25-3243-B22C-54D6F69C7484}"/>
                </a:ext>
              </a:extLst>
            </p:cNvPr>
            <p:cNvSpPr>
              <a:spLocks noChangeArrowheads="1"/>
            </p:cNvSpPr>
            <p:nvPr/>
          </p:nvSpPr>
          <p:spPr bwMode="auto">
            <a:xfrm>
              <a:off x="1993" y="396"/>
              <a:ext cx="200" cy="1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1E1BC5"/>
                </a:solidFill>
                <a:latin typeface="Times" charset="0"/>
                <a:ea typeface="굴림" charset="0"/>
                <a:cs typeface="굴림" charset="0"/>
              </a:endParaRPr>
            </a:p>
          </p:txBody>
        </p:sp>
        <p:sp>
          <p:nvSpPr>
            <p:cNvPr id="284677" name="Rectangle 5">
              <a:extLst>
                <a:ext uri="{FF2B5EF4-FFF2-40B4-BE49-F238E27FC236}">
                  <a16:creationId xmlns:a16="http://schemas.microsoft.com/office/drawing/2014/main" id="{767AD7D0-5048-2643-A986-A1D3AA623D2B}"/>
                </a:ext>
              </a:extLst>
            </p:cNvPr>
            <p:cNvSpPr>
              <a:spLocks noChangeArrowheads="1"/>
            </p:cNvSpPr>
            <p:nvPr/>
          </p:nvSpPr>
          <p:spPr bwMode="auto">
            <a:xfrm>
              <a:off x="2155" y="107"/>
              <a:ext cx="1199" cy="2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85194" dir="3806097" algn="ctr" rotWithShape="0">
                      <a:schemeClr val="tx1">
                        <a:alpha val="74998"/>
                      </a:schemeClr>
                    </a:outerShdw>
                  </a:effectLst>
                </a14:hiddenEffects>
              </a:ext>
            </a:extLst>
          </p:spPr>
          <p:txBody>
            <a:bodyPr wrap="none" lIns="90487" tIns="44450" rIns="90487" bIns="44450">
              <a:spAutoFit/>
            </a:bodyPr>
            <a:lstStyle/>
            <a:p>
              <a:pPr algn="l">
                <a:defRPr/>
              </a:pPr>
              <a:r>
                <a:rPr lang="en-US" altLang="ko-KR" sz="2000" b="1">
                  <a:solidFill>
                    <a:srgbClr val="1E1BC5"/>
                  </a:solidFill>
                  <a:latin typeface="Lucida Handwriting" charset="0"/>
                  <a:ea typeface="굴림" charset="0"/>
                  <a:cs typeface="굴림" charset="0"/>
                </a:rPr>
                <a:t>1600 years</a:t>
              </a:r>
            </a:p>
          </p:txBody>
        </p:sp>
        <p:sp>
          <p:nvSpPr>
            <p:cNvPr id="284678" name="Rectangle 6">
              <a:extLst>
                <a:ext uri="{FF2B5EF4-FFF2-40B4-BE49-F238E27FC236}">
                  <a16:creationId xmlns:a16="http://schemas.microsoft.com/office/drawing/2014/main" id="{2C70C729-E7AA-CA42-B58F-596AB3E52858}"/>
                </a:ext>
              </a:extLst>
            </p:cNvPr>
            <p:cNvSpPr>
              <a:spLocks noChangeArrowheads="1"/>
            </p:cNvSpPr>
            <p:nvPr/>
          </p:nvSpPr>
          <p:spPr bwMode="auto">
            <a:xfrm>
              <a:off x="2151" y="335"/>
              <a:ext cx="1219" cy="2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85194" dir="3806097" algn="ctr" rotWithShape="0">
                      <a:schemeClr val="tx1">
                        <a:alpha val="74998"/>
                      </a:schemeClr>
                    </a:outerShdw>
                  </a:effectLst>
                </a14:hiddenEffects>
              </a:ext>
            </a:extLst>
          </p:spPr>
          <p:txBody>
            <a:bodyPr wrap="none" lIns="90487" tIns="44450" rIns="90487" bIns="44450">
              <a:spAutoFit/>
            </a:bodyPr>
            <a:lstStyle/>
            <a:p>
              <a:pPr algn="l">
                <a:defRPr/>
              </a:pPr>
              <a:r>
                <a:rPr lang="en-US" altLang="ko-KR" sz="2000" b="1">
                  <a:solidFill>
                    <a:srgbClr val="1E1BC5"/>
                  </a:solidFill>
                  <a:latin typeface="Lucida Handwriting" charset="0"/>
                  <a:ea typeface="굴림" charset="0"/>
                  <a:cs typeface="굴림" charset="0"/>
                </a:rPr>
                <a:t>40 authors</a:t>
              </a:r>
            </a:p>
          </p:txBody>
        </p:sp>
        <p:sp>
          <p:nvSpPr>
            <p:cNvPr id="284679" name="Rectangle 7">
              <a:extLst>
                <a:ext uri="{FF2B5EF4-FFF2-40B4-BE49-F238E27FC236}">
                  <a16:creationId xmlns:a16="http://schemas.microsoft.com/office/drawing/2014/main" id="{A971E659-FAC1-8A49-913E-D4CD6EA4DA81}"/>
                </a:ext>
              </a:extLst>
            </p:cNvPr>
            <p:cNvSpPr>
              <a:spLocks noChangeArrowheads="1"/>
            </p:cNvSpPr>
            <p:nvPr/>
          </p:nvSpPr>
          <p:spPr bwMode="auto">
            <a:xfrm>
              <a:off x="2312" y="610"/>
              <a:ext cx="1062" cy="2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7501" dir="3723739" algn="ctr" rotWithShape="0">
                      <a:schemeClr val="tx1">
                        <a:alpha val="74998"/>
                      </a:schemeClr>
                    </a:outerShdw>
                  </a:effectLst>
                </a14:hiddenEffects>
              </a:ext>
            </a:extLst>
          </p:spPr>
          <p:txBody>
            <a:bodyPr lIns="90487" tIns="44450" rIns="90487" bIns="44450">
              <a:spAutoFit/>
            </a:bodyPr>
            <a:lstStyle/>
            <a:p>
              <a:pPr algn="l">
                <a:spcBef>
                  <a:spcPct val="50000"/>
                </a:spcBef>
                <a:defRPr/>
              </a:pPr>
              <a:r>
                <a:rPr lang="en-US" altLang="ko-KR" sz="1600" b="1">
                  <a:solidFill>
                    <a:srgbClr val="1E1BC5"/>
                  </a:solidFill>
                  <a:latin typeface="Times" charset="0"/>
                  <a:ea typeface="굴림" charset="0"/>
                  <a:cs typeface="굴림" charset="0"/>
                </a:rPr>
                <a:t>ONE THEME:</a:t>
              </a:r>
            </a:p>
          </p:txBody>
        </p:sp>
        <p:sp>
          <p:nvSpPr>
            <p:cNvPr id="284680" name="Rectangle 8">
              <a:extLst>
                <a:ext uri="{FF2B5EF4-FFF2-40B4-BE49-F238E27FC236}">
                  <a16:creationId xmlns:a16="http://schemas.microsoft.com/office/drawing/2014/main" id="{A99EB871-23A4-ED42-968A-AA29F975A2DB}"/>
                </a:ext>
              </a:extLst>
            </p:cNvPr>
            <p:cNvSpPr>
              <a:spLocks noChangeArrowheads="1"/>
            </p:cNvSpPr>
            <p:nvPr/>
          </p:nvSpPr>
          <p:spPr bwMode="auto">
            <a:xfrm>
              <a:off x="1990" y="638"/>
              <a:ext cx="192" cy="1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1E1BC5"/>
                </a:solidFill>
                <a:latin typeface="Times" charset="0"/>
                <a:ea typeface="굴림" charset="0"/>
                <a:cs typeface="굴림" charset="0"/>
              </a:endParaRPr>
            </a:p>
          </p:txBody>
        </p:sp>
        <p:sp>
          <p:nvSpPr>
            <p:cNvPr id="284681" name="Rectangle 9">
              <a:extLst>
                <a:ext uri="{FF2B5EF4-FFF2-40B4-BE49-F238E27FC236}">
                  <a16:creationId xmlns:a16="http://schemas.microsoft.com/office/drawing/2014/main" id="{4ADD2AFE-739C-2542-BDC4-48D2334CE87D}"/>
                </a:ext>
              </a:extLst>
            </p:cNvPr>
            <p:cNvSpPr>
              <a:spLocks noChangeArrowheads="1"/>
            </p:cNvSpPr>
            <p:nvPr/>
          </p:nvSpPr>
          <p:spPr bwMode="auto">
            <a:xfrm>
              <a:off x="1925" y="743"/>
              <a:ext cx="1807" cy="2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85194" dir="3806097" algn="ctr" rotWithShape="0">
                      <a:schemeClr val="tx1">
                        <a:alpha val="74998"/>
                      </a:schemeClr>
                    </a:outerShdw>
                  </a:effectLst>
                </a14:hiddenEffects>
              </a:ext>
            </a:extLst>
          </p:spPr>
          <p:txBody>
            <a:bodyPr lIns="90487" tIns="44450" rIns="90487" bIns="44450">
              <a:spAutoFit/>
            </a:bodyPr>
            <a:lstStyle/>
            <a:p>
              <a:pPr algn="l">
                <a:defRPr/>
              </a:pPr>
              <a:r>
                <a:rPr lang="en-US" altLang="ko-KR" sz="2000" b="1">
                  <a:solidFill>
                    <a:srgbClr val="1E1BC5"/>
                  </a:solidFill>
                  <a:latin typeface="Lucida Handwriting" charset="0"/>
                  <a:ea typeface="굴림" charset="0"/>
                  <a:cs typeface="굴림" charset="0"/>
                </a:rPr>
                <a:t>the glory of God</a:t>
              </a:r>
            </a:p>
          </p:txBody>
        </p:sp>
        <p:sp>
          <p:nvSpPr>
            <p:cNvPr id="284682" name="Rectangle 10">
              <a:extLst>
                <a:ext uri="{FF2B5EF4-FFF2-40B4-BE49-F238E27FC236}">
                  <a16:creationId xmlns:a16="http://schemas.microsoft.com/office/drawing/2014/main" id="{5A66A7C2-C475-194C-9223-23CCD4FAD0C6}"/>
                </a:ext>
              </a:extLst>
            </p:cNvPr>
            <p:cNvSpPr>
              <a:spLocks noChangeArrowheads="1"/>
            </p:cNvSpPr>
            <p:nvPr/>
          </p:nvSpPr>
          <p:spPr bwMode="auto">
            <a:xfrm>
              <a:off x="3996" y="447"/>
              <a:ext cx="1587" cy="6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85194" dir="3806097" algn="ctr" rotWithShape="0">
                      <a:schemeClr val="tx1">
                        <a:alpha val="74998"/>
                      </a:schemeClr>
                    </a:outerShdw>
                  </a:effectLst>
                </a14:hiddenEffects>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ko-KR" altLang="en-US" sz="2800" b="1">
                  <a:solidFill>
                    <a:srgbClr val="1E1BC5"/>
                  </a:solidFill>
                  <a:latin typeface="Lucida Handwriting" panose="03010101010101010101" pitchFamily="66" charset="77"/>
                  <a:ea typeface="굴림" panose="020B0600000101010101" pitchFamily="34" charset="-127"/>
                </a:rPr>
                <a:t>“</a:t>
              </a:r>
              <a:r>
                <a:rPr lang="en-US" altLang="ko-KR" sz="2800" b="1">
                  <a:solidFill>
                    <a:srgbClr val="1E1BC5"/>
                  </a:solidFill>
                  <a:latin typeface="Lucida Handwriting" panose="03010101010101010101" pitchFamily="66" charset="77"/>
                  <a:ea typeface="굴림" panose="020B0600000101010101" pitchFamily="34" charset="-127"/>
                </a:rPr>
                <a:t>NEW”  </a:t>
              </a:r>
            </a:p>
            <a:p>
              <a:r>
                <a:rPr lang="en-US" altLang="ko-KR" sz="2800" b="1">
                  <a:solidFill>
                    <a:srgbClr val="1E1BC5"/>
                  </a:solidFill>
                  <a:latin typeface="Lucida Handwriting" panose="03010101010101010101" pitchFamily="66" charset="77"/>
                  <a:ea typeface="굴림" panose="020B0600000101010101" pitchFamily="34" charset="-127"/>
                </a:rPr>
                <a:t>Testament</a:t>
              </a:r>
            </a:p>
          </p:txBody>
        </p:sp>
        <p:sp>
          <p:nvSpPr>
            <p:cNvPr id="284683" name="Rectangle 11">
              <a:extLst>
                <a:ext uri="{FF2B5EF4-FFF2-40B4-BE49-F238E27FC236}">
                  <a16:creationId xmlns:a16="http://schemas.microsoft.com/office/drawing/2014/main" id="{8E130598-7779-314A-9908-3B7FDF773BD9}"/>
                </a:ext>
              </a:extLst>
            </p:cNvPr>
            <p:cNvSpPr>
              <a:spLocks noChangeArrowheads="1"/>
            </p:cNvSpPr>
            <p:nvPr/>
          </p:nvSpPr>
          <p:spPr bwMode="auto">
            <a:xfrm>
              <a:off x="167" y="441"/>
              <a:ext cx="1587" cy="6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85194" dir="3806097" algn="ctr" rotWithShape="0">
                      <a:schemeClr val="tx1">
                        <a:alpha val="74998"/>
                      </a:schemeClr>
                    </a:outerShdw>
                  </a:effectLst>
                </a14:hiddenEffects>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ko-KR" altLang="en-US" sz="2800" b="1">
                  <a:solidFill>
                    <a:srgbClr val="1E1BC5"/>
                  </a:solidFill>
                  <a:latin typeface="Lucida Handwriting" panose="03010101010101010101" pitchFamily="66" charset="77"/>
                  <a:ea typeface="굴림" panose="020B0600000101010101" pitchFamily="34" charset="-127"/>
                </a:rPr>
                <a:t> “</a:t>
              </a:r>
              <a:r>
                <a:rPr lang="en-US" altLang="ko-KR" sz="2800" b="1">
                  <a:solidFill>
                    <a:srgbClr val="1E1BC5"/>
                  </a:solidFill>
                  <a:latin typeface="Lucida Handwriting" panose="03010101010101010101" pitchFamily="66" charset="77"/>
                  <a:ea typeface="굴림" panose="020B0600000101010101" pitchFamily="34" charset="-127"/>
                </a:rPr>
                <a:t>OLD” </a:t>
              </a:r>
            </a:p>
            <a:p>
              <a:r>
                <a:rPr lang="en-US" altLang="ko-KR" sz="2800" b="1">
                  <a:solidFill>
                    <a:srgbClr val="1E1BC5"/>
                  </a:solidFill>
                  <a:latin typeface="Lucida Handwriting" panose="03010101010101010101" pitchFamily="66" charset="77"/>
                  <a:ea typeface="굴림" panose="020B0600000101010101" pitchFamily="34" charset="-127"/>
                </a:rPr>
                <a:t>Testament</a:t>
              </a:r>
            </a:p>
          </p:txBody>
        </p:sp>
        <p:sp>
          <p:nvSpPr>
            <p:cNvPr id="284684" name="Rectangle 12">
              <a:extLst>
                <a:ext uri="{FF2B5EF4-FFF2-40B4-BE49-F238E27FC236}">
                  <a16:creationId xmlns:a16="http://schemas.microsoft.com/office/drawing/2014/main" id="{0E0DE36C-AED0-B942-B015-41165D4E2593}"/>
                </a:ext>
              </a:extLst>
            </p:cNvPr>
            <p:cNvSpPr>
              <a:spLocks noChangeArrowheads="1"/>
            </p:cNvSpPr>
            <p:nvPr/>
          </p:nvSpPr>
          <p:spPr bwMode="auto">
            <a:xfrm>
              <a:off x="72" y="592"/>
              <a:ext cx="515" cy="1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7501" dir="3723739" algn="ctr" rotWithShape="0">
                      <a:schemeClr val="tx1">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1E1BC5"/>
                </a:solidFill>
                <a:latin typeface="Times" charset="0"/>
                <a:ea typeface="굴림" charset="0"/>
                <a:cs typeface="굴림" charset="0"/>
              </a:endParaRPr>
            </a:p>
          </p:txBody>
        </p:sp>
        <p:sp>
          <p:nvSpPr>
            <p:cNvPr id="284685" name="Rectangle 13">
              <a:extLst>
                <a:ext uri="{FF2B5EF4-FFF2-40B4-BE49-F238E27FC236}">
                  <a16:creationId xmlns:a16="http://schemas.microsoft.com/office/drawing/2014/main" id="{EA6746FB-BBCB-2E4F-9E49-5675F38B3B08}"/>
                </a:ext>
              </a:extLst>
            </p:cNvPr>
            <p:cNvSpPr>
              <a:spLocks noChangeArrowheads="1"/>
            </p:cNvSpPr>
            <p:nvPr/>
          </p:nvSpPr>
          <p:spPr bwMode="auto">
            <a:xfrm>
              <a:off x="3736" y="592"/>
              <a:ext cx="515" cy="1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7501" dir="3723739" algn="ctr" rotWithShape="0">
                      <a:schemeClr val="tx1">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1E1BC5"/>
                </a:solidFill>
                <a:latin typeface="Times" charset="0"/>
                <a:ea typeface="굴림" charset="0"/>
                <a:cs typeface="굴림" charset="0"/>
              </a:endParaRPr>
            </a:p>
          </p:txBody>
        </p:sp>
        <p:sp>
          <p:nvSpPr>
            <p:cNvPr id="284686" name="Rectangle 14">
              <a:extLst>
                <a:ext uri="{FF2B5EF4-FFF2-40B4-BE49-F238E27FC236}">
                  <a16:creationId xmlns:a16="http://schemas.microsoft.com/office/drawing/2014/main" id="{EB785962-EDE5-EF4E-997A-3D4011456D08}"/>
                </a:ext>
              </a:extLst>
            </p:cNvPr>
            <p:cNvSpPr>
              <a:spLocks noChangeArrowheads="1"/>
            </p:cNvSpPr>
            <p:nvPr/>
          </p:nvSpPr>
          <p:spPr bwMode="auto">
            <a:xfrm>
              <a:off x="-64" y="1104"/>
              <a:ext cx="515" cy="1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7501" dir="3723739" algn="ctr" rotWithShape="0">
                      <a:schemeClr val="tx1">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1E1BC5"/>
                </a:solidFill>
                <a:latin typeface="Times" charset="0"/>
                <a:ea typeface="굴림" charset="0"/>
                <a:cs typeface="굴림" charset="0"/>
              </a:endParaRPr>
            </a:p>
          </p:txBody>
        </p:sp>
        <p:sp>
          <p:nvSpPr>
            <p:cNvPr id="284687" name="Rectangle 15">
              <a:extLst>
                <a:ext uri="{FF2B5EF4-FFF2-40B4-BE49-F238E27FC236}">
                  <a16:creationId xmlns:a16="http://schemas.microsoft.com/office/drawing/2014/main" id="{DBD39335-0790-8242-A78B-522D91CC69A8}"/>
                </a:ext>
              </a:extLst>
            </p:cNvPr>
            <p:cNvSpPr>
              <a:spLocks noChangeArrowheads="1"/>
            </p:cNvSpPr>
            <p:nvPr/>
          </p:nvSpPr>
          <p:spPr bwMode="auto">
            <a:xfrm>
              <a:off x="3738" y="1110"/>
              <a:ext cx="515" cy="1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7501" dir="3723739" algn="ctr" rotWithShape="0">
                      <a:schemeClr val="tx1">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1E1BC5"/>
                </a:solidFill>
                <a:latin typeface="Times" charset="0"/>
                <a:ea typeface="굴림" charset="0"/>
                <a:cs typeface="굴림" charset="0"/>
              </a:endParaRPr>
            </a:p>
          </p:txBody>
        </p:sp>
        <p:sp>
          <p:nvSpPr>
            <p:cNvPr id="284688" name="Rectangle 16">
              <a:extLst>
                <a:ext uri="{FF2B5EF4-FFF2-40B4-BE49-F238E27FC236}">
                  <a16:creationId xmlns:a16="http://schemas.microsoft.com/office/drawing/2014/main" id="{D30202C1-446B-BE48-A485-C86216078C3A}"/>
                </a:ext>
              </a:extLst>
            </p:cNvPr>
            <p:cNvSpPr>
              <a:spLocks noChangeArrowheads="1"/>
            </p:cNvSpPr>
            <p:nvPr/>
          </p:nvSpPr>
          <p:spPr bwMode="auto">
            <a:xfrm>
              <a:off x="3976" y="1271"/>
              <a:ext cx="1567" cy="3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68978" dir="4020649" algn="ctr" rotWithShape="0">
                      <a:schemeClr val="tx1">
                        <a:alpha val="74998"/>
                      </a:schemeClr>
                    </a:outerShdw>
                  </a:effectLst>
                </a14:hiddenEffects>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l"/>
              <a:r>
                <a:rPr lang="ko-KR" altLang="en-US" sz="2400" b="1">
                  <a:solidFill>
                    <a:srgbClr val="1E1BC5"/>
                  </a:solidFill>
                  <a:latin typeface="Lucida Handwriting" panose="03010101010101010101" pitchFamily="66" charset="77"/>
                  <a:ea typeface="굴림" panose="020B0600000101010101" pitchFamily="34" charset="-127"/>
                </a:rPr>
                <a:t>  “</a:t>
              </a:r>
              <a:r>
                <a:rPr lang="en-US" altLang="ko-KR" sz="2400" b="1">
                  <a:solidFill>
                    <a:srgbClr val="1E1BC5"/>
                  </a:solidFill>
                  <a:latin typeface="Lucida Handwriting" panose="03010101010101010101" pitchFamily="66" charset="77"/>
                  <a:ea typeface="굴림" panose="020B0600000101010101" pitchFamily="34" charset="-127"/>
                </a:rPr>
                <a:t>27” Books</a:t>
              </a:r>
            </a:p>
          </p:txBody>
        </p:sp>
        <p:sp>
          <p:nvSpPr>
            <p:cNvPr id="284689" name="Rectangle 17">
              <a:extLst>
                <a:ext uri="{FF2B5EF4-FFF2-40B4-BE49-F238E27FC236}">
                  <a16:creationId xmlns:a16="http://schemas.microsoft.com/office/drawing/2014/main" id="{0FAF63C0-6F08-7F46-AF75-6AEE9B33DCD7}"/>
                </a:ext>
              </a:extLst>
            </p:cNvPr>
            <p:cNvSpPr>
              <a:spLocks noChangeArrowheads="1"/>
            </p:cNvSpPr>
            <p:nvPr/>
          </p:nvSpPr>
          <p:spPr bwMode="auto">
            <a:xfrm>
              <a:off x="197" y="1279"/>
              <a:ext cx="1405" cy="3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68978" dir="4020649" algn="ctr" rotWithShape="0">
                      <a:schemeClr val="tx1">
                        <a:alpha val="74998"/>
                      </a:schemeClr>
                    </a:outerShdw>
                  </a:effectLst>
                </a14:hiddenEffects>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l"/>
              <a:r>
                <a:rPr lang="ko-KR" altLang="en-US" sz="2400" b="1">
                  <a:solidFill>
                    <a:srgbClr val="1E1BC5"/>
                  </a:solidFill>
                  <a:latin typeface="Lucida Handwriting" panose="03010101010101010101" pitchFamily="66" charset="77"/>
                  <a:ea typeface="굴림" panose="020B0600000101010101" pitchFamily="34" charset="-127"/>
                </a:rPr>
                <a:t>“</a:t>
              </a:r>
              <a:r>
                <a:rPr lang="en-US" altLang="ko-KR" sz="2400" b="1">
                  <a:solidFill>
                    <a:srgbClr val="1E1BC5"/>
                  </a:solidFill>
                  <a:latin typeface="Lucida Handwriting" panose="03010101010101010101" pitchFamily="66" charset="77"/>
                  <a:ea typeface="굴림" panose="020B0600000101010101" pitchFamily="34" charset="-127"/>
                </a:rPr>
                <a:t>39” Books</a:t>
              </a:r>
            </a:p>
          </p:txBody>
        </p:sp>
        <p:sp>
          <p:nvSpPr>
            <p:cNvPr id="284690" name="Rectangle 18">
              <a:extLst>
                <a:ext uri="{FF2B5EF4-FFF2-40B4-BE49-F238E27FC236}">
                  <a16:creationId xmlns:a16="http://schemas.microsoft.com/office/drawing/2014/main" id="{60671421-5CD1-C44F-B374-022E93CE7A82}"/>
                </a:ext>
              </a:extLst>
            </p:cNvPr>
            <p:cNvSpPr>
              <a:spLocks noChangeArrowheads="1"/>
            </p:cNvSpPr>
            <p:nvPr/>
          </p:nvSpPr>
          <p:spPr bwMode="auto">
            <a:xfrm>
              <a:off x="4030" y="1460"/>
              <a:ext cx="515" cy="1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7501" dir="3723739" algn="ctr" rotWithShape="0">
                      <a:schemeClr val="tx1">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1E1BC5"/>
                </a:solidFill>
                <a:latin typeface="Times" charset="0"/>
                <a:ea typeface="굴림" charset="0"/>
                <a:cs typeface="굴림" charset="0"/>
              </a:endParaRPr>
            </a:p>
          </p:txBody>
        </p:sp>
        <p:sp>
          <p:nvSpPr>
            <p:cNvPr id="284691" name="Rectangle 19">
              <a:extLst>
                <a:ext uri="{FF2B5EF4-FFF2-40B4-BE49-F238E27FC236}">
                  <a16:creationId xmlns:a16="http://schemas.microsoft.com/office/drawing/2014/main" id="{533F24BD-3CC0-834C-907D-3750E973A67C}"/>
                </a:ext>
              </a:extLst>
            </p:cNvPr>
            <p:cNvSpPr>
              <a:spLocks noChangeArrowheads="1"/>
            </p:cNvSpPr>
            <p:nvPr/>
          </p:nvSpPr>
          <p:spPr bwMode="auto">
            <a:xfrm>
              <a:off x="32" y="1485"/>
              <a:ext cx="515" cy="1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7501" dir="3723739" algn="ctr" rotWithShape="0">
                      <a:schemeClr val="tx1">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1E1BC5"/>
                </a:solidFill>
                <a:latin typeface="Times" charset="0"/>
                <a:ea typeface="굴림" charset="0"/>
                <a:cs typeface="굴림" charset="0"/>
              </a:endParaRPr>
            </a:p>
          </p:txBody>
        </p:sp>
        <p:sp>
          <p:nvSpPr>
            <p:cNvPr id="284692" name="Rectangle 20">
              <a:extLst>
                <a:ext uri="{FF2B5EF4-FFF2-40B4-BE49-F238E27FC236}">
                  <a16:creationId xmlns:a16="http://schemas.microsoft.com/office/drawing/2014/main" id="{B8442F3F-A51A-6042-87AC-41B94774B9DC}"/>
                </a:ext>
              </a:extLst>
            </p:cNvPr>
            <p:cNvSpPr>
              <a:spLocks noChangeArrowheads="1"/>
            </p:cNvSpPr>
            <p:nvPr/>
          </p:nvSpPr>
          <p:spPr bwMode="auto">
            <a:xfrm>
              <a:off x="250" y="1711"/>
              <a:ext cx="991" cy="3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68978" dir="4020649" algn="ctr" rotWithShape="0">
                      <a:schemeClr val="tx1">
                        <a:alpha val="74998"/>
                      </a:schemeClr>
                    </a:outerShdw>
                  </a:effectLst>
                </a14:hiddenEffects>
              </a:ext>
            </a:extLst>
          </p:spPr>
          <p:txBody>
            <a:bodyPr wrap="none" lIns="90487" tIns="44450" rIns="90487" bIns="44450">
              <a:spAutoFit/>
            </a:bodyPr>
            <a:lstStyle/>
            <a:p>
              <a:pPr algn="l">
                <a:defRPr/>
              </a:pPr>
              <a:r>
                <a:rPr lang="en-US" altLang="ko-KR" sz="2400" b="1">
                  <a:solidFill>
                    <a:srgbClr val="1E1BC5"/>
                  </a:solidFill>
                  <a:latin typeface="Lucida Handwriting" charset="0"/>
                  <a:ea typeface="굴림" charset="0"/>
                  <a:cs typeface="굴림" charset="0"/>
                </a:rPr>
                <a:t>Hebrew</a:t>
              </a:r>
            </a:p>
          </p:txBody>
        </p:sp>
        <p:sp>
          <p:nvSpPr>
            <p:cNvPr id="284693" name="Rectangle 21">
              <a:extLst>
                <a:ext uri="{FF2B5EF4-FFF2-40B4-BE49-F238E27FC236}">
                  <a16:creationId xmlns:a16="http://schemas.microsoft.com/office/drawing/2014/main" id="{D0ECC2F8-57CE-B94E-81A4-DDB6A4EFB4E6}"/>
                </a:ext>
              </a:extLst>
            </p:cNvPr>
            <p:cNvSpPr>
              <a:spLocks noChangeArrowheads="1"/>
            </p:cNvSpPr>
            <p:nvPr/>
          </p:nvSpPr>
          <p:spPr bwMode="auto">
            <a:xfrm>
              <a:off x="4657" y="1711"/>
              <a:ext cx="785" cy="3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68978" dir="4020649" algn="ctr" rotWithShape="0">
                      <a:schemeClr val="tx1">
                        <a:alpha val="74998"/>
                      </a:schemeClr>
                    </a:outerShdw>
                  </a:effectLst>
                </a14:hiddenEffects>
              </a:ext>
            </a:extLst>
          </p:spPr>
          <p:txBody>
            <a:bodyPr wrap="none" lIns="90487" tIns="44450" rIns="90487" bIns="44450">
              <a:spAutoFit/>
            </a:bodyPr>
            <a:lstStyle/>
            <a:p>
              <a:pPr algn="l">
                <a:defRPr/>
              </a:pPr>
              <a:r>
                <a:rPr lang="en-US" altLang="ko-KR" sz="2400" b="1">
                  <a:solidFill>
                    <a:srgbClr val="1E1BC5"/>
                  </a:solidFill>
                  <a:latin typeface="Lucida Handwriting" charset="0"/>
                  <a:ea typeface="굴림" charset="0"/>
                  <a:cs typeface="굴림" charset="0"/>
                </a:rPr>
                <a:t>Greek</a:t>
              </a:r>
            </a:p>
          </p:txBody>
        </p:sp>
        <p:sp>
          <p:nvSpPr>
            <p:cNvPr id="284694" name="Rectangle 22">
              <a:extLst>
                <a:ext uri="{FF2B5EF4-FFF2-40B4-BE49-F238E27FC236}">
                  <a16:creationId xmlns:a16="http://schemas.microsoft.com/office/drawing/2014/main" id="{B03DCB41-253B-CE4A-88B6-247F9E097073}"/>
                </a:ext>
              </a:extLst>
            </p:cNvPr>
            <p:cNvSpPr>
              <a:spLocks noChangeArrowheads="1"/>
            </p:cNvSpPr>
            <p:nvPr/>
          </p:nvSpPr>
          <p:spPr bwMode="auto">
            <a:xfrm>
              <a:off x="3909" y="1979"/>
              <a:ext cx="515" cy="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68978" dir="4020649" algn="ctr" rotWithShape="0">
                      <a:schemeClr val="tx1">
                        <a:alpha val="74998"/>
                      </a:schemeClr>
                    </a:outerShdw>
                  </a:effectLst>
                </a14:hiddenEffects>
              </a:ext>
            </a:extLst>
          </p:spPr>
          <p:txBody>
            <a:bodyPr lIns="90487" tIns="44450" rIns="90487" bIns="44450">
              <a:spAutoFit/>
            </a:bodyPr>
            <a:lstStyle/>
            <a:p>
              <a:pPr algn="l">
                <a:spcBef>
                  <a:spcPct val="50000"/>
                </a:spcBef>
                <a:defRPr/>
              </a:pPr>
              <a:endParaRPr lang="ko-KR" altLang="en-US" sz="1800" b="1">
                <a:solidFill>
                  <a:srgbClr val="1E1BC5"/>
                </a:solidFill>
                <a:latin typeface="Times" charset="0"/>
                <a:ea typeface="굴림" charset="0"/>
                <a:cs typeface="굴림" charset="0"/>
              </a:endParaRPr>
            </a:p>
          </p:txBody>
        </p:sp>
        <p:sp>
          <p:nvSpPr>
            <p:cNvPr id="284695" name="Rectangle 23">
              <a:extLst>
                <a:ext uri="{FF2B5EF4-FFF2-40B4-BE49-F238E27FC236}">
                  <a16:creationId xmlns:a16="http://schemas.microsoft.com/office/drawing/2014/main" id="{6853E5E9-E361-3241-A290-0BF256BC96A4}"/>
                </a:ext>
              </a:extLst>
            </p:cNvPr>
            <p:cNvSpPr>
              <a:spLocks noChangeArrowheads="1"/>
            </p:cNvSpPr>
            <p:nvPr/>
          </p:nvSpPr>
          <p:spPr bwMode="auto">
            <a:xfrm>
              <a:off x="-218" y="1983"/>
              <a:ext cx="515" cy="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68978" dir="4020649" algn="ctr" rotWithShape="0">
                      <a:schemeClr val="tx1">
                        <a:alpha val="74998"/>
                      </a:schemeClr>
                    </a:outerShdw>
                  </a:effectLst>
                </a14:hiddenEffects>
              </a:ext>
            </a:extLst>
          </p:spPr>
          <p:txBody>
            <a:bodyPr lIns="90487" tIns="44450" rIns="90487" bIns="44450">
              <a:spAutoFit/>
            </a:bodyPr>
            <a:lstStyle/>
            <a:p>
              <a:pPr algn="l">
                <a:spcBef>
                  <a:spcPct val="50000"/>
                </a:spcBef>
                <a:defRPr/>
              </a:pPr>
              <a:endParaRPr lang="ko-KR" altLang="en-US" sz="1800" b="1">
                <a:solidFill>
                  <a:srgbClr val="1E1BC5"/>
                </a:solidFill>
                <a:latin typeface="Times" charset="0"/>
                <a:ea typeface="굴림" charset="0"/>
                <a:cs typeface="굴림" charset="0"/>
              </a:endParaRPr>
            </a:p>
          </p:txBody>
        </p:sp>
        <p:sp>
          <p:nvSpPr>
            <p:cNvPr id="284696" name="Rectangle 24">
              <a:extLst>
                <a:ext uri="{FF2B5EF4-FFF2-40B4-BE49-F238E27FC236}">
                  <a16:creationId xmlns:a16="http://schemas.microsoft.com/office/drawing/2014/main" id="{ABB989AC-2D7B-2D4D-90E5-E72DFC46535C}"/>
                </a:ext>
              </a:extLst>
            </p:cNvPr>
            <p:cNvSpPr>
              <a:spLocks noChangeArrowheads="1"/>
            </p:cNvSpPr>
            <p:nvPr/>
          </p:nvSpPr>
          <p:spPr bwMode="auto">
            <a:xfrm>
              <a:off x="4600" y="2132"/>
              <a:ext cx="995" cy="3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68978" dir="4020649" algn="ctr" rotWithShape="0">
                      <a:schemeClr val="tx1">
                        <a:alpha val="74998"/>
                      </a:schemeClr>
                    </a:outerShdw>
                  </a:effectLst>
                </a14:hiddenEffects>
              </a:ext>
            </a:extLst>
          </p:spPr>
          <p:txBody>
            <a:bodyPr wrap="none" lIns="90487" tIns="44450" rIns="90487" bIns="44450">
              <a:spAutoFit/>
            </a:bodyPr>
            <a:lstStyle/>
            <a:p>
              <a:pPr algn="l">
                <a:defRPr/>
              </a:pPr>
              <a:r>
                <a:rPr lang="en-US" altLang="ko-KR" sz="2400" b="1">
                  <a:solidFill>
                    <a:srgbClr val="1E1BC5"/>
                  </a:solidFill>
                  <a:latin typeface="Lucida Handwriting" charset="0"/>
                  <a:ea typeface="굴림" charset="0"/>
                  <a:cs typeface="굴림" charset="0"/>
                </a:rPr>
                <a:t>Grace/ </a:t>
              </a:r>
              <a:endParaRPr lang="en-US" altLang="ko-KR" sz="1800" b="1">
                <a:solidFill>
                  <a:srgbClr val="1E1BC5"/>
                </a:solidFill>
                <a:latin typeface="Lucida Handwriting" charset="0"/>
                <a:ea typeface="굴림" charset="0"/>
                <a:cs typeface="굴림" charset="0"/>
              </a:endParaRPr>
            </a:p>
          </p:txBody>
        </p:sp>
        <p:sp>
          <p:nvSpPr>
            <p:cNvPr id="284697" name="Rectangle 25">
              <a:extLst>
                <a:ext uri="{FF2B5EF4-FFF2-40B4-BE49-F238E27FC236}">
                  <a16:creationId xmlns:a16="http://schemas.microsoft.com/office/drawing/2014/main" id="{F108D1C5-6AE9-C44E-B834-42E438C66EC4}"/>
                </a:ext>
              </a:extLst>
            </p:cNvPr>
            <p:cNvSpPr>
              <a:spLocks noChangeArrowheads="1"/>
            </p:cNvSpPr>
            <p:nvPr/>
          </p:nvSpPr>
          <p:spPr bwMode="auto">
            <a:xfrm>
              <a:off x="321" y="2133"/>
              <a:ext cx="716" cy="3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68978" dir="4020649" algn="ctr" rotWithShape="0">
                      <a:schemeClr val="tx1">
                        <a:alpha val="74998"/>
                      </a:schemeClr>
                    </a:outerShdw>
                  </a:effectLst>
                </a14:hiddenEffects>
              </a:ext>
            </a:extLst>
          </p:spPr>
          <p:txBody>
            <a:bodyPr lIns="90487" tIns="44450" rIns="90487" bIns="44450">
              <a:spAutoFit/>
            </a:bodyPr>
            <a:lstStyle/>
            <a:p>
              <a:pPr algn="l">
                <a:tabLst>
                  <a:tab pos="460375" algn="l"/>
                </a:tabLst>
                <a:defRPr/>
              </a:pPr>
              <a:r>
                <a:rPr lang="en-US" altLang="ko-KR" sz="2400" b="1">
                  <a:solidFill>
                    <a:srgbClr val="1E1BC5"/>
                  </a:solidFill>
                  <a:latin typeface="Lucida Handwriting" charset="0"/>
                  <a:ea typeface="굴림" charset="0"/>
                  <a:cs typeface="굴림" charset="0"/>
                </a:rPr>
                <a:t>Law/</a:t>
              </a:r>
              <a:endParaRPr lang="en-US" altLang="ko-KR" sz="1800" b="1">
                <a:solidFill>
                  <a:srgbClr val="1E1BC5"/>
                </a:solidFill>
                <a:latin typeface="Lucida Handwriting" charset="0"/>
                <a:ea typeface="굴림" charset="0"/>
                <a:cs typeface="굴림" charset="0"/>
              </a:endParaRPr>
            </a:p>
          </p:txBody>
        </p:sp>
        <p:grpSp>
          <p:nvGrpSpPr>
            <p:cNvPr id="29925" name="Group 26">
              <a:extLst>
                <a:ext uri="{FF2B5EF4-FFF2-40B4-BE49-F238E27FC236}">
                  <a16:creationId xmlns:a16="http://schemas.microsoft.com/office/drawing/2014/main" id="{1D158BCC-F151-BE49-957C-450B1D30591B}"/>
                </a:ext>
              </a:extLst>
            </p:cNvPr>
            <p:cNvGrpSpPr>
              <a:grpSpLocks/>
            </p:cNvGrpSpPr>
            <p:nvPr/>
          </p:nvGrpSpPr>
          <p:grpSpPr bwMode="auto">
            <a:xfrm>
              <a:off x="1344" y="1546"/>
              <a:ext cx="3404" cy="1813"/>
              <a:chOff x="1344" y="1546"/>
              <a:chExt cx="3404" cy="1813"/>
            </a:xfrm>
          </p:grpSpPr>
          <p:sp>
            <p:nvSpPr>
              <p:cNvPr id="284699" name="Line 27">
                <a:extLst>
                  <a:ext uri="{FF2B5EF4-FFF2-40B4-BE49-F238E27FC236}">
                    <a16:creationId xmlns:a16="http://schemas.microsoft.com/office/drawing/2014/main" id="{22EA34D3-328E-9345-9F55-179C568451BA}"/>
                  </a:ext>
                </a:extLst>
              </p:cNvPr>
              <p:cNvSpPr>
                <a:spLocks noChangeShapeType="1"/>
              </p:cNvSpPr>
              <p:nvPr/>
            </p:nvSpPr>
            <p:spPr bwMode="auto">
              <a:xfrm flipV="1">
                <a:off x="3671" y="3296"/>
                <a:ext cx="644" cy="12"/>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84700" name="Line 28">
                <a:extLst>
                  <a:ext uri="{FF2B5EF4-FFF2-40B4-BE49-F238E27FC236}">
                    <a16:creationId xmlns:a16="http://schemas.microsoft.com/office/drawing/2014/main" id="{3E53BAE1-D94B-6241-BFFF-36B7BE013620}"/>
                  </a:ext>
                </a:extLst>
              </p:cNvPr>
              <p:cNvSpPr>
                <a:spLocks noChangeShapeType="1"/>
              </p:cNvSpPr>
              <p:nvPr/>
            </p:nvSpPr>
            <p:spPr bwMode="auto">
              <a:xfrm>
                <a:off x="1344" y="3218"/>
                <a:ext cx="971" cy="71"/>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84701" name="Line 29">
                <a:extLst>
                  <a:ext uri="{FF2B5EF4-FFF2-40B4-BE49-F238E27FC236}">
                    <a16:creationId xmlns:a16="http://schemas.microsoft.com/office/drawing/2014/main" id="{45AFE56B-13B1-F64A-A14A-898649433414}"/>
                  </a:ext>
                </a:extLst>
              </p:cNvPr>
              <p:cNvSpPr>
                <a:spLocks noChangeShapeType="1"/>
              </p:cNvSpPr>
              <p:nvPr/>
            </p:nvSpPr>
            <p:spPr bwMode="auto">
              <a:xfrm>
                <a:off x="1506" y="2660"/>
                <a:ext cx="894" cy="484"/>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84702" name="Line 30">
                <a:extLst>
                  <a:ext uri="{FF2B5EF4-FFF2-40B4-BE49-F238E27FC236}">
                    <a16:creationId xmlns:a16="http://schemas.microsoft.com/office/drawing/2014/main" id="{0B3DE922-64D0-A444-8E7D-30EB182CF1F5}"/>
                  </a:ext>
                </a:extLst>
              </p:cNvPr>
              <p:cNvSpPr>
                <a:spLocks noChangeShapeType="1"/>
              </p:cNvSpPr>
              <p:nvPr/>
            </p:nvSpPr>
            <p:spPr bwMode="auto">
              <a:xfrm>
                <a:off x="1930" y="2122"/>
                <a:ext cx="582" cy="798"/>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84703" name="Line 31">
                <a:extLst>
                  <a:ext uri="{FF2B5EF4-FFF2-40B4-BE49-F238E27FC236}">
                    <a16:creationId xmlns:a16="http://schemas.microsoft.com/office/drawing/2014/main" id="{6392D9FE-BCEE-614D-ACC6-589AE8670601}"/>
                  </a:ext>
                </a:extLst>
              </p:cNvPr>
              <p:cNvSpPr>
                <a:spLocks noChangeShapeType="1"/>
              </p:cNvSpPr>
              <p:nvPr/>
            </p:nvSpPr>
            <p:spPr bwMode="auto">
              <a:xfrm rot="578684">
                <a:off x="2594" y="1808"/>
                <a:ext cx="279" cy="1052"/>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84704" name="Line 32">
                <a:extLst>
                  <a:ext uri="{FF2B5EF4-FFF2-40B4-BE49-F238E27FC236}">
                    <a16:creationId xmlns:a16="http://schemas.microsoft.com/office/drawing/2014/main" id="{D13CDCC4-1BA9-9248-B591-847C21D33089}"/>
                  </a:ext>
                </a:extLst>
              </p:cNvPr>
              <p:cNvSpPr>
                <a:spLocks noChangeShapeType="1"/>
              </p:cNvSpPr>
              <p:nvPr/>
            </p:nvSpPr>
            <p:spPr bwMode="auto">
              <a:xfrm flipH="1">
                <a:off x="3078" y="2071"/>
                <a:ext cx="591" cy="875"/>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84705" name="Line 33">
                <a:extLst>
                  <a:ext uri="{FF2B5EF4-FFF2-40B4-BE49-F238E27FC236}">
                    <a16:creationId xmlns:a16="http://schemas.microsoft.com/office/drawing/2014/main" id="{E53B405A-F07F-3E44-8676-4BD5A8F5FE00}"/>
                  </a:ext>
                </a:extLst>
              </p:cNvPr>
              <p:cNvSpPr>
                <a:spLocks noChangeShapeType="1"/>
              </p:cNvSpPr>
              <p:nvPr/>
            </p:nvSpPr>
            <p:spPr bwMode="auto">
              <a:xfrm flipH="1">
                <a:off x="3211" y="2410"/>
                <a:ext cx="797" cy="625"/>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84706" name="Line 34">
                <a:extLst>
                  <a:ext uri="{FF2B5EF4-FFF2-40B4-BE49-F238E27FC236}">
                    <a16:creationId xmlns:a16="http://schemas.microsoft.com/office/drawing/2014/main" id="{2A06D3BE-B18F-6C4B-93E3-0B4254B2E422}"/>
                  </a:ext>
                </a:extLst>
              </p:cNvPr>
              <p:cNvSpPr>
                <a:spLocks noChangeShapeType="1"/>
              </p:cNvSpPr>
              <p:nvPr/>
            </p:nvSpPr>
            <p:spPr bwMode="auto">
              <a:xfrm flipV="1">
                <a:off x="3264" y="2946"/>
                <a:ext cx="1017" cy="264"/>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84707" name="Rectangle 35">
                <a:extLst>
                  <a:ext uri="{FF2B5EF4-FFF2-40B4-BE49-F238E27FC236}">
                    <a16:creationId xmlns:a16="http://schemas.microsoft.com/office/drawing/2014/main" id="{31CA973D-AB96-684A-B430-6CD68D6CA0FC}"/>
                  </a:ext>
                </a:extLst>
              </p:cNvPr>
              <p:cNvSpPr>
                <a:spLocks noChangeArrowheads="1"/>
              </p:cNvSpPr>
              <p:nvPr/>
            </p:nvSpPr>
            <p:spPr bwMode="auto">
              <a:xfrm rot="5246759">
                <a:off x="2188" y="2384"/>
                <a:ext cx="1290" cy="2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tx1">
                          <a:alpha val="74998"/>
                        </a:schemeClr>
                      </a:outerShdw>
                    </a:effectLst>
                  </a14:hiddenEffects>
                </a:ext>
              </a:extLst>
            </p:spPr>
            <p:txBody>
              <a:bodyPr lIns="90487" tIns="44450" rIns="90487" bIns="44450">
                <a:spAutoFit/>
              </a:bodyPr>
              <a:lstStyle/>
              <a:p>
                <a:pPr algn="l">
                  <a:spcBef>
                    <a:spcPct val="50000"/>
                  </a:spcBef>
                  <a:defRPr/>
                </a:pPr>
                <a:r>
                  <a:rPr lang="en-US" altLang="ko-KR" sz="1800" b="1">
                    <a:solidFill>
                      <a:srgbClr val="1E1BC5"/>
                    </a:solidFill>
                    <a:latin typeface="Helvetica BlackOblique" charset="0"/>
                    <a:ea typeface="굴림" charset="0"/>
                    <a:cs typeface="굴림" charset="0"/>
                  </a:rPr>
                  <a:t>PROPHECIES</a:t>
                </a:r>
              </a:p>
            </p:txBody>
          </p:sp>
          <p:sp>
            <p:nvSpPr>
              <p:cNvPr id="284708" name="Rectangle 36">
                <a:extLst>
                  <a:ext uri="{FF2B5EF4-FFF2-40B4-BE49-F238E27FC236}">
                    <a16:creationId xmlns:a16="http://schemas.microsoft.com/office/drawing/2014/main" id="{951D3718-6350-D242-90CE-62AD95899983}"/>
                  </a:ext>
                </a:extLst>
              </p:cNvPr>
              <p:cNvSpPr>
                <a:spLocks noChangeArrowheads="1"/>
              </p:cNvSpPr>
              <p:nvPr/>
            </p:nvSpPr>
            <p:spPr bwMode="auto">
              <a:xfrm>
                <a:off x="3422" y="3143"/>
                <a:ext cx="1326" cy="2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tx1">
                          <a:alpha val="74998"/>
                        </a:schemeClr>
                      </a:outerShdw>
                    </a:effectLst>
                  </a14:hiddenEffects>
                </a:ext>
              </a:extLst>
            </p:spPr>
            <p:txBody>
              <a:bodyPr lIns="90487" tIns="44450" rIns="90487" bIns="44450">
                <a:spAutoFit/>
              </a:bodyPr>
              <a:lstStyle/>
              <a:p>
                <a:pPr algn="l">
                  <a:spcBef>
                    <a:spcPct val="50000"/>
                  </a:spcBef>
                  <a:defRPr/>
                </a:pPr>
                <a:r>
                  <a:rPr lang="en-US" altLang="ko-KR" sz="1600" b="1">
                    <a:solidFill>
                      <a:srgbClr val="1E1BC5"/>
                    </a:solidFill>
                    <a:latin typeface="Helvetica BlackOblique" charset="0"/>
                    <a:ea typeface="굴림" charset="0"/>
                    <a:cs typeface="굴림" charset="0"/>
                  </a:rPr>
                  <a:t>REVELATION</a:t>
                </a:r>
              </a:p>
            </p:txBody>
          </p:sp>
          <p:sp>
            <p:nvSpPr>
              <p:cNvPr id="284709" name="Rectangle 37">
                <a:extLst>
                  <a:ext uri="{FF2B5EF4-FFF2-40B4-BE49-F238E27FC236}">
                    <a16:creationId xmlns:a16="http://schemas.microsoft.com/office/drawing/2014/main" id="{4F21E012-5F1C-5F43-86DB-45AD93A38D97}"/>
                  </a:ext>
                </a:extLst>
              </p:cNvPr>
              <p:cNvSpPr>
                <a:spLocks noChangeArrowheads="1"/>
              </p:cNvSpPr>
              <p:nvPr/>
            </p:nvSpPr>
            <p:spPr bwMode="auto">
              <a:xfrm rot="3267768">
                <a:off x="1816" y="2521"/>
                <a:ext cx="1118" cy="2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tx1">
                          <a:alpha val="74998"/>
                        </a:schemeClr>
                      </a:outerShdw>
                    </a:effectLst>
                  </a14:hiddenEffects>
                </a:ext>
              </a:extLst>
            </p:spPr>
            <p:txBody>
              <a:bodyPr lIns="90487" tIns="44450" rIns="90487" bIns="44450">
                <a:spAutoFit/>
              </a:bodyPr>
              <a:lstStyle/>
              <a:p>
                <a:pPr algn="l">
                  <a:spcBef>
                    <a:spcPct val="50000"/>
                  </a:spcBef>
                  <a:defRPr/>
                </a:pPr>
                <a:r>
                  <a:rPr lang="en-US" altLang="ko-KR" sz="1800" b="1">
                    <a:solidFill>
                      <a:srgbClr val="1E1BC5"/>
                    </a:solidFill>
                    <a:latin typeface="Helvetica BlackOblique" charset="0"/>
                    <a:ea typeface="굴림" charset="0"/>
                    <a:cs typeface="굴림" charset="0"/>
                  </a:rPr>
                  <a:t>WRITINGS</a:t>
                </a:r>
              </a:p>
            </p:txBody>
          </p:sp>
          <p:sp>
            <p:nvSpPr>
              <p:cNvPr id="284710" name="Rectangle 38">
                <a:extLst>
                  <a:ext uri="{FF2B5EF4-FFF2-40B4-BE49-F238E27FC236}">
                    <a16:creationId xmlns:a16="http://schemas.microsoft.com/office/drawing/2014/main" id="{03D8CEA0-7155-0340-9A28-143B1291402C}"/>
                  </a:ext>
                </a:extLst>
              </p:cNvPr>
              <p:cNvSpPr>
                <a:spLocks noChangeArrowheads="1"/>
              </p:cNvSpPr>
              <p:nvPr/>
            </p:nvSpPr>
            <p:spPr bwMode="auto">
              <a:xfrm rot="20643327">
                <a:off x="3428" y="2833"/>
                <a:ext cx="902" cy="2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tx1">
                          <a:alpha val="74998"/>
                        </a:schemeClr>
                      </a:outerShdw>
                    </a:effectLst>
                  </a14:hiddenEffects>
                </a:ext>
              </a:extLst>
            </p:spPr>
            <p:txBody>
              <a:bodyPr lIns="90487" tIns="44450" rIns="90487" bIns="44450">
                <a:spAutoFit/>
              </a:bodyPr>
              <a:lstStyle/>
              <a:p>
                <a:pPr algn="l">
                  <a:spcBef>
                    <a:spcPct val="50000"/>
                  </a:spcBef>
                  <a:defRPr/>
                </a:pPr>
                <a:r>
                  <a:rPr lang="en-US" altLang="ko-KR" sz="1800" b="1">
                    <a:solidFill>
                      <a:srgbClr val="1E1BC5"/>
                    </a:solidFill>
                    <a:latin typeface="Helvetica BlackOblique" charset="0"/>
                    <a:ea typeface="굴림" charset="0"/>
                    <a:cs typeface="굴림" charset="0"/>
                  </a:rPr>
                  <a:t>EPISTLES</a:t>
                </a:r>
              </a:p>
            </p:txBody>
          </p:sp>
          <p:sp>
            <p:nvSpPr>
              <p:cNvPr id="284711" name="Rectangle 39">
                <a:extLst>
                  <a:ext uri="{FF2B5EF4-FFF2-40B4-BE49-F238E27FC236}">
                    <a16:creationId xmlns:a16="http://schemas.microsoft.com/office/drawing/2014/main" id="{907E4AA8-2EFC-6941-8390-61F535EA6B1C}"/>
                  </a:ext>
                </a:extLst>
              </p:cNvPr>
              <p:cNvSpPr>
                <a:spLocks noChangeArrowheads="1"/>
              </p:cNvSpPr>
              <p:nvPr/>
            </p:nvSpPr>
            <p:spPr bwMode="auto">
              <a:xfrm rot="19276533">
                <a:off x="3356" y="2465"/>
                <a:ext cx="622" cy="2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tx1">
                          <a:alpha val="74998"/>
                        </a:schemeClr>
                      </a:outerShdw>
                    </a:effectLst>
                  </a14:hiddenEffects>
                </a:ext>
              </a:extLst>
            </p:spPr>
            <p:txBody>
              <a:bodyPr lIns="90487" tIns="44450" rIns="90487" bIns="44450">
                <a:spAutoFit/>
              </a:bodyPr>
              <a:lstStyle/>
              <a:p>
                <a:pPr algn="l">
                  <a:spcBef>
                    <a:spcPct val="50000"/>
                  </a:spcBef>
                  <a:defRPr/>
                </a:pPr>
                <a:r>
                  <a:rPr lang="en-US" altLang="ko-KR" sz="1800" b="1">
                    <a:solidFill>
                      <a:srgbClr val="1E1BC5"/>
                    </a:solidFill>
                    <a:latin typeface="Helvetica BlackOblique" charset="0"/>
                    <a:ea typeface="굴림" charset="0"/>
                    <a:cs typeface="굴림" charset="0"/>
                  </a:rPr>
                  <a:t>ACTS</a:t>
                </a:r>
              </a:p>
            </p:txBody>
          </p:sp>
          <p:sp>
            <p:nvSpPr>
              <p:cNvPr id="284712" name="Rectangle 40">
                <a:extLst>
                  <a:ext uri="{FF2B5EF4-FFF2-40B4-BE49-F238E27FC236}">
                    <a16:creationId xmlns:a16="http://schemas.microsoft.com/office/drawing/2014/main" id="{78F2317B-FD8F-3442-BB49-D2B6649B2C80}"/>
                  </a:ext>
                </a:extLst>
              </p:cNvPr>
              <p:cNvSpPr>
                <a:spLocks noChangeArrowheads="1"/>
              </p:cNvSpPr>
              <p:nvPr/>
            </p:nvSpPr>
            <p:spPr bwMode="auto">
              <a:xfrm rot="1755647">
                <a:off x="1460" y="2753"/>
                <a:ext cx="1190" cy="2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tx1">
                          <a:alpha val="74998"/>
                        </a:schemeClr>
                      </a:outerShdw>
                    </a:effectLst>
                  </a14:hiddenEffects>
                </a:ext>
              </a:extLst>
            </p:spPr>
            <p:txBody>
              <a:bodyPr lIns="90487" tIns="44450" rIns="90487" bIns="44450">
                <a:spAutoFit/>
              </a:bodyPr>
              <a:lstStyle/>
              <a:p>
                <a:pPr algn="l">
                  <a:spcBef>
                    <a:spcPct val="50000"/>
                  </a:spcBef>
                  <a:defRPr/>
                </a:pPr>
                <a:r>
                  <a:rPr lang="en-US" altLang="ko-KR" sz="1800" b="1">
                    <a:solidFill>
                      <a:srgbClr val="1E1BC5"/>
                    </a:solidFill>
                    <a:latin typeface="Helvetica BlackOblique" charset="0"/>
                    <a:ea typeface="굴림" charset="0"/>
                    <a:cs typeface="굴림" charset="0"/>
                  </a:rPr>
                  <a:t>HISTORIES</a:t>
                </a:r>
              </a:p>
            </p:txBody>
          </p:sp>
          <p:sp>
            <p:nvSpPr>
              <p:cNvPr id="284713" name="Rectangle 41">
                <a:extLst>
                  <a:ext uri="{FF2B5EF4-FFF2-40B4-BE49-F238E27FC236}">
                    <a16:creationId xmlns:a16="http://schemas.microsoft.com/office/drawing/2014/main" id="{887A028D-849E-5042-947C-1C05B8801A45}"/>
                  </a:ext>
                </a:extLst>
              </p:cNvPr>
              <p:cNvSpPr>
                <a:spLocks noChangeArrowheads="1"/>
              </p:cNvSpPr>
              <p:nvPr/>
            </p:nvSpPr>
            <p:spPr bwMode="auto">
              <a:xfrm rot="240000">
                <a:off x="1596" y="3057"/>
                <a:ext cx="502" cy="2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tx1">
                          <a:alpha val="74998"/>
                        </a:schemeClr>
                      </a:outerShdw>
                    </a:effectLst>
                  </a14:hiddenEffects>
                </a:ext>
              </a:extLst>
            </p:spPr>
            <p:txBody>
              <a:bodyPr lIns="90487" tIns="44450" rIns="90487" bIns="44450">
                <a:spAutoFit/>
              </a:bodyPr>
              <a:lstStyle/>
              <a:p>
                <a:pPr algn="l">
                  <a:spcBef>
                    <a:spcPct val="50000"/>
                  </a:spcBef>
                  <a:defRPr/>
                </a:pPr>
                <a:r>
                  <a:rPr lang="en-US" altLang="ko-KR" sz="1800" b="1">
                    <a:solidFill>
                      <a:srgbClr val="1E1BC5"/>
                    </a:solidFill>
                    <a:latin typeface="Helvetica BlackOblique" charset="0"/>
                    <a:ea typeface="굴림" charset="0"/>
                    <a:cs typeface="굴림" charset="0"/>
                  </a:rPr>
                  <a:t>LAW</a:t>
                </a:r>
              </a:p>
            </p:txBody>
          </p:sp>
          <p:sp>
            <p:nvSpPr>
              <p:cNvPr id="284714" name="Rectangle 42">
                <a:extLst>
                  <a:ext uri="{FF2B5EF4-FFF2-40B4-BE49-F238E27FC236}">
                    <a16:creationId xmlns:a16="http://schemas.microsoft.com/office/drawing/2014/main" id="{DA119F3B-AFDC-E647-8D5C-D642438C7014}"/>
                  </a:ext>
                </a:extLst>
              </p:cNvPr>
              <p:cNvSpPr>
                <a:spLocks noChangeArrowheads="1"/>
              </p:cNvSpPr>
              <p:nvPr/>
            </p:nvSpPr>
            <p:spPr bwMode="auto">
              <a:xfrm rot="18254599">
                <a:off x="2914" y="2039"/>
                <a:ext cx="1222" cy="2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tx1">
                          <a:alpha val="74998"/>
                        </a:schemeClr>
                      </a:outerShdw>
                    </a:effectLst>
                  </a14:hiddenEffects>
                </a:ext>
              </a:extLst>
            </p:spPr>
            <p:txBody>
              <a:bodyPr lIns="90487" tIns="44450" rIns="90487" bIns="44450">
                <a:spAutoFit/>
              </a:bodyPr>
              <a:lstStyle/>
              <a:p>
                <a:pPr algn="l">
                  <a:spcBef>
                    <a:spcPct val="50000"/>
                  </a:spcBef>
                  <a:defRPr/>
                </a:pPr>
                <a:r>
                  <a:rPr lang="en-US" altLang="ko-KR" sz="1800" b="1">
                    <a:solidFill>
                      <a:srgbClr val="1E1BC5"/>
                    </a:solidFill>
                    <a:latin typeface="Helvetica BlackOblique" charset="0"/>
                    <a:ea typeface="굴림" charset="0"/>
                    <a:cs typeface="굴림" charset="0"/>
                  </a:rPr>
                  <a:t>GOSPELS</a:t>
                </a:r>
              </a:p>
            </p:txBody>
          </p:sp>
        </p:grpSp>
        <p:sp>
          <p:nvSpPr>
            <p:cNvPr id="284715" name="Rectangle 43">
              <a:extLst>
                <a:ext uri="{FF2B5EF4-FFF2-40B4-BE49-F238E27FC236}">
                  <a16:creationId xmlns:a16="http://schemas.microsoft.com/office/drawing/2014/main" id="{E21083C7-49AE-D341-9642-4CE34940240D}"/>
                </a:ext>
              </a:extLst>
            </p:cNvPr>
            <p:cNvSpPr>
              <a:spLocks noChangeArrowheads="1"/>
            </p:cNvSpPr>
            <p:nvPr/>
          </p:nvSpPr>
          <p:spPr bwMode="auto">
            <a:xfrm>
              <a:off x="-36" y="2829"/>
              <a:ext cx="1245" cy="3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7501" dir="3723739" algn="ctr" rotWithShape="0">
                      <a:schemeClr val="tx1">
                        <a:alpha val="74998"/>
                      </a:schemeClr>
                    </a:outerShdw>
                  </a:effectLst>
                </a14:hiddenEffects>
              </a:ext>
            </a:extLst>
          </p:spPr>
          <p:txBody>
            <a:bodyPr lIns="90487" tIns="44450" rIns="90487" bIns="44450">
              <a:spAutoFit/>
            </a:bodyPr>
            <a:lstStyle/>
            <a:p>
              <a:pPr algn="l">
                <a:defRPr/>
              </a:pPr>
              <a:r>
                <a:rPr lang="en-US" altLang="ko-KR" sz="2400" b="1">
                  <a:solidFill>
                    <a:srgbClr val="1E1BC5"/>
                  </a:solidFill>
                  <a:latin typeface="Lucida Handwriting" charset="0"/>
                  <a:ea typeface="굴림" charset="0"/>
                  <a:cs typeface="굴림" charset="0"/>
                </a:rPr>
                <a:t>Telescope</a:t>
              </a:r>
            </a:p>
          </p:txBody>
        </p:sp>
        <p:sp>
          <p:nvSpPr>
            <p:cNvPr id="284716" name="Rectangle 44">
              <a:extLst>
                <a:ext uri="{FF2B5EF4-FFF2-40B4-BE49-F238E27FC236}">
                  <a16:creationId xmlns:a16="http://schemas.microsoft.com/office/drawing/2014/main" id="{196BEB89-B899-544A-A877-10F6F3141329}"/>
                </a:ext>
              </a:extLst>
            </p:cNvPr>
            <p:cNvSpPr>
              <a:spLocks noChangeArrowheads="1"/>
            </p:cNvSpPr>
            <p:nvPr/>
          </p:nvSpPr>
          <p:spPr bwMode="auto">
            <a:xfrm>
              <a:off x="4467" y="2841"/>
              <a:ext cx="1356" cy="3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7501" dir="3723739" algn="ctr" rotWithShape="0">
                      <a:schemeClr val="tx1">
                        <a:alpha val="74998"/>
                      </a:schemeClr>
                    </a:outerShdw>
                  </a:effectLst>
                </a14:hiddenEffects>
              </a:ext>
            </a:extLst>
          </p:spPr>
          <p:txBody>
            <a:bodyPr lIns="90487" tIns="44450" rIns="90487" bIns="44450">
              <a:spAutoFit/>
            </a:bodyPr>
            <a:lstStyle/>
            <a:p>
              <a:pPr algn="l">
                <a:defRPr/>
              </a:pPr>
              <a:r>
                <a:rPr lang="en-US" altLang="ko-KR" sz="2400" b="1">
                  <a:solidFill>
                    <a:srgbClr val="1E1BC5"/>
                  </a:solidFill>
                  <a:latin typeface="Lucida Handwriting" charset="0"/>
                  <a:ea typeface="굴림" charset="0"/>
                  <a:cs typeface="굴림" charset="0"/>
                </a:rPr>
                <a:t>Telescope</a:t>
              </a:r>
            </a:p>
          </p:txBody>
        </p:sp>
        <p:sp>
          <p:nvSpPr>
            <p:cNvPr id="284717" name="Rectangle 45">
              <a:extLst>
                <a:ext uri="{FF2B5EF4-FFF2-40B4-BE49-F238E27FC236}">
                  <a16:creationId xmlns:a16="http://schemas.microsoft.com/office/drawing/2014/main" id="{8CC29292-05B3-604B-AF0B-5C01C0B1A245}"/>
                </a:ext>
              </a:extLst>
            </p:cNvPr>
            <p:cNvSpPr>
              <a:spLocks noChangeArrowheads="1"/>
            </p:cNvSpPr>
            <p:nvPr/>
          </p:nvSpPr>
          <p:spPr bwMode="auto">
            <a:xfrm>
              <a:off x="-54" y="3266"/>
              <a:ext cx="1154" cy="5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7501" dir="3723739" algn="ctr" rotWithShape="0">
                      <a:schemeClr val="tx1">
                        <a:alpha val="74998"/>
                      </a:schemeClr>
                    </a:outerShdw>
                  </a:effectLst>
                </a14:hiddenEffects>
              </a:ext>
            </a:extLst>
          </p:spPr>
          <p:txBody>
            <a:bodyPr lIns="90487" tIns="44450" rIns="90487" bIns="44450">
              <a:spAutoFit/>
            </a:bodyPr>
            <a:lstStyle/>
            <a:p>
              <a:pPr>
                <a:defRPr/>
              </a:pPr>
              <a:r>
                <a:rPr lang="en-US" altLang="ko-KR" sz="2400" b="1">
                  <a:solidFill>
                    <a:srgbClr val="1E1BC5"/>
                  </a:solidFill>
                  <a:latin typeface="Lucida Handwriting" charset="0"/>
                  <a:ea typeface="굴림" charset="0"/>
                  <a:cs typeface="굴림" charset="0"/>
                </a:rPr>
                <a:t>Eternity Past</a:t>
              </a:r>
            </a:p>
          </p:txBody>
        </p:sp>
        <p:sp>
          <p:nvSpPr>
            <p:cNvPr id="284718" name="Rectangle 46">
              <a:extLst>
                <a:ext uri="{FF2B5EF4-FFF2-40B4-BE49-F238E27FC236}">
                  <a16:creationId xmlns:a16="http://schemas.microsoft.com/office/drawing/2014/main" id="{8580355C-9384-1846-958C-2858B5C3A5C3}"/>
                </a:ext>
              </a:extLst>
            </p:cNvPr>
            <p:cNvSpPr>
              <a:spLocks noChangeArrowheads="1"/>
            </p:cNvSpPr>
            <p:nvPr/>
          </p:nvSpPr>
          <p:spPr bwMode="auto">
            <a:xfrm>
              <a:off x="4585" y="3266"/>
              <a:ext cx="1143" cy="5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7501" dir="3723739" algn="ctr" rotWithShape="0">
                      <a:schemeClr val="tx1">
                        <a:alpha val="74998"/>
                      </a:schemeClr>
                    </a:outerShdw>
                  </a:effectLst>
                </a14:hiddenEffects>
              </a:ext>
            </a:extLst>
          </p:spPr>
          <p:txBody>
            <a:bodyPr lIns="90487" tIns="44450" rIns="90487" bIns="44450">
              <a:spAutoFit/>
            </a:bodyPr>
            <a:lstStyle/>
            <a:p>
              <a:pPr>
                <a:defRPr/>
              </a:pPr>
              <a:r>
                <a:rPr lang="en-US" altLang="ko-KR" sz="2400" b="1">
                  <a:solidFill>
                    <a:srgbClr val="1E1BC5"/>
                  </a:solidFill>
                  <a:latin typeface="Lucida Handwriting" charset="0"/>
                  <a:ea typeface="굴림" charset="0"/>
                  <a:cs typeface="굴림" charset="0"/>
                </a:rPr>
                <a:t>Eternity Future</a:t>
              </a:r>
            </a:p>
          </p:txBody>
        </p:sp>
        <p:sp>
          <p:nvSpPr>
            <p:cNvPr id="284719" name="Text Box 47">
              <a:extLst>
                <a:ext uri="{FF2B5EF4-FFF2-40B4-BE49-F238E27FC236}">
                  <a16:creationId xmlns:a16="http://schemas.microsoft.com/office/drawing/2014/main" id="{6D4A6D9A-44C7-8D41-98A1-7B2CF6DAE37C}"/>
                </a:ext>
              </a:extLst>
            </p:cNvPr>
            <p:cNvSpPr txBox="1">
              <a:spLocks noChangeArrowheads="1"/>
            </p:cNvSpPr>
            <p:nvPr/>
          </p:nvSpPr>
          <p:spPr bwMode="auto">
            <a:xfrm>
              <a:off x="5177" y="3919"/>
              <a:ext cx="583" cy="214"/>
            </a:xfrm>
            <a:prstGeom prst="rect">
              <a:avLst/>
            </a:prstGeom>
            <a:noFill/>
            <a:ln>
              <a:noFill/>
            </a:ln>
            <a:effectLst/>
            <a:extLst>
              <a:ext uri="{909E8E84-426E-40dd-AFC4-6F175D3DCCD1}">
                <a14:hiddenFill xmlns="" xmlns:a14="http://schemas.microsoft.com/office/drawing/2010/main">
                  <a:solidFill>
                    <a:srgbClr val="000000"/>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altLang="ko-KR" sz="1400" b="1">
                  <a:solidFill>
                    <a:srgbClr val="1E1BC5"/>
                  </a:solidFill>
                  <a:latin typeface="Comic Sans MS" charset="0"/>
                  <a:ea typeface="굴림" charset="0"/>
                  <a:cs typeface="굴림" charset="0"/>
                </a:rPr>
                <a:t>06-27</a:t>
              </a:r>
            </a:p>
          </p:txBody>
        </p:sp>
        <p:sp>
          <p:nvSpPr>
            <p:cNvPr id="284720" name="Text Box 48">
              <a:extLst>
                <a:ext uri="{FF2B5EF4-FFF2-40B4-BE49-F238E27FC236}">
                  <a16:creationId xmlns:a16="http://schemas.microsoft.com/office/drawing/2014/main" id="{FC24308D-DDD3-4E46-8663-DCE41C050AA8}"/>
                </a:ext>
              </a:extLst>
            </p:cNvPr>
            <p:cNvSpPr txBox="1">
              <a:spLocks noChangeArrowheads="1"/>
            </p:cNvSpPr>
            <p:nvPr/>
          </p:nvSpPr>
          <p:spPr bwMode="auto">
            <a:xfrm>
              <a:off x="156" y="2350"/>
              <a:ext cx="1229" cy="3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3882" dir="2700000" algn="ctr" rotWithShape="0">
                      <a:schemeClr val="tx1">
                        <a:alpha val="74998"/>
                      </a:schemeClr>
                    </a:outerShdw>
                  </a:effectLst>
                </a14:hiddenEffects>
              </a:ext>
            </a:extLst>
          </p:spPr>
          <p:txBody>
            <a:bodyPr>
              <a:spAutoFit/>
            </a:bodyPr>
            <a:lstStyle/>
            <a:p>
              <a:pPr algn="l">
                <a:spcBef>
                  <a:spcPct val="50000"/>
                </a:spcBef>
                <a:defRPr/>
              </a:pPr>
              <a:r>
                <a:rPr lang="en-US" altLang="ko-KR" sz="2400" b="1">
                  <a:solidFill>
                    <a:srgbClr val="1E1BC5"/>
                  </a:solidFill>
                  <a:latin typeface="Lucida Handwriting" charset="0"/>
                  <a:ea typeface="굴림" charset="0"/>
                  <a:cs typeface="굴림" charset="0"/>
                </a:rPr>
                <a:t>Promise </a:t>
              </a:r>
            </a:p>
          </p:txBody>
        </p:sp>
        <p:sp>
          <p:nvSpPr>
            <p:cNvPr id="284721" name="Text Box 49">
              <a:extLst>
                <a:ext uri="{FF2B5EF4-FFF2-40B4-BE49-F238E27FC236}">
                  <a16:creationId xmlns:a16="http://schemas.microsoft.com/office/drawing/2014/main" id="{99917CD0-3BAE-FA43-AC66-53AD45574EBD}"/>
                </a:ext>
              </a:extLst>
            </p:cNvPr>
            <p:cNvSpPr txBox="1">
              <a:spLocks noChangeArrowheads="1"/>
            </p:cNvSpPr>
            <p:nvPr/>
          </p:nvSpPr>
          <p:spPr bwMode="auto">
            <a:xfrm>
              <a:off x="4281" y="2350"/>
              <a:ext cx="1743" cy="3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71842" dir="2700000" algn="ctr" rotWithShape="0">
                      <a:schemeClr val="tx1">
                        <a:alpha val="74998"/>
                      </a:schemeClr>
                    </a:outerShdw>
                  </a:effectLst>
                </a14:hiddenEffects>
              </a:ext>
            </a:extLst>
          </p:spPr>
          <p:txBody>
            <a:bodyPr>
              <a:spAutoFit/>
            </a:bodyPr>
            <a:lstStyle/>
            <a:p>
              <a:pPr algn="l">
                <a:defRPr/>
              </a:pPr>
              <a:r>
                <a:rPr lang="en-US" altLang="ko-KR" sz="2400" b="1">
                  <a:solidFill>
                    <a:srgbClr val="1E1BC5"/>
                  </a:solidFill>
                  <a:latin typeface="Lucida Handwriting" charset="0"/>
                  <a:ea typeface="굴림" charset="0"/>
                  <a:cs typeface="굴림" charset="0"/>
                </a:rPr>
                <a:t>Fulfillment</a:t>
              </a:r>
              <a:endParaRPr lang="en-US" altLang="ko-KR">
                <a:solidFill>
                  <a:srgbClr val="1E1BC5"/>
                </a:solidFill>
                <a:latin typeface="Times" charset="0"/>
                <a:ea typeface="굴림" charset="0"/>
                <a:cs typeface="굴림" charset="0"/>
              </a:endParaRPr>
            </a:p>
          </p:txBody>
        </p:sp>
        <p:sp>
          <p:nvSpPr>
            <p:cNvPr id="284722" name="Line 50">
              <a:extLst>
                <a:ext uri="{FF2B5EF4-FFF2-40B4-BE49-F238E27FC236}">
                  <a16:creationId xmlns:a16="http://schemas.microsoft.com/office/drawing/2014/main" id="{F22B5695-698E-BB4F-8327-8CA173398A5C}"/>
                </a:ext>
              </a:extLst>
            </p:cNvPr>
            <p:cNvSpPr>
              <a:spLocks noChangeShapeType="1"/>
            </p:cNvSpPr>
            <p:nvPr/>
          </p:nvSpPr>
          <p:spPr bwMode="auto">
            <a:xfrm>
              <a:off x="4495" y="1187"/>
              <a:ext cx="611" cy="0"/>
            </a:xfrm>
            <a:prstGeom prst="line">
              <a:avLst/>
            </a:prstGeom>
            <a:noFill/>
            <a:ln w="28575">
              <a:solidFill>
                <a:srgbClr val="023CCC"/>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tx1">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84723" name="Line 51">
              <a:extLst>
                <a:ext uri="{FF2B5EF4-FFF2-40B4-BE49-F238E27FC236}">
                  <a16:creationId xmlns:a16="http://schemas.microsoft.com/office/drawing/2014/main" id="{F2EA90A9-5D8D-8F44-8504-109ADEB128A4}"/>
                </a:ext>
              </a:extLst>
            </p:cNvPr>
            <p:cNvSpPr>
              <a:spLocks noChangeShapeType="1"/>
            </p:cNvSpPr>
            <p:nvPr/>
          </p:nvSpPr>
          <p:spPr bwMode="auto">
            <a:xfrm>
              <a:off x="4627" y="1670"/>
              <a:ext cx="611" cy="0"/>
            </a:xfrm>
            <a:prstGeom prst="line">
              <a:avLst/>
            </a:prstGeom>
            <a:noFill/>
            <a:ln w="28575">
              <a:solidFill>
                <a:srgbClr val="023CCC"/>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tx1">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84724" name="Line 52">
              <a:extLst>
                <a:ext uri="{FF2B5EF4-FFF2-40B4-BE49-F238E27FC236}">
                  <a16:creationId xmlns:a16="http://schemas.microsoft.com/office/drawing/2014/main" id="{24E5A0CE-43FC-2741-9843-B1CD385D79D7}"/>
                </a:ext>
              </a:extLst>
            </p:cNvPr>
            <p:cNvSpPr>
              <a:spLocks noChangeShapeType="1"/>
            </p:cNvSpPr>
            <p:nvPr/>
          </p:nvSpPr>
          <p:spPr bwMode="auto">
            <a:xfrm>
              <a:off x="4687" y="2089"/>
              <a:ext cx="611" cy="0"/>
            </a:xfrm>
            <a:prstGeom prst="line">
              <a:avLst/>
            </a:prstGeom>
            <a:noFill/>
            <a:ln w="28575">
              <a:solidFill>
                <a:srgbClr val="023CCC"/>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tx1">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84725" name="Line 53">
              <a:extLst>
                <a:ext uri="{FF2B5EF4-FFF2-40B4-BE49-F238E27FC236}">
                  <a16:creationId xmlns:a16="http://schemas.microsoft.com/office/drawing/2014/main" id="{A8CD0535-E144-664F-9D85-CEE44A5D1194}"/>
                </a:ext>
              </a:extLst>
            </p:cNvPr>
            <p:cNvSpPr>
              <a:spLocks noChangeShapeType="1"/>
            </p:cNvSpPr>
            <p:nvPr/>
          </p:nvSpPr>
          <p:spPr bwMode="auto">
            <a:xfrm>
              <a:off x="4783" y="2787"/>
              <a:ext cx="611" cy="0"/>
            </a:xfrm>
            <a:prstGeom prst="line">
              <a:avLst/>
            </a:prstGeom>
            <a:noFill/>
            <a:ln w="28575">
              <a:solidFill>
                <a:srgbClr val="023CCC"/>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tx1">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84726" name="Line 54">
              <a:extLst>
                <a:ext uri="{FF2B5EF4-FFF2-40B4-BE49-F238E27FC236}">
                  <a16:creationId xmlns:a16="http://schemas.microsoft.com/office/drawing/2014/main" id="{5DED2F70-3195-674E-A19F-9DC7A1D6A67D}"/>
                </a:ext>
              </a:extLst>
            </p:cNvPr>
            <p:cNvSpPr>
              <a:spLocks noChangeShapeType="1"/>
            </p:cNvSpPr>
            <p:nvPr/>
          </p:nvSpPr>
          <p:spPr bwMode="auto">
            <a:xfrm>
              <a:off x="546" y="1193"/>
              <a:ext cx="611" cy="0"/>
            </a:xfrm>
            <a:prstGeom prst="line">
              <a:avLst/>
            </a:prstGeom>
            <a:noFill/>
            <a:ln w="28575">
              <a:solidFill>
                <a:srgbClr val="023CCC"/>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tx1">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84727" name="Line 55">
              <a:extLst>
                <a:ext uri="{FF2B5EF4-FFF2-40B4-BE49-F238E27FC236}">
                  <a16:creationId xmlns:a16="http://schemas.microsoft.com/office/drawing/2014/main" id="{CD48F16C-F301-FD43-BECC-59D35F8E3748}"/>
                </a:ext>
              </a:extLst>
            </p:cNvPr>
            <p:cNvSpPr>
              <a:spLocks noChangeShapeType="1"/>
            </p:cNvSpPr>
            <p:nvPr/>
          </p:nvSpPr>
          <p:spPr bwMode="auto">
            <a:xfrm>
              <a:off x="480" y="1676"/>
              <a:ext cx="611" cy="0"/>
            </a:xfrm>
            <a:prstGeom prst="line">
              <a:avLst/>
            </a:prstGeom>
            <a:noFill/>
            <a:ln w="28575">
              <a:solidFill>
                <a:srgbClr val="023CCC"/>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tx1">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84728" name="Line 56">
              <a:extLst>
                <a:ext uri="{FF2B5EF4-FFF2-40B4-BE49-F238E27FC236}">
                  <a16:creationId xmlns:a16="http://schemas.microsoft.com/office/drawing/2014/main" id="{84D2518E-2977-DA4E-85C2-C70A8937E576}"/>
                </a:ext>
              </a:extLst>
            </p:cNvPr>
            <p:cNvSpPr>
              <a:spLocks noChangeShapeType="1"/>
            </p:cNvSpPr>
            <p:nvPr/>
          </p:nvSpPr>
          <p:spPr bwMode="auto">
            <a:xfrm>
              <a:off x="423" y="2086"/>
              <a:ext cx="611" cy="0"/>
            </a:xfrm>
            <a:prstGeom prst="line">
              <a:avLst/>
            </a:prstGeom>
            <a:noFill/>
            <a:ln w="28575">
              <a:solidFill>
                <a:srgbClr val="023CCC"/>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tx1">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84729" name="Line 57">
              <a:extLst>
                <a:ext uri="{FF2B5EF4-FFF2-40B4-BE49-F238E27FC236}">
                  <a16:creationId xmlns:a16="http://schemas.microsoft.com/office/drawing/2014/main" id="{6F69255F-9DE7-EF48-B9E4-023D9B643278}"/>
                </a:ext>
              </a:extLst>
            </p:cNvPr>
            <p:cNvSpPr>
              <a:spLocks noChangeShapeType="1"/>
            </p:cNvSpPr>
            <p:nvPr/>
          </p:nvSpPr>
          <p:spPr bwMode="auto">
            <a:xfrm>
              <a:off x="312" y="2766"/>
              <a:ext cx="611" cy="0"/>
            </a:xfrm>
            <a:prstGeom prst="line">
              <a:avLst/>
            </a:prstGeom>
            <a:noFill/>
            <a:ln w="28575">
              <a:solidFill>
                <a:srgbClr val="023CCC"/>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tx1">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84730" name="Rectangle 58">
              <a:extLst>
                <a:ext uri="{FF2B5EF4-FFF2-40B4-BE49-F238E27FC236}">
                  <a16:creationId xmlns:a16="http://schemas.microsoft.com/office/drawing/2014/main" id="{57238890-4F42-2F45-BC95-C336EECB9AD8}"/>
                </a:ext>
              </a:extLst>
            </p:cNvPr>
            <p:cNvSpPr>
              <a:spLocks noChangeArrowheads="1"/>
            </p:cNvSpPr>
            <p:nvPr/>
          </p:nvSpPr>
          <p:spPr bwMode="auto">
            <a:xfrm>
              <a:off x="1006" y="3634"/>
              <a:ext cx="1525" cy="3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7501" dir="3723739" algn="ctr" rotWithShape="0">
                      <a:schemeClr val="tx1">
                        <a:alpha val="74998"/>
                      </a:schemeClr>
                    </a:outerShdw>
                  </a:effectLst>
                </a14:hiddenEffects>
              </a:ext>
            </a:extLst>
          </p:spPr>
          <p:txBody>
            <a:bodyPr lIns="90487" tIns="44450" rIns="90487" bIns="44450">
              <a:spAutoFit/>
            </a:bodyPr>
            <a:lstStyle/>
            <a:p>
              <a:pPr algn="l">
                <a:defRPr/>
              </a:pPr>
              <a:r>
                <a:rPr lang="en-US" altLang="ko-KR" sz="2400" b="1">
                  <a:solidFill>
                    <a:srgbClr val="1E1BC5"/>
                  </a:solidFill>
                  <a:latin typeface="Lucida Handwriting" charset="0"/>
                  <a:ea typeface="굴림" charset="0"/>
                  <a:cs typeface="굴림" charset="0"/>
                </a:rPr>
                <a:t>Microscope</a:t>
              </a:r>
            </a:p>
          </p:txBody>
        </p:sp>
        <p:sp>
          <p:nvSpPr>
            <p:cNvPr id="284731" name="Text Box 59">
              <a:extLst>
                <a:ext uri="{FF2B5EF4-FFF2-40B4-BE49-F238E27FC236}">
                  <a16:creationId xmlns:a16="http://schemas.microsoft.com/office/drawing/2014/main" id="{71C1068D-E7A2-D749-A378-58846A6A2C80}"/>
                </a:ext>
              </a:extLst>
            </p:cNvPr>
            <p:cNvSpPr txBox="1">
              <a:spLocks noChangeArrowheads="1"/>
            </p:cNvSpPr>
            <p:nvPr/>
          </p:nvSpPr>
          <p:spPr bwMode="auto">
            <a:xfrm>
              <a:off x="951" y="2540"/>
              <a:ext cx="116" cy="4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endParaRPr lang="ko-KR" altLang="en-US">
                <a:solidFill>
                  <a:srgbClr val="1E1BC5"/>
                </a:solidFill>
                <a:latin typeface="Times" charset="0"/>
                <a:ea typeface="굴림" charset="0"/>
                <a:cs typeface="굴림" charset="0"/>
              </a:endParaRPr>
            </a:p>
          </p:txBody>
        </p:sp>
        <p:sp>
          <p:nvSpPr>
            <p:cNvPr id="284732" name="Rectangle 60">
              <a:extLst>
                <a:ext uri="{FF2B5EF4-FFF2-40B4-BE49-F238E27FC236}">
                  <a16:creationId xmlns:a16="http://schemas.microsoft.com/office/drawing/2014/main" id="{C124A15F-102D-5D4A-BCF6-17F978665901}"/>
                </a:ext>
              </a:extLst>
            </p:cNvPr>
            <p:cNvSpPr>
              <a:spLocks noChangeArrowheads="1"/>
            </p:cNvSpPr>
            <p:nvPr/>
          </p:nvSpPr>
          <p:spPr bwMode="auto">
            <a:xfrm>
              <a:off x="2723" y="3490"/>
              <a:ext cx="1470" cy="4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63500" dir="3187806" algn="ctr" rotWithShape="0">
                      <a:schemeClr val="tx1">
                        <a:alpha val="74998"/>
                      </a:schemeClr>
                    </a:outerShdw>
                  </a:effectLst>
                </a14:hiddenEffects>
              </a:ext>
            </a:extLst>
          </p:spPr>
          <p:txBody>
            <a:bodyPr lIns="90487" tIns="44450" rIns="90487" bIns="44450">
              <a:spAutoFit/>
            </a:bodyPr>
            <a:lstStyle/>
            <a:p>
              <a:pPr algn="l">
                <a:defRPr/>
              </a:pPr>
              <a:r>
                <a:rPr lang="en-US" altLang="ko-KR" sz="2000" b="1">
                  <a:solidFill>
                    <a:srgbClr val="1E1BC5"/>
                  </a:solidFill>
                  <a:latin typeface="Lucida Handwriting" charset="0"/>
                  <a:ea typeface="굴림" charset="0"/>
                  <a:cs typeface="굴림" charset="0"/>
                </a:rPr>
                <a:t>2 Telescopes</a:t>
              </a:r>
              <a:endParaRPr lang="en-US" altLang="ko-KR" sz="2000" b="1" u="sng">
                <a:solidFill>
                  <a:srgbClr val="1E1BC5"/>
                </a:solidFill>
                <a:latin typeface="Lucida Handwriting" charset="0"/>
                <a:ea typeface="굴림" charset="0"/>
                <a:cs typeface="굴림" charset="0"/>
              </a:endParaRPr>
            </a:p>
            <a:p>
              <a:pPr algn="l">
                <a:defRPr/>
              </a:pPr>
              <a:r>
                <a:rPr lang="en-US" altLang="ko-KR" sz="2000" b="1">
                  <a:solidFill>
                    <a:srgbClr val="1E1BC5"/>
                  </a:solidFill>
                  <a:latin typeface="Lucida Handwriting" charset="0"/>
                  <a:ea typeface="굴림" charset="0"/>
                  <a:cs typeface="굴림" charset="0"/>
                </a:rPr>
                <a:t>1 Microscope</a:t>
              </a:r>
              <a:endParaRPr lang="en-US" altLang="ko-KR" sz="2000" b="1" u="sng">
                <a:solidFill>
                  <a:srgbClr val="1E1BC5"/>
                </a:solidFill>
                <a:latin typeface="Lucida Handwriting" charset="0"/>
                <a:ea typeface="굴림" charset="0"/>
                <a:cs typeface="굴림" charset="0"/>
              </a:endParaRPr>
            </a:p>
          </p:txBody>
        </p:sp>
        <p:grpSp>
          <p:nvGrpSpPr>
            <p:cNvPr id="29944" name="Group 61">
              <a:extLst>
                <a:ext uri="{FF2B5EF4-FFF2-40B4-BE49-F238E27FC236}">
                  <a16:creationId xmlns:a16="http://schemas.microsoft.com/office/drawing/2014/main" id="{FEF8BEB4-9493-5A45-8BB7-5EB2D36DCC59}"/>
                </a:ext>
              </a:extLst>
            </p:cNvPr>
            <p:cNvGrpSpPr>
              <a:grpSpLocks/>
            </p:cNvGrpSpPr>
            <p:nvPr/>
          </p:nvGrpSpPr>
          <p:grpSpPr bwMode="auto">
            <a:xfrm>
              <a:off x="3444" y="371"/>
              <a:ext cx="443" cy="604"/>
              <a:chOff x="2464" y="201"/>
              <a:chExt cx="443" cy="604"/>
            </a:xfrm>
          </p:grpSpPr>
          <p:sp>
            <p:nvSpPr>
              <p:cNvPr id="284734" name="Rectangle 62">
                <a:extLst>
                  <a:ext uri="{FF2B5EF4-FFF2-40B4-BE49-F238E27FC236}">
                    <a16:creationId xmlns:a16="http://schemas.microsoft.com/office/drawing/2014/main" id="{2F769A6A-7808-F340-9237-FCF8AF936468}"/>
                  </a:ext>
                </a:extLst>
              </p:cNvPr>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a:effectLst/>
              <a:extLst>
                <a:ext uri="{AF507438-7753-43e0-B8FC-AC1667EBCBE1}">
                  <a14:hiddenEffects xmlns="" xmlns:a14="http://schemas.microsoft.com/office/drawing/2010/main">
                    <a:effectLst>
                      <a:outerShdw blurRad="63500" dist="29783" dir="1514402" algn="ctr" rotWithShape="0">
                        <a:schemeClr val="tx1">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84735" name="Rectangle 63">
                <a:extLst>
                  <a:ext uri="{FF2B5EF4-FFF2-40B4-BE49-F238E27FC236}">
                    <a16:creationId xmlns:a16="http://schemas.microsoft.com/office/drawing/2014/main" id="{4010DC19-FCD1-8849-A73A-D174FA1CFC5B}"/>
                  </a:ext>
                </a:extLst>
              </p:cNvPr>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a:effectLst/>
              <a:extLst>
                <a:ext uri="{AF507438-7753-43e0-B8FC-AC1667EBCBE1}">
                  <a14:hiddenEffects xmlns="" xmlns:a14="http://schemas.microsoft.com/office/drawing/2010/main">
                    <a:effectLst>
                      <a:outerShdw blurRad="63500" dist="29783" dir="1514402" algn="ctr" rotWithShape="0">
                        <a:schemeClr val="tx1">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84736" name="Rectangle 64">
                <a:extLst>
                  <a:ext uri="{FF2B5EF4-FFF2-40B4-BE49-F238E27FC236}">
                    <a16:creationId xmlns:a16="http://schemas.microsoft.com/office/drawing/2014/main" id="{D1D454E1-6A9B-784F-B958-33A28E672C6D}"/>
                  </a:ext>
                </a:extLst>
              </p:cNvPr>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a:effectLst/>
              <a:extLst>
                <a:ext uri="{AF507438-7753-43e0-B8FC-AC1667EBCBE1}">
                  <a14:hiddenEffects xmlns="" xmlns:a14="http://schemas.microsoft.com/office/drawing/2010/main">
                    <a:effectLst>
                      <a:outerShdw blurRad="63500" dist="29783" dir="1514402"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grpSp>
        <p:nvGrpSpPr>
          <p:cNvPr id="29698" name="Group 65">
            <a:extLst>
              <a:ext uri="{FF2B5EF4-FFF2-40B4-BE49-F238E27FC236}">
                <a16:creationId xmlns:a16="http://schemas.microsoft.com/office/drawing/2014/main" id="{B5ED35BC-B47B-7B40-80FD-48E4A25B34BD}"/>
              </a:ext>
            </a:extLst>
          </p:cNvPr>
          <p:cNvGrpSpPr>
            <a:grpSpLocks/>
          </p:cNvGrpSpPr>
          <p:nvPr/>
        </p:nvGrpSpPr>
        <p:grpSpPr bwMode="auto">
          <a:xfrm>
            <a:off x="-331788" y="0"/>
            <a:ext cx="10010776" cy="6858000"/>
            <a:chOff x="-218" y="0"/>
            <a:chExt cx="6242" cy="4320"/>
          </a:xfrm>
        </p:grpSpPr>
        <p:sp>
          <p:nvSpPr>
            <p:cNvPr id="284738" name="Rectangle 66">
              <a:extLst>
                <a:ext uri="{FF2B5EF4-FFF2-40B4-BE49-F238E27FC236}">
                  <a16:creationId xmlns:a16="http://schemas.microsoft.com/office/drawing/2014/main" id="{817FC834-DCD4-904F-97CF-EC65E25C6E4E}"/>
                </a:ext>
              </a:extLst>
            </p:cNvPr>
            <p:cNvSpPr>
              <a:spLocks noChangeArrowheads="1"/>
            </p:cNvSpPr>
            <p:nvPr/>
          </p:nvSpPr>
          <p:spPr bwMode="auto">
            <a:xfrm>
              <a:off x="1992" y="191"/>
              <a:ext cx="181" cy="1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84739" name="Rectangle 67">
              <a:extLst>
                <a:ext uri="{FF2B5EF4-FFF2-40B4-BE49-F238E27FC236}">
                  <a16:creationId xmlns:a16="http://schemas.microsoft.com/office/drawing/2014/main" id="{DABA917B-76AB-8E47-99B1-5E89071CFBAF}"/>
                </a:ext>
              </a:extLst>
            </p:cNvPr>
            <p:cNvSpPr>
              <a:spLocks noChangeArrowheads="1"/>
            </p:cNvSpPr>
            <p:nvPr/>
          </p:nvSpPr>
          <p:spPr bwMode="auto">
            <a:xfrm>
              <a:off x="1993" y="396"/>
              <a:ext cx="200" cy="1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84740" name="Rectangle 68">
              <a:extLst>
                <a:ext uri="{FF2B5EF4-FFF2-40B4-BE49-F238E27FC236}">
                  <a16:creationId xmlns:a16="http://schemas.microsoft.com/office/drawing/2014/main" id="{C4D92F0E-029A-C742-8662-F832CC9845E5}"/>
                </a:ext>
              </a:extLst>
            </p:cNvPr>
            <p:cNvSpPr>
              <a:spLocks noChangeArrowheads="1"/>
            </p:cNvSpPr>
            <p:nvPr/>
          </p:nvSpPr>
          <p:spPr bwMode="auto">
            <a:xfrm>
              <a:off x="2155" y="107"/>
              <a:ext cx="1188" cy="2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85194" dir="3806097" algn="ctr" rotWithShape="0">
                      <a:schemeClr val="tx1">
                        <a:alpha val="74998"/>
                      </a:schemeClr>
                    </a:outerShdw>
                  </a:effectLst>
                </a14:hiddenEffects>
              </a:ext>
            </a:extLst>
          </p:spPr>
          <p:txBody>
            <a:bodyPr wrap="none" lIns="90487" tIns="44450" rIns="90487" bIns="44450">
              <a:spAutoFit/>
            </a:bodyPr>
            <a:lstStyle/>
            <a:p>
              <a:pPr algn="l">
                <a:defRPr/>
              </a:pPr>
              <a:r>
                <a:rPr lang="en-US" altLang="ko-KR" sz="2000" b="1">
                  <a:solidFill>
                    <a:srgbClr val="30F6FD"/>
                  </a:solidFill>
                  <a:latin typeface="Lucida Handwriting" charset="0"/>
                  <a:ea typeface="굴림" charset="0"/>
                  <a:cs typeface="굴림" charset="0"/>
                </a:rPr>
                <a:t>1600 years</a:t>
              </a:r>
            </a:p>
          </p:txBody>
        </p:sp>
        <p:sp>
          <p:nvSpPr>
            <p:cNvPr id="284741" name="Rectangle 69">
              <a:extLst>
                <a:ext uri="{FF2B5EF4-FFF2-40B4-BE49-F238E27FC236}">
                  <a16:creationId xmlns:a16="http://schemas.microsoft.com/office/drawing/2014/main" id="{6550B810-AA40-A743-9C2B-1A1E17D3D29C}"/>
                </a:ext>
              </a:extLst>
            </p:cNvPr>
            <p:cNvSpPr>
              <a:spLocks noChangeArrowheads="1"/>
            </p:cNvSpPr>
            <p:nvPr/>
          </p:nvSpPr>
          <p:spPr bwMode="auto">
            <a:xfrm>
              <a:off x="2151" y="335"/>
              <a:ext cx="1207" cy="2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85194" dir="3806097" algn="ctr" rotWithShape="0">
                      <a:schemeClr val="tx1">
                        <a:alpha val="74998"/>
                      </a:schemeClr>
                    </a:outerShdw>
                  </a:effectLst>
                </a14:hiddenEffects>
              </a:ext>
            </a:extLst>
          </p:spPr>
          <p:txBody>
            <a:bodyPr wrap="none" lIns="90487" tIns="44450" rIns="90487" bIns="44450">
              <a:spAutoFit/>
            </a:bodyPr>
            <a:lstStyle/>
            <a:p>
              <a:pPr algn="l">
                <a:defRPr/>
              </a:pPr>
              <a:r>
                <a:rPr lang="en-US" altLang="ko-KR" sz="2000" b="1">
                  <a:solidFill>
                    <a:srgbClr val="30F6FD"/>
                  </a:solidFill>
                  <a:latin typeface="Lucida Handwriting" charset="0"/>
                  <a:ea typeface="굴림" charset="0"/>
                  <a:cs typeface="굴림" charset="0"/>
                </a:rPr>
                <a:t>40 authors</a:t>
              </a:r>
            </a:p>
          </p:txBody>
        </p:sp>
        <p:sp>
          <p:nvSpPr>
            <p:cNvPr id="284742" name="Rectangle 70">
              <a:extLst>
                <a:ext uri="{FF2B5EF4-FFF2-40B4-BE49-F238E27FC236}">
                  <a16:creationId xmlns:a16="http://schemas.microsoft.com/office/drawing/2014/main" id="{AE8489C3-8AFB-634B-862A-E358B8BAC744}"/>
                </a:ext>
              </a:extLst>
            </p:cNvPr>
            <p:cNvSpPr>
              <a:spLocks noChangeArrowheads="1"/>
            </p:cNvSpPr>
            <p:nvPr/>
          </p:nvSpPr>
          <p:spPr bwMode="auto">
            <a:xfrm>
              <a:off x="2312" y="610"/>
              <a:ext cx="1062" cy="2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7501" dir="3723739" algn="ctr" rotWithShape="0">
                      <a:schemeClr val="tx1">
                        <a:alpha val="74998"/>
                      </a:schemeClr>
                    </a:outerShdw>
                  </a:effectLst>
                </a14:hiddenEffects>
              </a:ext>
            </a:extLst>
          </p:spPr>
          <p:txBody>
            <a:bodyPr lIns="90487" tIns="44450" rIns="90487" bIns="44450">
              <a:spAutoFit/>
            </a:bodyPr>
            <a:lstStyle/>
            <a:p>
              <a:pPr algn="l">
                <a:spcBef>
                  <a:spcPct val="50000"/>
                </a:spcBef>
                <a:defRPr/>
              </a:pPr>
              <a:r>
                <a:rPr lang="en-US" altLang="ko-KR" sz="1600" b="1">
                  <a:solidFill>
                    <a:srgbClr val="30F6FD"/>
                  </a:solidFill>
                  <a:latin typeface="Times" charset="0"/>
                  <a:ea typeface="굴림" charset="0"/>
                  <a:cs typeface="굴림" charset="0"/>
                </a:rPr>
                <a:t>ONE THEME:</a:t>
              </a:r>
            </a:p>
          </p:txBody>
        </p:sp>
        <p:sp>
          <p:nvSpPr>
            <p:cNvPr id="284743" name="Rectangle 71">
              <a:extLst>
                <a:ext uri="{FF2B5EF4-FFF2-40B4-BE49-F238E27FC236}">
                  <a16:creationId xmlns:a16="http://schemas.microsoft.com/office/drawing/2014/main" id="{30DEF0BD-0309-3147-BB56-6502C31EAFA6}"/>
                </a:ext>
              </a:extLst>
            </p:cNvPr>
            <p:cNvSpPr>
              <a:spLocks noChangeArrowheads="1"/>
            </p:cNvSpPr>
            <p:nvPr/>
          </p:nvSpPr>
          <p:spPr bwMode="auto">
            <a:xfrm>
              <a:off x="1990" y="638"/>
              <a:ext cx="192" cy="1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84744" name="Rectangle 72">
              <a:extLst>
                <a:ext uri="{FF2B5EF4-FFF2-40B4-BE49-F238E27FC236}">
                  <a16:creationId xmlns:a16="http://schemas.microsoft.com/office/drawing/2014/main" id="{068C80CF-4EA9-E740-A1E6-B35074E0850A}"/>
                </a:ext>
              </a:extLst>
            </p:cNvPr>
            <p:cNvSpPr>
              <a:spLocks noChangeArrowheads="1"/>
            </p:cNvSpPr>
            <p:nvPr/>
          </p:nvSpPr>
          <p:spPr bwMode="auto">
            <a:xfrm>
              <a:off x="1925" y="743"/>
              <a:ext cx="1806" cy="2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85194" dir="3806097" algn="ctr" rotWithShape="0">
                      <a:schemeClr val="tx1">
                        <a:alpha val="74998"/>
                      </a:schemeClr>
                    </a:outerShdw>
                  </a:effectLst>
                </a14:hiddenEffects>
              </a:ext>
            </a:extLst>
          </p:spPr>
          <p:txBody>
            <a:bodyPr lIns="90487" tIns="44450" rIns="90487" bIns="44450">
              <a:spAutoFit/>
            </a:bodyPr>
            <a:lstStyle/>
            <a:p>
              <a:pPr algn="l">
                <a:defRPr/>
              </a:pPr>
              <a:r>
                <a:rPr lang="en-US" altLang="ko-KR" sz="2000" b="1">
                  <a:solidFill>
                    <a:srgbClr val="30F6FD"/>
                  </a:solidFill>
                  <a:latin typeface="Lucida Handwriting" charset="0"/>
                  <a:ea typeface="굴림" charset="0"/>
                  <a:cs typeface="굴림" charset="0"/>
                </a:rPr>
                <a:t>the glory of God</a:t>
              </a:r>
            </a:p>
          </p:txBody>
        </p:sp>
        <p:sp>
          <p:nvSpPr>
            <p:cNvPr id="284745" name="Rectangle 73">
              <a:extLst>
                <a:ext uri="{FF2B5EF4-FFF2-40B4-BE49-F238E27FC236}">
                  <a16:creationId xmlns:a16="http://schemas.microsoft.com/office/drawing/2014/main" id="{B8E0123F-73DD-8245-814C-91606687DD64}"/>
                </a:ext>
              </a:extLst>
            </p:cNvPr>
            <p:cNvSpPr>
              <a:spLocks noChangeArrowheads="1"/>
            </p:cNvSpPr>
            <p:nvPr/>
          </p:nvSpPr>
          <p:spPr bwMode="auto">
            <a:xfrm>
              <a:off x="4004" y="447"/>
              <a:ext cx="1571" cy="6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85194" dir="3806097" algn="ctr" rotWithShape="0">
                      <a:schemeClr val="tx1">
                        <a:alpha val="74998"/>
                      </a:schemeClr>
                    </a:outerShdw>
                  </a:effectLst>
                </a14:hiddenEffects>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ko-KR" altLang="en-US" sz="2800" b="1">
                  <a:solidFill>
                    <a:srgbClr val="30F6FD"/>
                  </a:solidFill>
                  <a:latin typeface="Lucida Handwriting" panose="03010101010101010101" pitchFamily="66" charset="77"/>
                  <a:ea typeface="굴림" panose="020B0600000101010101" pitchFamily="34" charset="-127"/>
                </a:rPr>
                <a:t>“</a:t>
              </a:r>
              <a:r>
                <a:rPr lang="en-US" altLang="ko-KR" sz="2800" b="1">
                  <a:solidFill>
                    <a:srgbClr val="30F6FD"/>
                  </a:solidFill>
                  <a:latin typeface="Lucida Handwriting" panose="03010101010101010101" pitchFamily="66" charset="77"/>
                  <a:ea typeface="굴림" panose="020B0600000101010101" pitchFamily="34" charset="-127"/>
                </a:rPr>
                <a:t>NEW”  </a:t>
              </a:r>
            </a:p>
            <a:p>
              <a:r>
                <a:rPr lang="en-US" altLang="ko-KR" sz="2800" b="1">
                  <a:solidFill>
                    <a:srgbClr val="30F6FD"/>
                  </a:solidFill>
                  <a:latin typeface="Lucida Handwriting" panose="03010101010101010101" pitchFamily="66" charset="77"/>
                  <a:ea typeface="굴림" panose="020B0600000101010101" pitchFamily="34" charset="-127"/>
                </a:rPr>
                <a:t>Testament</a:t>
              </a:r>
            </a:p>
          </p:txBody>
        </p:sp>
        <p:sp>
          <p:nvSpPr>
            <p:cNvPr id="284746" name="Rectangle 74">
              <a:extLst>
                <a:ext uri="{FF2B5EF4-FFF2-40B4-BE49-F238E27FC236}">
                  <a16:creationId xmlns:a16="http://schemas.microsoft.com/office/drawing/2014/main" id="{19FE32B9-303F-1541-B319-D1DC53CF3696}"/>
                </a:ext>
              </a:extLst>
            </p:cNvPr>
            <p:cNvSpPr>
              <a:spLocks noChangeArrowheads="1"/>
            </p:cNvSpPr>
            <p:nvPr/>
          </p:nvSpPr>
          <p:spPr bwMode="auto">
            <a:xfrm>
              <a:off x="175" y="441"/>
              <a:ext cx="1571" cy="6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85194" dir="3806097" algn="ctr" rotWithShape="0">
                      <a:schemeClr val="tx1">
                        <a:alpha val="74998"/>
                      </a:schemeClr>
                    </a:outerShdw>
                  </a:effectLst>
                </a14:hiddenEffects>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ko-KR" altLang="en-US" sz="2800" b="1">
                  <a:solidFill>
                    <a:srgbClr val="30F6FD"/>
                  </a:solidFill>
                  <a:latin typeface="Lucida Handwriting" panose="03010101010101010101" pitchFamily="66" charset="77"/>
                  <a:ea typeface="굴림" panose="020B0600000101010101" pitchFamily="34" charset="-127"/>
                </a:rPr>
                <a:t> “</a:t>
              </a:r>
              <a:r>
                <a:rPr lang="en-US" altLang="ko-KR" sz="2800" b="1">
                  <a:solidFill>
                    <a:srgbClr val="30F6FD"/>
                  </a:solidFill>
                  <a:latin typeface="Lucida Handwriting" panose="03010101010101010101" pitchFamily="66" charset="77"/>
                  <a:ea typeface="굴림" panose="020B0600000101010101" pitchFamily="34" charset="-127"/>
                </a:rPr>
                <a:t>OLD” </a:t>
              </a:r>
            </a:p>
            <a:p>
              <a:r>
                <a:rPr lang="en-US" altLang="ko-KR" sz="2800" b="1">
                  <a:solidFill>
                    <a:srgbClr val="30F6FD"/>
                  </a:solidFill>
                  <a:latin typeface="Lucida Handwriting" panose="03010101010101010101" pitchFamily="66" charset="77"/>
                  <a:ea typeface="굴림" panose="020B0600000101010101" pitchFamily="34" charset="-127"/>
                </a:rPr>
                <a:t>Testament</a:t>
              </a:r>
            </a:p>
          </p:txBody>
        </p:sp>
        <p:sp>
          <p:nvSpPr>
            <p:cNvPr id="284747" name="Rectangle 75">
              <a:extLst>
                <a:ext uri="{FF2B5EF4-FFF2-40B4-BE49-F238E27FC236}">
                  <a16:creationId xmlns:a16="http://schemas.microsoft.com/office/drawing/2014/main" id="{3A725CB9-6F1E-F645-A676-50155D30701F}"/>
                </a:ext>
              </a:extLst>
            </p:cNvPr>
            <p:cNvSpPr>
              <a:spLocks noChangeArrowheads="1"/>
            </p:cNvSpPr>
            <p:nvPr/>
          </p:nvSpPr>
          <p:spPr bwMode="auto">
            <a:xfrm>
              <a:off x="72" y="592"/>
              <a:ext cx="515" cy="1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7501" dir="3723739" algn="ctr" rotWithShape="0">
                      <a:schemeClr val="tx1">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84748" name="Rectangle 76">
              <a:extLst>
                <a:ext uri="{FF2B5EF4-FFF2-40B4-BE49-F238E27FC236}">
                  <a16:creationId xmlns:a16="http://schemas.microsoft.com/office/drawing/2014/main" id="{12D6EBEE-3422-1D45-ACFE-88098B02D3CB}"/>
                </a:ext>
              </a:extLst>
            </p:cNvPr>
            <p:cNvSpPr>
              <a:spLocks noChangeArrowheads="1"/>
            </p:cNvSpPr>
            <p:nvPr/>
          </p:nvSpPr>
          <p:spPr bwMode="auto">
            <a:xfrm>
              <a:off x="3736" y="592"/>
              <a:ext cx="515" cy="1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7501" dir="3723739" algn="ctr" rotWithShape="0">
                      <a:schemeClr val="tx1">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84749" name="Rectangle 77">
              <a:extLst>
                <a:ext uri="{FF2B5EF4-FFF2-40B4-BE49-F238E27FC236}">
                  <a16:creationId xmlns:a16="http://schemas.microsoft.com/office/drawing/2014/main" id="{AB4CF1E9-9815-B64F-B485-BBF8B35D5CDA}"/>
                </a:ext>
              </a:extLst>
            </p:cNvPr>
            <p:cNvSpPr>
              <a:spLocks noChangeArrowheads="1"/>
            </p:cNvSpPr>
            <p:nvPr/>
          </p:nvSpPr>
          <p:spPr bwMode="auto">
            <a:xfrm>
              <a:off x="-64" y="1104"/>
              <a:ext cx="515" cy="1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7501" dir="3723739" algn="ctr" rotWithShape="0">
                      <a:schemeClr val="tx1">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84750" name="Rectangle 78">
              <a:extLst>
                <a:ext uri="{FF2B5EF4-FFF2-40B4-BE49-F238E27FC236}">
                  <a16:creationId xmlns:a16="http://schemas.microsoft.com/office/drawing/2014/main" id="{C6D0E8F8-AFB3-4D41-BAD6-A48BB5D83A1F}"/>
                </a:ext>
              </a:extLst>
            </p:cNvPr>
            <p:cNvSpPr>
              <a:spLocks noChangeArrowheads="1"/>
            </p:cNvSpPr>
            <p:nvPr/>
          </p:nvSpPr>
          <p:spPr bwMode="auto">
            <a:xfrm>
              <a:off x="3738" y="1110"/>
              <a:ext cx="515" cy="1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7501" dir="3723739" algn="ctr" rotWithShape="0">
                      <a:schemeClr val="tx1">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84751" name="Rectangle 79">
              <a:extLst>
                <a:ext uri="{FF2B5EF4-FFF2-40B4-BE49-F238E27FC236}">
                  <a16:creationId xmlns:a16="http://schemas.microsoft.com/office/drawing/2014/main" id="{B537E3A7-C9CC-5842-8241-D6668F5790B2}"/>
                </a:ext>
              </a:extLst>
            </p:cNvPr>
            <p:cNvSpPr>
              <a:spLocks noChangeArrowheads="1"/>
            </p:cNvSpPr>
            <p:nvPr/>
          </p:nvSpPr>
          <p:spPr bwMode="auto">
            <a:xfrm>
              <a:off x="3976" y="1271"/>
              <a:ext cx="1551" cy="3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68978" dir="4020649" algn="ctr" rotWithShape="0">
                      <a:schemeClr val="tx1">
                        <a:alpha val="74998"/>
                      </a:schemeClr>
                    </a:outerShdw>
                  </a:effectLst>
                </a14:hiddenEffects>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l"/>
              <a:r>
                <a:rPr lang="ko-KR" altLang="en-US" sz="2400" b="1">
                  <a:solidFill>
                    <a:srgbClr val="30F6FD"/>
                  </a:solidFill>
                  <a:latin typeface="Lucida Handwriting" panose="03010101010101010101" pitchFamily="66" charset="77"/>
                  <a:ea typeface="굴림" panose="020B0600000101010101" pitchFamily="34" charset="-127"/>
                </a:rPr>
                <a:t>  “</a:t>
              </a:r>
              <a:r>
                <a:rPr lang="en-US" altLang="ko-KR" sz="2400" b="1">
                  <a:solidFill>
                    <a:srgbClr val="30F6FD"/>
                  </a:solidFill>
                  <a:latin typeface="Lucida Handwriting" panose="03010101010101010101" pitchFamily="66" charset="77"/>
                  <a:ea typeface="굴림" panose="020B0600000101010101" pitchFamily="34" charset="-127"/>
                </a:rPr>
                <a:t>27” Books</a:t>
              </a:r>
            </a:p>
          </p:txBody>
        </p:sp>
        <p:sp>
          <p:nvSpPr>
            <p:cNvPr id="284752" name="Rectangle 80">
              <a:extLst>
                <a:ext uri="{FF2B5EF4-FFF2-40B4-BE49-F238E27FC236}">
                  <a16:creationId xmlns:a16="http://schemas.microsoft.com/office/drawing/2014/main" id="{AE89F3A4-87EB-AD4E-B466-EEEAAFF77491}"/>
                </a:ext>
              </a:extLst>
            </p:cNvPr>
            <p:cNvSpPr>
              <a:spLocks noChangeArrowheads="1"/>
            </p:cNvSpPr>
            <p:nvPr/>
          </p:nvSpPr>
          <p:spPr bwMode="auto">
            <a:xfrm>
              <a:off x="197" y="1279"/>
              <a:ext cx="1391" cy="3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68978" dir="4020649" algn="ctr" rotWithShape="0">
                      <a:schemeClr val="tx1">
                        <a:alpha val="74998"/>
                      </a:schemeClr>
                    </a:outerShdw>
                  </a:effectLst>
                </a14:hiddenEffects>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l"/>
              <a:r>
                <a:rPr lang="ko-KR" altLang="en-US" sz="2400" b="1">
                  <a:solidFill>
                    <a:srgbClr val="30F6FD"/>
                  </a:solidFill>
                  <a:latin typeface="Lucida Handwriting" panose="03010101010101010101" pitchFamily="66" charset="77"/>
                  <a:ea typeface="굴림" panose="020B0600000101010101" pitchFamily="34" charset="-127"/>
                </a:rPr>
                <a:t>“</a:t>
              </a:r>
              <a:r>
                <a:rPr lang="en-US" altLang="ko-KR" sz="2400" b="1">
                  <a:solidFill>
                    <a:srgbClr val="30F6FD"/>
                  </a:solidFill>
                  <a:latin typeface="Lucida Handwriting" panose="03010101010101010101" pitchFamily="66" charset="77"/>
                  <a:ea typeface="굴림" panose="020B0600000101010101" pitchFamily="34" charset="-127"/>
                </a:rPr>
                <a:t>39” Books</a:t>
              </a:r>
            </a:p>
          </p:txBody>
        </p:sp>
        <p:sp>
          <p:nvSpPr>
            <p:cNvPr id="284753" name="Rectangle 81">
              <a:extLst>
                <a:ext uri="{FF2B5EF4-FFF2-40B4-BE49-F238E27FC236}">
                  <a16:creationId xmlns:a16="http://schemas.microsoft.com/office/drawing/2014/main" id="{0DA98580-1E92-344F-980B-72ABBF2D368E}"/>
                </a:ext>
              </a:extLst>
            </p:cNvPr>
            <p:cNvSpPr>
              <a:spLocks noChangeArrowheads="1"/>
            </p:cNvSpPr>
            <p:nvPr/>
          </p:nvSpPr>
          <p:spPr bwMode="auto">
            <a:xfrm>
              <a:off x="4030" y="1460"/>
              <a:ext cx="515" cy="1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7501" dir="3723739" algn="ctr" rotWithShape="0">
                      <a:schemeClr val="tx1">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84754" name="Rectangle 82">
              <a:extLst>
                <a:ext uri="{FF2B5EF4-FFF2-40B4-BE49-F238E27FC236}">
                  <a16:creationId xmlns:a16="http://schemas.microsoft.com/office/drawing/2014/main" id="{CFB87E50-3C28-C04C-B8A7-6BDB31726A4F}"/>
                </a:ext>
              </a:extLst>
            </p:cNvPr>
            <p:cNvSpPr>
              <a:spLocks noChangeArrowheads="1"/>
            </p:cNvSpPr>
            <p:nvPr/>
          </p:nvSpPr>
          <p:spPr bwMode="auto">
            <a:xfrm>
              <a:off x="32" y="1485"/>
              <a:ext cx="515" cy="1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7501" dir="3723739" algn="ctr" rotWithShape="0">
                      <a:schemeClr val="tx1">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84755" name="Rectangle 83">
              <a:extLst>
                <a:ext uri="{FF2B5EF4-FFF2-40B4-BE49-F238E27FC236}">
                  <a16:creationId xmlns:a16="http://schemas.microsoft.com/office/drawing/2014/main" id="{E3DF375E-881D-1148-8417-30C7D536656D}"/>
                </a:ext>
              </a:extLst>
            </p:cNvPr>
            <p:cNvSpPr>
              <a:spLocks noChangeArrowheads="1"/>
            </p:cNvSpPr>
            <p:nvPr/>
          </p:nvSpPr>
          <p:spPr bwMode="auto">
            <a:xfrm>
              <a:off x="250" y="1711"/>
              <a:ext cx="981" cy="3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68978" dir="4020649" algn="ctr" rotWithShape="0">
                      <a:schemeClr val="tx1">
                        <a:alpha val="74998"/>
                      </a:schemeClr>
                    </a:outerShdw>
                  </a:effectLst>
                </a14:hiddenEffects>
              </a:ext>
            </a:extLst>
          </p:spPr>
          <p:txBody>
            <a:bodyPr wrap="none" lIns="90487" tIns="44450" rIns="90487" bIns="44450">
              <a:spAutoFit/>
            </a:bodyPr>
            <a:lstStyle/>
            <a:p>
              <a:pPr algn="l">
                <a:defRPr/>
              </a:pPr>
              <a:r>
                <a:rPr lang="en-US" altLang="ko-KR" sz="2400" b="1">
                  <a:solidFill>
                    <a:srgbClr val="30F6FD"/>
                  </a:solidFill>
                  <a:latin typeface="Lucida Handwriting" charset="0"/>
                  <a:ea typeface="굴림" charset="0"/>
                  <a:cs typeface="굴림" charset="0"/>
                </a:rPr>
                <a:t>Hebrew</a:t>
              </a:r>
            </a:p>
          </p:txBody>
        </p:sp>
        <p:sp>
          <p:nvSpPr>
            <p:cNvPr id="284756" name="Rectangle 84">
              <a:extLst>
                <a:ext uri="{FF2B5EF4-FFF2-40B4-BE49-F238E27FC236}">
                  <a16:creationId xmlns:a16="http://schemas.microsoft.com/office/drawing/2014/main" id="{D99DB2C7-2D55-884B-8E6B-6A01DDDD075A}"/>
                </a:ext>
              </a:extLst>
            </p:cNvPr>
            <p:cNvSpPr>
              <a:spLocks noChangeArrowheads="1"/>
            </p:cNvSpPr>
            <p:nvPr/>
          </p:nvSpPr>
          <p:spPr bwMode="auto">
            <a:xfrm>
              <a:off x="4657" y="1711"/>
              <a:ext cx="777" cy="3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68978" dir="4020649" algn="ctr" rotWithShape="0">
                      <a:schemeClr val="tx1">
                        <a:alpha val="74998"/>
                      </a:schemeClr>
                    </a:outerShdw>
                  </a:effectLst>
                </a14:hiddenEffects>
              </a:ext>
            </a:extLst>
          </p:spPr>
          <p:txBody>
            <a:bodyPr wrap="none" lIns="90487" tIns="44450" rIns="90487" bIns="44450">
              <a:spAutoFit/>
            </a:bodyPr>
            <a:lstStyle/>
            <a:p>
              <a:pPr algn="l">
                <a:defRPr/>
              </a:pPr>
              <a:r>
                <a:rPr lang="en-US" altLang="ko-KR" sz="2400" b="1">
                  <a:solidFill>
                    <a:srgbClr val="30F6FD"/>
                  </a:solidFill>
                  <a:latin typeface="Lucida Handwriting" charset="0"/>
                  <a:ea typeface="굴림" charset="0"/>
                  <a:cs typeface="굴림" charset="0"/>
                </a:rPr>
                <a:t>Greek</a:t>
              </a:r>
            </a:p>
          </p:txBody>
        </p:sp>
        <p:sp>
          <p:nvSpPr>
            <p:cNvPr id="284757" name="Rectangle 85">
              <a:extLst>
                <a:ext uri="{FF2B5EF4-FFF2-40B4-BE49-F238E27FC236}">
                  <a16:creationId xmlns:a16="http://schemas.microsoft.com/office/drawing/2014/main" id="{8E77A397-4FD8-0B49-860B-D4B50DA89DA0}"/>
                </a:ext>
              </a:extLst>
            </p:cNvPr>
            <p:cNvSpPr>
              <a:spLocks noChangeArrowheads="1"/>
            </p:cNvSpPr>
            <p:nvPr/>
          </p:nvSpPr>
          <p:spPr bwMode="auto">
            <a:xfrm>
              <a:off x="3909" y="1979"/>
              <a:ext cx="516" cy="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68978" dir="4020649" algn="ctr" rotWithShape="0">
                      <a:schemeClr val="tx1">
                        <a:alpha val="74998"/>
                      </a:schemeClr>
                    </a:outerShdw>
                  </a:effectLst>
                </a14:hiddenEffects>
              </a:ext>
            </a:extLst>
          </p:spPr>
          <p:txBody>
            <a:bodyPr lIns="90487" tIns="44450" rIns="90487" bIns="44450">
              <a:spAutoFit/>
            </a:bodyPr>
            <a:lstStyle/>
            <a:p>
              <a:pPr algn="l">
                <a:spcBef>
                  <a:spcPct val="50000"/>
                </a:spcBef>
                <a:defRPr/>
              </a:pPr>
              <a:endParaRPr lang="ko-KR" altLang="en-US" sz="1800" b="1">
                <a:solidFill>
                  <a:srgbClr val="FFFF00"/>
                </a:solidFill>
                <a:latin typeface="Times" charset="0"/>
                <a:ea typeface="굴림" charset="0"/>
                <a:cs typeface="굴림" charset="0"/>
              </a:endParaRPr>
            </a:p>
          </p:txBody>
        </p:sp>
        <p:sp>
          <p:nvSpPr>
            <p:cNvPr id="284758" name="Rectangle 86">
              <a:extLst>
                <a:ext uri="{FF2B5EF4-FFF2-40B4-BE49-F238E27FC236}">
                  <a16:creationId xmlns:a16="http://schemas.microsoft.com/office/drawing/2014/main" id="{4124F46B-8506-8044-874B-7AA45462253A}"/>
                </a:ext>
              </a:extLst>
            </p:cNvPr>
            <p:cNvSpPr>
              <a:spLocks noChangeArrowheads="1"/>
            </p:cNvSpPr>
            <p:nvPr/>
          </p:nvSpPr>
          <p:spPr bwMode="auto">
            <a:xfrm>
              <a:off x="-218" y="1983"/>
              <a:ext cx="515" cy="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68978" dir="4020649" algn="ctr" rotWithShape="0">
                      <a:schemeClr val="tx1">
                        <a:alpha val="74998"/>
                      </a:schemeClr>
                    </a:outerShdw>
                  </a:effectLst>
                </a14:hiddenEffects>
              </a:ext>
            </a:extLst>
          </p:spPr>
          <p:txBody>
            <a:bodyPr lIns="90487" tIns="44450" rIns="90487" bIns="44450">
              <a:spAutoFit/>
            </a:bodyPr>
            <a:lstStyle/>
            <a:p>
              <a:pPr algn="l">
                <a:spcBef>
                  <a:spcPct val="50000"/>
                </a:spcBef>
                <a:defRPr/>
              </a:pPr>
              <a:endParaRPr lang="ko-KR" altLang="en-US" sz="1800" b="1">
                <a:solidFill>
                  <a:srgbClr val="FFFF00"/>
                </a:solidFill>
                <a:latin typeface="Times" charset="0"/>
                <a:ea typeface="굴림" charset="0"/>
                <a:cs typeface="굴림" charset="0"/>
              </a:endParaRPr>
            </a:p>
          </p:txBody>
        </p:sp>
        <p:sp>
          <p:nvSpPr>
            <p:cNvPr id="284759" name="Rectangle 87">
              <a:extLst>
                <a:ext uri="{FF2B5EF4-FFF2-40B4-BE49-F238E27FC236}">
                  <a16:creationId xmlns:a16="http://schemas.microsoft.com/office/drawing/2014/main" id="{347EB211-BE66-5E45-BFE1-E282726AE038}"/>
                </a:ext>
              </a:extLst>
            </p:cNvPr>
            <p:cNvSpPr>
              <a:spLocks noChangeArrowheads="1"/>
            </p:cNvSpPr>
            <p:nvPr/>
          </p:nvSpPr>
          <p:spPr bwMode="auto">
            <a:xfrm>
              <a:off x="4600" y="2132"/>
              <a:ext cx="985" cy="3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68978" dir="4020649" algn="ctr" rotWithShape="0">
                      <a:schemeClr val="tx1">
                        <a:alpha val="74998"/>
                      </a:schemeClr>
                    </a:outerShdw>
                  </a:effectLst>
                </a14:hiddenEffects>
              </a:ext>
            </a:extLst>
          </p:spPr>
          <p:txBody>
            <a:bodyPr wrap="none" lIns="90487" tIns="44450" rIns="90487" bIns="44450">
              <a:spAutoFit/>
            </a:bodyPr>
            <a:lstStyle/>
            <a:p>
              <a:pPr algn="l">
                <a:defRPr/>
              </a:pPr>
              <a:r>
                <a:rPr lang="en-US" altLang="ko-KR" sz="2400" b="1">
                  <a:solidFill>
                    <a:srgbClr val="30F6FD"/>
                  </a:solidFill>
                  <a:latin typeface="Lucida Handwriting" charset="0"/>
                  <a:ea typeface="굴림" charset="0"/>
                  <a:cs typeface="굴림" charset="0"/>
                </a:rPr>
                <a:t>Grace/ </a:t>
              </a:r>
              <a:endParaRPr lang="en-US" altLang="ko-KR" sz="1800" b="1">
                <a:solidFill>
                  <a:srgbClr val="30F6FD"/>
                </a:solidFill>
                <a:latin typeface="Lucida Handwriting" charset="0"/>
                <a:ea typeface="굴림" charset="0"/>
                <a:cs typeface="굴림" charset="0"/>
              </a:endParaRPr>
            </a:p>
          </p:txBody>
        </p:sp>
        <p:sp>
          <p:nvSpPr>
            <p:cNvPr id="284760" name="Rectangle 88">
              <a:extLst>
                <a:ext uri="{FF2B5EF4-FFF2-40B4-BE49-F238E27FC236}">
                  <a16:creationId xmlns:a16="http://schemas.microsoft.com/office/drawing/2014/main" id="{1E514641-A84A-9346-8F77-BA6E3194D17F}"/>
                </a:ext>
              </a:extLst>
            </p:cNvPr>
            <p:cNvSpPr>
              <a:spLocks noChangeArrowheads="1"/>
            </p:cNvSpPr>
            <p:nvPr/>
          </p:nvSpPr>
          <p:spPr bwMode="auto">
            <a:xfrm>
              <a:off x="321" y="2133"/>
              <a:ext cx="716" cy="3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68978" dir="4020649" algn="ctr" rotWithShape="0">
                      <a:schemeClr val="tx1">
                        <a:alpha val="74998"/>
                      </a:schemeClr>
                    </a:outerShdw>
                  </a:effectLst>
                </a14:hiddenEffects>
              </a:ext>
            </a:extLst>
          </p:spPr>
          <p:txBody>
            <a:bodyPr lIns="90487" tIns="44450" rIns="90487" bIns="44450">
              <a:spAutoFit/>
            </a:bodyPr>
            <a:lstStyle/>
            <a:p>
              <a:pPr algn="l">
                <a:tabLst>
                  <a:tab pos="460375" algn="l"/>
                </a:tabLst>
                <a:defRPr/>
              </a:pPr>
              <a:r>
                <a:rPr lang="en-US" altLang="ko-KR" sz="2400" b="1">
                  <a:solidFill>
                    <a:srgbClr val="30F6FD"/>
                  </a:solidFill>
                  <a:latin typeface="Lucida Handwriting" charset="0"/>
                  <a:ea typeface="굴림" charset="0"/>
                  <a:cs typeface="굴림" charset="0"/>
                </a:rPr>
                <a:t>Law/</a:t>
              </a:r>
              <a:endParaRPr lang="en-US" altLang="ko-KR" sz="1800" b="1">
                <a:solidFill>
                  <a:srgbClr val="30F6FD"/>
                </a:solidFill>
                <a:latin typeface="Lucida Handwriting" charset="0"/>
                <a:ea typeface="굴림" charset="0"/>
                <a:cs typeface="굴림" charset="0"/>
              </a:endParaRPr>
            </a:p>
          </p:txBody>
        </p:sp>
        <p:grpSp>
          <p:nvGrpSpPr>
            <p:cNvPr id="29833" name="Group 89">
              <a:extLst>
                <a:ext uri="{FF2B5EF4-FFF2-40B4-BE49-F238E27FC236}">
                  <a16:creationId xmlns:a16="http://schemas.microsoft.com/office/drawing/2014/main" id="{FE661A57-8604-2845-B966-B124A029F757}"/>
                </a:ext>
              </a:extLst>
            </p:cNvPr>
            <p:cNvGrpSpPr>
              <a:grpSpLocks/>
            </p:cNvGrpSpPr>
            <p:nvPr/>
          </p:nvGrpSpPr>
          <p:grpSpPr bwMode="auto">
            <a:xfrm>
              <a:off x="1344" y="1540"/>
              <a:ext cx="3404" cy="1819"/>
              <a:chOff x="1344" y="1540"/>
              <a:chExt cx="3404" cy="1819"/>
            </a:xfrm>
          </p:grpSpPr>
          <p:sp>
            <p:nvSpPr>
              <p:cNvPr id="284762" name="Line 90">
                <a:extLst>
                  <a:ext uri="{FF2B5EF4-FFF2-40B4-BE49-F238E27FC236}">
                    <a16:creationId xmlns:a16="http://schemas.microsoft.com/office/drawing/2014/main" id="{912105D2-3CA3-8948-9722-85965D9211F3}"/>
                  </a:ext>
                </a:extLst>
              </p:cNvPr>
              <p:cNvSpPr>
                <a:spLocks noChangeShapeType="1"/>
              </p:cNvSpPr>
              <p:nvPr/>
            </p:nvSpPr>
            <p:spPr bwMode="auto">
              <a:xfrm flipV="1">
                <a:off x="3671" y="3296"/>
                <a:ext cx="644" cy="12"/>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84763" name="Line 91">
                <a:extLst>
                  <a:ext uri="{FF2B5EF4-FFF2-40B4-BE49-F238E27FC236}">
                    <a16:creationId xmlns:a16="http://schemas.microsoft.com/office/drawing/2014/main" id="{6969892D-0199-C14A-BD54-629616865B8A}"/>
                  </a:ext>
                </a:extLst>
              </p:cNvPr>
              <p:cNvSpPr>
                <a:spLocks noChangeShapeType="1"/>
              </p:cNvSpPr>
              <p:nvPr/>
            </p:nvSpPr>
            <p:spPr bwMode="auto">
              <a:xfrm>
                <a:off x="1344" y="3218"/>
                <a:ext cx="971" cy="71"/>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84764" name="Line 92">
                <a:extLst>
                  <a:ext uri="{FF2B5EF4-FFF2-40B4-BE49-F238E27FC236}">
                    <a16:creationId xmlns:a16="http://schemas.microsoft.com/office/drawing/2014/main" id="{19FF1569-AB76-C545-B5D4-70B911B7C3B8}"/>
                  </a:ext>
                </a:extLst>
              </p:cNvPr>
              <p:cNvSpPr>
                <a:spLocks noChangeShapeType="1"/>
              </p:cNvSpPr>
              <p:nvPr/>
            </p:nvSpPr>
            <p:spPr bwMode="auto">
              <a:xfrm>
                <a:off x="1506" y="2660"/>
                <a:ext cx="894" cy="484"/>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84765" name="Line 93">
                <a:extLst>
                  <a:ext uri="{FF2B5EF4-FFF2-40B4-BE49-F238E27FC236}">
                    <a16:creationId xmlns:a16="http://schemas.microsoft.com/office/drawing/2014/main" id="{B70CADC8-EA89-754D-AFCB-C671659E3CE8}"/>
                  </a:ext>
                </a:extLst>
              </p:cNvPr>
              <p:cNvSpPr>
                <a:spLocks noChangeShapeType="1"/>
              </p:cNvSpPr>
              <p:nvPr/>
            </p:nvSpPr>
            <p:spPr bwMode="auto">
              <a:xfrm>
                <a:off x="1930" y="2122"/>
                <a:ext cx="582" cy="798"/>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84766" name="Line 94">
                <a:extLst>
                  <a:ext uri="{FF2B5EF4-FFF2-40B4-BE49-F238E27FC236}">
                    <a16:creationId xmlns:a16="http://schemas.microsoft.com/office/drawing/2014/main" id="{178BB47C-1803-4446-9A57-8BDF7B3FDAFD}"/>
                  </a:ext>
                </a:extLst>
              </p:cNvPr>
              <p:cNvSpPr>
                <a:spLocks noChangeShapeType="1"/>
              </p:cNvSpPr>
              <p:nvPr/>
            </p:nvSpPr>
            <p:spPr bwMode="auto">
              <a:xfrm rot="578684">
                <a:off x="2594" y="1808"/>
                <a:ext cx="279" cy="1052"/>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84767" name="Line 95">
                <a:extLst>
                  <a:ext uri="{FF2B5EF4-FFF2-40B4-BE49-F238E27FC236}">
                    <a16:creationId xmlns:a16="http://schemas.microsoft.com/office/drawing/2014/main" id="{5EEFF38C-FBD4-024D-AB25-77D183A9E39F}"/>
                  </a:ext>
                </a:extLst>
              </p:cNvPr>
              <p:cNvSpPr>
                <a:spLocks noChangeShapeType="1"/>
              </p:cNvSpPr>
              <p:nvPr/>
            </p:nvSpPr>
            <p:spPr bwMode="auto">
              <a:xfrm flipH="1">
                <a:off x="3078" y="2071"/>
                <a:ext cx="591" cy="875"/>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84768" name="Line 96">
                <a:extLst>
                  <a:ext uri="{FF2B5EF4-FFF2-40B4-BE49-F238E27FC236}">
                    <a16:creationId xmlns:a16="http://schemas.microsoft.com/office/drawing/2014/main" id="{E7C67823-C261-FD4B-9DFE-760A4A63BF50}"/>
                  </a:ext>
                </a:extLst>
              </p:cNvPr>
              <p:cNvSpPr>
                <a:spLocks noChangeShapeType="1"/>
              </p:cNvSpPr>
              <p:nvPr/>
            </p:nvSpPr>
            <p:spPr bwMode="auto">
              <a:xfrm flipH="1">
                <a:off x="3211" y="2410"/>
                <a:ext cx="797" cy="625"/>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84769" name="Line 97">
                <a:extLst>
                  <a:ext uri="{FF2B5EF4-FFF2-40B4-BE49-F238E27FC236}">
                    <a16:creationId xmlns:a16="http://schemas.microsoft.com/office/drawing/2014/main" id="{21EC9C49-BE68-A148-9941-FC6357EF59A5}"/>
                  </a:ext>
                </a:extLst>
              </p:cNvPr>
              <p:cNvSpPr>
                <a:spLocks noChangeShapeType="1"/>
              </p:cNvSpPr>
              <p:nvPr/>
            </p:nvSpPr>
            <p:spPr bwMode="auto">
              <a:xfrm flipV="1">
                <a:off x="3264" y="2946"/>
                <a:ext cx="1017" cy="264"/>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84770" name="Rectangle 98">
                <a:extLst>
                  <a:ext uri="{FF2B5EF4-FFF2-40B4-BE49-F238E27FC236}">
                    <a16:creationId xmlns:a16="http://schemas.microsoft.com/office/drawing/2014/main" id="{B4ED8AE6-EB32-3943-869B-0231F2A6BEEF}"/>
                  </a:ext>
                </a:extLst>
              </p:cNvPr>
              <p:cNvSpPr>
                <a:spLocks noChangeArrowheads="1"/>
              </p:cNvSpPr>
              <p:nvPr/>
            </p:nvSpPr>
            <p:spPr bwMode="auto">
              <a:xfrm rot="5246759">
                <a:off x="2190" y="2348"/>
                <a:ext cx="1290" cy="2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tx1">
                          <a:alpha val="74998"/>
                        </a:schemeClr>
                      </a:outerShdw>
                    </a:effectLst>
                  </a14:hiddenEffects>
                </a:ext>
              </a:extLst>
            </p:spPr>
            <p:txBody>
              <a:bodyPr lIns="90487" tIns="44450" rIns="90487" bIns="44450">
                <a:spAutoFit/>
              </a:bodyPr>
              <a:lstStyle/>
              <a:p>
                <a:pPr algn="l">
                  <a:spcBef>
                    <a:spcPct val="50000"/>
                  </a:spcBef>
                  <a:defRPr/>
                </a:pPr>
                <a:r>
                  <a:rPr lang="en-US" altLang="ko-KR" sz="1800" b="1">
                    <a:solidFill>
                      <a:srgbClr val="21ED11"/>
                    </a:solidFill>
                    <a:latin typeface="Helvetica BlackOblique" charset="0"/>
                    <a:ea typeface="굴림" charset="0"/>
                    <a:cs typeface="굴림" charset="0"/>
                  </a:rPr>
                  <a:t>PROPHECIES</a:t>
                </a:r>
                <a:endParaRPr lang="en-US" altLang="ko-KR" sz="1800" b="1">
                  <a:solidFill>
                    <a:srgbClr val="FFFF00"/>
                  </a:solidFill>
                  <a:latin typeface="Helvetica BlackOblique" charset="0"/>
                  <a:ea typeface="굴림" charset="0"/>
                  <a:cs typeface="굴림" charset="0"/>
                </a:endParaRPr>
              </a:p>
            </p:txBody>
          </p:sp>
          <p:sp>
            <p:nvSpPr>
              <p:cNvPr id="284771" name="Rectangle 99">
                <a:extLst>
                  <a:ext uri="{FF2B5EF4-FFF2-40B4-BE49-F238E27FC236}">
                    <a16:creationId xmlns:a16="http://schemas.microsoft.com/office/drawing/2014/main" id="{7414A908-2403-0A44-8B08-4C48FD050667}"/>
                  </a:ext>
                </a:extLst>
              </p:cNvPr>
              <p:cNvSpPr>
                <a:spLocks noChangeArrowheads="1"/>
              </p:cNvSpPr>
              <p:nvPr/>
            </p:nvSpPr>
            <p:spPr bwMode="auto">
              <a:xfrm>
                <a:off x="3422" y="3143"/>
                <a:ext cx="1326" cy="2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tx1">
                          <a:alpha val="74998"/>
                        </a:schemeClr>
                      </a:outerShdw>
                    </a:effectLst>
                  </a14:hiddenEffects>
                </a:ext>
              </a:extLst>
            </p:spPr>
            <p:txBody>
              <a:bodyPr lIns="90487" tIns="44450" rIns="90487" bIns="44450">
                <a:spAutoFit/>
              </a:bodyPr>
              <a:lstStyle/>
              <a:p>
                <a:pPr algn="l">
                  <a:spcBef>
                    <a:spcPct val="50000"/>
                  </a:spcBef>
                  <a:defRPr/>
                </a:pPr>
                <a:r>
                  <a:rPr lang="en-US" altLang="ko-KR" sz="1600" b="1">
                    <a:solidFill>
                      <a:schemeClr val="hlink"/>
                    </a:solidFill>
                    <a:latin typeface="Helvetica BlackOblique" charset="0"/>
                    <a:ea typeface="굴림" charset="0"/>
                    <a:cs typeface="굴림" charset="0"/>
                  </a:rPr>
                  <a:t>REVELATION</a:t>
                </a:r>
                <a:endParaRPr lang="en-US" altLang="ko-KR" sz="1600" b="1">
                  <a:solidFill>
                    <a:srgbClr val="FFFF00"/>
                  </a:solidFill>
                  <a:latin typeface="Helvetica BlackOblique" charset="0"/>
                  <a:ea typeface="굴림" charset="0"/>
                  <a:cs typeface="굴림" charset="0"/>
                </a:endParaRPr>
              </a:p>
            </p:txBody>
          </p:sp>
          <p:sp>
            <p:nvSpPr>
              <p:cNvPr id="284772" name="Rectangle 100">
                <a:extLst>
                  <a:ext uri="{FF2B5EF4-FFF2-40B4-BE49-F238E27FC236}">
                    <a16:creationId xmlns:a16="http://schemas.microsoft.com/office/drawing/2014/main" id="{03C6AF24-9929-1844-A745-503E89DD109E}"/>
                  </a:ext>
                </a:extLst>
              </p:cNvPr>
              <p:cNvSpPr>
                <a:spLocks noChangeArrowheads="1"/>
              </p:cNvSpPr>
              <p:nvPr/>
            </p:nvSpPr>
            <p:spPr bwMode="auto">
              <a:xfrm rot="3267768">
                <a:off x="1816" y="2521"/>
                <a:ext cx="1118" cy="2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tx1">
                          <a:alpha val="74998"/>
                        </a:schemeClr>
                      </a:outerShdw>
                    </a:effectLst>
                  </a14:hiddenEffects>
                </a:ext>
              </a:extLst>
            </p:spPr>
            <p:txBody>
              <a:bodyPr lIns="90487" tIns="44450" rIns="90487" bIns="44450">
                <a:spAutoFit/>
              </a:bodyPr>
              <a:lstStyle/>
              <a:p>
                <a:pPr algn="l">
                  <a:spcBef>
                    <a:spcPct val="50000"/>
                  </a:spcBef>
                  <a:defRPr/>
                </a:pPr>
                <a:r>
                  <a:rPr lang="en-US" altLang="ko-KR" sz="1800" b="1">
                    <a:solidFill>
                      <a:srgbClr val="21ED11"/>
                    </a:solidFill>
                    <a:latin typeface="Helvetica BlackOblique" charset="0"/>
                    <a:ea typeface="굴림" charset="0"/>
                    <a:cs typeface="굴림" charset="0"/>
                  </a:rPr>
                  <a:t>WRITINGS</a:t>
                </a:r>
                <a:endParaRPr lang="en-US" altLang="ko-KR" sz="1800" b="1">
                  <a:solidFill>
                    <a:srgbClr val="FFFF00"/>
                  </a:solidFill>
                  <a:latin typeface="Helvetica BlackOblique" charset="0"/>
                  <a:ea typeface="굴림" charset="0"/>
                  <a:cs typeface="굴림" charset="0"/>
                </a:endParaRPr>
              </a:p>
            </p:txBody>
          </p:sp>
          <p:sp>
            <p:nvSpPr>
              <p:cNvPr id="284773" name="Rectangle 101">
                <a:extLst>
                  <a:ext uri="{FF2B5EF4-FFF2-40B4-BE49-F238E27FC236}">
                    <a16:creationId xmlns:a16="http://schemas.microsoft.com/office/drawing/2014/main" id="{06F61629-94DC-6544-A74A-C9D6989FC0C0}"/>
                  </a:ext>
                </a:extLst>
              </p:cNvPr>
              <p:cNvSpPr>
                <a:spLocks noChangeArrowheads="1"/>
              </p:cNvSpPr>
              <p:nvPr/>
            </p:nvSpPr>
            <p:spPr bwMode="auto">
              <a:xfrm rot="20643327">
                <a:off x="3428" y="2833"/>
                <a:ext cx="903" cy="2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tx1">
                          <a:alpha val="74998"/>
                        </a:schemeClr>
                      </a:outerShdw>
                    </a:effectLst>
                  </a14:hiddenEffects>
                </a:ext>
              </a:extLst>
            </p:spPr>
            <p:txBody>
              <a:bodyPr lIns="90487" tIns="44450" rIns="90487" bIns="44450">
                <a:spAutoFit/>
              </a:bodyPr>
              <a:lstStyle/>
              <a:p>
                <a:pPr algn="l">
                  <a:spcBef>
                    <a:spcPct val="50000"/>
                  </a:spcBef>
                  <a:defRPr/>
                </a:pPr>
                <a:r>
                  <a:rPr lang="en-US" altLang="ko-KR" sz="1800" b="1">
                    <a:solidFill>
                      <a:schemeClr val="hlink"/>
                    </a:solidFill>
                    <a:latin typeface="Helvetica BlackOblique" charset="0"/>
                    <a:ea typeface="굴림" charset="0"/>
                    <a:cs typeface="굴림" charset="0"/>
                  </a:rPr>
                  <a:t>EPISTLES</a:t>
                </a:r>
                <a:endParaRPr lang="en-US" altLang="ko-KR" sz="1800" b="1">
                  <a:solidFill>
                    <a:srgbClr val="FFFF00"/>
                  </a:solidFill>
                  <a:latin typeface="Helvetica BlackOblique" charset="0"/>
                  <a:ea typeface="굴림" charset="0"/>
                  <a:cs typeface="굴림" charset="0"/>
                </a:endParaRPr>
              </a:p>
            </p:txBody>
          </p:sp>
          <p:sp>
            <p:nvSpPr>
              <p:cNvPr id="284774" name="Rectangle 102">
                <a:extLst>
                  <a:ext uri="{FF2B5EF4-FFF2-40B4-BE49-F238E27FC236}">
                    <a16:creationId xmlns:a16="http://schemas.microsoft.com/office/drawing/2014/main" id="{878A0DFC-C89C-7742-A081-5ACF51E7FD0A}"/>
                  </a:ext>
                </a:extLst>
              </p:cNvPr>
              <p:cNvSpPr>
                <a:spLocks noChangeArrowheads="1"/>
              </p:cNvSpPr>
              <p:nvPr/>
            </p:nvSpPr>
            <p:spPr bwMode="auto">
              <a:xfrm rot="19276533">
                <a:off x="3356" y="2465"/>
                <a:ext cx="622" cy="2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tx1">
                          <a:alpha val="74998"/>
                        </a:schemeClr>
                      </a:outerShdw>
                    </a:effectLst>
                  </a14:hiddenEffects>
                </a:ext>
              </a:extLst>
            </p:spPr>
            <p:txBody>
              <a:bodyPr lIns="90487" tIns="44450" rIns="90487" bIns="44450">
                <a:spAutoFit/>
              </a:bodyPr>
              <a:lstStyle/>
              <a:p>
                <a:pPr algn="l">
                  <a:spcBef>
                    <a:spcPct val="50000"/>
                  </a:spcBef>
                  <a:defRPr/>
                </a:pPr>
                <a:r>
                  <a:rPr lang="en-US" altLang="ko-KR" sz="1800" b="1">
                    <a:solidFill>
                      <a:schemeClr val="hlink"/>
                    </a:solidFill>
                    <a:latin typeface="Helvetica BlackOblique" charset="0"/>
                    <a:ea typeface="굴림" charset="0"/>
                    <a:cs typeface="굴림" charset="0"/>
                  </a:rPr>
                  <a:t>ACTS</a:t>
                </a:r>
                <a:endParaRPr lang="en-US" altLang="ko-KR" sz="1800" b="1">
                  <a:solidFill>
                    <a:srgbClr val="FFFF00"/>
                  </a:solidFill>
                  <a:latin typeface="Helvetica BlackOblique" charset="0"/>
                  <a:ea typeface="굴림" charset="0"/>
                  <a:cs typeface="굴림" charset="0"/>
                </a:endParaRPr>
              </a:p>
            </p:txBody>
          </p:sp>
          <p:sp>
            <p:nvSpPr>
              <p:cNvPr id="284775" name="Rectangle 103">
                <a:extLst>
                  <a:ext uri="{FF2B5EF4-FFF2-40B4-BE49-F238E27FC236}">
                    <a16:creationId xmlns:a16="http://schemas.microsoft.com/office/drawing/2014/main" id="{ED717147-2A34-9F43-BCF3-AEBEB348D31F}"/>
                  </a:ext>
                </a:extLst>
              </p:cNvPr>
              <p:cNvSpPr>
                <a:spLocks noChangeArrowheads="1"/>
              </p:cNvSpPr>
              <p:nvPr/>
            </p:nvSpPr>
            <p:spPr bwMode="auto">
              <a:xfrm rot="1755647">
                <a:off x="1460" y="2753"/>
                <a:ext cx="1190" cy="2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tx1">
                          <a:alpha val="74998"/>
                        </a:schemeClr>
                      </a:outerShdw>
                    </a:effectLst>
                  </a14:hiddenEffects>
                </a:ext>
              </a:extLst>
            </p:spPr>
            <p:txBody>
              <a:bodyPr lIns="90487" tIns="44450" rIns="90487" bIns="44450">
                <a:spAutoFit/>
              </a:bodyPr>
              <a:lstStyle/>
              <a:p>
                <a:pPr algn="l">
                  <a:spcBef>
                    <a:spcPct val="50000"/>
                  </a:spcBef>
                  <a:defRPr/>
                </a:pPr>
                <a:r>
                  <a:rPr lang="en-US" altLang="ko-KR" sz="1800" b="1">
                    <a:solidFill>
                      <a:srgbClr val="21ED11"/>
                    </a:solidFill>
                    <a:latin typeface="Helvetica BlackOblique" charset="0"/>
                    <a:ea typeface="굴림" charset="0"/>
                    <a:cs typeface="굴림" charset="0"/>
                  </a:rPr>
                  <a:t>HISTORIES</a:t>
                </a:r>
                <a:endParaRPr lang="en-US" altLang="ko-KR" sz="1800" b="1">
                  <a:solidFill>
                    <a:srgbClr val="FFFF00"/>
                  </a:solidFill>
                  <a:latin typeface="Helvetica BlackOblique" charset="0"/>
                  <a:ea typeface="굴림" charset="0"/>
                  <a:cs typeface="굴림" charset="0"/>
                </a:endParaRPr>
              </a:p>
            </p:txBody>
          </p:sp>
          <p:sp>
            <p:nvSpPr>
              <p:cNvPr id="284776" name="Rectangle 104">
                <a:extLst>
                  <a:ext uri="{FF2B5EF4-FFF2-40B4-BE49-F238E27FC236}">
                    <a16:creationId xmlns:a16="http://schemas.microsoft.com/office/drawing/2014/main" id="{F03DD615-AEA4-B945-8425-472F12DC4D09}"/>
                  </a:ext>
                </a:extLst>
              </p:cNvPr>
              <p:cNvSpPr>
                <a:spLocks noChangeArrowheads="1"/>
              </p:cNvSpPr>
              <p:nvPr/>
            </p:nvSpPr>
            <p:spPr bwMode="auto">
              <a:xfrm rot="240000">
                <a:off x="1596" y="3057"/>
                <a:ext cx="502" cy="2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tx1">
                          <a:alpha val="74998"/>
                        </a:schemeClr>
                      </a:outerShdw>
                    </a:effectLst>
                  </a14:hiddenEffects>
                </a:ext>
              </a:extLst>
            </p:spPr>
            <p:txBody>
              <a:bodyPr lIns="90487" tIns="44450" rIns="90487" bIns="44450">
                <a:spAutoFit/>
              </a:bodyPr>
              <a:lstStyle/>
              <a:p>
                <a:pPr algn="l">
                  <a:spcBef>
                    <a:spcPct val="50000"/>
                  </a:spcBef>
                  <a:defRPr/>
                </a:pPr>
                <a:r>
                  <a:rPr lang="en-US" altLang="ko-KR" sz="1800" b="1">
                    <a:solidFill>
                      <a:srgbClr val="21ED11"/>
                    </a:solidFill>
                    <a:latin typeface="Helvetica BlackOblique" charset="0"/>
                    <a:ea typeface="굴림" charset="0"/>
                    <a:cs typeface="굴림" charset="0"/>
                  </a:rPr>
                  <a:t>LAW</a:t>
                </a:r>
                <a:endParaRPr lang="en-US" altLang="ko-KR" sz="1800" b="1">
                  <a:solidFill>
                    <a:srgbClr val="FFFF00"/>
                  </a:solidFill>
                  <a:latin typeface="Helvetica BlackOblique" charset="0"/>
                  <a:ea typeface="굴림" charset="0"/>
                  <a:cs typeface="굴림" charset="0"/>
                </a:endParaRPr>
              </a:p>
            </p:txBody>
          </p:sp>
          <p:sp>
            <p:nvSpPr>
              <p:cNvPr id="284777" name="Rectangle 105">
                <a:extLst>
                  <a:ext uri="{FF2B5EF4-FFF2-40B4-BE49-F238E27FC236}">
                    <a16:creationId xmlns:a16="http://schemas.microsoft.com/office/drawing/2014/main" id="{EEDDF62D-1474-554D-A568-803F8C392DDB}"/>
                  </a:ext>
                </a:extLst>
              </p:cNvPr>
              <p:cNvSpPr>
                <a:spLocks noChangeArrowheads="1"/>
              </p:cNvSpPr>
              <p:nvPr/>
            </p:nvSpPr>
            <p:spPr bwMode="auto">
              <a:xfrm rot="18254599">
                <a:off x="2909" y="2034"/>
                <a:ext cx="1222" cy="2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tx1">
                          <a:alpha val="74998"/>
                        </a:schemeClr>
                      </a:outerShdw>
                    </a:effectLst>
                  </a14:hiddenEffects>
                </a:ext>
              </a:extLst>
            </p:spPr>
            <p:txBody>
              <a:bodyPr lIns="90487" tIns="44450" rIns="90487" bIns="44450">
                <a:spAutoFit/>
              </a:bodyPr>
              <a:lstStyle/>
              <a:p>
                <a:pPr algn="l">
                  <a:spcBef>
                    <a:spcPct val="50000"/>
                  </a:spcBef>
                  <a:defRPr/>
                </a:pPr>
                <a:r>
                  <a:rPr lang="en-US" altLang="ko-KR" sz="1800" b="1">
                    <a:solidFill>
                      <a:schemeClr val="hlink"/>
                    </a:solidFill>
                    <a:latin typeface="Helvetica BlackOblique" charset="0"/>
                    <a:ea typeface="굴림" charset="0"/>
                    <a:cs typeface="굴림" charset="0"/>
                  </a:rPr>
                  <a:t>GOSPELS</a:t>
                </a:r>
                <a:endParaRPr lang="en-US" altLang="ko-KR" sz="1800" b="1">
                  <a:solidFill>
                    <a:srgbClr val="FFFF00"/>
                  </a:solidFill>
                  <a:latin typeface="Helvetica BlackOblique" charset="0"/>
                  <a:ea typeface="굴림" charset="0"/>
                  <a:cs typeface="굴림" charset="0"/>
                </a:endParaRPr>
              </a:p>
            </p:txBody>
          </p:sp>
        </p:grpSp>
        <p:sp>
          <p:nvSpPr>
            <p:cNvPr id="284778" name="Rectangle 106">
              <a:extLst>
                <a:ext uri="{FF2B5EF4-FFF2-40B4-BE49-F238E27FC236}">
                  <a16:creationId xmlns:a16="http://schemas.microsoft.com/office/drawing/2014/main" id="{33FFBB76-F60D-4C45-9C86-660C67C5CE59}"/>
                </a:ext>
              </a:extLst>
            </p:cNvPr>
            <p:cNvSpPr>
              <a:spLocks noChangeArrowheads="1"/>
            </p:cNvSpPr>
            <p:nvPr/>
          </p:nvSpPr>
          <p:spPr bwMode="auto">
            <a:xfrm>
              <a:off x="-36" y="2829"/>
              <a:ext cx="1245" cy="3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7501" dir="3723739" algn="ctr" rotWithShape="0">
                      <a:schemeClr val="tx1">
                        <a:alpha val="74998"/>
                      </a:schemeClr>
                    </a:outerShdw>
                  </a:effectLst>
                </a14:hiddenEffects>
              </a:ext>
            </a:extLst>
          </p:spPr>
          <p:txBody>
            <a:bodyPr lIns="90487" tIns="44450" rIns="90487" bIns="44450">
              <a:spAutoFit/>
            </a:bodyPr>
            <a:lstStyle/>
            <a:p>
              <a:pPr algn="l">
                <a:defRPr/>
              </a:pPr>
              <a:r>
                <a:rPr lang="en-US" altLang="ko-KR" sz="2400" b="1">
                  <a:solidFill>
                    <a:srgbClr val="30F6FD"/>
                  </a:solidFill>
                  <a:latin typeface="Lucida Handwriting" charset="0"/>
                  <a:ea typeface="굴림" charset="0"/>
                  <a:cs typeface="굴림" charset="0"/>
                </a:rPr>
                <a:t>Telescope</a:t>
              </a:r>
            </a:p>
          </p:txBody>
        </p:sp>
        <p:sp>
          <p:nvSpPr>
            <p:cNvPr id="284779" name="Rectangle 107">
              <a:extLst>
                <a:ext uri="{FF2B5EF4-FFF2-40B4-BE49-F238E27FC236}">
                  <a16:creationId xmlns:a16="http://schemas.microsoft.com/office/drawing/2014/main" id="{79DC2DCF-14F9-754D-9013-FAA518B91516}"/>
                </a:ext>
              </a:extLst>
            </p:cNvPr>
            <p:cNvSpPr>
              <a:spLocks noChangeArrowheads="1"/>
            </p:cNvSpPr>
            <p:nvPr/>
          </p:nvSpPr>
          <p:spPr bwMode="auto">
            <a:xfrm>
              <a:off x="4467" y="2841"/>
              <a:ext cx="1356" cy="3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7501" dir="3723739" algn="ctr" rotWithShape="0">
                      <a:schemeClr val="tx1">
                        <a:alpha val="74998"/>
                      </a:schemeClr>
                    </a:outerShdw>
                  </a:effectLst>
                </a14:hiddenEffects>
              </a:ext>
            </a:extLst>
          </p:spPr>
          <p:txBody>
            <a:bodyPr lIns="90487" tIns="44450" rIns="90487" bIns="44450">
              <a:spAutoFit/>
            </a:bodyPr>
            <a:lstStyle/>
            <a:p>
              <a:pPr algn="l">
                <a:defRPr/>
              </a:pPr>
              <a:r>
                <a:rPr lang="en-US" altLang="ko-KR" sz="2400" b="1">
                  <a:solidFill>
                    <a:srgbClr val="30F6FD"/>
                  </a:solidFill>
                  <a:latin typeface="Lucida Handwriting" charset="0"/>
                  <a:ea typeface="굴림" charset="0"/>
                  <a:cs typeface="굴림" charset="0"/>
                </a:rPr>
                <a:t>Telescope</a:t>
              </a:r>
            </a:p>
          </p:txBody>
        </p:sp>
        <p:sp>
          <p:nvSpPr>
            <p:cNvPr id="284780" name="Rectangle 108">
              <a:extLst>
                <a:ext uri="{FF2B5EF4-FFF2-40B4-BE49-F238E27FC236}">
                  <a16:creationId xmlns:a16="http://schemas.microsoft.com/office/drawing/2014/main" id="{96089BE1-128B-4548-9DF1-7771D842CA6B}"/>
                </a:ext>
              </a:extLst>
            </p:cNvPr>
            <p:cNvSpPr>
              <a:spLocks noChangeArrowheads="1"/>
            </p:cNvSpPr>
            <p:nvPr/>
          </p:nvSpPr>
          <p:spPr bwMode="auto">
            <a:xfrm>
              <a:off x="-54" y="3266"/>
              <a:ext cx="1154" cy="5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7501" dir="3723739" algn="ctr" rotWithShape="0">
                      <a:schemeClr val="tx1">
                        <a:alpha val="74998"/>
                      </a:schemeClr>
                    </a:outerShdw>
                  </a:effectLst>
                </a14:hiddenEffects>
              </a:ext>
            </a:extLst>
          </p:spPr>
          <p:txBody>
            <a:bodyPr lIns="90487" tIns="44450" rIns="90487" bIns="44450">
              <a:spAutoFit/>
            </a:bodyPr>
            <a:lstStyle/>
            <a:p>
              <a:pPr>
                <a:defRPr/>
              </a:pPr>
              <a:r>
                <a:rPr lang="en-US" altLang="ko-KR" sz="2400" b="1">
                  <a:solidFill>
                    <a:srgbClr val="30F6FD"/>
                  </a:solidFill>
                  <a:latin typeface="Lucida Handwriting" charset="0"/>
                  <a:ea typeface="굴림" charset="0"/>
                  <a:cs typeface="굴림" charset="0"/>
                </a:rPr>
                <a:t>Eternity Past</a:t>
              </a:r>
            </a:p>
          </p:txBody>
        </p:sp>
        <p:sp>
          <p:nvSpPr>
            <p:cNvPr id="284781" name="Rectangle 109">
              <a:extLst>
                <a:ext uri="{FF2B5EF4-FFF2-40B4-BE49-F238E27FC236}">
                  <a16:creationId xmlns:a16="http://schemas.microsoft.com/office/drawing/2014/main" id="{378726AB-2D9D-E640-8FC1-8942127871D4}"/>
                </a:ext>
              </a:extLst>
            </p:cNvPr>
            <p:cNvSpPr>
              <a:spLocks noChangeArrowheads="1"/>
            </p:cNvSpPr>
            <p:nvPr/>
          </p:nvSpPr>
          <p:spPr bwMode="auto">
            <a:xfrm>
              <a:off x="4585" y="3266"/>
              <a:ext cx="1143" cy="5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7501" dir="3723739" algn="ctr" rotWithShape="0">
                      <a:schemeClr val="tx1">
                        <a:alpha val="74998"/>
                      </a:schemeClr>
                    </a:outerShdw>
                  </a:effectLst>
                </a14:hiddenEffects>
              </a:ext>
            </a:extLst>
          </p:spPr>
          <p:txBody>
            <a:bodyPr lIns="90487" tIns="44450" rIns="90487" bIns="44450">
              <a:spAutoFit/>
            </a:bodyPr>
            <a:lstStyle/>
            <a:p>
              <a:pPr>
                <a:defRPr/>
              </a:pPr>
              <a:r>
                <a:rPr lang="en-US" altLang="ko-KR" sz="2400" b="1">
                  <a:solidFill>
                    <a:srgbClr val="30F6FD"/>
                  </a:solidFill>
                  <a:latin typeface="Lucida Handwriting" charset="0"/>
                  <a:ea typeface="굴림" charset="0"/>
                  <a:cs typeface="굴림" charset="0"/>
                </a:rPr>
                <a:t>Eternity Future</a:t>
              </a:r>
            </a:p>
          </p:txBody>
        </p:sp>
        <p:sp>
          <p:nvSpPr>
            <p:cNvPr id="284782" name="Text Box 110">
              <a:extLst>
                <a:ext uri="{FF2B5EF4-FFF2-40B4-BE49-F238E27FC236}">
                  <a16:creationId xmlns:a16="http://schemas.microsoft.com/office/drawing/2014/main" id="{4E486D19-6204-3444-B620-BDB82AE918AE}"/>
                </a:ext>
              </a:extLst>
            </p:cNvPr>
            <p:cNvSpPr txBox="1">
              <a:spLocks noChangeArrowheads="1"/>
            </p:cNvSpPr>
            <p:nvPr/>
          </p:nvSpPr>
          <p:spPr bwMode="auto">
            <a:xfrm>
              <a:off x="5177" y="3919"/>
              <a:ext cx="583" cy="214"/>
            </a:xfrm>
            <a:prstGeom prst="rect">
              <a:avLst/>
            </a:prstGeom>
            <a:noFill/>
            <a:ln>
              <a:noFill/>
            </a:ln>
            <a:effectLst/>
            <a:extLst>
              <a:ext uri="{909E8E84-426E-40dd-AFC4-6F175D3DCCD1}">
                <a14:hiddenFill xmlns="" xmlns:a14="http://schemas.microsoft.com/office/drawing/2010/main">
                  <a:solidFill>
                    <a:srgbClr val="000000"/>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altLang="ko-KR" sz="1400" b="1">
                  <a:solidFill>
                    <a:schemeClr val="bg1"/>
                  </a:solidFill>
                  <a:latin typeface="Comic Sans MS" charset="0"/>
                  <a:ea typeface="굴림" charset="0"/>
                  <a:cs typeface="굴림" charset="0"/>
                </a:rPr>
                <a:t>06-27</a:t>
              </a:r>
            </a:p>
          </p:txBody>
        </p:sp>
        <p:sp>
          <p:nvSpPr>
            <p:cNvPr id="284783" name="Text Box 111">
              <a:extLst>
                <a:ext uri="{FF2B5EF4-FFF2-40B4-BE49-F238E27FC236}">
                  <a16:creationId xmlns:a16="http://schemas.microsoft.com/office/drawing/2014/main" id="{11DD75E5-2E42-EA41-8B1F-72404BBD2CE2}"/>
                </a:ext>
              </a:extLst>
            </p:cNvPr>
            <p:cNvSpPr txBox="1">
              <a:spLocks noChangeArrowheads="1"/>
            </p:cNvSpPr>
            <p:nvPr/>
          </p:nvSpPr>
          <p:spPr bwMode="auto">
            <a:xfrm>
              <a:off x="156" y="2350"/>
              <a:ext cx="1228" cy="3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3882" dir="2700000" algn="ctr" rotWithShape="0">
                      <a:schemeClr val="tx1">
                        <a:alpha val="74998"/>
                      </a:schemeClr>
                    </a:outerShdw>
                  </a:effectLst>
                </a14:hiddenEffects>
              </a:ext>
            </a:extLst>
          </p:spPr>
          <p:txBody>
            <a:bodyPr>
              <a:spAutoFit/>
            </a:bodyPr>
            <a:lstStyle/>
            <a:p>
              <a:pPr algn="l">
                <a:spcBef>
                  <a:spcPct val="50000"/>
                </a:spcBef>
                <a:defRPr/>
              </a:pPr>
              <a:r>
                <a:rPr lang="en-US" altLang="ko-KR" sz="2400" b="1">
                  <a:solidFill>
                    <a:srgbClr val="30F6FD"/>
                  </a:solidFill>
                  <a:latin typeface="Lucida Handwriting" charset="0"/>
                  <a:ea typeface="굴림" charset="0"/>
                  <a:cs typeface="굴림" charset="0"/>
                </a:rPr>
                <a:t>Promise </a:t>
              </a:r>
            </a:p>
          </p:txBody>
        </p:sp>
        <p:sp>
          <p:nvSpPr>
            <p:cNvPr id="284784" name="Text Box 112">
              <a:extLst>
                <a:ext uri="{FF2B5EF4-FFF2-40B4-BE49-F238E27FC236}">
                  <a16:creationId xmlns:a16="http://schemas.microsoft.com/office/drawing/2014/main" id="{0BA97B74-0BD0-D24A-87D2-C6021D66A736}"/>
                </a:ext>
              </a:extLst>
            </p:cNvPr>
            <p:cNvSpPr txBox="1">
              <a:spLocks noChangeArrowheads="1"/>
            </p:cNvSpPr>
            <p:nvPr/>
          </p:nvSpPr>
          <p:spPr bwMode="auto">
            <a:xfrm>
              <a:off x="4281" y="2350"/>
              <a:ext cx="1743" cy="3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71842" dir="2700000" algn="ctr" rotWithShape="0">
                      <a:schemeClr val="tx1">
                        <a:alpha val="74998"/>
                      </a:schemeClr>
                    </a:outerShdw>
                  </a:effectLst>
                </a14:hiddenEffects>
              </a:ext>
            </a:extLst>
          </p:spPr>
          <p:txBody>
            <a:bodyPr>
              <a:spAutoFit/>
            </a:bodyPr>
            <a:lstStyle/>
            <a:p>
              <a:pPr algn="l">
                <a:defRPr/>
              </a:pPr>
              <a:r>
                <a:rPr lang="en-US" altLang="ko-KR" sz="2400" b="1">
                  <a:solidFill>
                    <a:srgbClr val="30F6FD"/>
                  </a:solidFill>
                  <a:latin typeface="Lucida Handwriting" charset="0"/>
                  <a:ea typeface="굴림" charset="0"/>
                  <a:cs typeface="굴림" charset="0"/>
                </a:rPr>
                <a:t>Fulfillment</a:t>
              </a:r>
              <a:endParaRPr lang="en-US" altLang="ko-KR">
                <a:solidFill>
                  <a:srgbClr val="30F6FD"/>
                </a:solidFill>
                <a:latin typeface="Times" charset="0"/>
                <a:ea typeface="굴림" charset="0"/>
                <a:cs typeface="굴림" charset="0"/>
              </a:endParaRPr>
            </a:p>
          </p:txBody>
        </p:sp>
        <p:sp>
          <p:nvSpPr>
            <p:cNvPr id="284785" name="Line 113">
              <a:extLst>
                <a:ext uri="{FF2B5EF4-FFF2-40B4-BE49-F238E27FC236}">
                  <a16:creationId xmlns:a16="http://schemas.microsoft.com/office/drawing/2014/main" id="{ADF9CD7F-664B-6743-954E-2A7F06AE6B25}"/>
                </a:ext>
              </a:extLst>
            </p:cNvPr>
            <p:cNvSpPr>
              <a:spLocks noChangeShapeType="1"/>
            </p:cNvSpPr>
            <p:nvPr/>
          </p:nvSpPr>
          <p:spPr bwMode="auto">
            <a:xfrm>
              <a:off x="4495" y="1187"/>
              <a:ext cx="612" cy="0"/>
            </a:xfrm>
            <a:prstGeom prst="line">
              <a:avLst/>
            </a:prstGeom>
            <a:noFill/>
            <a:ln w="28575">
              <a:solidFill>
                <a:srgbClr val="023CCC"/>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tx1">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84786" name="Line 114">
              <a:extLst>
                <a:ext uri="{FF2B5EF4-FFF2-40B4-BE49-F238E27FC236}">
                  <a16:creationId xmlns:a16="http://schemas.microsoft.com/office/drawing/2014/main" id="{47B06A69-D837-BA42-9BD2-77C0EFB1D76B}"/>
                </a:ext>
              </a:extLst>
            </p:cNvPr>
            <p:cNvSpPr>
              <a:spLocks noChangeShapeType="1"/>
            </p:cNvSpPr>
            <p:nvPr/>
          </p:nvSpPr>
          <p:spPr bwMode="auto">
            <a:xfrm>
              <a:off x="4627" y="1670"/>
              <a:ext cx="611" cy="0"/>
            </a:xfrm>
            <a:prstGeom prst="line">
              <a:avLst/>
            </a:prstGeom>
            <a:noFill/>
            <a:ln w="28575">
              <a:solidFill>
                <a:srgbClr val="023CCC"/>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tx1">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84787" name="Line 115">
              <a:extLst>
                <a:ext uri="{FF2B5EF4-FFF2-40B4-BE49-F238E27FC236}">
                  <a16:creationId xmlns:a16="http://schemas.microsoft.com/office/drawing/2014/main" id="{96D16ADA-B47E-374B-B986-422FECA30999}"/>
                </a:ext>
              </a:extLst>
            </p:cNvPr>
            <p:cNvSpPr>
              <a:spLocks noChangeShapeType="1"/>
            </p:cNvSpPr>
            <p:nvPr/>
          </p:nvSpPr>
          <p:spPr bwMode="auto">
            <a:xfrm>
              <a:off x="4687" y="2089"/>
              <a:ext cx="612" cy="0"/>
            </a:xfrm>
            <a:prstGeom prst="line">
              <a:avLst/>
            </a:prstGeom>
            <a:noFill/>
            <a:ln w="28575">
              <a:solidFill>
                <a:srgbClr val="023CCC"/>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tx1">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84788" name="Line 116">
              <a:extLst>
                <a:ext uri="{FF2B5EF4-FFF2-40B4-BE49-F238E27FC236}">
                  <a16:creationId xmlns:a16="http://schemas.microsoft.com/office/drawing/2014/main" id="{CA044A85-0562-4043-BB51-ED1376820FD7}"/>
                </a:ext>
              </a:extLst>
            </p:cNvPr>
            <p:cNvSpPr>
              <a:spLocks noChangeShapeType="1"/>
            </p:cNvSpPr>
            <p:nvPr/>
          </p:nvSpPr>
          <p:spPr bwMode="auto">
            <a:xfrm>
              <a:off x="4783" y="2787"/>
              <a:ext cx="612" cy="0"/>
            </a:xfrm>
            <a:prstGeom prst="line">
              <a:avLst/>
            </a:prstGeom>
            <a:noFill/>
            <a:ln w="28575">
              <a:solidFill>
                <a:srgbClr val="023CCC"/>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tx1">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84789" name="Line 117">
              <a:extLst>
                <a:ext uri="{FF2B5EF4-FFF2-40B4-BE49-F238E27FC236}">
                  <a16:creationId xmlns:a16="http://schemas.microsoft.com/office/drawing/2014/main" id="{48910665-447D-8444-AC1E-A01A7FEA0F43}"/>
                </a:ext>
              </a:extLst>
            </p:cNvPr>
            <p:cNvSpPr>
              <a:spLocks noChangeShapeType="1"/>
            </p:cNvSpPr>
            <p:nvPr/>
          </p:nvSpPr>
          <p:spPr bwMode="auto">
            <a:xfrm>
              <a:off x="546" y="1193"/>
              <a:ext cx="611" cy="0"/>
            </a:xfrm>
            <a:prstGeom prst="line">
              <a:avLst/>
            </a:prstGeom>
            <a:noFill/>
            <a:ln w="28575">
              <a:solidFill>
                <a:srgbClr val="023CCC"/>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tx1">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84790" name="Line 118">
              <a:extLst>
                <a:ext uri="{FF2B5EF4-FFF2-40B4-BE49-F238E27FC236}">
                  <a16:creationId xmlns:a16="http://schemas.microsoft.com/office/drawing/2014/main" id="{EDA7E04C-BA40-DF46-8546-35A9C230C965}"/>
                </a:ext>
              </a:extLst>
            </p:cNvPr>
            <p:cNvSpPr>
              <a:spLocks noChangeShapeType="1"/>
            </p:cNvSpPr>
            <p:nvPr/>
          </p:nvSpPr>
          <p:spPr bwMode="auto">
            <a:xfrm>
              <a:off x="480" y="1676"/>
              <a:ext cx="611" cy="0"/>
            </a:xfrm>
            <a:prstGeom prst="line">
              <a:avLst/>
            </a:prstGeom>
            <a:noFill/>
            <a:ln w="28575">
              <a:solidFill>
                <a:srgbClr val="023CCC"/>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tx1">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84791" name="Line 119">
              <a:extLst>
                <a:ext uri="{FF2B5EF4-FFF2-40B4-BE49-F238E27FC236}">
                  <a16:creationId xmlns:a16="http://schemas.microsoft.com/office/drawing/2014/main" id="{6EC62E7A-A3EF-2B40-A90A-20DDCCD3DD7C}"/>
                </a:ext>
              </a:extLst>
            </p:cNvPr>
            <p:cNvSpPr>
              <a:spLocks noChangeShapeType="1"/>
            </p:cNvSpPr>
            <p:nvPr/>
          </p:nvSpPr>
          <p:spPr bwMode="auto">
            <a:xfrm>
              <a:off x="423" y="2086"/>
              <a:ext cx="611" cy="0"/>
            </a:xfrm>
            <a:prstGeom prst="line">
              <a:avLst/>
            </a:prstGeom>
            <a:noFill/>
            <a:ln w="28575">
              <a:solidFill>
                <a:srgbClr val="023CCC"/>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tx1">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84792" name="Line 120">
              <a:extLst>
                <a:ext uri="{FF2B5EF4-FFF2-40B4-BE49-F238E27FC236}">
                  <a16:creationId xmlns:a16="http://schemas.microsoft.com/office/drawing/2014/main" id="{A6F95069-ADF6-684A-9A95-E4A95621754B}"/>
                </a:ext>
              </a:extLst>
            </p:cNvPr>
            <p:cNvSpPr>
              <a:spLocks noChangeShapeType="1"/>
            </p:cNvSpPr>
            <p:nvPr/>
          </p:nvSpPr>
          <p:spPr bwMode="auto">
            <a:xfrm>
              <a:off x="312" y="2766"/>
              <a:ext cx="612" cy="0"/>
            </a:xfrm>
            <a:prstGeom prst="line">
              <a:avLst/>
            </a:prstGeom>
            <a:noFill/>
            <a:ln w="28575">
              <a:solidFill>
                <a:srgbClr val="023CCC"/>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tx1">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84793" name="Rectangle 121">
              <a:extLst>
                <a:ext uri="{FF2B5EF4-FFF2-40B4-BE49-F238E27FC236}">
                  <a16:creationId xmlns:a16="http://schemas.microsoft.com/office/drawing/2014/main" id="{BA4068F4-E35C-5E4A-B8F1-5B94D2F2D8A7}"/>
                </a:ext>
              </a:extLst>
            </p:cNvPr>
            <p:cNvSpPr>
              <a:spLocks noChangeArrowheads="1"/>
            </p:cNvSpPr>
            <p:nvPr/>
          </p:nvSpPr>
          <p:spPr bwMode="auto">
            <a:xfrm>
              <a:off x="1006" y="3634"/>
              <a:ext cx="1524" cy="3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7501" dir="3723739" algn="ctr" rotWithShape="0">
                      <a:schemeClr val="tx1">
                        <a:alpha val="74998"/>
                      </a:schemeClr>
                    </a:outerShdw>
                  </a:effectLst>
                </a14:hiddenEffects>
              </a:ext>
            </a:extLst>
          </p:spPr>
          <p:txBody>
            <a:bodyPr lIns="90487" tIns="44450" rIns="90487" bIns="44450">
              <a:spAutoFit/>
            </a:bodyPr>
            <a:lstStyle/>
            <a:p>
              <a:pPr algn="l">
                <a:defRPr/>
              </a:pPr>
              <a:r>
                <a:rPr lang="en-US" altLang="ko-KR" sz="2400" b="1">
                  <a:solidFill>
                    <a:srgbClr val="30F6FD"/>
                  </a:solidFill>
                  <a:latin typeface="Lucida Handwriting" charset="0"/>
                  <a:ea typeface="굴림" charset="0"/>
                  <a:cs typeface="굴림" charset="0"/>
                </a:rPr>
                <a:t>Microscope</a:t>
              </a:r>
            </a:p>
          </p:txBody>
        </p:sp>
        <p:sp>
          <p:nvSpPr>
            <p:cNvPr id="284794" name="Text Box 122">
              <a:extLst>
                <a:ext uri="{FF2B5EF4-FFF2-40B4-BE49-F238E27FC236}">
                  <a16:creationId xmlns:a16="http://schemas.microsoft.com/office/drawing/2014/main" id="{6C600EF7-B10A-5447-B400-FB42C8FA6A97}"/>
                </a:ext>
              </a:extLst>
            </p:cNvPr>
            <p:cNvSpPr txBox="1">
              <a:spLocks noChangeArrowheads="1"/>
            </p:cNvSpPr>
            <p:nvPr/>
          </p:nvSpPr>
          <p:spPr bwMode="auto">
            <a:xfrm>
              <a:off x="951" y="2540"/>
              <a:ext cx="115" cy="4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endParaRPr lang="ko-KR" altLang="en-US">
                <a:latin typeface="Times" charset="0"/>
                <a:ea typeface="굴림" charset="0"/>
                <a:cs typeface="굴림" charset="0"/>
              </a:endParaRPr>
            </a:p>
          </p:txBody>
        </p:sp>
        <p:sp>
          <p:nvSpPr>
            <p:cNvPr id="284795" name="Rectangle 123">
              <a:extLst>
                <a:ext uri="{FF2B5EF4-FFF2-40B4-BE49-F238E27FC236}">
                  <a16:creationId xmlns:a16="http://schemas.microsoft.com/office/drawing/2014/main" id="{157312FB-9AD1-BC43-AC34-ACCE94C37969}"/>
                </a:ext>
              </a:extLst>
            </p:cNvPr>
            <p:cNvSpPr>
              <a:spLocks noChangeArrowheads="1"/>
            </p:cNvSpPr>
            <p:nvPr/>
          </p:nvSpPr>
          <p:spPr bwMode="auto">
            <a:xfrm>
              <a:off x="2723" y="3490"/>
              <a:ext cx="1470" cy="4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63500" dir="3187806" algn="ctr" rotWithShape="0">
                      <a:schemeClr val="tx1">
                        <a:alpha val="74998"/>
                      </a:schemeClr>
                    </a:outerShdw>
                  </a:effectLst>
                </a14:hiddenEffects>
              </a:ext>
            </a:extLst>
          </p:spPr>
          <p:txBody>
            <a:bodyPr lIns="90487" tIns="44450" rIns="90487" bIns="44450">
              <a:spAutoFit/>
            </a:bodyPr>
            <a:lstStyle/>
            <a:p>
              <a:pPr algn="l">
                <a:defRPr/>
              </a:pPr>
              <a:r>
                <a:rPr lang="en-US" altLang="ko-KR" sz="2000" b="1">
                  <a:solidFill>
                    <a:srgbClr val="30F6FD"/>
                  </a:solidFill>
                  <a:latin typeface="Lucida Handwriting" charset="0"/>
                  <a:ea typeface="굴림" charset="0"/>
                  <a:cs typeface="굴림" charset="0"/>
                </a:rPr>
                <a:t>2 Telescopes</a:t>
              </a:r>
              <a:endParaRPr lang="en-US" altLang="ko-KR" sz="2000" b="1" u="sng">
                <a:solidFill>
                  <a:srgbClr val="30F6FD"/>
                </a:solidFill>
                <a:latin typeface="Lucida Handwriting" charset="0"/>
                <a:ea typeface="굴림" charset="0"/>
                <a:cs typeface="굴림" charset="0"/>
              </a:endParaRPr>
            </a:p>
            <a:p>
              <a:pPr algn="l">
                <a:defRPr/>
              </a:pPr>
              <a:r>
                <a:rPr lang="en-US" altLang="ko-KR" sz="2000" b="1">
                  <a:solidFill>
                    <a:srgbClr val="30F6FD"/>
                  </a:solidFill>
                  <a:latin typeface="Lucida Handwriting" charset="0"/>
                  <a:ea typeface="굴림" charset="0"/>
                  <a:cs typeface="굴림" charset="0"/>
                </a:rPr>
                <a:t>1 Microscope</a:t>
              </a:r>
              <a:endParaRPr lang="en-US" altLang="ko-KR" sz="2000" b="1" u="sng">
                <a:solidFill>
                  <a:srgbClr val="30F6FD"/>
                </a:solidFill>
                <a:latin typeface="Lucida Handwriting" charset="0"/>
                <a:ea typeface="굴림" charset="0"/>
                <a:cs typeface="굴림" charset="0"/>
              </a:endParaRPr>
            </a:p>
          </p:txBody>
        </p:sp>
        <p:grpSp>
          <p:nvGrpSpPr>
            <p:cNvPr id="29852" name="Group 124">
              <a:extLst>
                <a:ext uri="{FF2B5EF4-FFF2-40B4-BE49-F238E27FC236}">
                  <a16:creationId xmlns:a16="http://schemas.microsoft.com/office/drawing/2014/main" id="{F1004439-3CA8-7F48-99C9-A41C3F4E64F1}"/>
                </a:ext>
              </a:extLst>
            </p:cNvPr>
            <p:cNvGrpSpPr>
              <a:grpSpLocks/>
            </p:cNvGrpSpPr>
            <p:nvPr/>
          </p:nvGrpSpPr>
          <p:grpSpPr bwMode="auto">
            <a:xfrm>
              <a:off x="3444" y="371"/>
              <a:ext cx="443" cy="604"/>
              <a:chOff x="2464" y="201"/>
              <a:chExt cx="443" cy="604"/>
            </a:xfrm>
          </p:grpSpPr>
          <p:sp>
            <p:nvSpPr>
              <p:cNvPr id="284797" name="Rectangle 125">
                <a:extLst>
                  <a:ext uri="{FF2B5EF4-FFF2-40B4-BE49-F238E27FC236}">
                    <a16:creationId xmlns:a16="http://schemas.microsoft.com/office/drawing/2014/main" id="{50E3EADA-6F6B-5640-BDC6-F4C92C12CB78}"/>
                  </a:ext>
                </a:extLst>
              </p:cNvPr>
              <p:cNvSpPr>
                <a:spLocks noChangeArrowheads="1"/>
              </p:cNvSpPr>
              <p:nvPr/>
            </p:nvSpPr>
            <p:spPr bwMode="auto">
              <a:xfrm>
                <a:off x="2628" y="201"/>
                <a:ext cx="118" cy="604"/>
              </a:xfrm>
              <a:prstGeom prst="rect">
                <a:avLst/>
              </a:prstGeom>
              <a:solidFill>
                <a:schemeClr val="bg1"/>
              </a:solidFill>
              <a:ln w="38100">
                <a:solidFill>
                  <a:srgbClr val="E81034"/>
                </a:solidFill>
                <a:miter lim="800000"/>
                <a:headEnd/>
                <a:tailEnd/>
              </a:ln>
              <a:effectLst/>
              <a:extLst>
                <a:ext uri="{AF507438-7753-43e0-B8FC-AC1667EBCBE1}">
                  <a14:hiddenEffects xmlns="" xmlns:a14="http://schemas.microsoft.com/office/drawing/2010/main">
                    <a:effectLst>
                      <a:outerShdw blurRad="63500" dist="29783" dir="1514402" algn="ctr" rotWithShape="0">
                        <a:schemeClr val="tx1">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84798" name="Rectangle 126">
                <a:extLst>
                  <a:ext uri="{FF2B5EF4-FFF2-40B4-BE49-F238E27FC236}">
                    <a16:creationId xmlns:a16="http://schemas.microsoft.com/office/drawing/2014/main" id="{A4E11C52-FACB-9842-BA7F-164B1D2208F0}"/>
                  </a:ext>
                </a:extLst>
              </p:cNvPr>
              <p:cNvSpPr>
                <a:spLocks noChangeArrowheads="1"/>
              </p:cNvSpPr>
              <p:nvPr/>
            </p:nvSpPr>
            <p:spPr bwMode="auto">
              <a:xfrm>
                <a:off x="2464" y="305"/>
                <a:ext cx="442" cy="110"/>
              </a:xfrm>
              <a:prstGeom prst="rect">
                <a:avLst/>
              </a:prstGeom>
              <a:solidFill>
                <a:schemeClr val="bg1"/>
              </a:solidFill>
              <a:ln w="38100">
                <a:solidFill>
                  <a:srgbClr val="E81034"/>
                </a:solidFill>
                <a:miter lim="800000"/>
                <a:headEnd/>
                <a:tailEnd/>
              </a:ln>
              <a:effectLst/>
              <a:extLst>
                <a:ext uri="{AF507438-7753-43e0-B8FC-AC1667EBCBE1}">
                  <a14:hiddenEffects xmlns="" xmlns:a14="http://schemas.microsoft.com/office/drawing/2010/main">
                    <a:effectLst>
                      <a:outerShdw blurRad="63500" dist="29783" dir="1514402" algn="ctr" rotWithShape="0">
                        <a:schemeClr val="tx1">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84799" name="Rectangle 127">
                <a:extLst>
                  <a:ext uri="{FF2B5EF4-FFF2-40B4-BE49-F238E27FC236}">
                    <a16:creationId xmlns:a16="http://schemas.microsoft.com/office/drawing/2014/main" id="{40CE26EF-B01A-554C-8AD1-0CB723656B43}"/>
                  </a:ext>
                </a:extLst>
              </p:cNvPr>
              <p:cNvSpPr>
                <a:spLocks noChangeArrowheads="1"/>
              </p:cNvSpPr>
              <p:nvPr/>
            </p:nvSpPr>
            <p:spPr bwMode="auto">
              <a:xfrm>
                <a:off x="2642" y="266"/>
                <a:ext cx="82" cy="212"/>
              </a:xfrm>
              <a:prstGeom prst="rect">
                <a:avLst/>
              </a:prstGeom>
              <a:solidFill>
                <a:schemeClr val="bg1"/>
              </a:solidFill>
              <a:ln w="12700">
                <a:solidFill>
                  <a:schemeClr val="bg1"/>
                </a:solidFill>
                <a:miter lim="800000"/>
                <a:headEnd/>
                <a:tailEnd/>
              </a:ln>
              <a:effectLst/>
              <a:extLst>
                <a:ext uri="{AF507438-7753-43e0-B8FC-AC1667EBCBE1}">
                  <a14:hiddenEffects xmlns="" xmlns:a14="http://schemas.microsoft.com/office/drawing/2010/main">
                    <a:effectLst>
                      <a:outerShdw blurRad="63500" dist="29783" dir="1514402"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sp>
          <p:nvSpPr>
            <p:cNvPr id="284800" name="Rectangle 128">
              <a:extLst>
                <a:ext uri="{FF2B5EF4-FFF2-40B4-BE49-F238E27FC236}">
                  <a16:creationId xmlns:a16="http://schemas.microsoft.com/office/drawing/2014/main" id="{45527990-A897-DB48-B501-A2C9E14ADDA7}"/>
                </a:ext>
              </a:extLst>
            </p:cNvPr>
            <p:cNvSpPr>
              <a:spLocks noChangeArrowheads="1"/>
            </p:cNvSpPr>
            <p:nvPr/>
          </p:nvSpPr>
          <p:spPr bwMode="auto">
            <a:xfrm>
              <a:off x="0" y="0"/>
              <a:ext cx="5760" cy="4320"/>
            </a:xfrm>
            <a:prstGeom prst="rect">
              <a:avLst/>
            </a:prstGeom>
            <a:gradFill rotWithShape="0">
              <a:gsLst>
                <a:gs pos="0">
                  <a:srgbClr val="1E1BC5">
                    <a:gamma/>
                    <a:shade val="0"/>
                    <a:invGamma/>
                  </a:srgbClr>
                </a:gs>
                <a:gs pos="100000">
                  <a:srgbClr val="1E1BC5"/>
                </a:gs>
              </a:gsLst>
              <a:lin ang="5400000" scaled="1"/>
            </a:gradFill>
            <a:ln>
              <a:noFill/>
            </a:ln>
            <a:effectLst/>
            <a:extLst>
              <a:ext uri="{91240B29-F687-4f45-9708-019B960494DF}">
                <a14:hiddenLine xmlns="" xmlns:a14="http://schemas.microsoft.com/office/drawing/2010/main" w="12700">
                  <a:solidFill>
                    <a:srgbClr val="DEDEDE"/>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84801" name="Rectangle 129">
              <a:extLst>
                <a:ext uri="{FF2B5EF4-FFF2-40B4-BE49-F238E27FC236}">
                  <a16:creationId xmlns:a16="http://schemas.microsoft.com/office/drawing/2014/main" id="{E3625157-3F3D-4142-BAB2-F79B0BE80C86}"/>
                </a:ext>
              </a:extLst>
            </p:cNvPr>
            <p:cNvSpPr>
              <a:spLocks noChangeArrowheads="1"/>
            </p:cNvSpPr>
            <p:nvPr/>
          </p:nvSpPr>
          <p:spPr bwMode="auto">
            <a:xfrm>
              <a:off x="3615" y="3054"/>
              <a:ext cx="1503" cy="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3882" dir="2700000" algn="ctr" rotWithShape="0">
                      <a:srgbClr val="000000">
                        <a:alpha val="74998"/>
                      </a:srgbClr>
                    </a:outerShdw>
                  </a:effectLst>
                </a14:hiddenEffects>
              </a:ext>
            </a:extLst>
          </p:spPr>
          <p:txBody>
            <a:bodyPr wrap="none" lIns="90487" tIns="44450" rIns="90487" bIns="44450">
              <a:spAutoFit/>
            </a:bodyPr>
            <a:lstStyle/>
            <a:p>
              <a:pPr algn="l">
                <a:defRPr/>
              </a:pPr>
              <a:r>
                <a:rPr lang="en-US" altLang="ko-KR" sz="3200" b="1">
                  <a:solidFill>
                    <a:schemeClr val="folHlink"/>
                  </a:solidFill>
                  <a:latin typeface="Comic Sans MS" charset="0"/>
                  <a:ea typeface="굴림" charset="0"/>
                  <a:cs typeface="굴림" charset="0"/>
                </a:rPr>
                <a:t>12 TRIBES</a:t>
              </a:r>
            </a:p>
          </p:txBody>
        </p:sp>
        <p:sp>
          <p:nvSpPr>
            <p:cNvPr id="284802" name="Rectangle 130">
              <a:extLst>
                <a:ext uri="{FF2B5EF4-FFF2-40B4-BE49-F238E27FC236}">
                  <a16:creationId xmlns:a16="http://schemas.microsoft.com/office/drawing/2014/main" id="{F767BDA9-63D6-1C4B-9049-AF89C29DA933}"/>
                </a:ext>
              </a:extLst>
            </p:cNvPr>
            <p:cNvSpPr>
              <a:spLocks noChangeArrowheads="1"/>
            </p:cNvSpPr>
            <p:nvPr/>
          </p:nvSpPr>
          <p:spPr bwMode="auto">
            <a:xfrm>
              <a:off x="4357" y="1393"/>
              <a:ext cx="1066" cy="3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DEDEDE"/>
                  </a:solidFill>
                  <a:miter lim="800000"/>
                  <a:headEnd/>
                  <a:tailEnd/>
                </a14:hiddenLine>
              </a:ext>
              <a:ext uri="{AF507438-7753-43e0-B8FC-AC1667EBCBE1}">
                <a14:hiddenEffects xmlns="" xmlns:a14="http://schemas.microsoft.com/office/drawing/2010/main">
                  <a:effectLst>
                    <a:outerShdw blurRad="63500" dist="53882" dir="2700000" algn="ctr" rotWithShape="0">
                      <a:srgbClr val="000000">
                        <a:alpha val="74998"/>
                      </a:srgbClr>
                    </a:outerShdw>
                  </a:effectLst>
                </a14:hiddenEffects>
              </a:ext>
            </a:extLst>
          </p:spPr>
          <p:txBody>
            <a:bodyPr wrap="none" lIns="90487" tIns="44450" rIns="90487" bIns="44450">
              <a:spAutoFit/>
            </a:bodyPr>
            <a:lstStyle/>
            <a:p>
              <a:pPr algn="l">
                <a:defRPr/>
              </a:pPr>
              <a:r>
                <a:rPr lang="en-US" altLang="ko-KR" sz="2800" b="1">
                  <a:solidFill>
                    <a:srgbClr val="FEF800"/>
                  </a:solidFill>
                  <a:latin typeface="Comic Sans MS" charset="0"/>
                  <a:ea typeface="굴림" charset="0"/>
                  <a:cs typeface="굴림" charset="0"/>
                </a:rPr>
                <a:t>EXODUS</a:t>
              </a:r>
            </a:p>
          </p:txBody>
        </p:sp>
        <p:sp>
          <p:nvSpPr>
            <p:cNvPr id="284803" name="Rectangle 131">
              <a:extLst>
                <a:ext uri="{FF2B5EF4-FFF2-40B4-BE49-F238E27FC236}">
                  <a16:creationId xmlns:a16="http://schemas.microsoft.com/office/drawing/2014/main" id="{587C26EF-2CF4-A84E-99BF-BBB72B5AF22B}"/>
                </a:ext>
              </a:extLst>
            </p:cNvPr>
            <p:cNvSpPr>
              <a:spLocks noChangeArrowheads="1"/>
            </p:cNvSpPr>
            <p:nvPr/>
          </p:nvSpPr>
          <p:spPr bwMode="auto">
            <a:xfrm>
              <a:off x="1192" y="3747"/>
              <a:ext cx="1581" cy="3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3882" dir="2700000" algn="ctr" rotWithShape="0">
                      <a:srgbClr val="000000">
                        <a:alpha val="74998"/>
                      </a:srgbClr>
                    </a:outerShdw>
                  </a:effectLst>
                </a14:hiddenEffects>
              </a:ext>
            </a:extLst>
          </p:spPr>
          <p:txBody>
            <a:bodyPr wrap="none" lIns="90487" tIns="44450" rIns="90487" bIns="44450">
              <a:spAutoFit/>
            </a:bodyPr>
            <a:lstStyle/>
            <a:p>
              <a:pPr algn="l">
                <a:defRPr/>
              </a:pPr>
              <a:r>
                <a:rPr lang="en-US" altLang="ko-KR" sz="2800" b="1">
                  <a:solidFill>
                    <a:schemeClr val="folHlink"/>
                  </a:solidFill>
                  <a:latin typeface="Comic Sans MS" charset="0"/>
                  <a:ea typeface="굴림" charset="0"/>
                  <a:cs typeface="굴림" charset="0"/>
                </a:rPr>
                <a:t>5  SERMONS</a:t>
              </a:r>
            </a:p>
          </p:txBody>
        </p:sp>
        <p:sp>
          <p:nvSpPr>
            <p:cNvPr id="284804" name="Rectangle 132">
              <a:extLst>
                <a:ext uri="{FF2B5EF4-FFF2-40B4-BE49-F238E27FC236}">
                  <a16:creationId xmlns:a16="http://schemas.microsoft.com/office/drawing/2014/main" id="{9E8A3F6C-33C4-8F43-BF76-48621D0304BE}"/>
                </a:ext>
              </a:extLst>
            </p:cNvPr>
            <p:cNvSpPr>
              <a:spLocks noChangeArrowheads="1"/>
            </p:cNvSpPr>
            <p:nvPr/>
          </p:nvSpPr>
          <p:spPr bwMode="auto">
            <a:xfrm>
              <a:off x="2372" y="1048"/>
              <a:ext cx="1844" cy="3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3882" dir="2700000" algn="ctr" rotWithShape="0">
                      <a:srgbClr val="000000">
                        <a:alpha val="74998"/>
                      </a:srgbClr>
                    </a:outerShdw>
                  </a:effectLst>
                </a14:hiddenEffects>
              </a:ext>
            </a:extLst>
          </p:spPr>
          <p:txBody>
            <a:bodyPr wrap="none" lIns="90487" tIns="44450" rIns="90487" bIns="44450">
              <a:spAutoFit/>
            </a:bodyPr>
            <a:lstStyle/>
            <a:p>
              <a:pPr algn="l">
                <a:defRPr/>
              </a:pPr>
              <a:r>
                <a:rPr lang="en-US" altLang="ko-KR" sz="2800" b="1">
                  <a:solidFill>
                    <a:srgbClr val="99CCFF"/>
                  </a:solidFill>
                  <a:latin typeface="Comic Sans MS" charset="0"/>
                  <a:ea typeface="굴림" charset="0"/>
                  <a:cs typeface="굴림" charset="0"/>
                </a:rPr>
                <a:t>LAND DIVIDED</a:t>
              </a:r>
            </a:p>
          </p:txBody>
        </p:sp>
        <p:sp>
          <p:nvSpPr>
            <p:cNvPr id="284805" name="Rectangle 133">
              <a:extLst>
                <a:ext uri="{FF2B5EF4-FFF2-40B4-BE49-F238E27FC236}">
                  <a16:creationId xmlns:a16="http://schemas.microsoft.com/office/drawing/2014/main" id="{2569334D-0927-9A4E-87DB-E4D6DE051748}"/>
                </a:ext>
              </a:extLst>
            </p:cNvPr>
            <p:cNvSpPr>
              <a:spLocks noChangeArrowheads="1"/>
            </p:cNvSpPr>
            <p:nvPr/>
          </p:nvSpPr>
          <p:spPr bwMode="auto">
            <a:xfrm>
              <a:off x="927" y="2606"/>
              <a:ext cx="1026" cy="3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3882" dir="2700000" algn="ctr" rotWithShape="0">
                      <a:srgbClr val="000000">
                        <a:alpha val="74998"/>
                      </a:srgbClr>
                    </a:outerShdw>
                  </a:effectLst>
                </a14:hiddenEffects>
              </a:ext>
            </a:extLst>
          </p:spPr>
          <p:txBody>
            <a:bodyPr wrap="none" lIns="90487" tIns="44450" rIns="90487" bIns="44450">
              <a:spAutoFit/>
            </a:bodyPr>
            <a:lstStyle/>
            <a:p>
              <a:pPr algn="l">
                <a:defRPr/>
              </a:pPr>
              <a:r>
                <a:rPr lang="en-US" altLang="ko-KR" sz="2800" b="1">
                  <a:solidFill>
                    <a:schemeClr val="folHlink"/>
                  </a:solidFill>
                  <a:latin typeface="Comic Sans MS" charset="0"/>
                  <a:ea typeface="굴림" charset="0"/>
                  <a:cs typeface="굴림" charset="0"/>
                </a:rPr>
                <a:t>JUDGES</a:t>
              </a:r>
            </a:p>
          </p:txBody>
        </p:sp>
        <p:sp>
          <p:nvSpPr>
            <p:cNvPr id="284806" name="Rectangle 134">
              <a:extLst>
                <a:ext uri="{FF2B5EF4-FFF2-40B4-BE49-F238E27FC236}">
                  <a16:creationId xmlns:a16="http://schemas.microsoft.com/office/drawing/2014/main" id="{EDC2728E-1BFA-B74C-8E51-E20A21357AA8}"/>
                </a:ext>
              </a:extLst>
            </p:cNvPr>
            <p:cNvSpPr>
              <a:spLocks noChangeArrowheads="1"/>
            </p:cNvSpPr>
            <p:nvPr/>
          </p:nvSpPr>
          <p:spPr bwMode="auto">
            <a:xfrm>
              <a:off x="659" y="573"/>
              <a:ext cx="1125" cy="3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3882" dir="2700000" algn="ctr" rotWithShape="0">
                      <a:srgbClr val="000000">
                        <a:alpha val="74998"/>
                      </a:srgbClr>
                    </a:outerShdw>
                  </a:effectLst>
                </a14:hiddenEffects>
              </a:ext>
            </a:extLst>
          </p:spPr>
          <p:txBody>
            <a:bodyPr wrap="none" lIns="90487" tIns="44450" rIns="90487" bIns="44450">
              <a:spAutoFit/>
            </a:bodyPr>
            <a:lstStyle/>
            <a:p>
              <a:pPr algn="l">
                <a:defRPr/>
              </a:pPr>
              <a:r>
                <a:rPr lang="en-US" altLang="ko-KR" sz="2800" b="1">
                  <a:solidFill>
                    <a:schemeClr val="folHlink"/>
                  </a:solidFill>
                  <a:latin typeface="Comic Sans MS" charset="0"/>
                  <a:ea typeface="굴림" charset="0"/>
                  <a:cs typeface="굴림" charset="0"/>
                </a:rPr>
                <a:t>GOSPELS</a:t>
              </a:r>
            </a:p>
          </p:txBody>
        </p:sp>
        <p:sp>
          <p:nvSpPr>
            <p:cNvPr id="284807" name="Rectangle 135">
              <a:extLst>
                <a:ext uri="{FF2B5EF4-FFF2-40B4-BE49-F238E27FC236}">
                  <a16:creationId xmlns:a16="http://schemas.microsoft.com/office/drawing/2014/main" id="{7C2603A2-1516-AA46-944F-3083BFBE635F}"/>
                </a:ext>
              </a:extLst>
            </p:cNvPr>
            <p:cNvSpPr>
              <a:spLocks noChangeArrowheads="1"/>
            </p:cNvSpPr>
            <p:nvPr/>
          </p:nvSpPr>
          <p:spPr bwMode="auto">
            <a:xfrm>
              <a:off x="124" y="3416"/>
              <a:ext cx="1335" cy="3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3882" dir="2700000" algn="ctr" rotWithShape="0">
                      <a:srgbClr val="000000">
                        <a:alpha val="74998"/>
                      </a:srgbClr>
                    </a:outerShdw>
                  </a:effectLst>
                </a14:hiddenEffects>
              </a:ext>
            </a:extLst>
          </p:spPr>
          <p:txBody>
            <a:bodyPr wrap="none" lIns="90487" tIns="44450" rIns="90487" bIns="44450">
              <a:spAutoFit/>
            </a:bodyPr>
            <a:lstStyle/>
            <a:p>
              <a:pPr algn="l">
                <a:defRPr/>
              </a:pPr>
              <a:r>
                <a:rPr lang="en-US" altLang="ko-KR" sz="2800" b="1">
                  <a:solidFill>
                    <a:schemeClr val="folHlink"/>
                  </a:solidFill>
                  <a:latin typeface="Comic Sans MS" charset="0"/>
                  <a:ea typeface="굴림" charset="0"/>
                  <a:cs typeface="굴림" charset="0"/>
                </a:rPr>
                <a:t>M - C - C </a:t>
              </a:r>
            </a:p>
          </p:txBody>
        </p:sp>
        <p:sp>
          <p:nvSpPr>
            <p:cNvPr id="284808" name="Rectangle 136">
              <a:extLst>
                <a:ext uri="{FF2B5EF4-FFF2-40B4-BE49-F238E27FC236}">
                  <a16:creationId xmlns:a16="http://schemas.microsoft.com/office/drawing/2014/main" id="{AC9D06F5-388B-9F4E-AD43-EAD2AD6B320A}"/>
                </a:ext>
              </a:extLst>
            </p:cNvPr>
            <p:cNvSpPr>
              <a:spLocks noChangeArrowheads="1"/>
            </p:cNvSpPr>
            <p:nvPr/>
          </p:nvSpPr>
          <p:spPr bwMode="auto">
            <a:xfrm>
              <a:off x="114" y="178"/>
              <a:ext cx="1158" cy="3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3882" dir="2700000" algn="ctr" rotWithShape="0">
                      <a:srgbClr val="000000">
                        <a:alpha val="74998"/>
                      </a:srgbClr>
                    </a:outerShdw>
                  </a:effectLst>
                </a14:hiddenEffects>
              </a:ext>
            </a:extLst>
          </p:spPr>
          <p:txBody>
            <a:bodyPr wrap="none" lIns="90487" tIns="44450" rIns="90487" bIns="44450">
              <a:spAutoFit/>
            </a:bodyPr>
            <a:lstStyle/>
            <a:p>
              <a:pPr algn="l">
                <a:defRPr/>
              </a:pPr>
              <a:r>
                <a:rPr lang="en-US" altLang="ko-KR" sz="2800" b="1">
                  <a:solidFill>
                    <a:srgbClr val="FF3300"/>
                  </a:solidFill>
                  <a:latin typeface="Comic Sans MS" charset="0"/>
                  <a:ea typeface="굴림" charset="0"/>
                  <a:cs typeface="굴림" charset="0"/>
                </a:rPr>
                <a:t>The CALL</a:t>
              </a:r>
            </a:p>
          </p:txBody>
        </p:sp>
        <p:sp>
          <p:nvSpPr>
            <p:cNvPr id="284809" name="Rectangle 137">
              <a:extLst>
                <a:ext uri="{FF2B5EF4-FFF2-40B4-BE49-F238E27FC236}">
                  <a16:creationId xmlns:a16="http://schemas.microsoft.com/office/drawing/2014/main" id="{33FA089A-8D74-D34E-A1DC-63CD1F9E20FA}"/>
                </a:ext>
              </a:extLst>
            </p:cNvPr>
            <p:cNvSpPr>
              <a:spLocks noChangeArrowheads="1"/>
            </p:cNvSpPr>
            <p:nvPr/>
          </p:nvSpPr>
          <p:spPr bwMode="auto">
            <a:xfrm>
              <a:off x="1809" y="2922"/>
              <a:ext cx="764" cy="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3882" dir="2700000" algn="ctr" rotWithShape="0">
                      <a:srgbClr val="000000">
                        <a:alpha val="74998"/>
                      </a:srgbClr>
                    </a:outerShdw>
                  </a:effectLst>
                </a14:hiddenEffects>
              </a:ext>
            </a:extLst>
          </p:spPr>
          <p:txBody>
            <a:bodyPr wrap="none" lIns="90487" tIns="44450" rIns="90487" bIns="44450">
              <a:spAutoFit/>
            </a:bodyPr>
            <a:lstStyle/>
            <a:p>
              <a:pPr algn="l">
                <a:defRPr/>
              </a:pPr>
              <a:r>
                <a:rPr lang="en-US" altLang="ko-KR" sz="3200" b="1">
                  <a:solidFill>
                    <a:srgbClr val="99CCFF"/>
                  </a:solidFill>
                  <a:latin typeface="Comic Sans MS" charset="0"/>
                  <a:ea typeface="굴림" charset="0"/>
                  <a:cs typeface="굴림" charset="0"/>
                </a:rPr>
                <a:t>I - I</a:t>
              </a:r>
            </a:p>
          </p:txBody>
        </p:sp>
        <p:sp>
          <p:nvSpPr>
            <p:cNvPr id="284810" name="Rectangle 138">
              <a:extLst>
                <a:ext uri="{FF2B5EF4-FFF2-40B4-BE49-F238E27FC236}">
                  <a16:creationId xmlns:a16="http://schemas.microsoft.com/office/drawing/2014/main" id="{A38A3ED1-9C88-3D48-A780-F48281B06AD2}"/>
                </a:ext>
              </a:extLst>
            </p:cNvPr>
            <p:cNvSpPr>
              <a:spLocks noChangeArrowheads="1"/>
            </p:cNvSpPr>
            <p:nvPr/>
          </p:nvSpPr>
          <p:spPr bwMode="auto">
            <a:xfrm>
              <a:off x="3935" y="2248"/>
              <a:ext cx="1804" cy="3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3882" dir="2700000" algn="ctr" rotWithShape="0">
                      <a:srgbClr val="000000">
                        <a:alpha val="74998"/>
                      </a:srgbClr>
                    </a:outerShdw>
                  </a:effectLst>
                </a14:hiddenEffects>
              </a:ext>
            </a:extLst>
          </p:spPr>
          <p:txBody>
            <a:bodyPr wrap="none" lIns="90487" tIns="44450" rIns="90487" bIns="44450">
              <a:spAutoFit/>
            </a:bodyPr>
            <a:lstStyle/>
            <a:p>
              <a:pPr algn="l">
                <a:defRPr/>
              </a:pPr>
              <a:r>
                <a:rPr lang="en-US" altLang="ko-KR" sz="2800" b="1">
                  <a:solidFill>
                    <a:schemeClr val="folHlink"/>
                  </a:solidFill>
                  <a:latin typeface="Comic Sans MS" charset="0"/>
                  <a:ea typeface="굴림" charset="0"/>
                  <a:cs typeface="굴림" charset="0"/>
                </a:rPr>
                <a:t>SLAVERY</a:t>
              </a:r>
              <a:r>
                <a:rPr lang="en-US" altLang="ko-KR" sz="2000" b="1">
                  <a:solidFill>
                    <a:schemeClr val="folHlink"/>
                  </a:solidFill>
                  <a:latin typeface="Comic Sans MS" charset="0"/>
                  <a:ea typeface="굴림" charset="0"/>
                  <a:cs typeface="굴림" charset="0"/>
                </a:rPr>
                <a:t>          </a:t>
              </a:r>
            </a:p>
          </p:txBody>
        </p:sp>
        <p:sp>
          <p:nvSpPr>
            <p:cNvPr id="284811" name="Rectangle 139">
              <a:extLst>
                <a:ext uri="{FF2B5EF4-FFF2-40B4-BE49-F238E27FC236}">
                  <a16:creationId xmlns:a16="http://schemas.microsoft.com/office/drawing/2014/main" id="{A2958DAB-0013-CE4E-A35A-232B9D2068F5}"/>
                </a:ext>
              </a:extLst>
            </p:cNvPr>
            <p:cNvSpPr>
              <a:spLocks noChangeArrowheads="1"/>
            </p:cNvSpPr>
            <p:nvPr/>
          </p:nvSpPr>
          <p:spPr bwMode="auto">
            <a:xfrm>
              <a:off x="2203" y="677"/>
              <a:ext cx="850" cy="3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3882" dir="2700000" algn="ctr" rotWithShape="0">
                      <a:srgbClr val="000000">
                        <a:alpha val="74998"/>
                      </a:srgbClr>
                    </a:outerShdw>
                  </a:effectLst>
                </a14:hiddenEffects>
              </a:ext>
            </a:extLst>
          </p:spPr>
          <p:txBody>
            <a:bodyPr wrap="none" lIns="90487" tIns="44450" rIns="90487" bIns="44450">
              <a:spAutoFit/>
            </a:bodyPr>
            <a:lstStyle/>
            <a:p>
              <a:pPr algn="l">
                <a:defRPr/>
              </a:pPr>
              <a:r>
                <a:rPr lang="en-US" altLang="ko-KR" sz="2800" b="1">
                  <a:solidFill>
                    <a:srgbClr val="00CC00"/>
                  </a:solidFill>
                  <a:latin typeface="Comic Sans MS" charset="0"/>
                  <a:ea typeface="굴림" charset="0"/>
                  <a:cs typeface="굴림" charset="0"/>
                </a:rPr>
                <a:t>SINAI</a:t>
              </a:r>
            </a:p>
          </p:txBody>
        </p:sp>
        <p:sp>
          <p:nvSpPr>
            <p:cNvPr id="284812" name="Rectangle 140">
              <a:extLst>
                <a:ext uri="{FF2B5EF4-FFF2-40B4-BE49-F238E27FC236}">
                  <a16:creationId xmlns:a16="http://schemas.microsoft.com/office/drawing/2014/main" id="{9A067919-FD1E-484C-8737-9D4F9902BF39}"/>
                </a:ext>
              </a:extLst>
            </p:cNvPr>
            <p:cNvSpPr>
              <a:spLocks noChangeArrowheads="1"/>
            </p:cNvSpPr>
            <p:nvPr/>
          </p:nvSpPr>
          <p:spPr bwMode="auto">
            <a:xfrm>
              <a:off x="3950" y="3806"/>
              <a:ext cx="1452" cy="3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3882" dir="2700000" algn="ctr" rotWithShape="0">
                      <a:srgbClr val="000000">
                        <a:alpha val="74998"/>
                      </a:srgbClr>
                    </a:outerShdw>
                  </a:effectLst>
                </a14:hiddenEffects>
              </a:ext>
            </a:extLst>
          </p:spPr>
          <p:txBody>
            <a:bodyPr wrap="none" lIns="90487" tIns="44450" rIns="90487" bIns="44450">
              <a:spAutoFit/>
            </a:bodyPr>
            <a:lstStyle/>
            <a:p>
              <a:pPr algn="l">
                <a:defRPr/>
              </a:pPr>
              <a:r>
                <a:rPr lang="en-US" altLang="ko-KR" sz="2800" b="1">
                  <a:solidFill>
                    <a:srgbClr val="FF3300"/>
                  </a:solidFill>
                  <a:latin typeface="Comic Sans MS" charset="0"/>
                  <a:ea typeface="굴림" charset="0"/>
                  <a:cs typeface="굴림" charset="0"/>
                </a:rPr>
                <a:t>3  TREKS...</a:t>
              </a:r>
            </a:p>
          </p:txBody>
        </p:sp>
        <p:sp>
          <p:nvSpPr>
            <p:cNvPr id="284813" name="Rectangle 141">
              <a:extLst>
                <a:ext uri="{FF2B5EF4-FFF2-40B4-BE49-F238E27FC236}">
                  <a16:creationId xmlns:a16="http://schemas.microsoft.com/office/drawing/2014/main" id="{126CF120-B994-554E-8093-C10C7F253CD5}"/>
                </a:ext>
              </a:extLst>
            </p:cNvPr>
            <p:cNvSpPr>
              <a:spLocks noChangeArrowheads="1"/>
            </p:cNvSpPr>
            <p:nvPr/>
          </p:nvSpPr>
          <p:spPr bwMode="auto">
            <a:xfrm>
              <a:off x="1307" y="1875"/>
              <a:ext cx="1047" cy="3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3882" dir="2700000" algn="ctr" rotWithShape="0">
                      <a:srgbClr val="000000">
                        <a:alpha val="74998"/>
                      </a:srgbClr>
                    </a:outerShdw>
                  </a:effectLst>
                </a14:hiddenEffects>
              </a:ext>
            </a:extLst>
          </p:spPr>
          <p:txBody>
            <a:bodyPr wrap="none" lIns="90487" tIns="44450" rIns="90487" bIns="44450">
              <a:spAutoFit/>
            </a:bodyPr>
            <a:lstStyle/>
            <a:p>
              <a:pPr algn="l">
                <a:defRPr/>
              </a:pPr>
              <a:r>
                <a:rPr lang="en-US" altLang="ko-KR" sz="2800" b="1">
                  <a:solidFill>
                    <a:srgbClr val="FF3300"/>
                  </a:solidFill>
                  <a:latin typeface="Comic Sans MS" charset="0"/>
                  <a:ea typeface="굴림" charset="0"/>
                  <a:cs typeface="굴림" charset="0"/>
                </a:rPr>
                <a:t>ISRAEL </a:t>
              </a:r>
            </a:p>
          </p:txBody>
        </p:sp>
        <p:sp>
          <p:nvSpPr>
            <p:cNvPr id="284814" name="Rectangle 142">
              <a:extLst>
                <a:ext uri="{FF2B5EF4-FFF2-40B4-BE49-F238E27FC236}">
                  <a16:creationId xmlns:a16="http://schemas.microsoft.com/office/drawing/2014/main" id="{F3DF0F2F-6616-B44B-8F64-5B0AFAA3E6A1}"/>
                </a:ext>
              </a:extLst>
            </p:cNvPr>
            <p:cNvSpPr>
              <a:spLocks noChangeArrowheads="1"/>
            </p:cNvSpPr>
            <p:nvPr/>
          </p:nvSpPr>
          <p:spPr bwMode="auto">
            <a:xfrm>
              <a:off x="405" y="2119"/>
              <a:ext cx="814" cy="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3882" dir="2700000" algn="ctr" rotWithShape="0">
                      <a:srgbClr val="000000">
                        <a:alpha val="74998"/>
                      </a:srgbClr>
                    </a:outerShdw>
                  </a:effectLst>
                </a14:hiddenEffects>
              </a:ext>
            </a:extLst>
          </p:spPr>
          <p:txBody>
            <a:bodyPr wrap="none" lIns="90487" tIns="44450" rIns="90487" bIns="44450">
              <a:spAutoFit/>
            </a:bodyPr>
            <a:lstStyle/>
            <a:p>
              <a:pPr algn="l">
                <a:defRPr/>
              </a:pPr>
              <a:r>
                <a:rPr lang="en-US" altLang="ko-KR" sz="3200" b="1">
                  <a:solidFill>
                    <a:srgbClr val="00CC00"/>
                  </a:solidFill>
                  <a:latin typeface="Comic Sans MS" charset="0"/>
                  <a:ea typeface="굴림" charset="0"/>
                  <a:cs typeface="굴림" charset="0"/>
                </a:rPr>
                <a:t>J - E</a:t>
              </a:r>
            </a:p>
          </p:txBody>
        </p:sp>
        <p:sp>
          <p:nvSpPr>
            <p:cNvPr id="284815" name="Rectangle 143">
              <a:extLst>
                <a:ext uri="{FF2B5EF4-FFF2-40B4-BE49-F238E27FC236}">
                  <a16:creationId xmlns:a16="http://schemas.microsoft.com/office/drawing/2014/main" id="{43F8EEC0-7FAD-FE43-B9E1-FEEA0697840A}"/>
                </a:ext>
              </a:extLst>
            </p:cNvPr>
            <p:cNvSpPr>
              <a:spLocks noChangeArrowheads="1"/>
            </p:cNvSpPr>
            <p:nvPr/>
          </p:nvSpPr>
          <p:spPr bwMode="auto">
            <a:xfrm>
              <a:off x="1426" y="1311"/>
              <a:ext cx="520" cy="3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3882" dir="2700000" algn="ctr" rotWithShape="0">
                      <a:srgbClr val="000000">
                        <a:alpha val="74998"/>
                      </a:srgbClr>
                    </a:outerShdw>
                  </a:effectLst>
                </a14:hiddenEffects>
              </a:ext>
            </a:extLst>
          </p:spPr>
          <p:txBody>
            <a:bodyPr wrap="none" lIns="90487" tIns="44450" rIns="90487" bIns="44450">
              <a:spAutoFit/>
            </a:bodyPr>
            <a:lstStyle/>
            <a:p>
              <a:pPr algn="l">
                <a:defRPr/>
              </a:pPr>
              <a:r>
                <a:rPr lang="en-US" altLang="ko-KR" sz="2800" b="1">
                  <a:solidFill>
                    <a:schemeClr val="folHlink"/>
                  </a:solidFill>
                  <a:latin typeface="Comic Sans MS" charset="0"/>
                  <a:ea typeface="굴림" charset="0"/>
                  <a:cs typeface="굴림" charset="0"/>
                </a:rPr>
                <a:t>430</a:t>
              </a:r>
            </a:p>
          </p:txBody>
        </p:sp>
        <p:sp>
          <p:nvSpPr>
            <p:cNvPr id="284816" name="Rectangle 144">
              <a:extLst>
                <a:ext uri="{FF2B5EF4-FFF2-40B4-BE49-F238E27FC236}">
                  <a16:creationId xmlns:a16="http://schemas.microsoft.com/office/drawing/2014/main" id="{5FFAC11D-2E03-5D48-82D8-A2B4D982DC2C}"/>
                </a:ext>
              </a:extLst>
            </p:cNvPr>
            <p:cNvSpPr>
              <a:spLocks noChangeArrowheads="1"/>
            </p:cNvSpPr>
            <p:nvPr/>
          </p:nvSpPr>
          <p:spPr bwMode="auto">
            <a:xfrm>
              <a:off x="2204" y="322"/>
              <a:ext cx="1234" cy="3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DEDEDE"/>
                  </a:solidFill>
                  <a:miter lim="800000"/>
                  <a:headEnd/>
                  <a:tailEnd/>
                </a14:hiddenLine>
              </a:ext>
              <a:ext uri="{AF507438-7753-43e0-B8FC-AC1667EBCBE1}">
                <a14:hiddenEffects xmlns="" xmlns:a14="http://schemas.microsoft.com/office/drawing/2010/main">
                  <a:effectLst>
                    <a:outerShdw blurRad="63500" dist="53882" dir="2700000" algn="ctr" rotWithShape="0">
                      <a:srgbClr val="000000">
                        <a:alpha val="74998"/>
                      </a:srgbClr>
                    </a:outerShdw>
                  </a:effectLst>
                </a14:hiddenEffects>
              </a:ext>
            </a:extLst>
          </p:spPr>
          <p:txBody>
            <a:bodyPr wrap="none" lIns="90487" tIns="44450" rIns="90487" bIns="44450">
              <a:spAutoFit/>
            </a:bodyPr>
            <a:lstStyle/>
            <a:p>
              <a:pPr algn="l">
                <a:defRPr/>
              </a:pPr>
              <a:r>
                <a:rPr lang="en-US" altLang="ko-KR" sz="2800" b="1">
                  <a:solidFill>
                    <a:srgbClr val="FEF800"/>
                  </a:solidFill>
                  <a:latin typeface="Comic Sans MS" charset="0"/>
                  <a:ea typeface="굴림" charset="0"/>
                  <a:cs typeface="굴림" charset="0"/>
                </a:rPr>
                <a:t>S - D - S</a:t>
              </a:r>
            </a:p>
          </p:txBody>
        </p:sp>
        <p:sp>
          <p:nvSpPr>
            <p:cNvPr id="284817" name="Rectangle 145">
              <a:extLst>
                <a:ext uri="{FF2B5EF4-FFF2-40B4-BE49-F238E27FC236}">
                  <a16:creationId xmlns:a16="http://schemas.microsoft.com/office/drawing/2014/main" id="{5A55D371-EE0E-D24E-A864-68B17ECAC3D9}"/>
                </a:ext>
              </a:extLst>
            </p:cNvPr>
            <p:cNvSpPr>
              <a:spLocks noChangeArrowheads="1"/>
            </p:cNvSpPr>
            <p:nvPr/>
          </p:nvSpPr>
          <p:spPr bwMode="auto">
            <a:xfrm>
              <a:off x="2469" y="3425"/>
              <a:ext cx="1240" cy="3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3882" dir="2700000" algn="ctr" rotWithShape="0">
                      <a:srgbClr val="000000">
                        <a:alpha val="74998"/>
                      </a:srgbClr>
                    </a:outerShdw>
                  </a:effectLst>
                </a14:hiddenEffects>
              </a:ext>
            </a:extLst>
          </p:spPr>
          <p:txBody>
            <a:bodyPr wrap="none" lIns="90487" tIns="44450" rIns="90487" bIns="44450">
              <a:spAutoFit/>
            </a:bodyPr>
            <a:lstStyle/>
            <a:p>
              <a:pPr algn="l">
                <a:defRPr/>
              </a:pPr>
              <a:r>
                <a:rPr lang="en-US" altLang="ko-KR" sz="2800" b="1">
                  <a:solidFill>
                    <a:srgbClr val="00CC00"/>
                  </a:solidFill>
                  <a:latin typeface="Comic Sans MS" charset="0"/>
                  <a:ea typeface="굴림" charset="0"/>
                  <a:cs typeface="굴림" charset="0"/>
                </a:rPr>
                <a:t>Z - E - N</a:t>
              </a:r>
            </a:p>
          </p:txBody>
        </p:sp>
        <p:sp>
          <p:nvSpPr>
            <p:cNvPr id="284818" name="Rectangle 146">
              <a:extLst>
                <a:ext uri="{FF2B5EF4-FFF2-40B4-BE49-F238E27FC236}">
                  <a16:creationId xmlns:a16="http://schemas.microsoft.com/office/drawing/2014/main" id="{266CE30F-8D98-BE4E-9011-3F49373B9924}"/>
                </a:ext>
              </a:extLst>
            </p:cNvPr>
            <p:cNvSpPr>
              <a:spLocks noChangeArrowheads="1"/>
            </p:cNvSpPr>
            <p:nvPr/>
          </p:nvSpPr>
          <p:spPr bwMode="auto">
            <a:xfrm>
              <a:off x="2476" y="2295"/>
              <a:ext cx="721" cy="3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3882" dir="2700000" algn="ctr" rotWithShape="0">
                      <a:srgbClr val="000000">
                        <a:alpha val="74998"/>
                      </a:srgbClr>
                    </a:outerShdw>
                  </a:effectLst>
                </a14:hiddenEffects>
              </a:ext>
            </a:extLst>
          </p:spPr>
          <p:txBody>
            <a:bodyPr wrap="none" lIns="90487" tIns="44450" rIns="90487" bIns="44450">
              <a:spAutoFit/>
            </a:bodyPr>
            <a:lstStyle/>
            <a:p>
              <a:pPr algn="l">
                <a:defRPr/>
              </a:pPr>
              <a:r>
                <a:rPr lang="en-US" altLang="ko-KR" sz="2800" b="1">
                  <a:solidFill>
                    <a:schemeClr val="folHlink"/>
                  </a:solidFill>
                  <a:latin typeface="Comic Sans MS" charset="0"/>
                  <a:ea typeface="굴림" charset="0"/>
                  <a:cs typeface="굴림" charset="0"/>
                </a:rPr>
                <a:t>ACTS</a:t>
              </a:r>
            </a:p>
          </p:txBody>
        </p:sp>
        <p:sp>
          <p:nvSpPr>
            <p:cNvPr id="284819" name="Rectangle 147">
              <a:extLst>
                <a:ext uri="{FF2B5EF4-FFF2-40B4-BE49-F238E27FC236}">
                  <a16:creationId xmlns:a16="http://schemas.microsoft.com/office/drawing/2014/main" id="{28FFDFA9-2875-3E45-9D6D-2F8D0250990D}"/>
                </a:ext>
              </a:extLst>
            </p:cNvPr>
            <p:cNvSpPr>
              <a:spLocks noChangeArrowheads="1"/>
            </p:cNvSpPr>
            <p:nvPr/>
          </p:nvSpPr>
          <p:spPr bwMode="auto">
            <a:xfrm>
              <a:off x="4533" y="641"/>
              <a:ext cx="1212" cy="3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3882" dir="2700000" algn="ctr" rotWithShape="0">
                      <a:srgbClr val="000000">
                        <a:alpha val="74998"/>
                      </a:srgbClr>
                    </a:outerShdw>
                  </a:effectLst>
                </a14:hiddenEffects>
              </a:ext>
            </a:extLst>
          </p:spPr>
          <p:txBody>
            <a:bodyPr wrap="none" lIns="90487" tIns="44450" rIns="90487" bIns="44450">
              <a:spAutoFit/>
            </a:bodyPr>
            <a:lstStyle/>
            <a:p>
              <a:pPr algn="l">
                <a:defRPr/>
              </a:pPr>
              <a:r>
                <a:rPr lang="en-US" altLang="ko-KR" sz="2800" b="1">
                  <a:solidFill>
                    <a:srgbClr val="FF3300"/>
                  </a:solidFill>
                  <a:latin typeface="Comic Sans MS" charset="0"/>
                  <a:ea typeface="굴림" charset="0"/>
                  <a:cs typeface="굴림" charset="0"/>
                </a:rPr>
                <a:t>EPISTLES</a:t>
              </a:r>
            </a:p>
          </p:txBody>
        </p:sp>
        <p:sp>
          <p:nvSpPr>
            <p:cNvPr id="284820" name="Rectangle 148">
              <a:extLst>
                <a:ext uri="{FF2B5EF4-FFF2-40B4-BE49-F238E27FC236}">
                  <a16:creationId xmlns:a16="http://schemas.microsoft.com/office/drawing/2014/main" id="{53EBB4ED-5773-254F-A0E2-718FE0D111B3}"/>
                </a:ext>
              </a:extLst>
            </p:cNvPr>
            <p:cNvSpPr>
              <a:spLocks noChangeArrowheads="1"/>
            </p:cNvSpPr>
            <p:nvPr/>
          </p:nvSpPr>
          <p:spPr bwMode="auto">
            <a:xfrm>
              <a:off x="3564" y="118"/>
              <a:ext cx="1775" cy="3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3882" dir="2700000" algn="ctr" rotWithShape="0">
                      <a:srgbClr val="000000">
                        <a:alpha val="74998"/>
                      </a:srgbClr>
                    </a:outerShdw>
                  </a:effectLst>
                </a14:hiddenEffects>
              </a:ext>
            </a:extLst>
          </p:spPr>
          <p:txBody>
            <a:bodyPr wrap="none" lIns="90487" tIns="44450" rIns="90487" bIns="44450">
              <a:spAutoFit/>
            </a:bodyPr>
            <a:lstStyle/>
            <a:p>
              <a:pPr algn="l">
                <a:defRPr/>
              </a:pPr>
              <a:r>
                <a:rPr lang="en-US" altLang="ko-KR" sz="2400" b="1">
                  <a:solidFill>
                    <a:srgbClr val="00CC00"/>
                  </a:solidFill>
                  <a:latin typeface="Comic Sans MS" charset="0"/>
                  <a:ea typeface="굴림" charset="0"/>
                  <a:cs typeface="굴림" charset="0"/>
                </a:rPr>
                <a:t>KADESH BARNEA</a:t>
              </a:r>
            </a:p>
          </p:txBody>
        </p:sp>
        <p:sp>
          <p:nvSpPr>
            <p:cNvPr id="284821" name="Rectangle 149">
              <a:extLst>
                <a:ext uri="{FF2B5EF4-FFF2-40B4-BE49-F238E27FC236}">
                  <a16:creationId xmlns:a16="http://schemas.microsoft.com/office/drawing/2014/main" id="{AEDAAEBB-13A5-1F45-ABBA-AFB6A9B6C4DA}"/>
                </a:ext>
              </a:extLst>
            </p:cNvPr>
            <p:cNvSpPr>
              <a:spLocks noChangeArrowheads="1"/>
            </p:cNvSpPr>
            <p:nvPr/>
          </p:nvSpPr>
          <p:spPr bwMode="auto">
            <a:xfrm>
              <a:off x="2944" y="2704"/>
              <a:ext cx="520" cy="3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DEDEDE"/>
                  </a:solidFill>
                  <a:miter lim="800000"/>
                  <a:headEnd/>
                  <a:tailEnd/>
                </a14:hiddenLine>
              </a:ext>
              <a:ext uri="{AF507438-7753-43e0-B8FC-AC1667EBCBE1}">
                <a14:hiddenEffects xmlns="" xmlns:a14="http://schemas.microsoft.com/office/drawing/2010/main">
                  <a:effectLst>
                    <a:outerShdw blurRad="63500" dist="53882" dir="2700000" algn="ctr" rotWithShape="0">
                      <a:srgbClr val="000000">
                        <a:alpha val="74998"/>
                      </a:srgbClr>
                    </a:outerShdw>
                  </a:effectLst>
                </a14:hiddenEffects>
              </a:ext>
            </a:extLst>
          </p:spPr>
          <p:txBody>
            <a:bodyPr wrap="none" lIns="90487" tIns="44450" rIns="90487" bIns="44450">
              <a:spAutoFit/>
            </a:bodyPr>
            <a:lstStyle/>
            <a:p>
              <a:pPr algn="l">
                <a:defRPr/>
              </a:pPr>
              <a:r>
                <a:rPr lang="en-US" altLang="ko-KR" sz="2800" b="1">
                  <a:solidFill>
                    <a:srgbClr val="FEF800"/>
                  </a:solidFill>
                  <a:latin typeface="Comic Sans MS" charset="0"/>
                  <a:ea typeface="굴림" charset="0"/>
                  <a:cs typeface="굴림" charset="0"/>
                </a:rPr>
                <a:t>350</a:t>
              </a:r>
            </a:p>
          </p:txBody>
        </p:sp>
        <p:sp>
          <p:nvSpPr>
            <p:cNvPr id="284822" name="Rectangle 150">
              <a:extLst>
                <a:ext uri="{FF2B5EF4-FFF2-40B4-BE49-F238E27FC236}">
                  <a16:creationId xmlns:a16="http://schemas.microsoft.com/office/drawing/2014/main" id="{6684C6E2-C8D4-FE4C-9A19-925EC713DEF2}"/>
                </a:ext>
              </a:extLst>
            </p:cNvPr>
            <p:cNvSpPr>
              <a:spLocks noChangeArrowheads="1"/>
            </p:cNvSpPr>
            <p:nvPr/>
          </p:nvSpPr>
          <p:spPr bwMode="auto">
            <a:xfrm>
              <a:off x="3531" y="2605"/>
              <a:ext cx="1013" cy="3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3882" dir="2700000" algn="ctr" rotWithShape="0">
                      <a:srgbClr val="000000">
                        <a:alpha val="74998"/>
                      </a:srgbClr>
                    </a:outerShdw>
                  </a:effectLst>
                </a14:hiddenEffects>
              </a:ext>
            </a:extLst>
          </p:spPr>
          <p:txBody>
            <a:bodyPr wrap="none" lIns="90487" tIns="44450" rIns="90487" bIns="44450">
              <a:spAutoFit/>
            </a:bodyPr>
            <a:lstStyle/>
            <a:p>
              <a:pPr algn="l">
                <a:defRPr/>
              </a:pPr>
              <a:r>
                <a:rPr lang="ko-KR" altLang="en-US" sz="2800" b="1">
                  <a:solidFill>
                    <a:srgbClr val="00CC00"/>
                  </a:solidFill>
                  <a:latin typeface="Comic Sans MS" charset="0"/>
                  <a:ea typeface="굴림" charset="0"/>
                  <a:cs typeface="굴림" charset="0"/>
                </a:rPr>
                <a:t> </a:t>
              </a:r>
              <a:r>
                <a:rPr lang="en-US" altLang="ko-KR" sz="2800" b="1">
                  <a:solidFill>
                    <a:srgbClr val="00CC00"/>
                  </a:solidFill>
                  <a:latin typeface="Comic Sans MS" charset="0"/>
                  <a:ea typeface="굴림" charset="0"/>
                  <a:cs typeface="굴림" charset="0"/>
                </a:rPr>
                <a:t>JUDAH</a:t>
              </a:r>
            </a:p>
          </p:txBody>
        </p:sp>
        <p:sp>
          <p:nvSpPr>
            <p:cNvPr id="284823" name="Rectangle 151">
              <a:extLst>
                <a:ext uri="{FF2B5EF4-FFF2-40B4-BE49-F238E27FC236}">
                  <a16:creationId xmlns:a16="http://schemas.microsoft.com/office/drawing/2014/main" id="{5C47FEF7-4B15-9D44-ADC9-2AA9F4C2A92E}"/>
                </a:ext>
              </a:extLst>
            </p:cNvPr>
            <p:cNvSpPr>
              <a:spLocks noChangeArrowheads="1"/>
            </p:cNvSpPr>
            <p:nvPr/>
          </p:nvSpPr>
          <p:spPr bwMode="auto">
            <a:xfrm>
              <a:off x="2332" y="1539"/>
              <a:ext cx="1217" cy="3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3882" dir="2700000" algn="ctr" rotWithShape="0">
                      <a:srgbClr val="000000">
                        <a:alpha val="74998"/>
                      </a:srgbClr>
                    </a:outerShdw>
                  </a:effectLst>
                </a14:hiddenEffects>
              </a:ext>
            </a:extLst>
          </p:spPr>
          <p:txBody>
            <a:bodyPr wrap="none" lIns="90487" tIns="44450" rIns="90487" bIns="44450">
              <a:spAutoFit/>
            </a:bodyPr>
            <a:lstStyle/>
            <a:p>
              <a:pPr algn="l">
                <a:defRPr/>
              </a:pPr>
              <a:r>
                <a:rPr lang="en-US" altLang="ko-KR" sz="2800" b="1">
                  <a:solidFill>
                    <a:schemeClr val="folHlink"/>
                  </a:solidFill>
                  <a:latin typeface="Comic Sans MS" charset="0"/>
                  <a:ea typeface="굴림" charset="0"/>
                  <a:cs typeface="굴림" charset="0"/>
                </a:rPr>
                <a:t>70 YEARS</a:t>
              </a:r>
            </a:p>
          </p:txBody>
        </p:sp>
        <p:sp>
          <p:nvSpPr>
            <p:cNvPr id="284824" name="Rectangle 152">
              <a:extLst>
                <a:ext uri="{FF2B5EF4-FFF2-40B4-BE49-F238E27FC236}">
                  <a16:creationId xmlns:a16="http://schemas.microsoft.com/office/drawing/2014/main" id="{4C10A40D-FC09-1546-A626-4DBFFD763886}"/>
                </a:ext>
              </a:extLst>
            </p:cNvPr>
            <p:cNvSpPr>
              <a:spLocks noChangeArrowheads="1"/>
            </p:cNvSpPr>
            <p:nvPr/>
          </p:nvSpPr>
          <p:spPr bwMode="auto">
            <a:xfrm>
              <a:off x="231" y="1470"/>
              <a:ext cx="1033" cy="3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DEDEDE"/>
                  </a:solidFill>
                  <a:miter lim="800000"/>
                  <a:headEnd/>
                  <a:tailEnd/>
                </a14:hiddenLine>
              </a:ext>
              <a:ext uri="{AF507438-7753-43e0-B8FC-AC1667EBCBE1}">
                <a14:hiddenEffects xmlns="" xmlns:a14="http://schemas.microsoft.com/office/drawing/2010/main">
                  <a:effectLst>
                    <a:outerShdw blurRad="63500" dist="53882" dir="2700000" algn="ctr" rotWithShape="0">
                      <a:srgbClr val="000000">
                        <a:alpha val="74998"/>
                      </a:srgbClr>
                    </a:outerShdw>
                  </a:effectLst>
                </a14:hiddenEffects>
              </a:ext>
            </a:extLst>
          </p:spPr>
          <p:txBody>
            <a:bodyPr wrap="none" lIns="90487" tIns="44450" rIns="90487" bIns="44450">
              <a:spAutoFit/>
            </a:bodyPr>
            <a:lstStyle/>
            <a:p>
              <a:pPr algn="l">
                <a:defRPr/>
              </a:pPr>
              <a:r>
                <a:rPr lang="en-US" altLang="ko-KR" sz="2800" b="1">
                  <a:solidFill>
                    <a:srgbClr val="FEF800"/>
                  </a:solidFill>
                  <a:latin typeface="Comic Sans MS" charset="0"/>
                  <a:ea typeface="굴림" charset="0"/>
                  <a:cs typeface="굴림" charset="0"/>
                </a:rPr>
                <a:t>CHURCH</a:t>
              </a:r>
              <a:endParaRPr lang="en-US" altLang="ko-KR" sz="2800" b="1" i="1">
                <a:solidFill>
                  <a:srgbClr val="FEF800"/>
                </a:solidFill>
                <a:latin typeface="Comic Sans MS" charset="0"/>
                <a:ea typeface="굴림" charset="0"/>
                <a:cs typeface="굴림" charset="0"/>
              </a:endParaRPr>
            </a:p>
          </p:txBody>
        </p:sp>
        <p:sp>
          <p:nvSpPr>
            <p:cNvPr id="284825" name="Rectangle 153">
              <a:extLst>
                <a:ext uri="{FF2B5EF4-FFF2-40B4-BE49-F238E27FC236}">
                  <a16:creationId xmlns:a16="http://schemas.microsoft.com/office/drawing/2014/main" id="{87D20DF1-F9F2-864F-A294-D567DD25A8A4}"/>
                </a:ext>
              </a:extLst>
            </p:cNvPr>
            <p:cNvSpPr>
              <a:spLocks noChangeArrowheads="1"/>
            </p:cNvSpPr>
            <p:nvPr/>
          </p:nvSpPr>
          <p:spPr bwMode="auto">
            <a:xfrm>
              <a:off x="4538" y="2739"/>
              <a:ext cx="1183" cy="3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3882" dir="2700000" algn="ctr" rotWithShape="0">
                      <a:srgbClr val="000000">
                        <a:alpha val="74998"/>
                      </a:srgbClr>
                    </a:outerShdw>
                  </a:effectLst>
                </a14:hiddenEffects>
              </a:ext>
            </a:extLst>
          </p:spPr>
          <p:txBody>
            <a:bodyPr wrap="none" lIns="90487" tIns="44450" rIns="90487" bIns="44450">
              <a:spAutoFit/>
            </a:bodyPr>
            <a:lstStyle/>
            <a:p>
              <a:pPr algn="l">
                <a:defRPr/>
              </a:pPr>
              <a:r>
                <a:rPr lang="en-US" altLang="ko-KR" sz="2800" b="1">
                  <a:solidFill>
                    <a:schemeClr val="folHlink"/>
                  </a:solidFill>
                  <a:latin typeface="Comic Sans MS" charset="0"/>
                  <a:ea typeface="굴림" charset="0"/>
                  <a:cs typeface="굴림" charset="0"/>
                </a:rPr>
                <a:t>L - S - B</a:t>
              </a:r>
            </a:p>
          </p:txBody>
        </p:sp>
        <p:sp>
          <p:nvSpPr>
            <p:cNvPr id="284826" name="Rectangle 154">
              <a:extLst>
                <a:ext uri="{FF2B5EF4-FFF2-40B4-BE49-F238E27FC236}">
                  <a16:creationId xmlns:a16="http://schemas.microsoft.com/office/drawing/2014/main" id="{C12550E6-5D78-C044-A97F-C24108A46C8D}"/>
                </a:ext>
              </a:extLst>
            </p:cNvPr>
            <p:cNvSpPr>
              <a:spLocks noChangeArrowheads="1"/>
            </p:cNvSpPr>
            <p:nvPr/>
          </p:nvSpPr>
          <p:spPr bwMode="auto">
            <a:xfrm>
              <a:off x="3734" y="551"/>
              <a:ext cx="384" cy="3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3882" dir="2700000" algn="ctr" rotWithShape="0">
                      <a:srgbClr val="000000">
                        <a:alpha val="74998"/>
                      </a:srgbClr>
                    </a:outerShdw>
                  </a:effectLst>
                </a14:hiddenEffects>
              </a:ext>
            </a:extLst>
          </p:spPr>
          <p:txBody>
            <a:bodyPr wrap="none" lIns="90487" tIns="44450" rIns="90487" bIns="44450">
              <a:spAutoFit/>
            </a:bodyPr>
            <a:lstStyle/>
            <a:p>
              <a:pPr algn="l">
                <a:defRPr/>
              </a:pPr>
              <a:r>
                <a:rPr lang="en-US" altLang="ko-KR" sz="2800" b="1">
                  <a:solidFill>
                    <a:schemeClr val="folHlink"/>
                  </a:solidFill>
                  <a:latin typeface="Comic Sans MS" charset="0"/>
                  <a:ea typeface="굴림" charset="0"/>
                  <a:cs typeface="굴림" charset="0"/>
                </a:rPr>
                <a:t>40</a:t>
              </a:r>
            </a:p>
          </p:txBody>
        </p:sp>
        <p:sp>
          <p:nvSpPr>
            <p:cNvPr id="284827" name="Rectangle 155">
              <a:extLst>
                <a:ext uri="{FF2B5EF4-FFF2-40B4-BE49-F238E27FC236}">
                  <a16:creationId xmlns:a16="http://schemas.microsoft.com/office/drawing/2014/main" id="{EA1AD344-5BD3-C441-98F4-F954CDFCF967}"/>
                </a:ext>
              </a:extLst>
            </p:cNvPr>
            <p:cNvSpPr>
              <a:spLocks noChangeArrowheads="1"/>
            </p:cNvSpPr>
            <p:nvPr/>
          </p:nvSpPr>
          <p:spPr bwMode="auto">
            <a:xfrm>
              <a:off x="354" y="962"/>
              <a:ext cx="1146" cy="3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3882" dir="2700000" algn="ctr" rotWithShape="0">
                      <a:srgbClr val="000000">
                        <a:alpha val="74998"/>
                      </a:srgbClr>
                    </a:outerShdw>
                  </a:effectLst>
                </a14:hiddenEffects>
              </a:ext>
            </a:extLst>
          </p:spPr>
          <p:txBody>
            <a:bodyPr wrap="none" lIns="90487" tIns="44450" rIns="90487" bIns="44450">
              <a:spAutoFit/>
            </a:bodyPr>
            <a:lstStyle/>
            <a:p>
              <a:pPr algn="l">
                <a:defRPr/>
              </a:pPr>
              <a:r>
                <a:rPr lang="en-US" altLang="ko-KR" sz="2800" b="1">
                  <a:solidFill>
                    <a:srgbClr val="00CC00"/>
                  </a:solidFill>
                  <a:latin typeface="Comic Sans MS" charset="0"/>
                  <a:ea typeface="굴림" charset="0"/>
                  <a:cs typeface="굴림" charset="0"/>
                </a:rPr>
                <a:t>JERICHO</a:t>
              </a:r>
              <a:endParaRPr lang="en-US" altLang="ko-KR" sz="2800" b="1">
                <a:solidFill>
                  <a:schemeClr val="folHlink"/>
                </a:solidFill>
                <a:latin typeface="Comic Sans MS" charset="0"/>
                <a:ea typeface="굴림" charset="0"/>
                <a:cs typeface="굴림" charset="0"/>
              </a:endParaRPr>
            </a:p>
          </p:txBody>
        </p:sp>
        <p:sp>
          <p:nvSpPr>
            <p:cNvPr id="284828" name="Rectangle 156">
              <a:extLst>
                <a:ext uri="{FF2B5EF4-FFF2-40B4-BE49-F238E27FC236}">
                  <a16:creationId xmlns:a16="http://schemas.microsoft.com/office/drawing/2014/main" id="{F913F33F-B629-5546-B63F-D47A479675CA}"/>
                </a:ext>
              </a:extLst>
            </p:cNvPr>
            <p:cNvSpPr>
              <a:spLocks noChangeArrowheads="1"/>
            </p:cNvSpPr>
            <p:nvPr/>
          </p:nvSpPr>
          <p:spPr bwMode="auto">
            <a:xfrm>
              <a:off x="0" y="3061"/>
              <a:ext cx="1598" cy="3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3882" dir="2700000" algn="ctr" rotWithShape="0">
                      <a:srgbClr val="000000">
                        <a:alpha val="74998"/>
                      </a:srgbClr>
                    </a:outerShdw>
                  </a:effectLst>
                </a14:hiddenEffects>
              </a:ext>
            </a:extLst>
          </p:spPr>
          <p:txBody>
            <a:bodyPr wrap="none" lIns="90487" tIns="44450" rIns="90487" bIns="44450">
              <a:spAutoFit/>
            </a:bodyPr>
            <a:lstStyle/>
            <a:p>
              <a:pPr algn="l">
                <a:defRPr/>
              </a:pPr>
              <a:r>
                <a:rPr lang="en-US" altLang="ko-KR" sz="2800" b="1">
                  <a:solidFill>
                    <a:srgbClr val="FF3300"/>
                  </a:solidFill>
                  <a:latin typeface="Comic Sans MS" charset="0"/>
                  <a:ea typeface="굴림" charset="0"/>
                  <a:cs typeface="굴림" charset="0"/>
                </a:rPr>
                <a:t>REVELATION</a:t>
              </a:r>
            </a:p>
          </p:txBody>
        </p:sp>
        <p:sp>
          <p:nvSpPr>
            <p:cNvPr id="284829" name="Rectangle 157">
              <a:extLst>
                <a:ext uri="{FF2B5EF4-FFF2-40B4-BE49-F238E27FC236}">
                  <a16:creationId xmlns:a16="http://schemas.microsoft.com/office/drawing/2014/main" id="{293CAFEE-4533-DC48-9B95-1D79594FDBCF}"/>
                </a:ext>
              </a:extLst>
            </p:cNvPr>
            <p:cNvSpPr>
              <a:spLocks noChangeArrowheads="1"/>
            </p:cNvSpPr>
            <p:nvPr/>
          </p:nvSpPr>
          <p:spPr bwMode="auto">
            <a:xfrm>
              <a:off x="3806" y="1793"/>
              <a:ext cx="1284" cy="3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3882" dir="2700000" algn="ctr" rotWithShape="0">
                      <a:srgbClr val="000000">
                        <a:alpha val="74998"/>
                      </a:srgbClr>
                    </a:outerShdw>
                  </a:effectLst>
                </a14:hiddenEffects>
              </a:ext>
            </a:extLst>
          </p:spPr>
          <p:txBody>
            <a:bodyPr wrap="none" lIns="90487" tIns="44450" rIns="90487" bIns="44450">
              <a:spAutoFit/>
            </a:bodyPr>
            <a:lstStyle/>
            <a:p>
              <a:pPr algn="l">
                <a:defRPr/>
              </a:pPr>
              <a:r>
                <a:rPr lang="en-US" altLang="ko-KR" sz="2800" b="1">
                  <a:solidFill>
                    <a:srgbClr val="FF3300"/>
                  </a:solidFill>
                  <a:latin typeface="Comic Sans MS" charset="0"/>
                  <a:ea typeface="굴림" charset="0"/>
                  <a:cs typeface="굴림" charset="0"/>
                </a:rPr>
                <a:t>PROPHETS</a:t>
              </a:r>
            </a:p>
          </p:txBody>
        </p:sp>
      </p:grpSp>
      <p:grpSp>
        <p:nvGrpSpPr>
          <p:cNvPr id="29699" name="Group 158">
            <a:extLst>
              <a:ext uri="{FF2B5EF4-FFF2-40B4-BE49-F238E27FC236}">
                <a16:creationId xmlns:a16="http://schemas.microsoft.com/office/drawing/2014/main" id="{42DDAD69-56B2-134A-9B87-FC73F275779E}"/>
              </a:ext>
            </a:extLst>
          </p:cNvPr>
          <p:cNvGrpSpPr>
            <a:grpSpLocks/>
          </p:cNvGrpSpPr>
          <p:nvPr/>
        </p:nvGrpSpPr>
        <p:grpSpPr bwMode="auto">
          <a:xfrm>
            <a:off x="-360363" y="0"/>
            <a:ext cx="10010776" cy="6858000"/>
            <a:chOff x="-218" y="0"/>
            <a:chExt cx="6242" cy="4320"/>
          </a:xfrm>
        </p:grpSpPr>
        <p:sp>
          <p:nvSpPr>
            <p:cNvPr id="284831" name="Rectangle 159">
              <a:extLst>
                <a:ext uri="{FF2B5EF4-FFF2-40B4-BE49-F238E27FC236}">
                  <a16:creationId xmlns:a16="http://schemas.microsoft.com/office/drawing/2014/main" id="{12FF3AFE-D7FB-164F-85B6-2A8D201F7B6A}"/>
                </a:ext>
              </a:extLst>
            </p:cNvPr>
            <p:cNvSpPr>
              <a:spLocks noChangeArrowheads="1"/>
            </p:cNvSpPr>
            <p:nvPr/>
          </p:nvSpPr>
          <p:spPr bwMode="auto">
            <a:xfrm>
              <a:off x="1992" y="191"/>
              <a:ext cx="181" cy="1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1E1BC5"/>
                </a:solidFill>
                <a:latin typeface="Times" charset="0"/>
                <a:ea typeface="굴림" charset="0"/>
                <a:cs typeface="굴림" charset="0"/>
              </a:endParaRPr>
            </a:p>
          </p:txBody>
        </p:sp>
        <p:sp>
          <p:nvSpPr>
            <p:cNvPr id="284832" name="Rectangle 160">
              <a:extLst>
                <a:ext uri="{FF2B5EF4-FFF2-40B4-BE49-F238E27FC236}">
                  <a16:creationId xmlns:a16="http://schemas.microsoft.com/office/drawing/2014/main" id="{B3DD3519-8E32-C741-81E8-9F9012FFDC9E}"/>
                </a:ext>
              </a:extLst>
            </p:cNvPr>
            <p:cNvSpPr>
              <a:spLocks noChangeArrowheads="1"/>
            </p:cNvSpPr>
            <p:nvPr/>
          </p:nvSpPr>
          <p:spPr bwMode="auto">
            <a:xfrm>
              <a:off x="1993" y="396"/>
              <a:ext cx="200" cy="1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1E1BC5"/>
                </a:solidFill>
                <a:latin typeface="Times" charset="0"/>
                <a:ea typeface="굴림" charset="0"/>
                <a:cs typeface="굴림" charset="0"/>
              </a:endParaRPr>
            </a:p>
          </p:txBody>
        </p:sp>
        <p:sp>
          <p:nvSpPr>
            <p:cNvPr id="284833" name="Rectangle 161">
              <a:extLst>
                <a:ext uri="{FF2B5EF4-FFF2-40B4-BE49-F238E27FC236}">
                  <a16:creationId xmlns:a16="http://schemas.microsoft.com/office/drawing/2014/main" id="{CB5DD05E-35B2-A24C-B3E1-E97AA46DF81B}"/>
                </a:ext>
              </a:extLst>
            </p:cNvPr>
            <p:cNvSpPr>
              <a:spLocks noChangeArrowheads="1"/>
            </p:cNvSpPr>
            <p:nvPr/>
          </p:nvSpPr>
          <p:spPr bwMode="auto">
            <a:xfrm>
              <a:off x="2155" y="107"/>
              <a:ext cx="1188" cy="2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85194" dir="3806097" algn="ctr" rotWithShape="0">
                      <a:schemeClr val="tx1">
                        <a:alpha val="74998"/>
                      </a:schemeClr>
                    </a:outerShdw>
                  </a:effectLst>
                </a14:hiddenEffects>
              </a:ext>
            </a:extLst>
          </p:spPr>
          <p:txBody>
            <a:bodyPr wrap="none" lIns="90487" tIns="44450" rIns="90487" bIns="44450">
              <a:spAutoFit/>
            </a:bodyPr>
            <a:lstStyle/>
            <a:p>
              <a:pPr algn="l">
                <a:defRPr/>
              </a:pPr>
              <a:r>
                <a:rPr lang="en-US" altLang="ko-KR" sz="2000" b="1">
                  <a:solidFill>
                    <a:srgbClr val="1E1BC5"/>
                  </a:solidFill>
                  <a:latin typeface="Lucida Handwriting" charset="0"/>
                  <a:ea typeface="굴림" charset="0"/>
                  <a:cs typeface="굴림" charset="0"/>
                </a:rPr>
                <a:t>1600 years</a:t>
              </a:r>
            </a:p>
          </p:txBody>
        </p:sp>
        <p:sp>
          <p:nvSpPr>
            <p:cNvPr id="284834" name="Rectangle 162">
              <a:extLst>
                <a:ext uri="{FF2B5EF4-FFF2-40B4-BE49-F238E27FC236}">
                  <a16:creationId xmlns:a16="http://schemas.microsoft.com/office/drawing/2014/main" id="{C7F93A96-2E49-0947-9CD8-A8F4C45EBB15}"/>
                </a:ext>
              </a:extLst>
            </p:cNvPr>
            <p:cNvSpPr>
              <a:spLocks noChangeArrowheads="1"/>
            </p:cNvSpPr>
            <p:nvPr/>
          </p:nvSpPr>
          <p:spPr bwMode="auto">
            <a:xfrm>
              <a:off x="2151" y="335"/>
              <a:ext cx="1207" cy="2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85194" dir="3806097" algn="ctr" rotWithShape="0">
                      <a:schemeClr val="tx1">
                        <a:alpha val="74998"/>
                      </a:schemeClr>
                    </a:outerShdw>
                  </a:effectLst>
                </a14:hiddenEffects>
              </a:ext>
            </a:extLst>
          </p:spPr>
          <p:txBody>
            <a:bodyPr wrap="none" lIns="90487" tIns="44450" rIns="90487" bIns="44450">
              <a:spAutoFit/>
            </a:bodyPr>
            <a:lstStyle/>
            <a:p>
              <a:pPr algn="l">
                <a:defRPr/>
              </a:pPr>
              <a:r>
                <a:rPr lang="en-US" altLang="ko-KR" sz="2000" b="1">
                  <a:solidFill>
                    <a:srgbClr val="1E1BC5"/>
                  </a:solidFill>
                  <a:latin typeface="Lucida Handwriting" charset="0"/>
                  <a:ea typeface="굴림" charset="0"/>
                  <a:cs typeface="굴림" charset="0"/>
                </a:rPr>
                <a:t>40 authors</a:t>
              </a:r>
            </a:p>
          </p:txBody>
        </p:sp>
        <p:sp>
          <p:nvSpPr>
            <p:cNvPr id="284835" name="Rectangle 163">
              <a:extLst>
                <a:ext uri="{FF2B5EF4-FFF2-40B4-BE49-F238E27FC236}">
                  <a16:creationId xmlns:a16="http://schemas.microsoft.com/office/drawing/2014/main" id="{4BAC30AE-73C1-9D4D-8575-F71867A72CE8}"/>
                </a:ext>
              </a:extLst>
            </p:cNvPr>
            <p:cNvSpPr>
              <a:spLocks noChangeArrowheads="1"/>
            </p:cNvSpPr>
            <p:nvPr/>
          </p:nvSpPr>
          <p:spPr bwMode="auto">
            <a:xfrm>
              <a:off x="2312" y="610"/>
              <a:ext cx="1062" cy="2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7501" dir="3723739" algn="ctr" rotWithShape="0">
                      <a:schemeClr val="tx1">
                        <a:alpha val="74998"/>
                      </a:schemeClr>
                    </a:outerShdw>
                  </a:effectLst>
                </a14:hiddenEffects>
              </a:ext>
            </a:extLst>
          </p:spPr>
          <p:txBody>
            <a:bodyPr lIns="90487" tIns="44450" rIns="90487" bIns="44450">
              <a:spAutoFit/>
            </a:bodyPr>
            <a:lstStyle/>
            <a:p>
              <a:pPr algn="l">
                <a:spcBef>
                  <a:spcPct val="50000"/>
                </a:spcBef>
                <a:defRPr/>
              </a:pPr>
              <a:r>
                <a:rPr lang="en-US" altLang="ko-KR" sz="1600" b="1">
                  <a:solidFill>
                    <a:srgbClr val="1E1BC5"/>
                  </a:solidFill>
                  <a:latin typeface="Times" charset="0"/>
                  <a:ea typeface="굴림" charset="0"/>
                  <a:cs typeface="굴림" charset="0"/>
                </a:rPr>
                <a:t>ONE THEME:</a:t>
              </a:r>
            </a:p>
          </p:txBody>
        </p:sp>
        <p:sp>
          <p:nvSpPr>
            <p:cNvPr id="284836" name="Rectangle 164">
              <a:extLst>
                <a:ext uri="{FF2B5EF4-FFF2-40B4-BE49-F238E27FC236}">
                  <a16:creationId xmlns:a16="http://schemas.microsoft.com/office/drawing/2014/main" id="{7F5303F1-C3DF-9441-B8AB-865929601D3B}"/>
                </a:ext>
              </a:extLst>
            </p:cNvPr>
            <p:cNvSpPr>
              <a:spLocks noChangeArrowheads="1"/>
            </p:cNvSpPr>
            <p:nvPr/>
          </p:nvSpPr>
          <p:spPr bwMode="auto">
            <a:xfrm>
              <a:off x="1990" y="638"/>
              <a:ext cx="192" cy="1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1E1BC5"/>
                </a:solidFill>
                <a:latin typeface="Times" charset="0"/>
                <a:ea typeface="굴림" charset="0"/>
                <a:cs typeface="굴림" charset="0"/>
              </a:endParaRPr>
            </a:p>
          </p:txBody>
        </p:sp>
        <p:sp>
          <p:nvSpPr>
            <p:cNvPr id="284837" name="Rectangle 165">
              <a:extLst>
                <a:ext uri="{FF2B5EF4-FFF2-40B4-BE49-F238E27FC236}">
                  <a16:creationId xmlns:a16="http://schemas.microsoft.com/office/drawing/2014/main" id="{DFBB72B0-87C2-CB42-AB7A-EC4BF542345F}"/>
                </a:ext>
              </a:extLst>
            </p:cNvPr>
            <p:cNvSpPr>
              <a:spLocks noChangeArrowheads="1"/>
            </p:cNvSpPr>
            <p:nvPr/>
          </p:nvSpPr>
          <p:spPr bwMode="auto">
            <a:xfrm>
              <a:off x="1925" y="743"/>
              <a:ext cx="1806" cy="2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85194" dir="3806097" algn="ctr" rotWithShape="0">
                      <a:schemeClr val="tx1">
                        <a:alpha val="74998"/>
                      </a:schemeClr>
                    </a:outerShdw>
                  </a:effectLst>
                </a14:hiddenEffects>
              </a:ext>
            </a:extLst>
          </p:spPr>
          <p:txBody>
            <a:bodyPr lIns="90487" tIns="44450" rIns="90487" bIns="44450">
              <a:spAutoFit/>
            </a:bodyPr>
            <a:lstStyle/>
            <a:p>
              <a:pPr algn="l">
                <a:defRPr/>
              </a:pPr>
              <a:r>
                <a:rPr lang="en-US" altLang="ko-KR" sz="2000" b="1">
                  <a:solidFill>
                    <a:srgbClr val="1E1BC5"/>
                  </a:solidFill>
                  <a:latin typeface="Lucida Handwriting" charset="0"/>
                  <a:ea typeface="굴림" charset="0"/>
                  <a:cs typeface="굴림" charset="0"/>
                </a:rPr>
                <a:t>the glory of God</a:t>
              </a:r>
            </a:p>
          </p:txBody>
        </p:sp>
        <p:sp>
          <p:nvSpPr>
            <p:cNvPr id="284838" name="Rectangle 166">
              <a:extLst>
                <a:ext uri="{FF2B5EF4-FFF2-40B4-BE49-F238E27FC236}">
                  <a16:creationId xmlns:a16="http://schemas.microsoft.com/office/drawing/2014/main" id="{BEFABF58-A3ED-1F40-97EE-6A83BBF0E84A}"/>
                </a:ext>
              </a:extLst>
            </p:cNvPr>
            <p:cNvSpPr>
              <a:spLocks noChangeArrowheads="1"/>
            </p:cNvSpPr>
            <p:nvPr/>
          </p:nvSpPr>
          <p:spPr bwMode="auto">
            <a:xfrm>
              <a:off x="4004" y="447"/>
              <a:ext cx="1571" cy="6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85194" dir="3806097" algn="ctr" rotWithShape="0">
                      <a:schemeClr val="tx1">
                        <a:alpha val="74998"/>
                      </a:schemeClr>
                    </a:outerShdw>
                  </a:effectLst>
                </a14:hiddenEffects>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ko-KR" altLang="en-US" sz="2800" b="1">
                  <a:solidFill>
                    <a:srgbClr val="1E1BC5"/>
                  </a:solidFill>
                  <a:latin typeface="Lucida Handwriting" panose="03010101010101010101" pitchFamily="66" charset="77"/>
                  <a:ea typeface="굴림" panose="020B0600000101010101" pitchFamily="34" charset="-127"/>
                </a:rPr>
                <a:t>“</a:t>
              </a:r>
              <a:r>
                <a:rPr lang="en-US" altLang="ko-KR" sz="2800" b="1">
                  <a:solidFill>
                    <a:srgbClr val="1E1BC5"/>
                  </a:solidFill>
                  <a:latin typeface="Lucida Handwriting" panose="03010101010101010101" pitchFamily="66" charset="77"/>
                  <a:ea typeface="굴림" panose="020B0600000101010101" pitchFamily="34" charset="-127"/>
                </a:rPr>
                <a:t>NEW”  </a:t>
              </a:r>
            </a:p>
            <a:p>
              <a:r>
                <a:rPr lang="en-US" altLang="ko-KR" sz="2800" b="1">
                  <a:solidFill>
                    <a:srgbClr val="1E1BC5"/>
                  </a:solidFill>
                  <a:latin typeface="Lucida Handwriting" panose="03010101010101010101" pitchFamily="66" charset="77"/>
                  <a:ea typeface="굴림" panose="020B0600000101010101" pitchFamily="34" charset="-127"/>
                </a:rPr>
                <a:t>Testament</a:t>
              </a:r>
            </a:p>
          </p:txBody>
        </p:sp>
        <p:sp>
          <p:nvSpPr>
            <p:cNvPr id="284839" name="Rectangle 167">
              <a:extLst>
                <a:ext uri="{FF2B5EF4-FFF2-40B4-BE49-F238E27FC236}">
                  <a16:creationId xmlns:a16="http://schemas.microsoft.com/office/drawing/2014/main" id="{373EC6F4-1293-8946-A872-82EE28AA154D}"/>
                </a:ext>
              </a:extLst>
            </p:cNvPr>
            <p:cNvSpPr>
              <a:spLocks noChangeArrowheads="1"/>
            </p:cNvSpPr>
            <p:nvPr/>
          </p:nvSpPr>
          <p:spPr bwMode="auto">
            <a:xfrm>
              <a:off x="175" y="441"/>
              <a:ext cx="1571" cy="6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85194" dir="3806097" algn="ctr" rotWithShape="0">
                      <a:schemeClr val="tx1">
                        <a:alpha val="74998"/>
                      </a:schemeClr>
                    </a:outerShdw>
                  </a:effectLst>
                </a14:hiddenEffects>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ko-KR" altLang="en-US" sz="2800" b="1">
                  <a:solidFill>
                    <a:srgbClr val="1E1BC5"/>
                  </a:solidFill>
                  <a:latin typeface="Lucida Handwriting" panose="03010101010101010101" pitchFamily="66" charset="77"/>
                  <a:ea typeface="굴림" panose="020B0600000101010101" pitchFamily="34" charset="-127"/>
                </a:rPr>
                <a:t> “</a:t>
              </a:r>
              <a:r>
                <a:rPr lang="en-US" altLang="ko-KR" sz="2800" b="1">
                  <a:solidFill>
                    <a:srgbClr val="1E1BC5"/>
                  </a:solidFill>
                  <a:latin typeface="Lucida Handwriting" panose="03010101010101010101" pitchFamily="66" charset="77"/>
                  <a:ea typeface="굴림" panose="020B0600000101010101" pitchFamily="34" charset="-127"/>
                </a:rPr>
                <a:t>OLD” </a:t>
              </a:r>
            </a:p>
            <a:p>
              <a:r>
                <a:rPr lang="en-US" altLang="ko-KR" sz="2800" b="1">
                  <a:solidFill>
                    <a:srgbClr val="1E1BC5"/>
                  </a:solidFill>
                  <a:latin typeface="Lucida Handwriting" panose="03010101010101010101" pitchFamily="66" charset="77"/>
                  <a:ea typeface="굴림" panose="020B0600000101010101" pitchFamily="34" charset="-127"/>
                </a:rPr>
                <a:t>Testament</a:t>
              </a:r>
            </a:p>
          </p:txBody>
        </p:sp>
        <p:sp>
          <p:nvSpPr>
            <p:cNvPr id="284840" name="Rectangle 168">
              <a:extLst>
                <a:ext uri="{FF2B5EF4-FFF2-40B4-BE49-F238E27FC236}">
                  <a16:creationId xmlns:a16="http://schemas.microsoft.com/office/drawing/2014/main" id="{95F14848-0C6D-1846-A239-5FFFF869B221}"/>
                </a:ext>
              </a:extLst>
            </p:cNvPr>
            <p:cNvSpPr>
              <a:spLocks noChangeArrowheads="1"/>
            </p:cNvSpPr>
            <p:nvPr/>
          </p:nvSpPr>
          <p:spPr bwMode="auto">
            <a:xfrm>
              <a:off x="72" y="592"/>
              <a:ext cx="515" cy="1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7501" dir="3723739" algn="ctr" rotWithShape="0">
                      <a:schemeClr val="tx1">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1E1BC5"/>
                </a:solidFill>
                <a:latin typeface="Times" charset="0"/>
                <a:ea typeface="굴림" charset="0"/>
                <a:cs typeface="굴림" charset="0"/>
              </a:endParaRPr>
            </a:p>
          </p:txBody>
        </p:sp>
        <p:sp>
          <p:nvSpPr>
            <p:cNvPr id="284841" name="Rectangle 169">
              <a:extLst>
                <a:ext uri="{FF2B5EF4-FFF2-40B4-BE49-F238E27FC236}">
                  <a16:creationId xmlns:a16="http://schemas.microsoft.com/office/drawing/2014/main" id="{48CF6E8E-6ACD-A24B-995D-54145E55196C}"/>
                </a:ext>
              </a:extLst>
            </p:cNvPr>
            <p:cNvSpPr>
              <a:spLocks noChangeArrowheads="1"/>
            </p:cNvSpPr>
            <p:nvPr/>
          </p:nvSpPr>
          <p:spPr bwMode="auto">
            <a:xfrm>
              <a:off x="3736" y="592"/>
              <a:ext cx="515" cy="1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7501" dir="3723739" algn="ctr" rotWithShape="0">
                      <a:schemeClr val="tx1">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1E1BC5"/>
                </a:solidFill>
                <a:latin typeface="Times" charset="0"/>
                <a:ea typeface="굴림" charset="0"/>
                <a:cs typeface="굴림" charset="0"/>
              </a:endParaRPr>
            </a:p>
          </p:txBody>
        </p:sp>
        <p:sp>
          <p:nvSpPr>
            <p:cNvPr id="284842" name="Rectangle 170">
              <a:extLst>
                <a:ext uri="{FF2B5EF4-FFF2-40B4-BE49-F238E27FC236}">
                  <a16:creationId xmlns:a16="http://schemas.microsoft.com/office/drawing/2014/main" id="{158C0B22-E924-5F4B-8621-FE4D61DA338C}"/>
                </a:ext>
              </a:extLst>
            </p:cNvPr>
            <p:cNvSpPr>
              <a:spLocks noChangeArrowheads="1"/>
            </p:cNvSpPr>
            <p:nvPr/>
          </p:nvSpPr>
          <p:spPr bwMode="auto">
            <a:xfrm>
              <a:off x="-64" y="1104"/>
              <a:ext cx="515" cy="1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7501" dir="3723739" algn="ctr" rotWithShape="0">
                      <a:schemeClr val="tx1">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1E1BC5"/>
                </a:solidFill>
                <a:latin typeface="Times" charset="0"/>
                <a:ea typeface="굴림" charset="0"/>
                <a:cs typeface="굴림" charset="0"/>
              </a:endParaRPr>
            </a:p>
          </p:txBody>
        </p:sp>
        <p:sp>
          <p:nvSpPr>
            <p:cNvPr id="284843" name="Rectangle 171">
              <a:extLst>
                <a:ext uri="{FF2B5EF4-FFF2-40B4-BE49-F238E27FC236}">
                  <a16:creationId xmlns:a16="http://schemas.microsoft.com/office/drawing/2014/main" id="{AC511CC3-7CEC-AC4E-AC1F-2F0B40889EDC}"/>
                </a:ext>
              </a:extLst>
            </p:cNvPr>
            <p:cNvSpPr>
              <a:spLocks noChangeArrowheads="1"/>
            </p:cNvSpPr>
            <p:nvPr/>
          </p:nvSpPr>
          <p:spPr bwMode="auto">
            <a:xfrm>
              <a:off x="3738" y="1110"/>
              <a:ext cx="515" cy="1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7501" dir="3723739" algn="ctr" rotWithShape="0">
                      <a:schemeClr val="tx1">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1E1BC5"/>
                </a:solidFill>
                <a:latin typeface="Times" charset="0"/>
                <a:ea typeface="굴림" charset="0"/>
                <a:cs typeface="굴림" charset="0"/>
              </a:endParaRPr>
            </a:p>
          </p:txBody>
        </p:sp>
        <p:sp>
          <p:nvSpPr>
            <p:cNvPr id="284844" name="Rectangle 172">
              <a:extLst>
                <a:ext uri="{FF2B5EF4-FFF2-40B4-BE49-F238E27FC236}">
                  <a16:creationId xmlns:a16="http://schemas.microsoft.com/office/drawing/2014/main" id="{91C6C160-DFB8-C845-A842-79CD6909FF04}"/>
                </a:ext>
              </a:extLst>
            </p:cNvPr>
            <p:cNvSpPr>
              <a:spLocks noChangeArrowheads="1"/>
            </p:cNvSpPr>
            <p:nvPr/>
          </p:nvSpPr>
          <p:spPr bwMode="auto">
            <a:xfrm>
              <a:off x="3976" y="1271"/>
              <a:ext cx="1551" cy="3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68978" dir="4020649" algn="ctr" rotWithShape="0">
                      <a:schemeClr val="tx1">
                        <a:alpha val="74998"/>
                      </a:schemeClr>
                    </a:outerShdw>
                  </a:effectLst>
                </a14:hiddenEffects>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l"/>
              <a:r>
                <a:rPr lang="ko-KR" altLang="en-US" sz="2400" b="1">
                  <a:solidFill>
                    <a:srgbClr val="1E1BC5"/>
                  </a:solidFill>
                  <a:latin typeface="Lucida Handwriting" panose="03010101010101010101" pitchFamily="66" charset="77"/>
                  <a:ea typeface="굴림" panose="020B0600000101010101" pitchFamily="34" charset="-127"/>
                </a:rPr>
                <a:t>  “</a:t>
              </a:r>
              <a:r>
                <a:rPr lang="en-US" altLang="ko-KR" sz="2400" b="1">
                  <a:solidFill>
                    <a:srgbClr val="1E1BC5"/>
                  </a:solidFill>
                  <a:latin typeface="Lucida Handwriting" panose="03010101010101010101" pitchFamily="66" charset="77"/>
                  <a:ea typeface="굴림" panose="020B0600000101010101" pitchFamily="34" charset="-127"/>
                </a:rPr>
                <a:t>27” Books</a:t>
              </a:r>
            </a:p>
          </p:txBody>
        </p:sp>
        <p:sp>
          <p:nvSpPr>
            <p:cNvPr id="284845" name="Rectangle 173">
              <a:extLst>
                <a:ext uri="{FF2B5EF4-FFF2-40B4-BE49-F238E27FC236}">
                  <a16:creationId xmlns:a16="http://schemas.microsoft.com/office/drawing/2014/main" id="{D6076587-E3D8-0D41-A3E5-29EBB66F6B35}"/>
                </a:ext>
              </a:extLst>
            </p:cNvPr>
            <p:cNvSpPr>
              <a:spLocks noChangeArrowheads="1"/>
            </p:cNvSpPr>
            <p:nvPr/>
          </p:nvSpPr>
          <p:spPr bwMode="auto">
            <a:xfrm>
              <a:off x="197" y="1279"/>
              <a:ext cx="1391" cy="3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68978" dir="4020649" algn="ctr" rotWithShape="0">
                      <a:schemeClr val="tx1">
                        <a:alpha val="74998"/>
                      </a:schemeClr>
                    </a:outerShdw>
                  </a:effectLst>
                </a14:hiddenEffects>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l"/>
              <a:r>
                <a:rPr lang="ko-KR" altLang="en-US" sz="2400" b="1">
                  <a:solidFill>
                    <a:srgbClr val="1E1BC5"/>
                  </a:solidFill>
                  <a:latin typeface="Lucida Handwriting" panose="03010101010101010101" pitchFamily="66" charset="77"/>
                  <a:ea typeface="굴림" panose="020B0600000101010101" pitchFamily="34" charset="-127"/>
                </a:rPr>
                <a:t>“</a:t>
              </a:r>
              <a:r>
                <a:rPr lang="en-US" altLang="ko-KR" sz="2400" b="1">
                  <a:solidFill>
                    <a:srgbClr val="1E1BC5"/>
                  </a:solidFill>
                  <a:latin typeface="Lucida Handwriting" panose="03010101010101010101" pitchFamily="66" charset="77"/>
                  <a:ea typeface="굴림" panose="020B0600000101010101" pitchFamily="34" charset="-127"/>
                </a:rPr>
                <a:t>39” Books</a:t>
              </a:r>
            </a:p>
          </p:txBody>
        </p:sp>
        <p:sp>
          <p:nvSpPr>
            <p:cNvPr id="284846" name="Rectangle 174">
              <a:extLst>
                <a:ext uri="{FF2B5EF4-FFF2-40B4-BE49-F238E27FC236}">
                  <a16:creationId xmlns:a16="http://schemas.microsoft.com/office/drawing/2014/main" id="{7DD8B359-849C-9947-ADDD-C68AABDC9C85}"/>
                </a:ext>
              </a:extLst>
            </p:cNvPr>
            <p:cNvSpPr>
              <a:spLocks noChangeArrowheads="1"/>
            </p:cNvSpPr>
            <p:nvPr/>
          </p:nvSpPr>
          <p:spPr bwMode="auto">
            <a:xfrm>
              <a:off x="4030" y="1460"/>
              <a:ext cx="515" cy="1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7501" dir="3723739" algn="ctr" rotWithShape="0">
                      <a:schemeClr val="tx1">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1E1BC5"/>
                </a:solidFill>
                <a:latin typeface="Times" charset="0"/>
                <a:ea typeface="굴림" charset="0"/>
                <a:cs typeface="굴림" charset="0"/>
              </a:endParaRPr>
            </a:p>
          </p:txBody>
        </p:sp>
        <p:sp>
          <p:nvSpPr>
            <p:cNvPr id="284847" name="Rectangle 175">
              <a:extLst>
                <a:ext uri="{FF2B5EF4-FFF2-40B4-BE49-F238E27FC236}">
                  <a16:creationId xmlns:a16="http://schemas.microsoft.com/office/drawing/2014/main" id="{98F99A5E-4DDA-4A41-93AF-DF75CC3446B2}"/>
                </a:ext>
              </a:extLst>
            </p:cNvPr>
            <p:cNvSpPr>
              <a:spLocks noChangeArrowheads="1"/>
            </p:cNvSpPr>
            <p:nvPr/>
          </p:nvSpPr>
          <p:spPr bwMode="auto">
            <a:xfrm>
              <a:off x="32" y="1485"/>
              <a:ext cx="515" cy="1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7501" dir="3723739" algn="ctr" rotWithShape="0">
                      <a:schemeClr val="tx1">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1E1BC5"/>
                </a:solidFill>
                <a:latin typeface="Times" charset="0"/>
                <a:ea typeface="굴림" charset="0"/>
                <a:cs typeface="굴림" charset="0"/>
              </a:endParaRPr>
            </a:p>
          </p:txBody>
        </p:sp>
        <p:sp>
          <p:nvSpPr>
            <p:cNvPr id="284848" name="Rectangle 176">
              <a:extLst>
                <a:ext uri="{FF2B5EF4-FFF2-40B4-BE49-F238E27FC236}">
                  <a16:creationId xmlns:a16="http://schemas.microsoft.com/office/drawing/2014/main" id="{A5C603E1-5A94-8041-B987-08F10213B4CB}"/>
                </a:ext>
              </a:extLst>
            </p:cNvPr>
            <p:cNvSpPr>
              <a:spLocks noChangeArrowheads="1"/>
            </p:cNvSpPr>
            <p:nvPr/>
          </p:nvSpPr>
          <p:spPr bwMode="auto">
            <a:xfrm>
              <a:off x="250" y="1711"/>
              <a:ext cx="981" cy="3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68978" dir="4020649" algn="ctr" rotWithShape="0">
                      <a:schemeClr val="tx1">
                        <a:alpha val="74998"/>
                      </a:schemeClr>
                    </a:outerShdw>
                  </a:effectLst>
                </a14:hiddenEffects>
              </a:ext>
            </a:extLst>
          </p:spPr>
          <p:txBody>
            <a:bodyPr wrap="none" lIns="90487" tIns="44450" rIns="90487" bIns="44450">
              <a:spAutoFit/>
            </a:bodyPr>
            <a:lstStyle/>
            <a:p>
              <a:pPr algn="l">
                <a:defRPr/>
              </a:pPr>
              <a:r>
                <a:rPr lang="en-US" altLang="ko-KR" sz="2400" b="1">
                  <a:solidFill>
                    <a:srgbClr val="1E1BC5"/>
                  </a:solidFill>
                  <a:latin typeface="Lucida Handwriting" charset="0"/>
                  <a:ea typeface="굴림" charset="0"/>
                  <a:cs typeface="굴림" charset="0"/>
                </a:rPr>
                <a:t>Hebrew</a:t>
              </a:r>
            </a:p>
          </p:txBody>
        </p:sp>
        <p:sp>
          <p:nvSpPr>
            <p:cNvPr id="284849" name="Rectangle 177">
              <a:extLst>
                <a:ext uri="{FF2B5EF4-FFF2-40B4-BE49-F238E27FC236}">
                  <a16:creationId xmlns:a16="http://schemas.microsoft.com/office/drawing/2014/main" id="{6245F4DF-6D9F-954C-882A-07B2622FBD3D}"/>
                </a:ext>
              </a:extLst>
            </p:cNvPr>
            <p:cNvSpPr>
              <a:spLocks noChangeArrowheads="1"/>
            </p:cNvSpPr>
            <p:nvPr/>
          </p:nvSpPr>
          <p:spPr bwMode="auto">
            <a:xfrm>
              <a:off x="4657" y="1711"/>
              <a:ext cx="777" cy="3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68978" dir="4020649" algn="ctr" rotWithShape="0">
                      <a:schemeClr val="tx1">
                        <a:alpha val="74998"/>
                      </a:schemeClr>
                    </a:outerShdw>
                  </a:effectLst>
                </a14:hiddenEffects>
              </a:ext>
            </a:extLst>
          </p:spPr>
          <p:txBody>
            <a:bodyPr wrap="none" lIns="90487" tIns="44450" rIns="90487" bIns="44450">
              <a:spAutoFit/>
            </a:bodyPr>
            <a:lstStyle/>
            <a:p>
              <a:pPr algn="l">
                <a:defRPr/>
              </a:pPr>
              <a:r>
                <a:rPr lang="en-US" altLang="ko-KR" sz="2400" b="1">
                  <a:solidFill>
                    <a:srgbClr val="1E1BC5"/>
                  </a:solidFill>
                  <a:latin typeface="Lucida Handwriting" charset="0"/>
                  <a:ea typeface="굴림" charset="0"/>
                  <a:cs typeface="굴림" charset="0"/>
                </a:rPr>
                <a:t>Greek</a:t>
              </a:r>
            </a:p>
          </p:txBody>
        </p:sp>
        <p:sp>
          <p:nvSpPr>
            <p:cNvPr id="284850" name="Rectangle 178">
              <a:extLst>
                <a:ext uri="{FF2B5EF4-FFF2-40B4-BE49-F238E27FC236}">
                  <a16:creationId xmlns:a16="http://schemas.microsoft.com/office/drawing/2014/main" id="{192D7219-14BD-6E42-94CC-0F3CC7A5A5CB}"/>
                </a:ext>
              </a:extLst>
            </p:cNvPr>
            <p:cNvSpPr>
              <a:spLocks noChangeArrowheads="1"/>
            </p:cNvSpPr>
            <p:nvPr/>
          </p:nvSpPr>
          <p:spPr bwMode="auto">
            <a:xfrm>
              <a:off x="3909" y="1979"/>
              <a:ext cx="516" cy="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68978" dir="4020649" algn="ctr" rotWithShape="0">
                      <a:schemeClr val="tx1">
                        <a:alpha val="74998"/>
                      </a:schemeClr>
                    </a:outerShdw>
                  </a:effectLst>
                </a14:hiddenEffects>
              </a:ext>
            </a:extLst>
          </p:spPr>
          <p:txBody>
            <a:bodyPr lIns="90487" tIns="44450" rIns="90487" bIns="44450">
              <a:spAutoFit/>
            </a:bodyPr>
            <a:lstStyle/>
            <a:p>
              <a:pPr algn="l">
                <a:spcBef>
                  <a:spcPct val="50000"/>
                </a:spcBef>
                <a:defRPr/>
              </a:pPr>
              <a:endParaRPr lang="ko-KR" altLang="en-US" sz="1800" b="1">
                <a:solidFill>
                  <a:srgbClr val="1E1BC5"/>
                </a:solidFill>
                <a:latin typeface="Times" charset="0"/>
                <a:ea typeface="굴림" charset="0"/>
                <a:cs typeface="굴림" charset="0"/>
              </a:endParaRPr>
            </a:p>
          </p:txBody>
        </p:sp>
        <p:sp>
          <p:nvSpPr>
            <p:cNvPr id="284851" name="Rectangle 179">
              <a:extLst>
                <a:ext uri="{FF2B5EF4-FFF2-40B4-BE49-F238E27FC236}">
                  <a16:creationId xmlns:a16="http://schemas.microsoft.com/office/drawing/2014/main" id="{58A34688-EF6A-4A4D-9ECA-64A3060DD062}"/>
                </a:ext>
              </a:extLst>
            </p:cNvPr>
            <p:cNvSpPr>
              <a:spLocks noChangeArrowheads="1"/>
            </p:cNvSpPr>
            <p:nvPr/>
          </p:nvSpPr>
          <p:spPr bwMode="auto">
            <a:xfrm>
              <a:off x="-218" y="1983"/>
              <a:ext cx="515" cy="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68978" dir="4020649" algn="ctr" rotWithShape="0">
                      <a:schemeClr val="tx1">
                        <a:alpha val="74998"/>
                      </a:schemeClr>
                    </a:outerShdw>
                  </a:effectLst>
                </a14:hiddenEffects>
              </a:ext>
            </a:extLst>
          </p:spPr>
          <p:txBody>
            <a:bodyPr lIns="90487" tIns="44450" rIns="90487" bIns="44450">
              <a:spAutoFit/>
            </a:bodyPr>
            <a:lstStyle/>
            <a:p>
              <a:pPr algn="l">
                <a:spcBef>
                  <a:spcPct val="50000"/>
                </a:spcBef>
                <a:defRPr/>
              </a:pPr>
              <a:endParaRPr lang="ko-KR" altLang="en-US" sz="1800" b="1">
                <a:solidFill>
                  <a:srgbClr val="1E1BC5"/>
                </a:solidFill>
                <a:latin typeface="Times" charset="0"/>
                <a:ea typeface="굴림" charset="0"/>
                <a:cs typeface="굴림" charset="0"/>
              </a:endParaRPr>
            </a:p>
          </p:txBody>
        </p:sp>
        <p:sp>
          <p:nvSpPr>
            <p:cNvPr id="284852" name="Rectangle 180">
              <a:extLst>
                <a:ext uri="{FF2B5EF4-FFF2-40B4-BE49-F238E27FC236}">
                  <a16:creationId xmlns:a16="http://schemas.microsoft.com/office/drawing/2014/main" id="{9DA2A8C6-424E-F340-8051-41E4E74DF8BA}"/>
                </a:ext>
              </a:extLst>
            </p:cNvPr>
            <p:cNvSpPr>
              <a:spLocks noChangeArrowheads="1"/>
            </p:cNvSpPr>
            <p:nvPr/>
          </p:nvSpPr>
          <p:spPr bwMode="auto">
            <a:xfrm>
              <a:off x="4600" y="2132"/>
              <a:ext cx="985" cy="3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68978" dir="4020649" algn="ctr" rotWithShape="0">
                      <a:schemeClr val="tx1">
                        <a:alpha val="74998"/>
                      </a:schemeClr>
                    </a:outerShdw>
                  </a:effectLst>
                </a14:hiddenEffects>
              </a:ext>
            </a:extLst>
          </p:spPr>
          <p:txBody>
            <a:bodyPr wrap="none" lIns="90487" tIns="44450" rIns="90487" bIns="44450">
              <a:spAutoFit/>
            </a:bodyPr>
            <a:lstStyle/>
            <a:p>
              <a:pPr algn="l">
                <a:defRPr/>
              </a:pPr>
              <a:r>
                <a:rPr lang="en-US" altLang="ko-KR" sz="2400" b="1">
                  <a:solidFill>
                    <a:srgbClr val="1E1BC5"/>
                  </a:solidFill>
                  <a:latin typeface="Lucida Handwriting" charset="0"/>
                  <a:ea typeface="굴림" charset="0"/>
                  <a:cs typeface="굴림" charset="0"/>
                </a:rPr>
                <a:t>Grace/ </a:t>
              </a:r>
              <a:endParaRPr lang="en-US" altLang="ko-KR" sz="1800" b="1">
                <a:solidFill>
                  <a:srgbClr val="1E1BC5"/>
                </a:solidFill>
                <a:latin typeface="Lucida Handwriting" charset="0"/>
                <a:ea typeface="굴림" charset="0"/>
                <a:cs typeface="굴림" charset="0"/>
              </a:endParaRPr>
            </a:p>
          </p:txBody>
        </p:sp>
        <p:sp>
          <p:nvSpPr>
            <p:cNvPr id="284853" name="Rectangle 181">
              <a:extLst>
                <a:ext uri="{FF2B5EF4-FFF2-40B4-BE49-F238E27FC236}">
                  <a16:creationId xmlns:a16="http://schemas.microsoft.com/office/drawing/2014/main" id="{809519E1-B891-AA4C-8CF5-AC3188C01401}"/>
                </a:ext>
              </a:extLst>
            </p:cNvPr>
            <p:cNvSpPr>
              <a:spLocks noChangeArrowheads="1"/>
            </p:cNvSpPr>
            <p:nvPr/>
          </p:nvSpPr>
          <p:spPr bwMode="auto">
            <a:xfrm>
              <a:off x="321" y="2133"/>
              <a:ext cx="716" cy="3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68978" dir="4020649" algn="ctr" rotWithShape="0">
                      <a:schemeClr val="tx1">
                        <a:alpha val="74998"/>
                      </a:schemeClr>
                    </a:outerShdw>
                  </a:effectLst>
                </a14:hiddenEffects>
              </a:ext>
            </a:extLst>
          </p:spPr>
          <p:txBody>
            <a:bodyPr lIns="90487" tIns="44450" rIns="90487" bIns="44450">
              <a:spAutoFit/>
            </a:bodyPr>
            <a:lstStyle/>
            <a:p>
              <a:pPr algn="l">
                <a:tabLst>
                  <a:tab pos="460375" algn="l"/>
                </a:tabLst>
                <a:defRPr/>
              </a:pPr>
              <a:r>
                <a:rPr lang="en-US" altLang="ko-KR" sz="2400" b="1">
                  <a:solidFill>
                    <a:srgbClr val="1E1BC5"/>
                  </a:solidFill>
                  <a:latin typeface="Lucida Handwriting" charset="0"/>
                  <a:ea typeface="굴림" charset="0"/>
                  <a:cs typeface="굴림" charset="0"/>
                </a:rPr>
                <a:t>Law/</a:t>
              </a:r>
              <a:endParaRPr lang="en-US" altLang="ko-KR" sz="1800" b="1">
                <a:solidFill>
                  <a:srgbClr val="1E1BC5"/>
                </a:solidFill>
                <a:latin typeface="Lucida Handwriting" charset="0"/>
                <a:ea typeface="굴림" charset="0"/>
                <a:cs typeface="굴림" charset="0"/>
              </a:endParaRPr>
            </a:p>
          </p:txBody>
        </p:sp>
        <p:grpSp>
          <p:nvGrpSpPr>
            <p:cNvPr id="29741" name="Group 182">
              <a:extLst>
                <a:ext uri="{FF2B5EF4-FFF2-40B4-BE49-F238E27FC236}">
                  <a16:creationId xmlns:a16="http://schemas.microsoft.com/office/drawing/2014/main" id="{4D076543-31B7-B14D-8160-EB567530D03D}"/>
                </a:ext>
              </a:extLst>
            </p:cNvPr>
            <p:cNvGrpSpPr>
              <a:grpSpLocks/>
            </p:cNvGrpSpPr>
            <p:nvPr/>
          </p:nvGrpSpPr>
          <p:grpSpPr bwMode="auto">
            <a:xfrm>
              <a:off x="1344" y="1539"/>
              <a:ext cx="3404" cy="1820"/>
              <a:chOff x="1344" y="1539"/>
              <a:chExt cx="3404" cy="1820"/>
            </a:xfrm>
          </p:grpSpPr>
          <p:sp>
            <p:nvSpPr>
              <p:cNvPr id="284855" name="Line 183">
                <a:extLst>
                  <a:ext uri="{FF2B5EF4-FFF2-40B4-BE49-F238E27FC236}">
                    <a16:creationId xmlns:a16="http://schemas.microsoft.com/office/drawing/2014/main" id="{AD4D0A1A-6B1F-5548-85FB-083C5AC8D5BE}"/>
                  </a:ext>
                </a:extLst>
              </p:cNvPr>
              <p:cNvSpPr>
                <a:spLocks noChangeShapeType="1"/>
              </p:cNvSpPr>
              <p:nvPr/>
            </p:nvSpPr>
            <p:spPr bwMode="auto">
              <a:xfrm flipV="1">
                <a:off x="3671" y="3296"/>
                <a:ext cx="644" cy="12"/>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84856" name="Line 184">
                <a:extLst>
                  <a:ext uri="{FF2B5EF4-FFF2-40B4-BE49-F238E27FC236}">
                    <a16:creationId xmlns:a16="http://schemas.microsoft.com/office/drawing/2014/main" id="{00B037EF-6886-CB40-B624-A3006C49A3EF}"/>
                  </a:ext>
                </a:extLst>
              </p:cNvPr>
              <p:cNvSpPr>
                <a:spLocks noChangeShapeType="1"/>
              </p:cNvSpPr>
              <p:nvPr/>
            </p:nvSpPr>
            <p:spPr bwMode="auto">
              <a:xfrm>
                <a:off x="1344" y="3218"/>
                <a:ext cx="971" cy="71"/>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84857" name="Line 185">
                <a:extLst>
                  <a:ext uri="{FF2B5EF4-FFF2-40B4-BE49-F238E27FC236}">
                    <a16:creationId xmlns:a16="http://schemas.microsoft.com/office/drawing/2014/main" id="{F6DAA8A3-199B-254D-938F-73E3C4E55F7C}"/>
                  </a:ext>
                </a:extLst>
              </p:cNvPr>
              <p:cNvSpPr>
                <a:spLocks noChangeShapeType="1"/>
              </p:cNvSpPr>
              <p:nvPr/>
            </p:nvSpPr>
            <p:spPr bwMode="auto">
              <a:xfrm>
                <a:off x="1506" y="2660"/>
                <a:ext cx="894" cy="484"/>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84858" name="Line 186">
                <a:extLst>
                  <a:ext uri="{FF2B5EF4-FFF2-40B4-BE49-F238E27FC236}">
                    <a16:creationId xmlns:a16="http://schemas.microsoft.com/office/drawing/2014/main" id="{4148C8E0-89AD-C547-AA45-27BA003F3A57}"/>
                  </a:ext>
                </a:extLst>
              </p:cNvPr>
              <p:cNvSpPr>
                <a:spLocks noChangeShapeType="1"/>
              </p:cNvSpPr>
              <p:nvPr/>
            </p:nvSpPr>
            <p:spPr bwMode="auto">
              <a:xfrm>
                <a:off x="1930" y="2122"/>
                <a:ext cx="582" cy="798"/>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84859" name="Line 187">
                <a:extLst>
                  <a:ext uri="{FF2B5EF4-FFF2-40B4-BE49-F238E27FC236}">
                    <a16:creationId xmlns:a16="http://schemas.microsoft.com/office/drawing/2014/main" id="{7388BB7B-1826-A442-86B8-A11F9D4D4337}"/>
                  </a:ext>
                </a:extLst>
              </p:cNvPr>
              <p:cNvSpPr>
                <a:spLocks noChangeShapeType="1"/>
              </p:cNvSpPr>
              <p:nvPr/>
            </p:nvSpPr>
            <p:spPr bwMode="auto">
              <a:xfrm rot="578684">
                <a:off x="2594" y="1808"/>
                <a:ext cx="279" cy="1052"/>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84860" name="Line 188">
                <a:extLst>
                  <a:ext uri="{FF2B5EF4-FFF2-40B4-BE49-F238E27FC236}">
                    <a16:creationId xmlns:a16="http://schemas.microsoft.com/office/drawing/2014/main" id="{0197403F-06F0-754F-A7B7-AE58F062D017}"/>
                  </a:ext>
                </a:extLst>
              </p:cNvPr>
              <p:cNvSpPr>
                <a:spLocks noChangeShapeType="1"/>
              </p:cNvSpPr>
              <p:nvPr/>
            </p:nvSpPr>
            <p:spPr bwMode="auto">
              <a:xfrm flipH="1">
                <a:off x="3078" y="2071"/>
                <a:ext cx="591" cy="875"/>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84861" name="Line 189">
                <a:extLst>
                  <a:ext uri="{FF2B5EF4-FFF2-40B4-BE49-F238E27FC236}">
                    <a16:creationId xmlns:a16="http://schemas.microsoft.com/office/drawing/2014/main" id="{5F2FD0C3-5DFD-EC44-85F8-C0DF6DF393E5}"/>
                  </a:ext>
                </a:extLst>
              </p:cNvPr>
              <p:cNvSpPr>
                <a:spLocks noChangeShapeType="1"/>
              </p:cNvSpPr>
              <p:nvPr/>
            </p:nvSpPr>
            <p:spPr bwMode="auto">
              <a:xfrm flipH="1">
                <a:off x="3211" y="2410"/>
                <a:ext cx="797" cy="625"/>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84862" name="Line 190">
                <a:extLst>
                  <a:ext uri="{FF2B5EF4-FFF2-40B4-BE49-F238E27FC236}">
                    <a16:creationId xmlns:a16="http://schemas.microsoft.com/office/drawing/2014/main" id="{8609290C-86C5-B744-BDE6-3473A06E07F6}"/>
                  </a:ext>
                </a:extLst>
              </p:cNvPr>
              <p:cNvSpPr>
                <a:spLocks noChangeShapeType="1"/>
              </p:cNvSpPr>
              <p:nvPr/>
            </p:nvSpPr>
            <p:spPr bwMode="auto">
              <a:xfrm flipV="1">
                <a:off x="3264" y="2946"/>
                <a:ext cx="1017" cy="264"/>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84863" name="Rectangle 191">
                <a:extLst>
                  <a:ext uri="{FF2B5EF4-FFF2-40B4-BE49-F238E27FC236}">
                    <a16:creationId xmlns:a16="http://schemas.microsoft.com/office/drawing/2014/main" id="{8F286504-C8F7-3F4E-BF97-11F1A9EE512B}"/>
                  </a:ext>
                </a:extLst>
              </p:cNvPr>
              <p:cNvSpPr>
                <a:spLocks noChangeArrowheads="1"/>
              </p:cNvSpPr>
              <p:nvPr/>
            </p:nvSpPr>
            <p:spPr bwMode="auto">
              <a:xfrm rot="5246759">
                <a:off x="2190" y="2347"/>
                <a:ext cx="1290" cy="2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tx1">
                          <a:alpha val="74998"/>
                        </a:schemeClr>
                      </a:outerShdw>
                    </a:effectLst>
                  </a14:hiddenEffects>
                </a:ext>
              </a:extLst>
            </p:spPr>
            <p:txBody>
              <a:bodyPr lIns="90487" tIns="44450" rIns="90487" bIns="44450">
                <a:spAutoFit/>
              </a:bodyPr>
              <a:lstStyle/>
              <a:p>
                <a:pPr algn="l">
                  <a:spcBef>
                    <a:spcPct val="50000"/>
                  </a:spcBef>
                  <a:defRPr/>
                </a:pPr>
                <a:r>
                  <a:rPr lang="en-US" altLang="ko-KR" sz="1800" b="1">
                    <a:solidFill>
                      <a:srgbClr val="1E1BC5"/>
                    </a:solidFill>
                    <a:latin typeface="Helvetica BlackOblique" charset="0"/>
                    <a:ea typeface="굴림" charset="0"/>
                    <a:cs typeface="굴림" charset="0"/>
                  </a:rPr>
                  <a:t>PROPHECIES</a:t>
                </a:r>
              </a:p>
            </p:txBody>
          </p:sp>
          <p:sp>
            <p:nvSpPr>
              <p:cNvPr id="284864" name="Rectangle 192">
                <a:extLst>
                  <a:ext uri="{FF2B5EF4-FFF2-40B4-BE49-F238E27FC236}">
                    <a16:creationId xmlns:a16="http://schemas.microsoft.com/office/drawing/2014/main" id="{B9F35256-377E-AD46-882E-3450881E5C73}"/>
                  </a:ext>
                </a:extLst>
              </p:cNvPr>
              <p:cNvSpPr>
                <a:spLocks noChangeArrowheads="1"/>
              </p:cNvSpPr>
              <p:nvPr/>
            </p:nvSpPr>
            <p:spPr bwMode="auto">
              <a:xfrm>
                <a:off x="3422" y="3143"/>
                <a:ext cx="1326" cy="2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tx1">
                          <a:alpha val="74998"/>
                        </a:schemeClr>
                      </a:outerShdw>
                    </a:effectLst>
                  </a14:hiddenEffects>
                </a:ext>
              </a:extLst>
            </p:spPr>
            <p:txBody>
              <a:bodyPr lIns="90487" tIns="44450" rIns="90487" bIns="44450">
                <a:spAutoFit/>
              </a:bodyPr>
              <a:lstStyle/>
              <a:p>
                <a:pPr algn="l">
                  <a:spcBef>
                    <a:spcPct val="50000"/>
                  </a:spcBef>
                  <a:defRPr/>
                </a:pPr>
                <a:r>
                  <a:rPr lang="en-US" altLang="ko-KR" sz="1600" b="1">
                    <a:solidFill>
                      <a:srgbClr val="1E1BC5"/>
                    </a:solidFill>
                    <a:latin typeface="Helvetica BlackOblique" charset="0"/>
                    <a:ea typeface="굴림" charset="0"/>
                    <a:cs typeface="굴림" charset="0"/>
                  </a:rPr>
                  <a:t>REVELATION</a:t>
                </a:r>
              </a:p>
            </p:txBody>
          </p:sp>
          <p:sp>
            <p:nvSpPr>
              <p:cNvPr id="284865" name="Rectangle 193">
                <a:extLst>
                  <a:ext uri="{FF2B5EF4-FFF2-40B4-BE49-F238E27FC236}">
                    <a16:creationId xmlns:a16="http://schemas.microsoft.com/office/drawing/2014/main" id="{473117CB-5182-144A-8140-A63AC105091F}"/>
                  </a:ext>
                </a:extLst>
              </p:cNvPr>
              <p:cNvSpPr>
                <a:spLocks noChangeArrowheads="1"/>
              </p:cNvSpPr>
              <p:nvPr/>
            </p:nvSpPr>
            <p:spPr bwMode="auto">
              <a:xfrm rot="3267768">
                <a:off x="1815" y="2520"/>
                <a:ext cx="1118" cy="2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tx1">
                          <a:alpha val="74998"/>
                        </a:schemeClr>
                      </a:outerShdw>
                    </a:effectLst>
                  </a14:hiddenEffects>
                </a:ext>
              </a:extLst>
            </p:spPr>
            <p:txBody>
              <a:bodyPr lIns="90487" tIns="44450" rIns="90487" bIns="44450">
                <a:spAutoFit/>
              </a:bodyPr>
              <a:lstStyle/>
              <a:p>
                <a:pPr algn="l">
                  <a:spcBef>
                    <a:spcPct val="50000"/>
                  </a:spcBef>
                  <a:defRPr/>
                </a:pPr>
                <a:r>
                  <a:rPr lang="en-US" altLang="ko-KR" sz="1800" b="1">
                    <a:solidFill>
                      <a:srgbClr val="1E1BC5"/>
                    </a:solidFill>
                    <a:latin typeface="Helvetica BlackOblique" charset="0"/>
                    <a:ea typeface="굴림" charset="0"/>
                    <a:cs typeface="굴림" charset="0"/>
                  </a:rPr>
                  <a:t>WRITINGS</a:t>
                </a:r>
              </a:p>
            </p:txBody>
          </p:sp>
          <p:sp>
            <p:nvSpPr>
              <p:cNvPr id="284866" name="Rectangle 194">
                <a:extLst>
                  <a:ext uri="{FF2B5EF4-FFF2-40B4-BE49-F238E27FC236}">
                    <a16:creationId xmlns:a16="http://schemas.microsoft.com/office/drawing/2014/main" id="{18AE16F3-80B6-6E4F-A132-C78ACDD82248}"/>
                  </a:ext>
                </a:extLst>
              </p:cNvPr>
              <p:cNvSpPr>
                <a:spLocks noChangeArrowheads="1"/>
              </p:cNvSpPr>
              <p:nvPr/>
            </p:nvSpPr>
            <p:spPr bwMode="auto">
              <a:xfrm rot="20643327">
                <a:off x="3428" y="2833"/>
                <a:ext cx="903" cy="2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tx1">
                          <a:alpha val="74998"/>
                        </a:schemeClr>
                      </a:outerShdw>
                    </a:effectLst>
                  </a14:hiddenEffects>
                </a:ext>
              </a:extLst>
            </p:spPr>
            <p:txBody>
              <a:bodyPr lIns="90487" tIns="44450" rIns="90487" bIns="44450">
                <a:spAutoFit/>
              </a:bodyPr>
              <a:lstStyle/>
              <a:p>
                <a:pPr algn="l">
                  <a:spcBef>
                    <a:spcPct val="50000"/>
                  </a:spcBef>
                  <a:defRPr/>
                </a:pPr>
                <a:r>
                  <a:rPr lang="en-US" altLang="ko-KR" sz="1800" b="1">
                    <a:solidFill>
                      <a:srgbClr val="1E1BC5"/>
                    </a:solidFill>
                    <a:latin typeface="Helvetica BlackOblique" charset="0"/>
                    <a:ea typeface="굴림" charset="0"/>
                    <a:cs typeface="굴림" charset="0"/>
                  </a:rPr>
                  <a:t>EPISTLES</a:t>
                </a:r>
              </a:p>
            </p:txBody>
          </p:sp>
          <p:sp>
            <p:nvSpPr>
              <p:cNvPr id="284867" name="Rectangle 195">
                <a:extLst>
                  <a:ext uri="{FF2B5EF4-FFF2-40B4-BE49-F238E27FC236}">
                    <a16:creationId xmlns:a16="http://schemas.microsoft.com/office/drawing/2014/main" id="{C8F1FF0C-948A-F249-A0B1-520ED2551980}"/>
                  </a:ext>
                </a:extLst>
              </p:cNvPr>
              <p:cNvSpPr>
                <a:spLocks noChangeArrowheads="1"/>
              </p:cNvSpPr>
              <p:nvPr/>
            </p:nvSpPr>
            <p:spPr bwMode="auto">
              <a:xfrm rot="19276533">
                <a:off x="3356" y="2465"/>
                <a:ext cx="622" cy="2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tx1">
                          <a:alpha val="74998"/>
                        </a:schemeClr>
                      </a:outerShdw>
                    </a:effectLst>
                  </a14:hiddenEffects>
                </a:ext>
              </a:extLst>
            </p:spPr>
            <p:txBody>
              <a:bodyPr lIns="90487" tIns="44450" rIns="90487" bIns="44450">
                <a:spAutoFit/>
              </a:bodyPr>
              <a:lstStyle/>
              <a:p>
                <a:pPr algn="l">
                  <a:spcBef>
                    <a:spcPct val="50000"/>
                  </a:spcBef>
                  <a:defRPr/>
                </a:pPr>
                <a:r>
                  <a:rPr lang="en-US" altLang="ko-KR" sz="1800" b="1">
                    <a:solidFill>
                      <a:srgbClr val="1E1BC5"/>
                    </a:solidFill>
                    <a:latin typeface="Helvetica BlackOblique" charset="0"/>
                    <a:ea typeface="굴림" charset="0"/>
                    <a:cs typeface="굴림" charset="0"/>
                  </a:rPr>
                  <a:t>ACTS</a:t>
                </a:r>
              </a:p>
            </p:txBody>
          </p:sp>
          <p:sp>
            <p:nvSpPr>
              <p:cNvPr id="284868" name="Rectangle 196">
                <a:extLst>
                  <a:ext uri="{FF2B5EF4-FFF2-40B4-BE49-F238E27FC236}">
                    <a16:creationId xmlns:a16="http://schemas.microsoft.com/office/drawing/2014/main" id="{B1B8B89D-DA3A-0045-8686-C0754FCB71B9}"/>
                  </a:ext>
                </a:extLst>
              </p:cNvPr>
              <p:cNvSpPr>
                <a:spLocks noChangeArrowheads="1"/>
              </p:cNvSpPr>
              <p:nvPr/>
            </p:nvSpPr>
            <p:spPr bwMode="auto">
              <a:xfrm rot="1755647">
                <a:off x="1460" y="2753"/>
                <a:ext cx="1190" cy="2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tx1">
                          <a:alpha val="74998"/>
                        </a:schemeClr>
                      </a:outerShdw>
                    </a:effectLst>
                  </a14:hiddenEffects>
                </a:ext>
              </a:extLst>
            </p:spPr>
            <p:txBody>
              <a:bodyPr lIns="90487" tIns="44450" rIns="90487" bIns="44450">
                <a:spAutoFit/>
              </a:bodyPr>
              <a:lstStyle/>
              <a:p>
                <a:pPr algn="l">
                  <a:spcBef>
                    <a:spcPct val="50000"/>
                  </a:spcBef>
                  <a:defRPr/>
                </a:pPr>
                <a:r>
                  <a:rPr lang="en-US" altLang="ko-KR" sz="1800" b="1">
                    <a:solidFill>
                      <a:srgbClr val="1E1BC5"/>
                    </a:solidFill>
                    <a:latin typeface="Helvetica BlackOblique" charset="0"/>
                    <a:ea typeface="굴림" charset="0"/>
                    <a:cs typeface="굴림" charset="0"/>
                  </a:rPr>
                  <a:t>HISTORIES</a:t>
                </a:r>
              </a:p>
            </p:txBody>
          </p:sp>
          <p:sp>
            <p:nvSpPr>
              <p:cNvPr id="284869" name="Rectangle 197">
                <a:extLst>
                  <a:ext uri="{FF2B5EF4-FFF2-40B4-BE49-F238E27FC236}">
                    <a16:creationId xmlns:a16="http://schemas.microsoft.com/office/drawing/2014/main" id="{E692B7A0-29BC-D14F-8B9A-4BB299EB19D2}"/>
                  </a:ext>
                </a:extLst>
              </p:cNvPr>
              <p:cNvSpPr>
                <a:spLocks noChangeArrowheads="1"/>
              </p:cNvSpPr>
              <p:nvPr/>
            </p:nvSpPr>
            <p:spPr bwMode="auto">
              <a:xfrm rot="240000">
                <a:off x="1596" y="3057"/>
                <a:ext cx="502" cy="2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tx1">
                          <a:alpha val="74998"/>
                        </a:schemeClr>
                      </a:outerShdw>
                    </a:effectLst>
                  </a14:hiddenEffects>
                </a:ext>
              </a:extLst>
            </p:spPr>
            <p:txBody>
              <a:bodyPr lIns="90487" tIns="44450" rIns="90487" bIns="44450">
                <a:spAutoFit/>
              </a:bodyPr>
              <a:lstStyle/>
              <a:p>
                <a:pPr algn="l">
                  <a:spcBef>
                    <a:spcPct val="50000"/>
                  </a:spcBef>
                  <a:defRPr/>
                </a:pPr>
                <a:r>
                  <a:rPr lang="en-US" altLang="ko-KR" sz="1800" b="1">
                    <a:solidFill>
                      <a:srgbClr val="1E1BC5"/>
                    </a:solidFill>
                    <a:latin typeface="Helvetica BlackOblique" charset="0"/>
                    <a:ea typeface="굴림" charset="0"/>
                    <a:cs typeface="굴림" charset="0"/>
                  </a:rPr>
                  <a:t>LAW</a:t>
                </a:r>
              </a:p>
            </p:txBody>
          </p:sp>
          <p:sp>
            <p:nvSpPr>
              <p:cNvPr id="284870" name="Rectangle 198">
                <a:extLst>
                  <a:ext uri="{FF2B5EF4-FFF2-40B4-BE49-F238E27FC236}">
                    <a16:creationId xmlns:a16="http://schemas.microsoft.com/office/drawing/2014/main" id="{31F029F9-5CF0-1E4C-9A4F-6AD07D54BFA3}"/>
                  </a:ext>
                </a:extLst>
              </p:cNvPr>
              <p:cNvSpPr>
                <a:spLocks noChangeArrowheads="1"/>
              </p:cNvSpPr>
              <p:nvPr/>
            </p:nvSpPr>
            <p:spPr bwMode="auto">
              <a:xfrm rot="18254599">
                <a:off x="2910" y="2033"/>
                <a:ext cx="1222" cy="2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tx1">
                          <a:alpha val="74998"/>
                        </a:schemeClr>
                      </a:outerShdw>
                    </a:effectLst>
                  </a14:hiddenEffects>
                </a:ext>
              </a:extLst>
            </p:spPr>
            <p:txBody>
              <a:bodyPr lIns="90487" tIns="44450" rIns="90487" bIns="44450">
                <a:spAutoFit/>
              </a:bodyPr>
              <a:lstStyle/>
              <a:p>
                <a:pPr algn="l">
                  <a:spcBef>
                    <a:spcPct val="50000"/>
                  </a:spcBef>
                  <a:defRPr/>
                </a:pPr>
                <a:r>
                  <a:rPr lang="en-US" altLang="ko-KR" sz="1800" b="1">
                    <a:solidFill>
                      <a:srgbClr val="1E1BC5"/>
                    </a:solidFill>
                    <a:latin typeface="Helvetica BlackOblique" charset="0"/>
                    <a:ea typeface="굴림" charset="0"/>
                    <a:cs typeface="굴림" charset="0"/>
                  </a:rPr>
                  <a:t>GOSPELS</a:t>
                </a:r>
              </a:p>
            </p:txBody>
          </p:sp>
        </p:grpSp>
        <p:sp>
          <p:nvSpPr>
            <p:cNvPr id="284871" name="Rectangle 199">
              <a:extLst>
                <a:ext uri="{FF2B5EF4-FFF2-40B4-BE49-F238E27FC236}">
                  <a16:creationId xmlns:a16="http://schemas.microsoft.com/office/drawing/2014/main" id="{A786E459-2757-DC4F-A473-9855A1C94316}"/>
                </a:ext>
              </a:extLst>
            </p:cNvPr>
            <p:cNvSpPr>
              <a:spLocks noChangeArrowheads="1"/>
            </p:cNvSpPr>
            <p:nvPr/>
          </p:nvSpPr>
          <p:spPr bwMode="auto">
            <a:xfrm>
              <a:off x="-36" y="2829"/>
              <a:ext cx="1245" cy="3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7501" dir="3723739" algn="ctr" rotWithShape="0">
                      <a:schemeClr val="tx1">
                        <a:alpha val="74998"/>
                      </a:schemeClr>
                    </a:outerShdw>
                  </a:effectLst>
                </a14:hiddenEffects>
              </a:ext>
            </a:extLst>
          </p:spPr>
          <p:txBody>
            <a:bodyPr lIns="90487" tIns="44450" rIns="90487" bIns="44450">
              <a:spAutoFit/>
            </a:bodyPr>
            <a:lstStyle/>
            <a:p>
              <a:pPr algn="l">
                <a:defRPr/>
              </a:pPr>
              <a:r>
                <a:rPr lang="en-US" altLang="ko-KR" sz="2400" b="1">
                  <a:solidFill>
                    <a:srgbClr val="1E1BC5"/>
                  </a:solidFill>
                  <a:latin typeface="Lucida Handwriting" charset="0"/>
                  <a:ea typeface="굴림" charset="0"/>
                  <a:cs typeface="굴림" charset="0"/>
                </a:rPr>
                <a:t>Telescope</a:t>
              </a:r>
            </a:p>
          </p:txBody>
        </p:sp>
        <p:sp>
          <p:nvSpPr>
            <p:cNvPr id="284872" name="Rectangle 200">
              <a:extLst>
                <a:ext uri="{FF2B5EF4-FFF2-40B4-BE49-F238E27FC236}">
                  <a16:creationId xmlns:a16="http://schemas.microsoft.com/office/drawing/2014/main" id="{89B80C84-0A69-2547-BDFF-28F8C8C8D2BC}"/>
                </a:ext>
              </a:extLst>
            </p:cNvPr>
            <p:cNvSpPr>
              <a:spLocks noChangeArrowheads="1"/>
            </p:cNvSpPr>
            <p:nvPr/>
          </p:nvSpPr>
          <p:spPr bwMode="auto">
            <a:xfrm>
              <a:off x="4467" y="2841"/>
              <a:ext cx="1356" cy="3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7501" dir="3723739" algn="ctr" rotWithShape="0">
                      <a:schemeClr val="tx1">
                        <a:alpha val="74998"/>
                      </a:schemeClr>
                    </a:outerShdw>
                  </a:effectLst>
                </a14:hiddenEffects>
              </a:ext>
            </a:extLst>
          </p:spPr>
          <p:txBody>
            <a:bodyPr lIns="90487" tIns="44450" rIns="90487" bIns="44450">
              <a:spAutoFit/>
            </a:bodyPr>
            <a:lstStyle/>
            <a:p>
              <a:pPr algn="l">
                <a:defRPr/>
              </a:pPr>
              <a:r>
                <a:rPr lang="en-US" altLang="ko-KR" sz="2400" b="1">
                  <a:solidFill>
                    <a:srgbClr val="1E1BC5"/>
                  </a:solidFill>
                  <a:latin typeface="Lucida Handwriting" charset="0"/>
                  <a:ea typeface="굴림" charset="0"/>
                  <a:cs typeface="굴림" charset="0"/>
                </a:rPr>
                <a:t>Telescope</a:t>
              </a:r>
            </a:p>
          </p:txBody>
        </p:sp>
        <p:sp>
          <p:nvSpPr>
            <p:cNvPr id="284873" name="Rectangle 201">
              <a:extLst>
                <a:ext uri="{FF2B5EF4-FFF2-40B4-BE49-F238E27FC236}">
                  <a16:creationId xmlns:a16="http://schemas.microsoft.com/office/drawing/2014/main" id="{738E0D52-3A4E-C048-8F83-C76FA4BDC4AB}"/>
                </a:ext>
              </a:extLst>
            </p:cNvPr>
            <p:cNvSpPr>
              <a:spLocks noChangeArrowheads="1"/>
            </p:cNvSpPr>
            <p:nvPr/>
          </p:nvSpPr>
          <p:spPr bwMode="auto">
            <a:xfrm>
              <a:off x="-54" y="3266"/>
              <a:ext cx="1154" cy="5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7501" dir="3723739" algn="ctr" rotWithShape="0">
                      <a:schemeClr val="tx1">
                        <a:alpha val="74998"/>
                      </a:schemeClr>
                    </a:outerShdw>
                  </a:effectLst>
                </a14:hiddenEffects>
              </a:ext>
            </a:extLst>
          </p:spPr>
          <p:txBody>
            <a:bodyPr lIns="90487" tIns="44450" rIns="90487" bIns="44450">
              <a:spAutoFit/>
            </a:bodyPr>
            <a:lstStyle/>
            <a:p>
              <a:pPr>
                <a:defRPr/>
              </a:pPr>
              <a:r>
                <a:rPr lang="en-US" altLang="ko-KR" sz="2400" b="1">
                  <a:solidFill>
                    <a:srgbClr val="1E1BC5"/>
                  </a:solidFill>
                  <a:latin typeface="Lucida Handwriting" charset="0"/>
                  <a:ea typeface="굴림" charset="0"/>
                  <a:cs typeface="굴림" charset="0"/>
                </a:rPr>
                <a:t>Eternity Past</a:t>
              </a:r>
            </a:p>
          </p:txBody>
        </p:sp>
        <p:sp>
          <p:nvSpPr>
            <p:cNvPr id="284874" name="Rectangle 202">
              <a:extLst>
                <a:ext uri="{FF2B5EF4-FFF2-40B4-BE49-F238E27FC236}">
                  <a16:creationId xmlns:a16="http://schemas.microsoft.com/office/drawing/2014/main" id="{D58E7D25-B950-704C-9531-DAB6F286B52F}"/>
                </a:ext>
              </a:extLst>
            </p:cNvPr>
            <p:cNvSpPr>
              <a:spLocks noChangeArrowheads="1"/>
            </p:cNvSpPr>
            <p:nvPr/>
          </p:nvSpPr>
          <p:spPr bwMode="auto">
            <a:xfrm>
              <a:off x="4585" y="3266"/>
              <a:ext cx="1143" cy="5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7501" dir="3723739" algn="ctr" rotWithShape="0">
                      <a:schemeClr val="tx1">
                        <a:alpha val="74998"/>
                      </a:schemeClr>
                    </a:outerShdw>
                  </a:effectLst>
                </a14:hiddenEffects>
              </a:ext>
            </a:extLst>
          </p:spPr>
          <p:txBody>
            <a:bodyPr lIns="90487" tIns="44450" rIns="90487" bIns="44450">
              <a:spAutoFit/>
            </a:bodyPr>
            <a:lstStyle/>
            <a:p>
              <a:pPr>
                <a:defRPr/>
              </a:pPr>
              <a:r>
                <a:rPr lang="en-US" altLang="ko-KR" sz="2400" b="1">
                  <a:solidFill>
                    <a:srgbClr val="1E1BC5"/>
                  </a:solidFill>
                  <a:latin typeface="Lucida Handwriting" charset="0"/>
                  <a:ea typeface="굴림" charset="0"/>
                  <a:cs typeface="굴림" charset="0"/>
                </a:rPr>
                <a:t>Eternity Future</a:t>
              </a:r>
            </a:p>
          </p:txBody>
        </p:sp>
        <p:sp>
          <p:nvSpPr>
            <p:cNvPr id="284875" name="Text Box 203">
              <a:extLst>
                <a:ext uri="{FF2B5EF4-FFF2-40B4-BE49-F238E27FC236}">
                  <a16:creationId xmlns:a16="http://schemas.microsoft.com/office/drawing/2014/main" id="{4A92D2F7-ECB3-4542-8094-884DD1F79498}"/>
                </a:ext>
              </a:extLst>
            </p:cNvPr>
            <p:cNvSpPr txBox="1">
              <a:spLocks noChangeArrowheads="1"/>
            </p:cNvSpPr>
            <p:nvPr/>
          </p:nvSpPr>
          <p:spPr bwMode="auto">
            <a:xfrm>
              <a:off x="5177" y="3919"/>
              <a:ext cx="583" cy="214"/>
            </a:xfrm>
            <a:prstGeom prst="rect">
              <a:avLst/>
            </a:prstGeom>
            <a:noFill/>
            <a:ln>
              <a:noFill/>
            </a:ln>
            <a:effectLst/>
            <a:extLst>
              <a:ext uri="{909E8E84-426E-40dd-AFC4-6F175D3DCCD1}">
                <a14:hiddenFill xmlns="" xmlns:a14="http://schemas.microsoft.com/office/drawing/2010/main">
                  <a:solidFill>
                    <a:srgbClr val="000000"/>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altLang="ko-KR" sz="1400" b="1">
                  <a:solidFill>
                    <a:srgbClr val="1E1BC5"/>
                  </a:solidFill>
                  <a:latin typeface="Comic Sans MS" charset="0"/>
                  <a:ea typeface="굴림" charset="0"/>
                  <a:cs typeface="굴림" charset="0"/>
                </a:rPr>
                <a:t>06-27</a:t>
              </a:r>
            </a:p>
          </p:txBody>
        </p:sp>
        <p:sp>
          <p:nvSpPr>
            <p:cNvPr id="284876" name="Text Box 204">
              <a:extLst>
                <a:ext uri="{FF2B5EF4-FFF2-40B4-BE49-F238E27FC236}">
                  <a16:creationId xmlns:a16="http://schemas.microsoft.com/office/drawing/2014/main" id="{A3936F40-3764-9749-88E4-6729125A6E5E}"/>
                </a:ext>
              </a:extLst>
            </p:cNvPr>
            <p:cNvSpPr txBox="1">
              <a:spLocks noChangeArrowheads="1"/>
            </p:cNvSpPr>
            <p:nvPr/>
          </p:nvSpPr>
          <p:spPr bwMode="auto">
            <a:xfrm>
              <a:off x="156" y="2350"/>
              <a:ext cx="1228" cy="3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3882" dir="2700000" algn="ctr" rotWithShape="0">
                      <a:schemeClr val="tx1">
                        <a:alpha val="74998"/>
                      </a:schemeClr>
                    </a:outerShdw>
                  </a:effectLst>
                </a14:hiddenEffects>
              </a:ext>
            </a:extLst>
          </p:spPr>
          <p:txBody>
            <a:bodyPr>
              <a:spAutoFit/>
            </a:bodyPr>
            <a:lstStyle/>
            <a:p>
              <a:pPr algn="l">
                <a:spcBef>
                  <a:spcPct val="50000"/>
                </a:spcBef>
                <a:defRPr/>
              </a:pPr>
              <a:r>
                <a:rPr lang="en-US" altLang="ko-KR" sz="2400" b="1">
                  <a:solidFill>
                    <a:srgbClr val="1E1BC5"/>
                  </a:solidFill>
                  <a:latin typeface="Lucida Handwriting" charset="0"/>
                  <a:ea typeface="굴림" charset="0"/>
                  <a:cs typeface="굴림" charset="0"/>
                </a:rPr>
                <a:t>Promise </a:t>
              </a:r>
            </a:p>
          </p:txBody>
        </p:sp>
        <p:sp>
          <p:nvSpPr>
            <p:cNvPr id="284877" name="Text Box 205">
              <a:extLst>
                <a:ext uri="{FF2B5EF4-FFF2-40B4-BE49-F238E27FC236}">
                  <a16:creationId xmlns:a16="http://schemas.microsoft.com/office/drawing/2014/main" id="{DB72F3B9-9F05-7345-B517-F8B879458C2D}"/>
                </a:ext>
              </a:extLst>
            </p:cNvPr>
            <p:cNvSpPr txBox="1">
              <a:spLocks noChangeArrowheads="1"/>
            </p:cNvSpPr>
            <p:nvPr/>
          </p:nvSpPr>
          <p:spPr bwMode="auto">
            <a:xfrm>
              <a:off x="4281" y="2350"/>
              <a:ext cx="1743" cy="3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71842" dir="2700000" algn="ctr" rotWithShape="0">
                      <a:schemeClr val="tx1">
                        <a:alpha val="74998"/>
                      </a:schemeClr>
                    </a:outerShdw>
                  </a:effectLst>
                </a14:hiddenEffects>
              </a:ext>
            </a:extLst>
          </p:spPr>
          <p:txBody>
            <a:bodyPr>
              <a:spAutoFit/>
            </a:bodyPr>
            <a:lstStyle/>
            <a:p>
              <a:pPr algn="l">
                <a:defRPr/>
              </a:pPr>
              <a:r>
                <a:rPr lang="en-US" altLang="ko-KR" sz="2400" b="1">
                  <a:solidFill>
                    <a:srgbClr val="1E1BC5"/>
                  </a:solidFill>
                  <a:latin typeface="Lucida Handwriting" charset="0"/>
                  <a:ea typeface="굴림" charset="0"/>
                  <a:cs typeface="굴림" charset="0"/>
                </a:rPr>
                <a:t>Fulfillment</a:t>
              </a:r>
              <a:endParaRPr lang="en-US" altLang="ko-KR">
                <a:solidFill>
                  <a:srgbClr val="1E1BC5"/>
                </a:solidFill>
                <a:latin typeface="Times" charset="0"/>
                <a:ea typeface="굴림" charset="0"/>
                <a:cs typeface="굴림" charset="0"/>
              </a:endParaRPr>
            </a:p>
          </p:txBody>
        </p:sp>
        <p:sp>
          <p:nvSpPr>
            <p:cNvPr id="284878" name="Line 206">
              <a:extLst>
                <a:ext uri="{FF2B5EF4-FFF2-40B4-BE49-F238E27FC236}">
                  <a16:creationId xmlns:a16="http://schemas.microsoft.com/office/drawing/2014/main" id="{D22E0165-E42E-BC46-A9BD-7EE3E4EB378D}"/>
                </a:ext>
              </a:extLst>
            </p:cNvPr>
            <p:cNvSpPr>
              <a:spLocks noChangeShapeType="1"/>
            </p:cNvSpPr>
            <p:nvPr/>
          </p:nvSpPr>
          <p:spPr bwMode="auto">
            <a:xfrm>
              <a:off x="4495" y="1187"/>
              <a:ext cx="612" cy="0"/>
            </a:xfrm>
            <a:prstGeom prst="line">
              <a:avLst/>
            </a:prstGeom>
            <a:noFill/>
            <a:ln w="28575">
              <a:solidFill>
                <a:srgbClr val="023CCC"/>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tx1">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84879" name="Line 207">
              <a:extLst>
                <a:ext uri="{FF2B5EF4-FFF2-40B4-BE49-F238E27FC236}">
                  <a16:creationId xmlns:a16="http://schemas.microsoft.com/office/drawing/2014/main" id="{3370AE57-E74B-2241-847E-E2A87AFF69C2}"/>
                </a:ext>
              </a:extLst>
            </p:cNvPr>
            <p:cNvSpPr>
              <a:spLocks noChangeShapeType="1"/>
            </p:cNvSpPr>
            <p:nvPr/>
          </p:nvSpPr>
          <p:spPr bwMode="auto">
            <a:xfrm>
              <a:off x="4627" y="1670"/>
              <a:ext cx="611" cy="0"/>
            </a:xfrm>
            <a:prstGeom prst="line">
              <a:avLst/>
            </a:prstGeom>
            <a:noFill/>
            <a:ln w="28575">
              <a:solidFill>
                <a:srgbClr val="023CCC"/>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tx1">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84880" name="Line 208">
              <a:extLst>
                <a:ext uri="{FF2B5EF4-FFF2-40B4-BE49-F238E27FC236}">
                  <a16:creationId xmlns:a16="http://schemas.microsoft.com/office/drawing/2014/main" id="{F830972D-F77B-6144-AFDF-4BCC00770095}"/>
                </a:ext>
              </a:extLst>
            </p:cNvPr>
            <p:cNvSpPr>
              <a:spLocks noChangeShapeType="1"/>
            </p:cNvSpPr>
            <p:nvPr/>
          </p:nvSpPr>
          <p:spPr bwMode="auto">
            <a:xfrm>
              <a:off x="4687" y="2089"/>
              <a:ext cx="612" cy="0"/>
            </a:xfrm>
            <a:prstGeom prst="line">
              <a:avLst/>
            </a:prstGeom>
            <a:noFill/>
            <a:ln w="28575">
              <a:solidFill>
                <a:srgbClr val="023CCC"/>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tx1">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84881" name="Line 209">
              <a:extLst>
                <a:ext uri="{FF2B5EF4-FFF2-40B4-BE49-F238E27FC236}">
                  <a16:creationId xmlns:a16="http://schemas.microsoft.com/office/drawing/2014/main" id="{6A66DDFB-4216-A740-91EE-9A02820258E7}"/>
                </a:ext>
              </a:extLst>
            </p:cNvPr>
            <p:cNvSpPr>
              <a:spLocks noChangeShapeType="1"/>
            </p:cNvSpPr>
            <p:nvPr/>
          </p:nvSpPr>
          <p:spPr bwMode="auto">
            <a:xfrm>
              <a:off x="4783" y="2787"/>
              <a:ext cx="612" cy="0"/>
            </a:xfrm>
            <a:prstGeom prst="line">
              <a:avLst/>
            </a:prstGeom>
            <a:noFill/>
            <a:ln w="28575">
              <a:solidFill>
                <a:srgbClr val="023CCC"/>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tx1">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84882" name="Line 210">
              <a:extLst>
                <a:ext uri="{FF2B5EF4-FFF2-40B4-BE49-F238E27FC236}">
                  <a16:creationId xmlns:a16="http://schemas.microsoft.com/office/drawing/2014/main" id="{C20D2602-FCBA-F34A-9F83-526D78E4E53D}"/>
                </a:ext>
              </a:extLst>
            </p:cNvPr>
            <p:cNvSpPr>
              <a:spLocks noChangeShapeType="1"/>
            </p:cNvSpPr>
            <p:nvPr/>
          </p:nvSpPr>
          <p:spPr bwMode="auto">
            <a:xfrm>
              <a:off x="546" y="1193"/>
              <a:ext cx="611" cy="0"/>
            </a:xfrm>
            <a:prstGeom prst="line">
              <a:avLst/>
            </a:prstGeom>
            <a:noFill/>
            <a:ln w="28575">
              <a:solidFill>
                <a:srgbClr val="023CCC"/>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tx1">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84883" name="Line 211">
              <a:extLst>
                <a:ext uri="{FF2B5EF4-FFF2-40B4-BE49-F238E27FC236}">
                  <a16:creationId xmlns:a16="http://schemas.microsoft.com/office/drawing/2014/main" id="{82B33E4D-7904-AC4E-AB9D-B5A2F21AFF34}"/>
                </a:ext>
              </a:extLst>
            </p:cNvPr>
            <p:cNvSpPr>
              <a:spLocks noChangeShapeType="1"/>
            </p:cNvSpPr>
            <p:nvPr/>
          </p:nvSpPr>
          <p:spPr bwMode="auto">
            <a:xfrm>
              <a:off x="480" y="1676"/>
              <a:ext cx="611" cy="0"/>
            </a:xfrm>
            <a:prstGeom prst="line">
              <a:avLst/>
            </a:prstGeom>
            <a:noFill/>
            <a:ln w="28575">
              <a:solidFill>
                <a:srgbClr val="023CCC"/>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tx1">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84884" name="Line 212">
              <a:extLst>
                <a:ext uri="{FF2B5EF4-FFF2-40B4-BE49-F238E27FC236}">
                  <a16:creationId xmlns:a16="http://schemas.microsoft.com/office/drawing/2014/main" id="{B84E8627-D3E7-384E-B983-459ED77594AA}"/>
                </a:ext>
              </a:extLst>
            </p:cNvPr>
            <p:cNvSpPr>
              <a:spLocks noChangeShapeType="1"/>
            </p:cNvSpPr>
            <p:nvPr/>
          </p:nvSpPr>
          <p:spPr bwMode="auto">
            <a:xfrm>
              <a:off x="423" y="2086"/>
              <a:ext cx="611" cy="0"/>
            </a:xfrm>
            <a:prstGeom prst="line">
              <a:avLst/>
            </a:prstGeom>
            <a:noFill/>
            <a:ln w="28575">
              <a:solidFill>
                <a:srgbClr val="023CCC"/>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tx1">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84885" name="Line 213">
              <a:extLst>
                <a:ext uri="{FF2B5EF4-FFF2-40B4-BE49-F238E27FC236}">
                  <a16:creationId xmlns:a16="http://schemas.microsoft.com/office/drawing/2014/main" id="{159AB63B-CAE5-E743-946C-6574A850895A}"/>
                </a:ext>
              </a:extLst>
            </p:cNvPr>
            <p:cNvSpPr>
              <a:spLocks noChangeShapeType="1"/>
            </p:cNvSpPr>
            <p:nvPr/>
          </p:nvSpPr>
          <p:spPr bwMode="auto">
            <a:xfrm>
              <a:off x="312" y="2766"/>
              <a:ext cx="612" cy="0"/>
            </a:xfrm>
            <a:prstGeom prst="line">
              <a:avLst/>
            </a:prstGeom>
            <a:noFill/>
            <a:ln w="28575">
              <a:solidFill>
                <a:srgbClr val="023CCC"/>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tx1">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84886" name="Rectangle 214">
              <a:extLst>
                <a:ext uri="{FF2B5EF4-FFF2-40B4-BE49-F238E27FC236}">
                  <a16:creationId xmlns:a16="http://schemas.microsoft.com/office/drawing/2014/main" id="{D68F7FB7-1CD2-DC4A-878F-E5433CE943D0}"/>
                </a:ext>
              </a:extLst>
            </p:cNvPr>
            <p:cNvSpPr>
              <a:spLocks noChangeArrowheads="1"/>
            </p:cNvSpPr>
            <p:nvPr/>
          </p:nvSpPr>
          <p:spPr bwMode="auto">
            <a:xfrm>
              <a:off x="1006" y="3634"/>
              <a:ext cx="1524" cy="3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7501" dir="3723739" algn="ctr" rotWithShape="0">
                      <a:schemeClr val="tx1">
                        <a:alpha val="74998"/>
                      </a:schemeClr>
                    </a:outerShdw>
                  </a:effectLst>
                </a14:hiddenEffects>
              </a:ext>
            </a:extLst>
          </p:spPr>
          <p:txBody>
            <a:bodyPr lIns="90487" tIns="44450" rIns="90487" bIns="44450">
              <a:spAutoFit/>
            </a:bodyPr>
            <a:lstStyle/>
            <a:p>
              <a:pPr algn="l">
                <a:defRPr/>
              </a:pPr>
              <a:r>
                <a:rPr lang="en-US" altLang="ko-KR" sz="2400" b="1">
                  <a:solidFill>
                    <a:srgbClr val="1E1BC5"/>
                  </a:solidFill>
                  <a:latin typeface="Lucida Handwriting" charset="0"/>
                  <a:ea typeface="굴림" charset="0"/>
                  <a:cs typeface="굴림" charset="0"/>
                </a:rPr>
                <a:t>Microscope</a:t>
              </a:r>
            </a:p>
          </p:txBody>
        </p:sp>
        <p:sp>
          <p:nvSpPr>
            <p:cNvPr id="284887" name="Text Box 215">
              <a:extLst>
                <a:ext uri="{FF2B5EF4-FFF2-40B4-BE49-F238E27FC236}">
                  <a16:creationId xmlns:a16="http://schemas.microsoft.com/office/drawing/2014/main" id="{7445467F-59AF-B74E-B32E-D830C454F480}"/>
                </a:ext>
              </a:extLst>
            </p:cNvPr>
            <p:cNvSpPr txBox="1">
              <a:spLocks noChangeArrowheads="1"/>
            </p:cNvSpPr>
            <p:nvPr/>
          </p:nvSpPr>
          <p:spPr bwMode="auto">
            <a:xfrm>
              <a:off x="951" y="2540"/>
              <a:ext cx="115" cy="4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endParaRPr lang="ko-KR" altLang="en-US">
                <a:solidFill>
                  <a:srgbClr val="1E1BC5"/>
                </a:solidFill>
                <a:latin typeface="Times" charset="0"/>
                <a:ea typeface="굴림" charset="0"/>
                <a:cs typeface="굴림" charset="0"/>
              </a:endParaRPr>
            </a:p>
          </p:txBody>
        </p:sp>
        <p:sp>
          <p:nvSpPr>
            <p:cNvPr id="284888" name="Rectangle 216">
              <a:extLst>
                <a:ext uri="{FF2B5EF4-FFF2-40B4-BE49-F238E27FC236}">
                  <a16:creationId xmlns:a16="http://schemas.microsoft.com/office/drawing/2014/main" id="{013DB6D3-7095-B94E-8940-56048A6A8CBC}"/>
                </a:ext>
              </a:extLst>
            </p:cNvPr>
            <p:cNvSpPr>
              <a:spLocks noChangeArrowheads="1"/>
            </p:cNvSpPr>
            <p:nvPr/>
          </p:nvSpPr>
          <p:spPr bwMode="auto">
            <a:xfrm>
              <a:off x="2723" y="3490"/>
              <a:ext cx="1470" cy="4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63500" dir="3187806" algn="ctr" rotWithShape="0">
                      <a:schemeClr val="tx1">
                        <a:alpha val="74998"/>
                      </a:schemeClr>
                    </a:outerShdw>
                  </a:effectLst>
                </a14:hiddenEffects>
              </a:ext>
            </a:extLst>
          </p:spPr>
          <p:txBody>
            <a:bodyPr lIns="90487" tIns="44450" rIns="90487" bIns="44450">
              <a:spAutoFit/>
            </a:bodyPr>
            <a:lstStyle/>
            <a:p>
              <a:pPr algn="l">
                <a:defRPr/>
              </a:pPr>
              <a:r>
                <a:rPr lang="en-US" altLang="ko-KR" sz="2000" b="1">
                  <a:solidFill>
                    <a:srgbClr val="1E1BC5"/>
                  </a:solidFill>
                  <a:latin typeface="Lucida Handwriting" charset="0"/>
                  <a:ea typeface="굴림" charset="0"/>
                  <a:cs typeface="굴림" charset="0"/>
                </a:rPr>
                <a:t>2 Telescopes</a:t>
              </a:r>
              <a:endParaRPr lang="en-US" altLang="ko-KR" sz="2000" b="1" u="sng">
                <a:solidFill>
                  <a:srgbClr val="1E1BC5"/>
                </a:solidFill>
                <a:latin typeface="Lucida Handwriting" charset="0"/>
                <a:ea typeface="굴림" charset="0"/>
                <a:cs typeface="굴림" charset="0"/>
              </a:endParaRPr>
            </a:p>
            <a:p>
              <a:pPr algn="l">
                <a:defRPr/>
              </a:pPr>
              <a:r>
                <a:rPr lang="en-US" altLang="ko-KR" sz="2000" b="1">
                  <a:solidFill>
                    <a:srgbClr val="1E1BC5"/>
                  </a:solidFill>
                  <a:latin typeface="Lucida Handwriting" charset="0"/>
                  <a:ea typeface="굴림" charset="0"/>
                  <a:cs typeface="굴림" charset="0"/>
                </a:rPr>
                <a:t>1 Microscope</a:t>
              </a:r>
              <a:endParaRPr lang="en-US" altLang="ko-KR" sz="2000" b="1" u="sng">
                <a:solidFill>
                  <a:srgbClr val="1E1BC5"/>
                </a:solidFill>
                <a:latin typeface="Lucida Handwriting" charset="0"/>
                <a:ea typeface="굴림" charset="0"/>
                <a:cs typeface="굴림" charset="0"/>
              </a:endParaRPr>
            </a:p>
          </p:txBody>
        </p:sp>
        <p:grpSp>
          <p:nvGrpSpPr>
            <p:cNvPr id="29760" name="Group 217">
              <a:extLst>
                <a:ext uri="{FF2B5EF4-FFF2-40B4-BE49-F238E27FC236}">
                  <a16:creationId xmlns:a16="http://schemas.microsoft.com/office/drawing/2014/main" id="{E62B1D59-EE51-8F40-9244-B2399F232FAD}"/>
                </a:ext>
              </a:extLst>
            </p:cNvPr>
            <p:cNvGrpSpPr>
              <a:grpSpLocks/>
            </p:cNvGrpSpPr>
            <p:nvPr/>
          </p:nvGrpSpPr>
          <p:grpSpPr bwMode="auto">
            <a:xfrm>
              <a:off x="3444" y="371"/>
              <a:ext cx="443" cy="604"/>
              <a:chOff x="2464" y="201"/>
              <a:chExt cx="443" cy="604"/>
            </a:xfrm>
          </p:grpSpPr>
          <p:sp>
            <p:nvSpPr>
              <p:cNvPr id="284890" name="Rectangle 218">
                <a:extLst>
                  <a:ext uri="{FF2B5EF4-FFF2-40B4-BE49-F238E27FC236}">
                    <a16:creationId xmlns:a16="http://schemas.microsoft.com/office/drawing/2014/main" id="{AC194292-0F11-0C4B-BA19-431A96DD52D8}"/>
                  </a:ext>
                </a:extLst>
              </p:cNvPr>
              <p:cNvSpPr>
                <a:spLocks noChangeArrowheads="1"/>
              </p:cNvSpPr>
              <p:nvPr/>
            </p:nvSpPr>
            <p:spPr bwMode="auto">
              <a:xfrm>
                <a:off x="2628" y="201"/>
                <a:ext cx="118" cy="604"/>
              </a:xfrm>
              <a:prstGeom prst="rect">
                <a:avLst/>
              </a:prstGeom>
              <a:solidFill>
                <a:schemeClr val="bg1"/>
              </a:solidFill>
              <a:ln w="38100">
                <a:solidFill>
                  <a:srgbClr val="E81034"/>
                </a:solidFill>
                <a:miter lim="800000"/>
                <a:headEnd/>
                <a:tailEnd/>
              </a:ln>
              <a:effectLst/>
              <a:extLst>
                <a:ext uri="{AF507438-7753-43e0-B8FC-AC1667EBCBE1}">
                  <a14:hiddenEffects xmlns="" xmlns:a14="http://schemas.microsoft.com/office/drawing/2010/main">
                    <a:effectLst>
                      <a:outerShdw blurRad="63500" dist="29783" dir="1514402" algn="ctr" rotWithShape="0">
                        <a:schemeClr val="tx1">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84891" name="Rectangle 219">
                <a:extLst>
                  <a:ext uri="{FF2B5EF4-FFF2-40B4-BE49-F238E27FC236}">
                    <a16:creationId xmlns:a16="http://schemas.microsoft.com/office/drawing/2014/main" id="{B1D9D873-F3FC-234A-94C5-DF949A00C568}"/>
                  </a:ext>
                </a:extLst>
              </p:cNvPr>
              <p:cNvSpPr>
                <a:spLocks noChangeArrowheads="1"/>
              </p:cNvSpPr>
              <p:nvPr/>
            </p:nvSpPr>
            <p:spPr bwMode="auto">
              <a:xfrm>
                <a:off x="2464" y="305"/>
                <a:ext cx="442" cy="110"/>
              </a:xfrm>
              <a:prstGeom prst="rect">
                <a:avLst/>
              </a:prstGeom>
              <a:solidFill>
                <a:schemeClr val="bg1"/>
              </a:solidFill>
              <a:ln w="38100">
                <a:solidFill>
                  <a:srgbClr val="E81034"/>
                </a:solidFill>
                <a:miter lim="800000"/>
                <a:headEnd/>
                <a:tailEnd/>
              </a:ln>
              <a:effectLst/>
              <a:extLst>
                <a:ext uri="{AF507438-7753-43e0-B8FC-AC1667EBCBE1}">
                  <a14:hiddenEffects xmlns="" xmlns:a14="http://schemas.microsoft.com/office/drawing/2010/main">
                    <a:effectLst>
                      <a:outerShdw blurRad="63500" dist="29783" dir="1514402" algn="ctr" rotWithShape="0">
                        <a:schemeClr val="tx1">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84892" name="Rectangle 220">
                <a:extLst>
                  <a:ext uri="{FF2B5EF4-FFF2-40B4-BE49-F238E27FC236}">
                    <a16:creationId xmlns:a16="http://schemas.microsoft.com/office/drawing/2014/main" id="{4B829017-0B1C-EA4E-885C-78A7228A7057}"/>
                  </a:ext>
                </a:extLst>
              </p:cNvPr>
              <p:cNvSpPr>
                <a:spLocks noChangeArrowheads="1"/>
              </p:cNvSpPr>
              <p:nvPr/>
            </p:nvSpPr>
            <p:spPr bwMode="auto">
              <a:xfrm>
                <a:off x="2642" y="266"/>
                <a:ext cx="82" cy="212"/>
              </a:xfrm>
              <a:prstGeom prst="rect">
                <a:avLst/>
              </a:prstGeom>
              <a:solidFill>
                <a:schemeClr val="bg1"/>
              </a:solidFill>
              <a:ln w="12700">
                <a:solidFill>
                  <a:schemeClr val="bg1"/>
                </a:solidFill>
                <a:miter lim="800000"/>
                <a:headEnd/>
                <a:tailEnd/>
              </a:ln>
              <a:effectLst/>
              <a:extLst>
                <a:ext uri="{AF507438-7753-43e0-B8FC-AC1667EBCBE1}">
                  <a14:hiddenEffects xmlns="" xmlns:a14="http://schemas.microsoft.com/office/drawing/2010/main">
                    <a:effectLst>
                      <a:outerShdw blurRad="63500" dist="29783" dir="1514402"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sp>
          <p:nvSpPr>
            <p:cNvPr id="284893" name="Rectangle 221">
              <a:extLst>
                <a:ext uri="{FF2B5EF4-FFF2-40B4-BE49-F238E27FC236}">
                  <a16:creationId xmlns:a16="http://schemas.microsoft.com/office/drawing/2014/main" id="{3ED8E35A-0408-1145-8EE5-C8E12C5C44ED}"/>
                </a:ext>
              </a:extLst>
            </p:cNvPr>
            <p:cNvSpPr>
              <a:spLocks noChangeArrowheads="1"/>
            </p:cNvSpPr>
            <p:nvPr/>
          </p:nvSpPr>
          <p:spPr bwMode="auto">
            <a:xfrm>
              <a:off x="0" y="0"/>
              <a:ext cx="5760" cy="4320"/>
            </a:xfrm>
            <a:prstGeom prst="rect">
              <a:avLst/>
            </a:prstGeom>
            <a:gradFill rotWithShape="0">
              <a:gsLst>
                <a:gs pos="0">
                  <a:srgbClr val="1E1BC5">
                    <a:gamma/>
                    <a:shade val="0"/>
                    <a:invGamma/>
                  </a:srgbClr>
                </a:gs>
                <a:gs pos="100000">
                  <a:srgbClr val="1E1BC5"/>
                </a:gs>
              </a:gsLst>
              <a:lin ang="5400000" scaled="1"/>
            </a:gradFill>
            <a:ln>
              <a:noFill/>
            </a:ln>
            <a:effectLst/>
            <a:extLst>
              <a:ext uri="{91240B29-F687-4f45-9708-019B960494DF}">
                <a14:hiddenLine xmlns="" xmlns:a14="http://schemas.microsoft.com/office/drawing/2010/main" w="12700">
                  <a:solidFill>
                    <a:srgbClr val="DEDEDE"/>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84894" name="Rectangle 222">
              <a:extLst>
                <a:ext uri="{FF2B5EF4-FFF2-40B4-BE49-F238E27FC236}">
                  <a16:creationId xmlns:a16="http://schemas.microsoft.com/office/drawing/2014/main" id="{399CFC99-ECE9-8C4D-AD8A-1191CAC01905}"/>
                </a:ext>
              </a:extLst>
            </p:cNvPr>
            <p:cNvSpPr>
              <a:spLocks noChangeArrowheads="1"/>
            </p:cNvSpPr>
            <p:nvPr/>
          </p:nvSpPr>
          <p:spPr bwMode="auto">
            <a:xfrm>
              <a:off x="3615" y="3054"/>
              <a:ext cx="1503" cy="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3882" dir="2700000" algn="ctr" rotWithShape="0">
                      <a:srgbClr val="000000">
                        <a:alpha val="74998"/>
                      </a:srgbClr>
                    </a:outerShdw>
                  </a:effectLst>
                </a14:hiddenEffects>
              </a:ext>
            </a:extLst>
          </p:spPr>
          <p:txBody>
            <a:bodyPr wrap="none" lIns="90487" tIns="44450" rIns="90487" bIns="44450">
              <a:spAutoFit/>
            </a:bodyPr>
            <a:lstStyle/>
            <a:p>
              <a:pPr algn="l">
                <a:defRPr/>
              </a:pPr>
              <a:r>
                <a:rPr lang="en-US" altLang="ko-KR" sz="3200" b="1">
                  <a:solidFill>
                    <a:srgbClr val="1E1BC5"/>
                  </a:solidFill>
                  <a:latin typeface="Comic Sans MS" charset="0"/>
                  <a:ea typeface="굴림" charset="0"/>
                  <a:cs typeface="굴림" charset="0"/>
                </a:rPr>
                <a:t>12 TRIBES</a:t>
              </a:r>
            </a:p>
          </p:txBody>
        </p:sp>
        <p:sp>
          <p:nvSpPr>
            <p:cNvPr id="284895" name="Rectangle 223">
              <a:extLst>
                <a:ext uri="{FF2B5EF4-FFF2-40B4-BE49-F238E27FC236}">
                  <a16:creationId xmlns:a16="http://schemas.microsoft.com/office/drawing/2014/main" id="{9B821F3F-0DD2-7D4A-95CF-F70C63CF507C}"/>
                </a:ext>
              </a:extLst>
            </p:cNvPr>
            <p:cNvSpPr>
              <a:spLocks noChangeArrowheads="1"/>
            </p:cNvSpPr>
            <p:nvPr/>
          </p:nvSpPr>
          <p:spPr bwMode="auto">
            <a:xfrm>
              <a:off x="4357" y="1393"/>
              <a:ext cx="1066" cy="3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DEDEDE"/>
                  </a:solidFill>
                  <a:miter lim="800000"/>
                  <a:headEnd/>
                  <a:tailEnd/>
                </a14:hiddenLine>
              </a:ext>
              <a:ext uri="{AF507438-7753-43e0-B8FC-AC1667EBCBE1}">
                <a14:hiddenEffects xmlns="" xmlns:a14="http://schemas.microsoft.com/office/drawing/2010/main">
                  <a:effectLst>
                    <a:outerShdw blurRad="63500" dist="53882" dir="2700000" algn="ctr" rotWithShape="0">
                      <a:srgbClr val="000000">
                        <a:alpha val="74998"/>
                      </a:srgbClr>
                    </a:outerShdw>
                  </a:effectLst>
                </a14:hiddenEffects>
              </a:ext>
            </a:extLst>
          </p:spPr>
          <p:txBody>
            <a:bodyPr wrap="none" lIns="90487" tIns="44450" rIns="90487" bIns="44450">
              <a:spAutoFit/>
            </a:bodyPr>
            <a:lstStyle/>
            <a:p>
              <a:pPr algn="l">
                <a:defRPr/>
              </a:pPr>
              <a:r>
                <a:rPr lang="en-US" altLang="ko-KR" sz="2800" b="1">
                  <a:solidFill>
                    <a:srgbClr val="1E1BC5"/>
                  </a:solidFill>
                  <a:latin typeface="Comic Sans MS" charset="0"/>
                  <a:ea typeface="굴림" charset="0"/>
                  <a:cs typeface="굴림" charset="0"/>
                </a:rPr>
                <a:t>EXODUS</a:t>
              </a:r>
            </a:p>
          </p:txBody>
        </p:sp>
        <p:sp>
          <p:nvSpPr>
            <p:cNvPr id="284896" name="Rectangle 224">
              <a:extLst>
                <a:ext uri="{FF2B5EF4-FFF2-40B4-BE49-F238E27FC236}">
                  <a16:creationId xmlns:a16="http://schemas.microsoft.com/office/drawing/2014/main" id="{ABC530D7-7EFE-2545-AF67-FCE1A4908E0C}"/>
                </a:ext>
              </a:extLst>
            </p:cNvPr>
            <p:cNvSpPr>
              <a:spLocks noChangeArrowheads="1"/>
            </p:cNvSpPr>
            <p:nvPr/>
          </p:nvSpPr>
          <p:spPr bwMode="auto">
            <a:xfrm>
              <a:off x="1192" y="3747"/>
              <a:ext cx="1581" cy="3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3882" dir="2700000" algn="ctr" rotWithShape="0">
                      <a:srgbClr val="000000">
                        <a:alpha val="74998"/>
                      </a:srgbClr>
                    </a:outerShdw>
                  </a:effectLst>
                </a14:hiddenEffects>
              </a:ext>
            </a:extLst>
          </p:spPr>
          <p:txBody>
            <a:bodyPr wrap="none" lIns="90487" tIns="44450" rIns="90487" bIns="44450">
              <a:spAutoFit/>
            </a:bodyPr>
            <a:lstStyle/>
            <a:p>
              <a:pPr algn="l">
                <a:defRPr/>
              </a:pPr>
              <a:r>
                <a:rPr lang="en-US" altLang="ko-KR" sz="2800" b="1">
                  <a:solidFill>
                    <a:srgbClr val="1E1BC5"/>
                  </a:solidFill>
                  <a:latin typeface="Comic Sans MS" charset="0"/>
                  <a:ea typeface="굴림" charset="0"/>
                  <a:cs typeface="굴림" charset="0"/>
                </a:rPr>
                <a:t>5  SERMONS</a:t>
              </a:r>
            </a:p>
          </p:txBody>
        </p:sp>
        <p:sp>
          <p:nvSpPr>
            <p:cNvPr id="284897" name="Rectangle 225">
              <a:extLst>
                <a:ext uri="{FF2B5EF4-FFF2-40B4-BE49-F238E27FC236}">
                  <a16:creationId xmlns:a16="http://schemas.microsoft.com/office/drawing/2014/main" id="{F7CAA8AA-3B71-2541-9565-38BD78A62C45}"/>
                </a:ext>
              </a:extLst>
            </p:cNvPr>
            <p:cNvSpPr>
              <a:spLocks noChangeArrowheads="1"/>
            </p:cNvSpPr>
            <p:nvPr/>
          </p:nvSpPr>
          <p:spPr bwMode="auto">
            <a:xfrm>
              <a:off x="2372" y="1048"/>
              <a:ext cx="1844" cy="3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3882" dir="2700000" algn="ctr" rotWithShape="0">
                      <a:srgbClr val="000000">
                        <a:alpha val="74998"/>
                      </a:srgbClr>
                    </a:outerShdw>
                  </a:effectLst>
                </a14:hiddenEffects>
              </a:ext>
            </a:extLst>
          </p:spPr>
          <p:txBody>
            <a:bodyPr wrap="none" lIns="90487" tIns="44450" rIns="90487" bIns="44450">
              <a:spAutoFit/>
            </a:bodyPr>
            <a:lstStyle/>
            <a:p>
              <a:pPr algn="l">
                <a:defRPr/>
              </a:pPr>
              <a:r>
                <a:rPr lang="en-US" altLang="ko-KR" sz="2800" b="1">
                  <a:solidFill>
                    <a:srgbClr val="1E1BC5"/>
                  </a:solidFill>
                  <a:latin typeface="Comic Sans MS" charset="0"/>
                  <a:ea typeface="굴림" charset="0"/>
                  <a:cs typeface="굴림" charset="0"/>
                </a:rPr>
                <a:t>LAND DIVIDED</a:t>
              </a:r>
            </a:p>
          </p:txBody>
        </p:sp>
        <p:sp>
          <p:nvSpPr>
            <p:cNvPr id="284898" name="Rectangle 226">
              <a:extLst>
                <a:ext uri="{FF2B5EF4-FFF2-40B4-BE49-F238E27FC236}">
                  <a16:creationId xmlns:a16="http://schemas.microsoft.com/office/drawing/2014/main" id="{EF855D06-6E18-E549-B55C-75F9CA68D397}"/>
                </a:ext>
              </a:extLst>
            </p:cNvPr>
            <p:cNvSpPr>
              <a:spLocks noChangeArrowheads="1"/>
            </p:cNvSpPr>
            <p:nvPr/>
          </p:nvSpPr>
          <p:spPr bwMode="auto">
            <a:xfrm>
              <a:off x="927" y="2606"/>
              <a:ext cx="1026" cy="3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3882" dir="2700000" algn="ctr" rotWithShape="0">
                      <a:srgbClr val="000000">
                        <a:alpha val="74998"/>
                      </a:srgbClr>
                    </a:outerShdw>
                  </a:effectLst>
                </a14:hiddenEffects>
              </a:ext>
            </a:extLst>
          </p:spPr>
          <p:txBody>
            <a:bodyPr wrap="none" lIns="90487" tIns="44450" rIns="90487" bIns="44450">
              <a:spAutoFit/>
            </a:bodyPr>
            <a:lstStyle/>
            <a:p>
              <a:pPr algn="l">
                <a:defRPr/>
              </a:pPr>
              <a:r>
                <a:rPr lang="en-US" altLang="ko-KR" sz="2800" b="1">
                  <a:solidFill>
                    <a:srgbClr val="1E1BC5"/>
                  </a:solidFill>
                  <a:latin typeface="Comic Sans MS" charset="0"/>
                  <a:ea typeface="굴림" charset="0"/>
                  <a:cs typeface="굴림" charset="0"/>
                </a:rPr>
                <a:t>JUDGES</a:t>
              </a:r>
            </a:p>
          </p:txBody>
        </p:sp>
        <p:sp>
          <p:nvSpPr>
            <p:cNvPr id="284899" name="Rectangle 227">
              <a:extLst>
                <a:ext uri="{FF2B5EF4-FFF2-40B4-BE49-F238E27FC236}">
                  <a16:creationId xmlns:a16="http://schemas.microsoft.com/office/drawing/2014/main" id="{3D76EAF2-4799-7443-B87F-A761AF341B68}"/>
                </a:ext>
              </a:extLst>
            </p:cNvPr>
            <p:cNvSpPr>
              <a:spLocks noChangeArrowheads="1"/>
            </p:cNvSpPr>
            <p:nvPr/>
          </p:nvSpPr>
          <p:spPr bwMode="auto">
            <a:xfrm>
              <a:off x="659" y="573"/>
              <a:ext cx="1125" cy="3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3882" dir="2700000" algn="ctr" rotWithShape="0">
                      <a:srgbClr val="000000">
                        <a:alpha val="74998"/>
                      </a:srgbClr>
                    </a:outerShdw>
                  </a:effectLst>
                </a14:hiddenEffects>
              </a:ext>
            </a:extLst>
          </p:spPr>
          <p:txBody>
            <a:bodyPr wrap="none" lIns="90487" tIns="44450" rIns="90487" bIns="44450">
              <a:spAutoFit/>
            </a:bodyPr>
            <a:lstStyle/>
            <a:p>
              <a:pPr algn="l">
                <a:defRPr/>
              </a:pPr>
              <a:r>
                <a:rPr lang="en-US" altLang="ko-KR" sz="2800" b="1">
                  <a:solidFill>
                    <a:srgbClr val="1E1BC5"/>
                  </a:solidFill>
                  <a:latin typeface="Comic Sans MS" charset="0"/>
                  <a:ea typeface="굴림" charset="0"/>
                  <a:cs typeface="굴림" charset="0"/>
                </a:rPr>
                <a:t>GOSPELS</a:t>
              </a:r>
            </a:p>
          </p:txBody>
        </p:sp>
        <p:sp>
          <p:nvSpPr>
            <p:cNvPr id="284900" name="Rectangle 228">
              <a:extLst>
                <a:ext uri="{FF2B5EF4-FFF2-40B4-BE49-F238E27FC236}">
                  <a16:creationId xmlns:a16="http://schemas.microsoft.com/office/drawing/2014/main" id="{C6289BEB-3761-684B-97B2-D1581362C949}"/>
                </a:ext>
              </a:extLst>
            </p:cNvPr>
            <p:cNvSpPr>
              <a:spLocks noChangeArrowheads="1"/>
            </p:cNvSpPr>
            <p:nvPr/>
          </p:nvSpPr>
          <p:spPr bwMode="auto">
            <a:xfrm>
              <a:off x="124" y="3416"/>
              <a:ext cx="1335" cy="3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3882" dir="2700000" algn="ctr" rotWithShape="0">
                      <a:srgbClr val="000000">
                        <a:alpha val="74998"/>
                      </a:srgbClr>
                    </a:outerShdw>
                  </a:effectLst>
                </a14:hiddenEffects>
              </a:ext>
            </a:extLst>
          </p:spPr>
          <p:txBody>
            <a:bodyPr wrap="none" lIns="90487" tIns="44450" rIns="90487" bIns="44450">
              <a:spAutoFit/>
            </a:bodyPr>
            <a:lstStyle/>
            <a:p>
              <a:pPr algn="l">
                <a:defRPr/>
              </a:pPr>
              <a:r>
                <a:rPr lang="en-US" altLang="ko-KR" sz="2800" b="1">
                  <a:solidFill>
                    <a:srgbClr val="1E1BC5"/>
                  </a:solidFill>
                  <a:latin typeface="Comic Sans MS" charset="0"/>
                  <a:ea typeface="굴림" charset="0"/>
                  <a:cs typeface="굴림" charset="0"/>
                </a:rPr>
                <a:t>M - C - C </a:t>
              </a:r>
            </a:p>
          </p:txBody>
        </p:sp>
        <p:sp>
          <p:nvSpPr>
            <p:cNvPr id="284901" name="Rectangle 229">
              <a:extLst>
                <a:ext uri="{FF2B5EF4-FFF2-40B4-BE49-F238E27FC236}">
                  <a16:creationId xmlns:a16="http://schemas.microsoft.com/office/drawing/2014/main" id="{9329A76C-4D77-9448-820C-4AFE4FF95D16}"/>
                </a:ext>
              </a:extLst>
            </p:cNvPr>
            <p:cNvSpPr>
              <a:spLocks noChangeArrowheads="1"/>
            </p:cNvSpPr>
            <p:nvPr/>
          </p:nvSpPr>
          <p:spPr bwMode="auto">
            <a:xfrm>
              <a:off x="114" y="178"/>
              <a:ext cx="1158" cy="3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3882" dir="2700000" algn="ctr" rotWithShape="0">
                      <a:srgbClr val="000000">
                        <a:alpha val="74998"/>
                      </a:srgbClr>
                    </a:outerShdw>
                  </a:effectLst>
                </a14:hiddenEffects>
              </a:ext>
            </a:extLst>
          </p:spPr>
          <p:txBody>
            <a:bodyPr wrap="none" lIns="90487" tIns="44450" rIns="90487" bIns="44450">
              <a:spAutoFit/>
            </a:bodyPr>
            <a:lstStyle/>
            <a:p>
              <a:pPr algn="l">
                <a:defRPr/>
              </a:pPr>
              <a:r>
                <a:rPr lang="en-US" altLang="ko-KR" sz="2800" b="1">
                  <a:solidFill>
                    <a:srgbClr val="1E1BC5"/>
                  </a:solidFill>
                  <a:latin typeface="Comic Sans MS" charset="0"/>
                  <a:ea typeface="굴림" charset="0"/>
                  <a:cs typeface="굴림" charset="0"/>
                </a:rPr>
                <a:t>The CALL</a:t>
              </a:r>
            </a:p>
          </p:txBody>
        </p:sp>
        <p:sp>
          <p:nvSpPr>
            <p:cNvPr id="284902" name="Rectangle 230">
              <a:extLst>
                <a:ext uri="{FF2B5EF4-FFF2-40B4-BE49-F238E27FC236}">
                  <a16:creationId xmlns:a16="http://schemas.microsoft.com/office/drawing/2014/main" id="{59BE2570-47DC-9B4D-ACE6-9E85E091C7DD}"/>
                </a:ext>
              </a:extLst>
            </p:cNvPr>
            <p:cNvSpPr>
              <a:spLocks noChangeArrowheads="1"/>
            </p:cNvSpPr>
            <p:nvPr/>
          </p:nvSpPr>
          <p:spPr bwMode="auto">
            <a:xfrm>
              <a:off x="1809" y="2922"/>
              <a:ext cx="764" cy="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3882" dir="2700000" algn="ctr" rotWithShape="0">
                      <a:srgbClr val="000000">
                        <a:alpha val="74998"/>
                      </a:srgbClr>
                    </a:outerShdw>
                  </a:effectLst>
                </a14:hiddenEffects>
              </a:ext>
            </a:extLst>
          </p:spPr>
          <p:txBody>
            <a:bodyPr wrap="none" lIns="90487" tIns="44450" rIns="90487" bIns="44450">
              <a:spAutoFit/>
            </a:bodyPr>
            <a:lstStyle/>
            <a:p>
              <a:pPr algn="l">
                <a:defRPr/>
              </a:pPr>
              <a:r>
                <a:rPr lang="en-US" altLang="ko-KR" sz="3200" b="1">
                  <a:solidFill>
                    <a:srgbClr val="1E1BC5"/>
                  </a:solidFill>
                  <a:latin typeface="Comic Sans MS" charset="0"/>
                  <a:ea typeface="굴림" charset="0"/>
                  <a:cs typeface="굴림" charset="0"/>
                </a:rPr>
                <a:t>I - I</a:t>
              </a:r>
            </a:p>
          </p:txBody>
        </p:sp>
        <p:sp>
          <p:nvSpPr>
            <p:cNvPr id="284903" name="Rectangle 231">
              <a:extLst>
                <a:ext uri="{FF2B5EF4-FFF2-40B4-BE49-F238E27FC236}">
                  <a16:creationId xmlns:a16="http://schemas.microsoft.com/office/drawing/2014/main" id="{60FA41C3-829D-B841-BBE1-56F426359743}"/>
                </a:ext>
              </a:extLst>
            </p:cNvPr>
            <p:cNvSpPr>
              <a:spLocks noChangeArrowheads="1"/>
            </p:cNvSpPr>
            <p:nvPr/>
          </p:nvSpPr>
          <p:spPr bwMode="auto">
            <a:xfrm>
              <a:off x="3935" y="2248"/>
              <a:ext cx="1804" cy="3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3882" dir="2700000" algn="ctr" rotWithShape="0">
                      <a:srgbClr val="000000">
                        <a:alpha val="74998"/>
                      </a:srgbClr>
                    </a:outerShdw>
                  </a:effectLst>
                </a14:hiddenEffects>
              </a:ext>
            </a:extLst>
          </p:spPr>
          <p:txBody>
            <a:bodyPr wrap="none" lIns="90487" tIns="44450" rIns="90487" bIns="44450">
              <a:spAutoFit/>
            </a:bodyPr>
            <a:lstStyle/>
            <a:p>
              <a:pPr algn="l">
                <a:defRPr/>
              </a:pPr>
              <a:r>
                <a:rPr lang="en-US" altLang="ko-KR" sz="2800" b="1">
                  <a:solidFill>
                    <a:srgbClr val="1E1BC5"/>
                  </a:solidFill>
                  <a:latin typeface="Comic Sans MS" charset="0"/>
                  <a:ea typeface="굴림" charset="0"/>
                  <a:cs typeface="굴림" charset="0"/>
                </a:rPr>
                <a:t>SLAVERY</a:t>
              </a:r>
              <a:r>
                <a:rPr lang="en-US" altLang="ko-KR" sz="2000" b="1">
                  <a:solidFill>
                    <a:srgbClr val="1E1BC5"/>
                  </a:solidFill>
                  <a:latin typeface="Comic Sans MS" charset="0"/>
                  <a:ea typeface="굴림" charset="0"/>
                  <a:cs typeface="굴림" charset="0"/>
                </a:rPr>
                <a:t>          </a:t>
              </a:r>
            </a:p>
          </p:txBody>
        </p:sp>
        <p:sp>
          <p:nvSpPr>
            <p:cNvPr id="284904" name="Rectangle 232">
              <a:extLst>
                <a:ext uri="{FF2B5EF4-FFF2-40B4-BE49-F238E27FC236}">
                  <a16:creationId xmlns:a16="http://schemas.microsoft.com/office/drawing/2014/main" id="{70FCB621-3413-0D44-8176-AC74E723461F}"/>
                </a:ext>
              </a:extLst>
            </p:cNvPr>
            <p:cNvSpPr>
              <a:spLocks noChangeArrowheads="1"/>
            </p:cNvSpPr>
            <p:nvPr/>
          </p:nvSpPr>
          <p:spPr bwMode="auto">
            <a:xfrm>
              <a:off x="2203" y="677"/>
              <a:ext cx="850" cy="3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3882" dir="2700000" algn="ctr" rotWithShape="0">
                      <a:srgbClr val="000000">
                        <a:alpha val="74998"/>
                      </a:srgbClr>
                    </a:outerShdw>
                  </a:effectLst>
                </a14:hiddenEffects>
              </a:ext>
            </a:extLst>
          </p:spPr>
          <p:txBody>
            <a:bodyPr wrap="none" lIns="90487" tIns="44450" rIns="90487" bIns="44450">
              <a:spAutoFit/>
            </a:bodyPr>
            <a:lstStyle/>
            <a:p>
              <a:pPr algn="l">
                <a:defRPr/>
              </a:pPr>
              <a:r>
                <a:rPr lang="en-US" altLang="ko-KR" sz="2800" b="1">
                  <a:solidFill>
                    <a:srgbClr val="1E1BC5"/>
                  </a:solidFill>
                  <a:latin typeface="Comic Sans MS" charset="0"/>
                  <a:ea typeface="굴림" charset="0"/>
                  <a:cs typeface="굴림" charset="0"/>
                </a:rPr>
                <a:t>SINAI</a:t>
              </a:r>
            </a:p>
          </p:txBody>
        </p:sp>
        <p:sp>
          <p:nvSpPr>
            <p:cNvPr id="284905" name="Rectangle 233">
              <a:extLst>
                <a:ext uri="{FF2B5EF4-FFF2-40B4-BE49-F238E27FC236}">
                  <a16:creationId xmlns:a16="http://schemas.microsoft.com/office/drawing/2014/main" id="{D19EB41D-DBAF-1143-91AB-5FA5F6B656CE}"/>
                </a:ext>
              </a:extLst>
            </p:cNvPr>
            <p:cNvSpPr>
              <a:spLocks noChangeArrowheads="1"/>
            </p:cNvSpPr>
            <p:nvPr/>
          </p:nvSpPr>
          <p:spPr bwMode="auto">
            <a:xfrm>
              <a:off x="3950" y="3806"/>
              <a:ext cx="1452" cy="3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3882" dir="2700000" algn="ctr" rotWithShape="0">
                      <a:srgbClr val="000000">
                        <a:alpha val="74998"/>
                      </a:srgbClr>
                    </a:outerShdw>
                  </a:effectLst>
                </a14:hiddenEffects>
              </a:ext>
            </a:extLst>
          </p:spPr>
          <p:txBody>
            <a:bodyPr wrap="none" lIns="90487" tIns="44450" rIns="90487" bIns="44450">
              <a:spAutoFit/>
            </a:bodyPr>
            <a:lstStyle/>
            <a:p>
              <a:pPr algn="l">
                <a:defRPr/>
              </a:pPr>
              <a:r>
                <a:rPr lang="en-US" altLang="ko-KR" sz="2800" b="1">
                  <a:solidFill>
                    <a:srgbClr val="1E1BC5"/>
                  </a:solidFill>
                  <a:latin typeface="Comic Sans MS" charset="0"/>
                  <a:ea typeface="굴림" charset="0"/>
                  <a:cs typeface="굴림" charset="0"/>
                </a:rPr>
                <a:t>3  TREKS...</a:t>
              </a:r>
            </a:p>
          </p:txBody>
        </p:sp>
        <p:sp>
          <p:nvSpPr>
            <p:cNvPr id="284906" name="Rectangle 234">
              <a:extLst>
                <a:ext uri="{FF2B5EF4-FFF2-40B4-BE49-F238E27FC236}">
                  <a16:creationId xmlns:a16="http://schemas.microsoft.com/office/drawing/2014/main" id="{E2E95066-7A74-234F-8712-202F20E8BA31}"/>
                </a:ext>
              </a:extLst>
            </p:cNvPr>
            <p:cNvSpPr>
              <a:spLocks noChangeArrowheads="1"/>
            </p:cNvSpPr>
            <p:nvPr/>
          </p:nvSpPr>
          <p:spPr bwMode="auto">
            <a:xfrm>
              <a:off x="1307" y="1875"/>
              <a:ext cx="1047" cy="3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3882" dir="2700000" algn="ctr" rotWithShape="0">
                      <a:srgbClr val="000000">
                        <a:alpha val="74998"/>
                      </a:srgbClr>
                    </a:outerShdw>
                  </a:effectLst>
                </a14:hiddenEffects>
              </a:ext>
            </a:extLst>
          </p:spPr>
          <p:txBody>
            <a:bodyPr wrap="none" lIns="90487" tIns="44450" rIns="90487" bIns="44450">
              <a:spAutoFit/>
            </a:bodyPr>
            <a:lstStyle/>
            <a:p>
              <a:pPr algn="l">
                <a:defRPr/>
              </a:pPr>
              <a:r>
                <a:rPr lang="en-US" altLang="ko-KR" sz="2800" b="1">
                  <a:solidFill>
                    <a:srgbClr val="1E1BC5"/>
                  </a:solidFill>
                  <a:latin typeface="Comic Sans MS" charset="0"/>
                  <a:ea typeface="굴림" charset="0"/>
                  <a:cs typeface="굴림" charset="0"/>
                </a:rPr>
                <a:t>ISRAEL </a:t>
              </a:r>
            </a:p>
          </p:txBody>
        </p:sp>
        <p:sp>
          <p:nvSpPr>
            <p:cNvPr id="284907" name="Rectangle 235">
              <a:extLst>
                <a:ext uri="{FF2B5EF4-FFF2-40B4-BE49-F238E27FC236}">
                  <a16:creationId xmlns:a16="http://schemas.microsoft.com/office/drawing/2014/main" id="{03BD6F6F-C816-9343-98A1-CC9B9378C0D2}"/>
                </a:ext>
              </a:extLst>
            </p:cNvPr>
            <p:cNvSpPr>
              <a:spLocks noChangeArrowheads="1"/>
            </p:cNvSpPr>
            <p:nvPr/>
          </p:nvSpPr>
          <p:spPr bwMode="auto">
            <a:xfrm>
              <a:off x="405" y="2119"/>
              <a:ext cx="814" cy="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3882" dir="2700000" algn="ctr" rotWithShape="0">
                      <a:srgbClr val="000000">
                        <a:alpha val="74998"/>
                      </a:srgbClr>
                    </a:outerShdw>
                  </a:effectLst>
                </a14:hiddenEffects>
              </a:ext>
            </a:extLst>
          </p:spPr>
          <p:txBody>
            <a:bodyPr wrap="none" lIns="90487" tIns="44450" rIns="90487" bIns="44450">
              <a:spAutoFit/>
            </a:bodyPr>
            <a:lstStyle/>
            <a:p>
              <a:pPr algn="l">
                <a:defRPr/>
              </a:pPr>
              <a:r>
                <a:rPr lang="en-US" altLang="ko-KR" sz="3200" b="1">
                  <a:solidFill>
                    <a:srgbClr val="1E1BC5"/>
                  </a:solidFill>
                  <a:latin typeface="Comic Sans MS" charset="0"/>
                  <a:ea typeface="굴림" charset="0"/>
                  <a:cs typeface="굴림" charset="0"/>
                </a:rPr>
                <a:t>J - E</a:t>
              </a:r>
            </a:p>
          </p:txBody>
        </p:sp>
        <p:sp>
          <p:nvSpPr>
            <p:cNvPr id="284908" name="Rectangle 236">
              <a:extLst>
                <a:ext uri="{FF2B5EF4-FFF2-40B4-BE49-F238E27FC236}">
                  <a16:creationId xmlns:a16="http://schemas.microsoft.com/office/drawing/2014/main" id="{B549B818-0DA6-BB42-AB6F-95F6C1688194}"/>
                </a:ext>
              </a:extLst>
            </p:cNvPr>
            <p:cNvSpPr>
              <a:spLocks noChangeArrowheads="1"/>
            </p:cNvSpPr>
            <p:nvPr/>
          </p:nvSpPr>
          <p:spPr bwMode="auto">
            <a:xfrm>
              <a:off x="1426" y="1311"/>
              <a:ext cx="520" cy="3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3882" dir="2700000" algn="ctr" rotWithShape="0">
                      <a:srgbClr val="000000">
                        <a:alpha val="74998"/>
                      </a:srgbClr>
                    </a:outerShdw>
                  </a:effectLst>
                </a14:hiddenEffects>
              </a:ext>
            </a:extLst>
          </p:spPr>
          <p:txBody>
            <a:bodyPr wrap="none" lIns="90487" tIns="44450" rIns="90487" bIns="44450">
              <a:spAutoFit/>
            </a:bodyPr>
            <a:lstStyle/>
            <a:p>
              <a:pPr algn="l">
                <a:defRPr/>
              </a:pPr>
              <a:r>
                <a:rPr lang="en-US" altLang="ko-KR" sz="2800" b="1">
                  <a:solidFill>
                    <a:srgbClr val="1E1BC5"/>
                  </a:solidFill>
                  <a:latin typeface="Comic Sans MS" charset="0"/>
                  <a:ea typeface="굴림" charset="0"/>
                  <a:cs typeface="굴림" charset="0"/>
                </a:rPr>
                <a:t>430</a:t>
              </a:r>
            </a:p>
          </p:txBody>
        </p:sp>
        <p:sp>
          <p:nvSpPr>
            <p:cNvPr id="284909" name="Rectangle 237">
              <a:extLst>
                <a:ext uri="{FF2B5EF4-FFF2-40B4-BE49-F238E27FC236}">
                  <a16:creationId xmlns:a16="http://schemas.microsoft.com/office/drawing/2014/main" id="{626747E9-0ACE-EB41-8561-06181262068D}"/>
                </a:ext>
              </a:extLst>
            </p:cNvPr>
            <p:cNvSpPr>
              <a:spLocks noChangeArrowheads="1"/>
            </p:cNvSpPr>
            <p:nvPr/>
          </p:nvSpPr>
          <p:spPr bwMode="auto">
            <a:xfrm>
              <a:off x="2204" y="322"/>
              <a:ext cx="1234" cy="3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DEDEDE"/>
                  </a:solidFill>
                  <a:miter lim="800000"/>
                  <a:headEnd/>
                  <a:tailEnd/>
                </a14:hiddenLine>
              </a:ext>
              <a:ext uri="{AF507438-7753-43e0-B8FC-AC1667EBCBE1}">
                <a14:hiddenEffects xmlns="" xmlns:a14="http://schemas.microsoft.com/office/drawing/2010/main">
                  <a:effectLst>
                    <a:outerShdw blurRad="63500" dist="53882" dir="2700000" algn="ctr" rotWithShape="0">
                      <a:srgbClr val="000000">
                        <a:alpha val="74998"/>
                      </a:srgbClr>
                    </a:outerShdw>
                  </a:effectLst>
                </a14:hiddenEffects>
              </a:ext>
            </a:extLst>
          </p:spPr>
          <p:txBody>
            <a:bodyPr wrap="none" lIns="90487" tIns="44450" rIns="90487" bIns="44450">
              <a:spAutoFit/>
            </a:bodyPr>
            <a:lstStyle/>
            <a:p>
              <a:pPr algn="l">
                <a:defRPr/>
              </a:pPr>
              <a:r>
                <a:rPr lang="en-US" altLang="ko-KR" sz="2800" b="1">
                  <a:solidFill>
                    <a:srgbClr val="1E1BC5"/>
                  </a:solidFill>
                  <a:latin typeface="Comic Sans MS" charset="0"/>
                  <a:ea typeface="굴림" charset="0"/>
                  <a:cs typeface="굴림" charset="0"/>
                </a:rPr>
                <a:t>S - D - S</a:t>
              </a:r>
            </a:p>
          </p:txBody>
        </p:sp>
        <p:sp>
          <p:nvSpPr>
            <p:cNvPr id="284910" name="Rectangle 238">
              <a:extLst>
                <a:ext uri="{FF2B5EF4-FFF2-40B4-BE49-F238E27FC236}">
                  <a16:creationId xmlns:a16="http://schemas.microsoft.com/office/drawing/2014/main" id="{82B249D4-87F0-0748-9C37-40455C2B0F72}"/>
                </a:ext>
              </a:extLst>
            </p:cNvPr>
            <p:cNvSpPr>
              <a:spLocks noChangeArrowheads="1"/>
            </p:cNvSpPr>
            <p:nvPr/>
          </p:nvSpPr>
          <p:spPr bwMode="auto">
            <a:xfrm>
              <a:off x="2469" y="3425"/>
              <a:ext cx="1240" cy="3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3882" dir="2700000" algn="ctr" rotWithShape="0">
                      <a:srgbClr val="000000">
                        <a:alpha val="74998"/>
                      </a:srgbClr>
                    </a:outerShdw>
                  </a:effectLst>
                </a14:hiddenEffects>
              </a:ext>
            </a:extLst>
          </p:spPr>
          <p:txBody>
            <a:bodyPr wrap="none" lIns="90487" tIns="44450" rIns="90487" bIns="44450">
              <a:spAutoFit/>
            </a:bodyPr>
            <a:lstStyle/>
            <a:p>
              <a:pPr algn="l">
                <a:defRPr/>
              </a:pPr>
              <a:r>
                <a:rPr lang="en-US" altLang="ko-KR" sz="2800" b="1">
                  <a:solidFill>
                    <a:srgbClr val="1E1BC5"/>
                  </a:solidFill>
                  <a:latin typeface="Comic Sans MS" charset="0"/>
                  <a:ea typeface="굴림" charset="0"/>
                  <a:cs typeface="굴림" charset="0"/>
                </a:rPr>
                <a:t>Z - E - N</a:t>
              </a:r>
            </a:p>
          </p:txBody>
        </p:sp>
        <p:sp>
          <p:nvSpPr>
            <p:cNvPr id="284911" name="Rectangle 239">
              <a:extLst>
                <a:ext uri="{FF2B5EF4-FFF2-40B4-BE49-F238E27FC236}">
                  <a16:creationId xmlns:a16="http://schemas.microsoft.com/office/drawing/2014/main" id="{E87A2526-8429-2B40-B0E5-4DD88CD26075}"/>
                </a:ext>
              </a:extLst>
            </p:cNvPr>
            <p:cNvSpPr>
              <a:spLocks noChangeArrowheads="1"/>
            </p:cNvSpPr>
            <p:nvPr/>
          </p:nvSpPr>
          <p:spPr bwMode="auto">
            <a:xfrm>
              <a:off x="2476" y="2295"/>
              <a:ext cx="721" cy="3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3882" dir="2700000" algn="ctr" rotWithShape="0">
                      <a:srgbClr val="000000">
                        <a:alpha val="74998"/>
                      </a:srgbClr>
                    </a:outerShdw>
                  </a:effectLst>
                </a14:hiddenEffects>
              </a:ext>
            </a:extLst>
          </p:spPr>
          <p:txBody>
            <a:bodyPr wrap="none" lIns="90487" tIns="44450" rIns="90487" bIns="44450">
              <a:spAutoFit/>
            </a:bodyPr>
            <a:lstStyle/>
            <a:p>
              <a:pPr algn="l">
                <a:defRPr/>
              </a:pPr>
              <a:r>
                <a:rPr lang="en-US" altLang="ko-KR" sz="2800" b="1">
                  <a:solidFill>
                    <a:srgbClr val="1E1BC5"/>
                  </a:solidFill>
                  <a:latin typeface="Comic Sans MS" charset="0"/>
                  <a:ea typeface="굴림" charset="0"/>
                  <a:cs typeface="굴림" charset="0"/>
                </a:rPr>
                <a:t>ACTS</a:t>
              </a:r>
            </a:p>
          </p:txBody>
        </p:sp>
        <p:sp>
          <p:nvSpPr>
            <p:cNvPr id="284912" name="Rectangle 240">
              <a:extLst>
                <a:ext uri="{FF2B5EF4-FFF2-40B4-BE49-F238E27FC236}">
                  <a16:creationId xmlns:a16="http://schemas.microsoft.com/office/drawing/2014/main" id="{177A1CE2-0163-AB44-B5DA-CC8CAF3D544D}"/>
                </a:ext>
              </a:extLst>
            </p:cNvPr>
            <p:cNvSpPr>
              <a:spLocks noChangeArrowheads="1"/>
            </p:cNvSpPr>
            <p:nvPr/>
          </p:nvSpPr>
          <p:spPr bwMode="auto">
            <a:xfrm>
              <a:off x="4533" y="641"/>
              <a:ext cx="1212" cy="3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3882" dir="2700000" algn="ctr" rotWithShape="0">
                      <a:srgbClr val="000000">
                        <a:alpha val="74998"/>
                      </a:srgbClr>
                    </a:outerShdw>
                  </a:effectLst>
                </a14:hiddenEffects>
              </a:ext>
            </a:extLst>
          </p:spPr>
          <p:txBody>
            <a:bodyPr wrap="none" lIns="90487" tIns="44450" rIns="90487" bIns="44450">
              <a:spAutoFit/>
            </a:bodyPr>
            <a:lstStyle/>
            <a:p>
              <a:pPr algn="l">
                <a:defRPr/>
              </a:pPr>
              <a:r>
                <a:rPr lang="en-US" altLang="ko-KR" sz="2800" b="1">
                  <a:solidFill>
                    <a:srgbClr val="1E1BC5"/>
                  </a:solidFill>
                  <a:latin typeface="Comic Sans MS" charset="0"/>
                  <a:ea typeface="굴림" charset="0"/>
                  <a:cs typeface="굴림" charset="0"/>
                </a:rPr>
                <a:t>EPISTLES</a:t>
              </a:r>
            </a:p>
          </p:txBody>
        </p:sp>
        <p:sp>
          <p:nvSpPr>
            <p:cNvPr id="284913" name="Rectangle 241">
              <a:extLst>
                <a:ext uri="{FF2B5EF4-FFF2-40B4-BE49-F238E27FC236}">
                  <a16:creationId xmlns:a16="http://schemas.microsoft.com/office/drawing/2014/main" id="{C2FA1ECE-4C02-6943-8CAF-71BC12355D85}"/>
                </a:ext>
              </a:extLst>
            </p:cNvPr>
            <p:cNvSpPr>
              <a:spLocks noChangeArrowheads="1"/>
            </p:cNvSpPr>
            <p:nvPr/>
          </p:nvSpPr>
          <p:spPr bwMode="auto">
            <a:xfrm>
              <a:off x="3564" y="118"/>
              <a:ext cx="1775" cy="3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3882" dir="2700000" algn="ctr" rotWithShape="0">
                      <a:srgbClr val="000000">
                        <a:alpha val="74998"/>
                      </a:srgbClr>
                    </a:outerShdw>
                  </a:effectLst>
                </a14:hiddenEffects>
              </a:ext>
            </a:extLst>
          </p:spPr>
          <p:txBody>
            <a:bodyPr wrap="none" lIns="90487" tIns="44450" rIns="90487" bIns="44450">
              <a:spAutoFit/>
            </a:bodyPr>
            <a:lstStyle/>
            <a:p>
              <a:pPr algn="l">
                <a:defRPr/>
              </a:pPr>
              <a:r>
                <a:rPr lang="en-US" altLang="ko-KR" sz="2400" b="1">
                  <a:solidFill>
                    <a:srgbClr val="1E1BC5"/>
                  </a:solidFill>
                  <a:latin typeface="Comic Sans MS" charset="0"/>
                  <a:ea typeface="굴림" charset="0"/>
                  <a:cs typeface="굴림" charset="0"/>
                </a:rPr>
                <a:t>KADESH BARNEA</a:t>
              </a:r>
            </a:p>
          </p:txBody>
        </p:sp>
        <p:sp>
          <p:nvSpPr>
            <p:cNvPr id="284914" name="Rectangle 242">
              <a:extLst>
                <a:ext uri="{FF2B5EF4-FFF2-40B4-BE49-F238E27FC236}">
                  <a16:creationId xmlns:a16="http://schemas.microsoft.com/office/drawing/2014/main" id="{E03AE2F9-4050-C544-8180-A119067AD1A8}"/>
                </a:ext>
              </a:extLst>
            </p:cNvPr>
            <p:cNvSpPr>
              <a:spLocks noChangeArrowheads="1"/>
            </p:cNvSpPr>
            <p:nvPr/>
          </p:nvSpPr>
          <p:spPr bwMode="auto">
            <a:xfrm>
              <a:off x="2944" y="2704"/>
              <a:ext cx="520" cy="3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DEDEDE"/>
                  </a:solidFill>
                  <a:miter lim="800000"/>
                  <a:headEnd/>
                  <a:tailEnd/>
                </a14:hiddenLine>
              </a:ext>
              <a:ext uri="{AF507438-7753-43e0-B8FC-AC1667EBCBE1}">
                <a14:hiddenEffects xmlns="" xmlns:a14="http://schemas.microsoft.com/office/drawing/2010/main">
                  <a:effectLst>
                    <a:outerShdw blurRad="63500" dist="53882" dir="2700000" algn="ctr" rotWithShape="0">
                      <a:srgbClr val="000000">
                        <a:alpha val="74998"/>
                      </a:srgbClr>
                    </a:outerShdw>
                  </a:effectLst>
                </a14:hiddenEffects>
              </a:ext>
            </a:extLst>
          </p:spPr>
          <p:txBody>
            <a:bodyPr wrap="none" lIns="90487" tIns="44450" rIns="90487" bIns="44450">
              <a:spAutoFit/>
            </a:bodyPr>
            <a:lstStyle/>
            <a:p>
              <a:pPr algn="l">
                <a:defRPr/>
              </a:pPr>
              <a:r>
                <a:rPr lang="en-US" altLang="ko-KR" sz="2800" b="1">
                  <a:solidFill>
                    <a:srgbClr val="1E1BC5"/>
                  </a:solidFill>
                  <a:latin typeface="Comic Sans MS" charset="0"/>
                  <a:ea typeface="굴림" charset="0"/>
                  <a:cs typeface="굴림" charset="0"/>
                </a:rPr>
                <a:t>350</a:t>
              </a:r>
            </a:p>
          </p:txBody>
        </p:sp>
        <p:sp>
          <p:nvSpPr>
            <p:cNvPr id="284915" name="Rectangle 243">
              <a:extLst>
                <a:ext uri="{FF2B5EF4-FFF2-40B4-BE49-F238E27FC236}">
                  <a16:creationId xmlns:a16="http://schemas.microsoft.com/office/drawing/2014/main" id="{5DF1FAD5-3494-DB45-9204-A32169CF612F}"/>
                </a:ext>
              </a:extLst>
            </p:cNvPr>
            <p:cNvSpPr>
              <a:spLocks noChangeArrowheads="1"/>
            </p:cNvSpPr>
            <p:nvPr/>
          </p:nvSpPr>
          <p:spPr bwMode="auto">
            <a:xfrm>
              <a:off x="3531" y="2605"/>
              <a:ext cx="1013" cy="3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3882" dir="2700000" algn="ctr" rotWithShape="0">
                      <a:srgbClr val="000000">
                        <a:alpha val="74998"/>
                      </a:srgbClr>
                    </a:outerShdw>
                  </a:effectLst>
                </a14:hiddenEffects>
              </a:ext>
            </a:extLst>
          </p:spPr>
          <p:txBody>
            <a:bodyPr wrap="none" lIns="90487" tIns="44450" rIns="90487" bIns="44450">
              <a:spAutoFit/>
            </a:bodyPr>
            <a:lstStyle/>
            <a:p>
              <a:pPr algn="l">
                <a:defRPr/>
              </a:pPr>
              <a:r>
                <a:rPr lang="ko-KR" altLang="en-US" sz="2800" b="1">
                  <a:solidFill>
                    <a:srgbClr val="1E1BC5"/>
                  </a:solidFill>
                  <a:latin typeface="Comic Sans MS" charset="0"/>
                  <a:ea typeface="굴림" charset="0"/>
                  <a:cs typeface="굴림" charset="0"/>
                </a:rPr>
                <a:t> </a:t>
              </a:r>
              <a:r>
                <a:rPr lang="en-US" altLang="ko-KR" sz="2800" b="1">
                  <a:solidFill>
                    <a:srgbClr val="1E1BC5"/>
                  </a:solidFill>
                  <a:latin typeface="Comic Sans MS" charset="0"/>
                  <a:ea typeface="굴림" charset="0"/>
                  <a:cs typeface="굴림" charset="0"/>
                </a:rPr>
                <a:t>JUDAH</a:t>
              </a:r>
            </a:p>
          </p:txBody>
        </p:sp>
        <p:sp>
          <p:nvSpPr>
            <p:cNvPr id="284916" name="Rectangle 244">
              <a:extLst>
                <a:ext uri="{FF2B5EF4-FFF2-40B4-BE49-F238E27FC236}">
                  <a16:creationId xmlns:a16="http://schemas.microsoft.com/office/drawing/2014/main" id="{9AACECF8-B4AE-604E-B21B-B4E2DD0BB1CC}"/>
                </a:ext>
              </a:extLst>
            </p:cNvPr>
            <p:cNvSpPr>
              <a:spLocks noChangeArrowheads="1"/>
            </p:cNvSpPr>
            <p:nvPr/>
          </p:nvSpPr>
          <p:spPr bwMode="auto">
            <a:xfrm>
              <a:off x="2332" y="1539"/>
              <a:ext cx="1217" cy="3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3882" dir="2700000" algn="ctr" rotWithShape="0">
                      <a:srgbClr val="000000">
                        <a:alpha val="74998"/>
                      </a:srgbClr>
                    </a:outerShdw>
                  </a:effectLst>
                </a14:hiddenEffects>
              </a:ext>
            </a:extLst>
          </p:spPr>
          <p:txBody>
            <a:bodyPr wrap="none" lIns="90487" tIns="44450" rIns="90487" bIns="44450">
              <a:spAutoFit/>
            </a:bodyPr>
            <a:lstStyle/>
            <a:p>
              <a:pPr algn="l">
                <a:defRPr/>
              </a:pPr>
              <a:r>
                <a:rPr lang="en-US" altLang="ko-KR" sz="2800" b="1">
                  <a:solidFill>
                    <a:srgbClr val="1E1BC5"/>
                  </a:solidFill>
                  <a:latin typeface="Comic Sans MS" charset="0"/>
                  <a:ea typeface="굴림" charset="0"/>
                  <a:cs typeface="굴림" charset="0"/>
                </a:rPr>
                <a:t>70 YEARS</a:t>
              </a:r>
            </a:p>
          </p:txBody>
        </p:sp>
        <p:sp>
          <p:nvSpPr>
            <p:cNvPr id="284917" name="Rectangle 245">
              <a:extLst>
                <a:ext uri="{FF2B5EF4-FFF2-40B4-BE49-F238E27FC236}">
                  <a16:creationId xmlns:a16="http://schemas.microsoft.com/office/drawing/2014/main" id="{57EAEB44-2D18-784F-A255-14F1EFCFF639}"/>
                </a:ext>
              </a:extLst>
            </p:cNvPr>
            <p:cNvSpPr>
              <a:spLocks noChangeArrowheads="1"/>
            </p:cNvSpPr>
            <p:nvPr/>
          </p:nvSpPr>
          <p:spPr bwMode="auto">
            <a:xfrm>
              <a:off x="231" y="1470"/>
              <a:ext cx="1033" cy="3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DEDEDE"/>
                  </a:solidFill>
                  <a:miter lim="800000"/>
                  <a:headEnd/>
                  <a:tailEnd/>
                </a14:hiddenLine>
              </a:ext>
              <a:ext uri="{AF507438-7753-43e0-B8FC-AC1667EBCBE1}">
                <a14:hiddenEffects xmlns="" xmlns:a14="http://schemas.microsoft.com/office/drawing/2010/main">
                  <a:effectLst>
                    <a:outerShdw blurRad="63500" dist="53882" dir="2700000" algn="ctr" rotWithShape="0">
                      <a:srgbClr val="000000">
                        <a:alpha val="74998"/>
                      </a:srgbClr>
                    </a:outerShdw>
                  </a:effectLst>
                </a14:hiddenEffects>
              </a:ext>
            </a:extLst>
          </p:spPr>
          <p:txBody>
            <a:bodyPr wrap="none" lIns="90487" tIns="44450" rIns="90487" bIns="44450">
              <a:spAutoFit/>
            </a:bodyPr>
            <a:lstStyle/>
            <a:p>
              <a:pPr algn="l">
                <a:defRPr/>
              </a:pPr>
              <a:r>
                <a:rPr lang="en-US" altLang="ko-KR" sz="2800" b="1">
                  <a:solidFill>
                    <a:srgbClr val="1E1BC5"/>
                  </a:solidFill>
                  <a:latin typeface="Comic Sans MS" charset="0"/>
                  <a:ea typeface="굴림" charset="0"/>
                  <a:cs typeface="굴림" charset="0"/>
                </a:rPr>
                <a:t>CHURCH</a:t>
              </a:r>
              <a:endParaRPr lang="en-US" altLang="ko-KR" sz="2800" b="1" i="1">
                <a:solidFill>
                  <a:srgbClr val="1E1BC5"/>
                </a:solidFill>
                <a:latin typeface="Comic Sans MS" charset="0"/>
                <a:ea typeface="굴림" charset="0"/>
                <a:cs typeface="굴림" charset="0"/>
              </a:endParaRPr>
            </a:p>
          </p:txBody>
        </p:sp>
        <p:sp>
          <p:nvSpPr>
            <p:cNvPr id="284918" name="Rectangle 246">
              <a:extLst>
                <a:ext uri="{FF2B5EF4-FFF2-40B4-BE49-F238E27FC236}">
                  <a16:creationId xmlns:a16="http://schemas.microsoft.com/office/drawing/2014/main" id="{D394417A-2E7C-C448-953E-5054E4A9D6D3}"/>
                </a:ext>
              </a:extLst>
            </p:cNvPr>
            <p:cNvSpPr>
              <a:spLocks noChangeArrowheads="1"/>
            </p:cNvSpPr>
            <p:nvPr/>
          </p:nvSpPr>
          <p:spPr bwMode="auto">
            <a:xfrm>
              <a:off x="4538" y="2739"/>
              <a:ext cx="1183" cy="3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3882" dir="2700000" algn="ctr" rotWithShape="0">
                      <a:srgbClr val="000000">
                        <a:alpha val="74998"/>
                      </a:srgbClr>
                    </a:outerShdw>
                  </a:effectLst>
                </a14:hiddenEffects>
              </a:ext>
            </a:extLst>
          </p:spPr>
          <p:txBody>
            <a:bodyPr wrap="none" lIns="90487" tIns="44450" rIns="90487" bIns="44450">
              <a:spAutoFit/>
            </a:bodyPr>
            <a:lstStyle/>
            <a:p>
              <a:pPr algn="l">
                <a:defRPr/>
              </a:pPr>
              <a:r>
                <a:rPr lang="en-US" altLang="ko-KR" sz="2800" b="1">
                  <a:solidFill>
                    <a:srgbClr val="1E1BC5"/>
                  </a:solidFill>
                  <a:latin typeface="Comic Sans MS" charset="0"/>
                  <a:ea typeface="굴림" charset="0"/>
                  <a:cs typeface="굴림" charset="0"/>
                </a:rPr>
                <a:t>L - S - B</a:t>
              </a:r>
            </a:p>
          </p:txBody>
        </p:sp>
        <p:sp>
          <p:nvSpPr>
            <p:cNvPr id="284919" name="Rectangle 247">
              <a:extLst>
                <a:ext uri="{FF2B5EF4-FFF2-40B4-BE49-F238E27FC236}">
                  <a16:creationId xmlns:a16="http://schemas.microsoft.com/office/drawing/2014/main" id="{5FC0A3BF-BBBF-AF48-B742-7170FA4C86A9}"/>
                </a:ext>
              </a:extLst>
            </p:cNvPr>
            <p:cNvSpPr>
              <a:spLocks noChangeArrowheads="1"/>
            </p:cNvSpPr>
            <p:nvPr/>
          </p:nvSpPr>
          <p:spPr bwMode="auto">
            <a:xfrm>
              <a:off x="3734" y="551"/>
              <a:ext cx="384" cy="3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3882" dir="2700000" algn="ctr" rotWithShape="0">
                      <a:srgbClr val="000000">
                        <a:alpha val="74998"/>
                      </a:srgbClr>
                    </a:outerShdw>
                  </a:effectLst>
                </a14:hiddenEffects>
              </a:ext>
            </a:extLst>
          </p:spPr>
          <p:txBody>
            <a:bodyPr wrap="none" lIns="90487" tIns="44450" rIns="90487" bIns="44450">
              <a:spAutoFit/>
            </a:bodyPr>
            <a:lstStyle/>
            <a:p>
              <a:pPr algn="l">
                <a:defRPr/>
              </a:pPr>
              <a:r>
                <a:rPr lang="en-US" altLang="ko-KR" sz="2800" b="1">
                  <a:solidFill>
                    <a:srgbClr val="1E1BC5"/>
                  </a:solidFill>
                  <a:latin typeface="Comic Sans MS" charset="0"/>
                  <a:ea typeface="굴림" charset="0"/>
                  <a:cs typeface="굴림" charset="0"/>
                </a:rPr>
                <a:t>40</a:t>
              </a:r>
            </a:p>
          </p:txBody>
        </p:sp>
        <p:sp>
          <p:nvSpPr>
            <p:cNvPr id="284920" name="Rectangle 248">
              <a:extLst>
                <a:ext uri="{FF2B5EF4-FFF2-40B4-BE49-F238E27FC236}">
                  <a16:creationId xmlns:a16="http://schemas.microsoft.com/office/drawing/2014/main" id="{BD1658AA-BC08-FC47-8E22-7A9846C751A6}"/>
                </a:ext>
              </a:extLst>
            </p:cNvPr>
            <p:cNvSpPr>
              <a:spLocks noChangeArrowheads="1"/>
            </p:cNvSpPr>
            <p:nvPr/>
          </p:nvSpPr>
          <p:spPr bwMode="auto">
            <a:xfrm>
              <a:off x="354" y="962"/>
              <a:ext cx="1146" cy="3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3882" dir="2700000" algn="ctr" rotWithShape="0">
                      <a:srgbClr val="000000">
                        <a:alpha val="74998"/>
                      </a:srgbClr>
                    </a:outerShdw>
                  </a:effectLst>
                </a14:hiddenEffects>
              </a:ext>
            </a:extLst>
          </p:spPr>
          <p:txBody>
            <a:bodyPr wrap="none" lIns="90487" tIns="44450" rIns="90487" bIns="44450">
              <a:spAutoFit/>
            </a:bodyPr>
            <a:lstStyle/>
            <a:p>
              <a:pPr algn="l">
                <a:defRPr/>
              </a:pPr>
              <a:r>
                <a:rPr lang="en-US" altLang="ko-KR" sz="2800" b="1">
                  <a:solidFill>
                    <a:srgbClr val="1E1BC5"/>
                  </a:solidFill>
                  <a:latin typeface="Comic Sans MS" charset="0"/>
                  <a:ea typeface="굴림" charset="0"/>
                  <a:cs typeface="굴림" charset="0"/>
                </a:rPr>
                <a:t>JERICHO</a:t>
              </a:r>
            </a:p>
          </p:txBody>
        </p:sp>
        <p:sp>
          <p:nvSpPr>
            <p:cNvPr id="284921" name="Rectangle 249">
              <a:extLst>
                <a:ext uri="{FF2B5EF4-FFF2-40B4-BE49-F238E27FC236}">
                  <a16:creationId xmlns:a16="http://schemas.microsoft.com/office/drawing/2014/main" id="{DCB8BF6D-07F6-B24D-A657-5EBDD166C712}"/>
                </a:ext>
              </a:extLst>
            </p:cNvPr>
            <p:cNvSpPr>
              <a:spLocks noChangeArrowheads="1"/>
            </p:cNvSpPr>
            <p:nvPr/>
          </p:nvSpPr>
          <p:spPr bwMode="auto">
            <a:xfrm>
              <a:off x="0" y="3061"/>
              <a:ext cx="1598" cy="3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3882" dir="2700000" algn="ctr" rotWithShape="0">
                      <a:srgbClr val="000000">
                        <a:alpha val="74998"/>
                      </a:srgbClr>
                    </a:outerShdw>
                  </a:effectLst>
                </a14:hiddenEffects>
              </a:ext>
            </a:extLst>
          </p:spPr>
          <p:txBody>
            <a:bodyPr wrap="none" lIns="90487" tIns="44450" rIns="90487" bIns="44450">
              <a:spAutoFit/>
            </a:bodyPr>
            <a:lstStyle/>
            <a:p>
              <a:pPr algn="l">
                <a:defRPr/>
              </a:pPr>
              <a:r>
                <a:rPr lang="en-US" altLang="ko-KR" sz="2800" b="1">
                  <a:solidFill>
                    <a:srgbClr val="1E1BC5"/>
                  </a:solidFill>
                  <a:latin typeface="Comic Sans MS" charset="0"/>
                  <a:ea typeface="굴림" charset="0"/>
                  <a:cs typeface="굴림" charset="0"/>
                </a:rPr>
                <a:t>REVELATION</a:t>
              </a:r>
            </a:p>
          </p:txBody>
        </p:sp>
        <p:sp>
          <p:nvSpPr>
            <p:cNvPr id="284922" name="Rectangle 250">
              <a:extLst>
                <a:ext uri="{FF2B5EF4-FFF2-40B4-BE49-F238E27FC236}">
                  <a16:creationId xmlns:a16="http://schemas.microsoft.com/office/drawing/2014/main" id="{70BDBC63-7E05-A946-8B6D-AC64E6B67B8F}"/>
                </a:ext>
              </a:extLst>
            </p:cNvPr>
            <p:cNvSpPr>
              <a:spLocks noChangeArrowheads="1"/>
            </p:cNvSpPr>
            <p:nvPr/>
          </p:nvSpPr>
          <p:spPr bwMode="auto">
            <a:xfrm>
              <a:off x="3806" y="1793"/>
              <a:ext cx="1284" cy="3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3882" dir="2700000" algn="ctr" rotWithShape="0">
                      <a:srgbClr val="000000">
                        <a:alpha val="74998"/>
                      </a:srgbClr>
                    </a:outerShdw>
                  </a:effectLst>
                </a14:hiddenEffects>
              </a:ext>
            </a:extLst>
          </p:spPr>
          <p:txBody>
            <a:bodyPr wrap="none" lIns="90487" tIns="44450" rIns="90487" bIns="44450">
              <a:spAutoFit/>
            </a:bodyPr>
            <a:lstStyle/>
            <a:p>
              <a:pPr algn="l">
                <a:defRPr/>
              </a:pPr>
              <a:r>
                <a:rPr lang="en-US" altLang="ko-KR" sz="2800" b="1">
                  <a:solidFill>
                    <a:srgbClr val="1E1BC5"/>
                  </a:solidFill>
                  <a:latin typeface="Comic Sans MS" charset="0"/>
                  <a:ea typeface="굴림" charset="0"/>
                  <a:cs typeface="굴림" charset="0"/>
                </a:rPr>
                <a:t>PROPHETS</a:t>
              </a:r>
            </a:p>
          </p:txBody>
        </p:sp>
      </p:grpSp>
      <p:sp>
        <p:nvSpPr>
          <p:cNvPr id="284923" name="Rectangle 251">
            <a:extLst>
              <a:ext uri="{FF2B5EF4-FFF2-40B4-BE49-F238E27FC236}">
                <a16:creationId xmlns:a16="http://schemas.microsoft.com/office/drawing/2014/main" id="{DC5B33AB-5103-644D-835E-F0D0E8455E80}"/>
              </a:ext>
            </a:extLst>
          </p:cNvPr>
          <p:cNvSpPr>
            <a:spLocks noChangeArrowheads="1"/>
          </p:cNvSpPr>
          <p:nvPr/>
        </p:nvSpPr>
        <p:spPr bwMode="auto">
          <a:xfrm>
            <a:off x="-250825" y="387350"/>
            <a:ext cx="9394825" cy="7124700"/>
          </a:xfrm>
          <a:prstGeom prst="rect">
            <a:avLst/>
          </a:prstGeom>
          <a:solidFill>
            <a:srgbClr val="000000">
              <a:alpha val="50000"/>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84926" name="Text Box 254">
            <a:extLst>
              <a:ext uri="{FF2B5EF4-FFF2-40B4-BE49-F238E27FC236}">
                <a16:creationId xmlns:a16="http://schemas.microsoft.com/office/drawing/2014/main" id="{08531329-2BBF-4C48-A6CA-344E78BE4AD2}"/>
              </a:ext>
            </a:extLst>
          </p:cNvPr>
          <p:cNvSpPr txBox="1">
            <a:spLocks noChangeArrowheads="1"/>
          </p:cNvSpPr>
          <p:nvPr/>
        </p:nvSpPr>
        <p:spPr bwMode="auto">
          <a:xfrm>
            <a:off x="8720138" y="80963"/>
            <a:ext cx="260350" cy="446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ko-KR" altLang="en-US" sz="2000">
                <a:solidFill>
                  <a:srgbClr val="FFA27C"/>
                </a:solidFill>
                <a:latin typeface="Comic Sans MS" charset="0"/>
                <a:ea typeface="굴림" charset="0"/>
                <a:cs typeface="굴림" charset="0"/>
              </a:rPr>
              <a:t> </a:t>
            </a:r>
          </a:p>
        </p:txBody>
      </p:sp>
      <p:sp>
        <p:nvSpPr>
          <p:cNvPr id="284928" name="Text Box 256">
            <a:extLst>
              <a:ext uri="{FF2B5EF4-FFF2-40B4-BE49-F238E27FC236}">
                <a16:creationId xmlns:a16="http://schemas.microsoft.com/office/drawing/2014/main" id="{36350111-6999-0F45-903B-FA56DBBA8924}"/>
              </a:ext>
            </a:extLst>
          </p:cNvPr>
          <p:cNvSpPr txBox="1">
            <a:spLocks noChangeArrowheads="1"/>
          </p:cNvSpPr>
          <p:nvPr/>
        </p:nvSpPr>
        <p:spPr bwMode="auto">
          <a:xfrm>
            <a:off x="330200" y="349250"/>
            <a:ext cx="8609013" cy="4362450"/>
          </a:xfrm>
          <a:prstGeom prst="rect">
            <a:avLst/>
          </a:prstGeom>
          <a:noFill/>
          <a:ln>
            <a:noFill/>
          </a:ln>
          <a:effectLst>
            <a:outerShdw blurRad="63500" dist="102391" dir="1784693"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ko-KR" altLang="en-US" sz="2800" b="1">
                <a:solidFill>
                  <a:srgbClr val="62D6AC"/>
                </a:solidFill>
                <a:latin typeface="Arial Black" panose="020B0604020202020204" pitchFamily="34" charset="0"/>
                <a:ea typeface="굴림" panose="020B0600000101010101" pitchFamily="34" charset="-127"/>
              </a:rPr>
              <a:t>구약과 신약 성경의                                     기능적 병렬 구조</a:t>
            </a:r>
            <a:r>
              <a:rPr lang="en-US" altLang="ko-KR" sz="2800" b="1">
                <a:solidFill>
                  <a:srgbClr val="62D6AC"/>
                </a:solidFill>
                <a:latin typeface="Arial Black" panose="020B0604020202020204" pitchFamily="34" charset="0"/>
                <a:ea typeface="굴림" panose="020B0600000101010101" pitchFamily="34" charset="-127"/>
              </a:rPr>
              <a:t>…</a:t>
            </a:r>
            <a:r>
              <a:rPr lang="en-US" altLang="ko-KR" sz="2800">
                <a:solidFill>
                  <a:srgbClr val="FEF800"/>
                </a:solidFill>
                <a:latin typeface="Arial Black" panose="020B0604020202020204" pitchFamily="34" charset="0"/>
                <a:ea typeface="굴림" panose="020B0600000101010101" pitchFamily="34" charset="-127"/>
              </a:rPr>
              <a:t>                                          </a:t>
            </a:r>
            <a:r>
              <a:rPr lang="ko-KR" altLang="en-US" sz="2800">
                <a:solidFill>
                  <a:srgbClr val="FEF800"/>
                </a:solidFill>
                <a:latin typeface="Arial Black" panose="020B0604020202020204" pitchFamily="34" charset="0"/>
                <a:ea typeface="굴림" panose="020B0600000101010101" pitchFamily="34" charset="-127"/>
              </a:rPr>
              <a:t>율법서</a:t>
            </a:r>
            <a:r>
              <a:rPr lang="en-US" altLang="ko-KR" sz="2800">
                <a:solidFill>
                  <a:srgbClr val="FEF800"/>
                </a:solidFill>
                <a:latin typeface="Arial Black" panose="020B0604020202020204" pitchFamily="34" charset="0"/>
                <a:ea typeface="굴림" panose="020B0600000101010101" pitchFamily="34" charset="-127"/>
              </a:rPr>
              <a:t>(1)</a:t>
            </a:r>
            <a:r>
              <a:rPr lang="ko-KR" altLang="en-US" sz="2800">
                <a:solidFill>
                  <a:srgbClr val="FEF800"/>
                </a:solidFill>
                <a:latin typeface="Arial Black" panose="020B0604020202020204" pitchFamily="34" charset="0"/>
                <a:ea typeface="굴림" panose="020B0600000101010101" pitchFamily="34" charset="-127"/>
              </a:rPr>
              <a:t>와 복음서</a:t>
            </a:r>
            <a:r>
              <a:rPr lang="en-US" altLang="ko-KR" sz="2800">
                <a:solidFill>
                  <a:srgbClr val="FEF800"/>
                </a:solidFill>
                <a:latin typeface="Arial Black" panose="020B0604020202020204" pitchFamily="34" charset="0"/>
                <a:ea typeface="굴림" panose="020B0600000101010101" pitchFamily="34" charset="-127"/>
              </a:rPr>
              <a:t>(5)                                                                                  </a:t>
            </a:r>
            <a:r>
              <a:rPr lang="ko-KR" altLang="en-US" sz="2800">
                <a:solidFill>
                  <a:srgbClr val="FEF800"/>
                </a:solidFill>
                <a:latin typeface="Arial Black" panose="020B0604020202020204" pitchFamily="34" charset="0"/>
                <a:ea typeface="굴림" panose="020B0600000101010101" pitchFamily="34" charset="-127"/>
              </a:rPr>
              <a:t>역사적인 </a:t>
            </a:r>
            <a:r>
              <a:rPr lang="en-US" altLang="ko-KR" sz="2800">
                <a:solidFill>
                  <a:srgbClr val="FEF800"/>
                </a:solidFill>
                <a:latin typeface="Arial Black" panose="020B0604020202020204" pitchFamily="34" charset="0"/>
                <a:ea typeface="굴림" panose="020B0600000101010101" pitchFamily="34" charset="-127"/>
              </a:rPr>
              <a:t>__________ ,                                                                                       </a:t>
            </a:r>
            <a:r>
              <a:rPr lang="ko-KR" altLang="en-US" sz="2800">
                <a:solidFill>
                  <a:srgbClr val="FEF800"/>
                </a:solidFill>
                <a:latin typeface="Arial Black" panose="020B0604020202020204" pitchFamily="34" charset="0"/>
                <a:ea typeface="굴림" panose="020B0600000101010101" pitchFamily="34" charset="-127"/>
              </a:rPr>
              <a:t>역사서</a:t>
            </a:r>
            <a:r>
              <a:rPr lang="en-US" altLang="ko-KR" sz="2800">
                <a:solidFill>
                  <a:srgbClr val="FEF800"/>
                </a:solidFill>
                <a:latin typeface="Arial Black" panose="020B0604020202020204" pitchFamily="34" charset="0"/>
                <a:ea typeface="굴림" panose="020B0600000101010101" pitchFamily="34" charset="-127"/>
              </a:rPr>
              <a:t>(2)</a:t>
            </a:r>
            <a:r>
              <a:rPr lang="ko-KR" altLang="en-US" sz="2800">
                <a:solidFill>
                  <a:srgbClr val="FEF800"/>
                </a:solidFill>
                <a:latin typeface="Arial Black" panose="020B0604020202020204" pitchFamily="34" charset="0"/>
                <a:ea typeface="굴림" panose="020B0600000101010101" pitchFamily="34" charset="-127"/>
              </a:rPr>
              <a:t>와 사도행전</a:t>
            </a:r>
            <a:r>
              <a:rPr lang="en-US" altLang="ko-KR" sz="2800">
                <a:solidFill>
                  <a:srgbClr val="FEF800"/>
                </a:solidFill>
                <a:latin typeface="Arial Black" panose="020B0604020202020204" pitchFamily="34" charset="0"/>
                <a:ea typeface="굴림" panose="020B0600000101010101" pitchFamily="34" charset="-127"/>
              </a:rPr>
              <a:t>(6) </a:t>
            </a:r>
            <a:r>
              <a:rPr lang="ko-KR" altLang="en-US" sz="2800">
                <a:solidFill>
                  <a:srgbClr val="FEF800"/>
                </a:solidFill>
                <a:latin typeface="Arial Black" panose="020B0604020202020204" pitchFamily="34" charset="0"/>
                <a:ea typeface="굴림" panose="020B0600000101010101" pitchFamily="34" charset="-127"/>
              </a:rPr>
              <a:t>형성하고</a:t>
            </a:r>
            <a:r>
              <a:rPr lang="en-US" altLang="ko-KR" sz="2800">
                <a:solidFill>
                  <a:srgbClr val="FEF800"/>
                </a:solidFill>
                <a:latin typeface="Arial Black" panose="020B0604020202020204" pitchFamily="34" charset="0"/>
                <a:ea typeface="굴림" panose="020B0600000101010101" pitchFamily="34" charset="-127"/>
              </a:rPr>
              <a:t>;                                                                                  </a:t>
            </a:r>
            <a:r>
              <a:rPr lang="ko-KR" altLang="en-US" sz="2800">
                <a:solidFill>
                  <a:srgbClr val="FEF800"/>
                </a:solidFill>
                <a:latin typeface="Arial Black" panose="020B0604020202020204" pitchFamily="34" charset="0"/>
                <a:ea typeface="굴림" panose="020B0600000101010101" pitchFamily="34" charset="-127"/>
              </a:rPr>
              <a:t> 발전된 </a:t>
            </a:r>
            <a:r>
              <a:rPr lang="en-US" altLang="ko-KR" sz="2800">
                <a:solidFill>
                  <a:srgbClr val="FEF800"/>
                </a:solidFill>
                <a:latin typeface="Arial Black" panose="020B0604020202020204" pitchFamily="34" charset="0"/>
                <a:ea typeface="굴림" panose="020B0600000101010101" pitchFamily="34" charset="-127"/>
              </a:rPr>
              <a:t>_________ </a:t>
            </a:r>
            <a:r>
              <a:rPr lang="ko-KR" altLang="en-US" sz="2800">
                <a:solidFill>
                  <a:srgbClr val="FEF800"/>
                </a:solidFill>
                <a:latin typeface="Arial Black" panose="020B0604020202020204" pitchFamily="34" charset="0"/>
                <a:ea typeface="굴림" panose="020B0600000101010101" pitchFamily="34" charset="-127"/>
              </a:rPr>
              <a:t>보여주며</a:t>
            </a:r>
            <a:r>
              <a:rPr lang="en-US" altLang="ko-KR" sz="2800">
                <a:solidFill>
                  <a:srgbClr val="FEF800"/>
                </a:solidFill>
                <a:latin typeface="Arial Black" panose="020B0604020202020204" pitchFamily="34" charset="0"/>
                <a:ea typeface="굴림" panose="020B0600000101010101" pitchFamily="34" charset="-127"/>
              </a:rPr>
              <a:t>; ___________ </a:t>
            </a:r>
            <a:r>
              <a:rPr lang="ko-KR" altLang="en-US" sz="2800">
                <a:solidFill>
                  <a:srgbClr val="FEF800"/>
                </a:solidFill>
                <a:latin typeface="Arial Black" panose="020B0604020202020204" pitchFamily="34" charset="0"/>
                <a:ea typeface="굴림" panose="020B0600000101010101" pitchFamily="34" charset="-127"/>
              </a:rPr>
              <a:t>의 몸체를 형성한다</a:t>
            </a:r>
            <a:r>
              <a:rPr lang="en-US" altLang="ko-KR" sz="2800">
                <a:solidFill>
                  <a:srgbClr val="FEF800"/>
                </a:solidFill>
                <a:latin typeface="Arial Black" panose="020B0604020202020204" pitchFamily="34" charset="0"/>
                <a:ea typeface="굴림" panose="020B0600000101010101" pitchFamily="34" charset="-127"/>
              </a:rPr>
              <a:t>.;                                                                          </a:t>
            </a:r>
            <a:r>
              <a:rPr lang="ko-KR" altLang="en-US" sz="2800" b="1">
                <a:solidFill>
                  <a:srgbClr val="FEF800"/>
                </a:solidFill>
                <a:latin typeface="Arial Black" panose="020B0604020202020204" pitchFamily="34" charset="0"/>
                <a:ea typeface="굴림" panose="020B0600000101010101" pitchFamily="34" charset="-127"/>
              </a:rPr>
              <a:t>시가서</a:t>
            </a:r>
            <a:r>
              <a:rPr lang="en-US" altLang="ko-KR" sz="2800">
                <a:solidFill>
                  <a:srgbClr val="FEF800"/>
                </a:solidFill>
                <a:latin typeface="Arial Black" panose="020B0604020202020204" pitchFamily="34" charset="0"/>
                <a:ea typeface="굴림" panose="020B0600000101010101" pitchFamily="34" charset="-127"/>
              </a:rPr>
              <a:t>(3)</a:t>
            </a:r>
            <a:r>
              <a:rPr lang="ko-KR" altLang="en-US" sz="2800">
                <a:solidFill>
                  <a:srgbClr val="FEF800"/>
                </a:solidFill>
                <a:latin typeface="Arial Black" panose="020B0604020202020204" pitchFamily="34" charset="0"/>
                <a:ea typeface="굴림" panose="020B0600000101010101" pitchFamily="34" charset="-127"/>
              </a:rPr>
              <a:t>와 </a:t>
            </a:r>
            <a:r>
              <a:rPr lang="ko-KR" altLang="en-US" sz="2800" b="1">
                <a:solidFill>
                  <a:srgbClr val="FEF800"/>
                </a:solidFill>
                <a:latin typeface="Arial Black" panose="020B0604020202020204" pitchFamily="34" charset="0"/>
                <a:ea typeface="굴림" panose="020B0600000101010101" pitchFamily="34" charset="-127"/>
              </a:rPr>
              <a:t>서신서</a:t>
            </a:r>
            <a:r>
              <a:rPr lang="en-US" altLang="ko-KR" sz="2800">
                <a:solidFill>
                  <a:srgbClr val="FEF800"/>
                </a:solidFill>
                <a:latin typeface="Arial Black" panose="020B0604020202020204" pitchFamily="34" charset="0"/>
                <a:ea typeface="굴림" panose="020B0600000101010101" pitchFamily="34" charset="-127"/>
              </a:rPr>
              <a:t>(7),                                                                             </a:t>
            </a:r>
            <a:r>
              <a:rPr lang="ko-KR" altLang="en-US" sz="2800">
                <a:solidFill>
                  <a:srgbClr val="FEF800"/>
                </a:solidFill>
                <a:latin typeface="Arial Black" panose="020B0604020202020204" pitchFamily="34" charset="0"/>
                <a:ea typeface="굴림" panose="020B0600000101010101" pitchFamily="34" charset="-127"/>
              </a:rPr>
              <a:t>이것들은 우리 성경에 독특한  두 부분으로 남으면서</a:t>
            </a:r>
            <a:r>
              <a:rPr lang="en-US" altLang="ko-KR" sz="2800">
                <a:solidFill>
                  <a:srgbClr val="FEF800"/>
                </a:solidFill>
                <a:latin typeface="Arial Black" panose="020B0604020202020204" pitchFamily="34" charset="0"/>
                <a:ea typeface="굴림" panose="020B0600000101010101" pitchFamily="34" charset="-127"/>
              </a:rPr>
              <a:t>,                                                            ______ (4)</a:t>
            </a:r>
            <a:r>
              <a:rPr lang="ko-KR" altLang="en-US" sz="2800">
                <a:solidFill>
                  <a:srgbClr val="FEF800"/>
                </a:solidFill>
                <a:latin typeface="Arial Black" panose="020B0604020202020204" pitchFamily="34" charset="0"/>
                <a:ea typeface="굴림" panose="020B0600000101010101" pitchFamily="34" charset="-127"/>
              </a:rPr>
              <a:t>와 </a:t>
            </a:r>
            <a:r>
              <a:rPr lang="en-US" altLang="ko-KR" sz="2800">
                <a:solidFill>
                  <a:srgbClr val="FEF800"/>
                </a:solidFill>
                <a:latin typeface="Arial Black" panose="020B0604020202020204" pitchFamily="34" charset="0"/>
                <a:ea typeface="굴림" panose="020B0600000101010101" pitchFamily="34" charset="-127"/>
              </a:rPr>
              <a:t> _____________ (8).</a:t>
            </a:r>
          </a:p>
        </p:txBody>
      </p:sp>
      <p:sp>
        <p:nvSpPr>
          <p:cNvPr id="284929" name="Text Box 257">
            <a:extLst>
              <a:ext uri="{FF2B5EF4-FFF2-40B4-BE49-F238E27FC236}">
                <a16:creationId xmlns:a16="http://schemas.microsoft.com/office/drawing/2014/main" id="{C70C3E2B-C64A-B642-84E8-0C7D2B6B98DF}"/>
              </a:ext>
            </a:extLst>
          </p:cNvPr>
          <p:cNvSpPr txBox="1">
            <a:spLocks noChangeArrowheads="1"/>
          </p:cNvSpPr>
          <p:nvPr/>
        </p:nvSpPr>
        <p:spPr bwMode="auto">
          <a:xfrm>
            <a:off x="4295775" y="1533525"/>
            <a:ext cx="248920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ko-KR" altLang="en-US" sz="2800" b="1">
                <a:solidFill>
                  <a:srgbClr val="DEDEDE"/>
                </a:solidFill>
                <a:latin typeface="Helvetica" charset="0"/>
                <a:ea typeface="굴림" charset="0"/>
                <a:cs typeface="굴림" charset="0"/>
              </a:rPr>
              <a:t>부수적인 결과</a:t>
            </a:r>
          </a:p>
        </p:txBody>
      </p:sp>
      <p:sp>
        <p:nvSpPr>
          <p:cNvPr id="284930" name="Text Box 258">
            <a:extLst>
              <a:ext uri="{FF2B5EF4-FFF2-40B4-BE49-F238E27FC236}">
                <a16:creationId xmlns:a16="http://schemas.microsoft.com/office/drawing/2014/main" id="{570BCF66-5960-3F46-AB82-BE822840BA36}"/>
              </a:ext>
            </a:extLst>
          </p:cNvPr>
          <p:cNvSpPr txBox="1">
            <a:spLocks noChangeArrowheads="1"/>
          </p:cNvSpPr>
          <p:nvPr/>
        </p:nvSpPr>
        <p:spPr bwMode="auto">
          <a:xfrm>
            <a:off x="1246188" y="2444750"/>
            <a:ext cx="2676525"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ko-KR" altLang="en-US" sz="2800" b="1">
                <a:solidFill>
                  <a:srgbClr val="DEDEDE"/>
                </a:solidFill>
                <a:latin typeface="Helvetica" charset="0"/>
                <a:ea typeface="굴림" charset="0"/>
                <a:cs typeface="굴림" charset="0"/>
              </a:rPr>
              <a:t>문화</a:t>
            </a:r>
            <a:endParaRPr lang="en-US" altLang="ko-KR" sz="2800" b="1">
              <a:solidFill>
                <a:srgbClr val="DEDEDE"/>
              </a:solidFill>
              <a:latin typeface="Helvetica" charset="0"/>
              <a:ea typeface="굴림" charset="0"/>
              <a:cs typeface="굴림" charset="0"/>
            </a:endParaRPr>
          </a:p>
        </p:txBody>
      </p:sp>
      <p:sp>
        <p:nvSpPr>
          <p:cNvPr id="284931" name="Text Box 259">
            <a:extLst>
              <a:ext uri="{FF2B5EF4-FFF2-40B4-BE49-F238E27FC236}">
                <a16:creationId xmlns:a16="http://schemas.microsoft.com/office/drawing/2014/main" id="{C3785143-18E5-8642-B50D-30F03C9E02DD}"/>
              </a:ext>
            </a:extLst>
          </p:cNvPr>
          <p:cNvSpPr txBox="1">
            <a:spLocks noChangeArrowheads="1"/>
          </p:cNvSpPr>
          <p:nvPr/>
        </p:nvSpPr>
        <p:spPr bwMode="auto">
          <a:xfrm>
            <a:off x="5151438" y="2373313"/>
            <a:ext cx="2028825"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ko-KR" altLang="en-US" sz="2800" b="1">
                <a:solidFill>
                  <a:srgbClr val="DEDEDE"/>
                </a:solidFill>
                <a:latin typeface="Helvetica" charset="0"/>
                <a:ea typeface="굴림" charset="0"/>
                <a:cs typeface="굴림" charset="0"/>
              </a:rPr>
              <a:t>시가서</a:t>
            </a:r>
          </a:p>
        </p:txBody>
      </p:sp>
      <p:sp>
        <p:nvSpPr>
          <p:cNvPr id="284932" name="Text Box 260">
            <a:extLst>
              <a:ext uri="{FF2B5EF4-FFF2-40B4-BE49-F238E27FC236}">
                <a16:creationId xmlns:a16="http://schemas.microsoft.com/office/drawing/2014/main" id="{79304104-DC8F-F74D-A3AB-86E931232FF0}"/>
              </a:ext>
            </a:extLst>
          </p:cNvPr>
          <p:cNvSpPr txBox="1">
            <a:spLocks noChangeArrowheads="1"/>
          </p:cNvSpPr>
          <p:nvPr/>
        </p:nvSpPr>
        <p:spPr bwMode="auto">
          <a:xfrm>
            <a:off x="1081088" y="4097338"/>
            <a:ext cx="2800350"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ko-KR" altLang="en-US" sz="2800" b="1">
                <a:solidFill>
                  <a:srgbClr val="DEDEDE"/>
                </a:solidFill>
                <a:latin typeface="Helvetica" charset="0"/>
                <a:ea typeface="굴림" charset="0"/>
                <a:cs typeface="굴림" charset="0"/>
              </a:rPr>
              <a:t>선지서</a:t>
            </a:r>
            <a:endParaRPr lang="en-US" altLang="ko-KR" sz="2800" b="1">
              <a:solidFill>
                <a:srgbClr val="DEDEDE"/>
              </a:solidFill>
              <a:latin typeface="Helvetica" charset="0"/>
              <a:ea typeface="굴림" charset="0"/>
              <a:cs typeface="굴림" charset="0"/>
            </a:endParaRPr>
          </a:p>
        </p:txBody>
      </p:sp>
      <p:sp>
        <p:nvSpPr>
          <p:cNvPr id="284933" name="Text Box 261">
            <a:extLst>
              <a:ext uri="{FF2B5EF4-FFF2-40B4-BE49-F238E27FC236}">
                <a16:creationId xmlns:a16="http://schemas.microsoft.com/office/drawing/2014/main" id="{9D047B89-A40E-3841-BD7D-70AF88DB6FCC}"/>
              </a:ext>
            </a:extLst>
          </p:cNvPr>
          <p:cNvSpPr txBox="1">
            <a:spLocks noChangeArrowheads="1"/>
          </p:cNvSpPr>
          <p:nvPr/>
        </p:nvSpPr>
        <p:spPr bwMode="auto">
          <a:xfrm>
            <a:off x="3965575" y="4148138"/>
            <a:ext cx="2700338"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ko-KR" altLang="en-US" sz="2800" b="1">
                <a:solidFill>
                  <a:srgbClr val="DEDEDE"/>
                </a:solidFill>
                <a:latin typeface="Helvetica" charset="0"/>
                <a:ea typeface="굴림" charset="0"/>
                <a:cs typeface="굴림" charset="0"/>
              </a:rPr>
              <a:t>계시록</a:t>
            </a:r>
          </a:p>
        </p:txBody>
      </p:sp>
      <p:sp>
        <p:nvSpPr>
          <p:cNvPr id="284934" name="Text Box 262">
            <a:extLst>
              <a:ext uri="{FF2B5EF4-FFF2-40B4-BE49-F238E27FC236}">
                <a16:creationId xmlns:a16="http://schemas.microsoft.com/office/drawing/2014/main" id="{F86A40B3-6531-8948-8407-137F2DC4DA90}"/>
              </a:ext>
            </a:extLst>
          </p:cNvPr>
          <p:cNvSpPr txBox="1">
            <a:spLocks noChangeArrowheads="1"/>
          </p:cNvSpPr>
          <p:nvPr/>
        </p:nvSpPr>
        <p:spPr bwMode="auto">
          <a:xfrm>
            <a:off x="230188" y="4922838"/>
            <a:ext cx="3040062" cy="514350"/>
          </a:xfrm>
          <a:prstGeom prst="rect">
            <a:avLst/>
          </a:prstGeom>
          <a:solidFill>
            <a:srgbClr val="023CCC"/>
          </a:solidFill>
          <a:ln w="57150">
            <a:solidFill>
              <a:srgbClr val="FFFF00"/>
            </a:solidFill>
            <a:miter lim="800000"/>
            <a:headEnd/>
            <a:tailEnd/>
          </a:ln>
          <a:effectLst>
            <a:outerShdw blurRad="63500" dist="71842" dir="2700000" algn="ctr" rotWithShape="0">
              <a:schemeClr val="bg2">
                <a:alpha val="74998"/>
              </a:schemeClr>
            </a:outerShdw>
          </a:effectLst>
        </p:spPr>
        <p:txBody>
          <a:bodyPr anchor="ctr">
            <a:spAutoFit/>
          </a:bodyPr>
          <a:lstStyle/>
          <a:p>
            <a:pPr>
              <a:spcBef>
                <a:spcPct val="50000"/>
              </a:spcBef>
              <a:defRPr/>
            </a:pPr>
            <a:r>
              <a:rPr lang="ko-KR" altLang="en-US" sz="2400" b="1">
                <a:solidFill>
                  <a:srgbClr val="FFFF00"/>
                </a:solidFill>
                <a:latin typeface="Comic Sans MS" charset="0"/>
                <a:ea typeface="굴림" charset="0"/>
                <a:cs typeface="굴림" charset="0"/>
              </a:rPr>
              <a:t>학습 도움</a:t>
            </a:r>
            <a:r>
              <a:rPr lang="en-US" altLang="ko-KR" sz="2400" b="1">
                <a:solidFill>
                  <a:srgbClr val="FFFF00"/>
                </a:solidFill>
                <a:latin typeface="Comic Sans MS" charset="0"/>
                <a:ea typeface="굴림" charset="0"/>
                <a:cs typeface="굴림" charset="0"/>
              </a:rPr>
              <a:t> #18</a:t>
            </a:r>
          </a:p>
        </p:txBody>
      </p:sp>
      <p:sp>
        <p:nvSpPr>
          <p:cNvPr id="284939" name="Oval 267">
            <a:extLst>
              <a:ext uri="{FF2B5EF4-FFF2-40B4-BE49-F238E27FC236}">
                <a16:creationId xmlns:a16="http://schemas.microsoft.com/office/drawing/2014/main" id="{8DA23CAA-06F1-B045-8462-A3765B5E7845}"/>
              </a:ext>
            </a:extLst>
          </p:cNvPr>
          <p:cNvSpPr>
            <a:spLocks noChangeArrowheads="1"/>
          </p:cNvSpPr>
          <p:nvPr/>
        </p:nvSpPr>
        <p:spPr bwMode="auto">
          <a:xfrm>
            <a:off x="4221163" y="1457325"/>
            <a:ext cx="2049462" cy="676275"/>
          </a:xfrm>
          <a:prstGeom prst="ellipse">
            <a:avLst/>
          </a:prstGeom>
          <a:noFill/>
          <a:ln w="76200">
            <a:solidFill>
              <a:schemeClr val="hlink"/>
            </a:solidFill>
            <a:round/>
            <a:headEnd/>
            <a:tailEnd/>
          </a:ln>
          <a:effectLst>
            <a:outerShdw blurRad="63500" dist="7184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pPr>
              <a:defRPr/>
            </a:pPr>
            <a:endParaRPr lang="en-US">
              <a:latin typeface="Comic Sans MS" charset="0"/>
              <a:ea typeface="ＭＳ Ｐゴシック" charset="0"/>
            </a:endParaRPr>
          </a:p>
        </p:txBody>
      </p:sp>
      <p:sp>
        <p:nvSpPr>
          <p:cNvPr id="284943" name="Oval 271">
            <a:extLst>
              <a:ext uri="{FF2B5EF4-FFF2-40B4-BE49-F238E27FC236}">
                <a16:creationId xmlns:a16="http://schemas.microsoft.com/office/drawing/2014/main" id="{60456784-F59E-024F-B271-B2B50D8AD0E2}"/>
              </a:ext>
            </a:extLst>
          </p:cNvPr>
          <p:cNvSpPr>
            <a:spLocks noChangeArrowheads="1"/>
          </p:cNvSpPr>
          <p:nvPr/>
        </p:nvSpPr>
        <p:spPr bwMode="auto">
          <a:xfrm>
            <a:off x="1851025" y="2476500"/>
            <a:ext cx="2049463" cy="506413"/>
          </a:xfrm>
          <a:prstGeom prst="ellipse">
            <a:avLst/>
          </a:prstGeom>
          <a:noFill/>
          <a:ln w="76200">
            <a:solidFill>
              <a:schemeClr val="hlink"/>
            </a:solidFill>
            <a:round/>
            <a:headEnd/>
            <a:tailEnd/>
          </a:ln>
          <a:effectLst>
            <a:outerShdw blurRad="63500" dist="7184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pPr>
              <a:defRPr/>
            </a:pPr>
            <a:endParaRPr lang="en-US">
              <a:latin typeface="Comic Sans MS" charset="0"/>
              <a:ea typeface="ＭＳ Ｐゴシック" charset="0"/>
            </a:endParaRPr>
          </a:p>
        </p:txBody>
      </p:sp>
      <p:sp>
        <p:nvSpPr>
          <p:cNvPr id="284944" name="Oval 272">
            <a:extLst>
              <a:ext uri="{FF2B5EF4-FFF2-40B4-BE49-F238E27FC236}">
                <a16:creationId xmlns:a16="http://schemas.microsoft.com/office/drawing/2014/main" id="{805F110A-42BD-7F41-BAC6-3C70F42D662C}"/>
              </a:ext>
            </a:extLst>
          </p:cNvPr>
          <p:cNvSpPr>
            <a:spLocks noChangeArrowheads="1"/>
          </p:cNvSpPr>
          <p:nvPr/>
        </p:nvSpPr>
        <p:spPr bwMode="auto">
          <a:xfrm>
            <a:off x="5521325" y="2395538"/>
            <a:ext cx="2049463" cy="523875"/>
          </a:xfrm>
          <a:prstGeom prst="ellipse">
            <a:avLst/>
          </a:prstGeom>
          <a:noFill/>
          <a:ln w="76200">
            <a:solidFill>
              <a:schemeClr val="hlink"/>
            </a:solidFill>
            <a:round/>
            <a:headEnd/>
            <a:tailEnd/>
          </a:ln>
          <a:effectLst>
            <a:outerShdw blurRad="63500" dist="7184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pPr>
              <a:defRPr/>
            </a:pPr>
            <a:endParaRPr lang="en-US">
              <a:latin typeface="Comic Sans MS" charset="0"/>
              <a:ea typeface="ＭＳ Ｐゴシック" charset="0"/>
            </a:endParaRPr>
          </a:p>
        </p:txBody>
      </p:sp>
      <p:sp>
        <p:nvSpPr>
          <p:cNvPr id="284945" name="Oval 273">
            <a:extLst>
              <a:ext uri="{FF2B5EF4-FFF2-40B4-BE49-F238E27FC236}">
                <a16:creationId xmlns:a16="http://schemas.microsoft.com/office/drawing/2014/main" id="{D5BE4700-865C-024B-86BF-3D39BB52F1FD}"/>
              </a:ext>
            </a:extLst>
          </p:cNvPr>
          <p:cNvSpPr>
            <a:spLocks noChangeArrowheads="1"/>
          </p:cNvSpPr>
          <p:nvPr/>
        </p:nvSpPr>
        <p:spPr bwMode="auto">
          <a:xfrm>
            <a:off x="452438" y="4056063"/>
            <a:ext cx="3251200" cy="676275"/>
          </a:xfrm>
          <a:prstGeom prst="ellipse">
            <a:avLst/>
          </a:prstGeom>
          <a:noFill/>
          <a:ln w="76200">
            <a:solidFill>
              <a:schemeClr val="hlink"/>
            </a:solidFill>
            <a:round/>
            <a:headEnd/>
            <a:tailEnd/>
          </a:ln>
          <a:effectLst>
            <a:outerShdw blurRad="63500" dist="7184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pPr>
              <a:defRPr/>
            </a:pPr>
            <a:endParaRPr lang="en-US">
              <a:latin typeface="Comic Sans MS" charset="0"/>
              <a:ea typeface="ＭＳ Ｐゴシック" charset="0"/>
            </a:endParaRPr>
          </a:p>
        </p:txBody>
      </p:sp>
      <p:sp>
        <p:nvSpPr>
          <p:cNvPr id="284946" name="Oval 274">
            <a:extLst>
              <a:ext uri="{FF2B5EF4-FFF2-40B4-BE49-F238E27FC236}">
                <a16:creationId xmlns:a16="http://schemas.microsoft.com/office/drawing/2014/main" id="{53C57B42-2846-1542-B360-DC9540107B4C}"/>
              </a:ext>
            </a:extLst>
          </p:cNvPr>
          <p:cNvSpPr>
            <a:spLocks noChangeArrowheads="1"/>
          </p:cNvSpPr>
          <p:nvPr/>
        </p:nvSpPr>
        <p:spPr bwMode="auto">
          <a:xfrm>
            <a:off x="3657600" y="4117975"/>
            <a:ext cx="3251200" cy="676275"/>
          </a:xfrm>
          <a:prstGeom prst="ellipse">
            <a:avLst/>
          </a:prstGeom>
          <a:noFill/>
          <a:ln w="76200">
            <a:solidFill>
              <a:schemeClr val="hlink"/>
            </a:solidFill>
            <a:round/>
            <a:headEnd/>
            <a:tailEnd/>
          </a:ln>
          <a:effectLst>
            <a:outerShdw blurRad="63500" dist="7184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pPr>
              <a:defRPr/>
            </a:pPr>
            <a:endParaRPr lang="en-US">
              <a:latin typeface="Comic Sans MS" charset="0"/>
              <a:ea typeface="ＭＳ Ｐゴシック" charset="0"/>
            </a:endParaRPr>
          </a:p>
        </p:txBody>
      </p:sp>
      <p:sp>
        <p:nvSpPr>
          <p:cNvPr id="284947" name="Text Box 275">
            <a:extLst>
              <a:ext uri="{FF2B5EF4-FFF2-40B4-BE49-F238E27FC236}">
                <a16:creationId xmlns:a16="http://schemas.microsoft.com/office/drawing/2014/main" id="{16F071C3-A529-BE4D-AFD7-FBCF0F885D7E}"/>
              </a:ext>
            </a:extLst>
          </p:cNvPr>
          <p:cNvSpPr txBox="1">
            <a:spLocks noChangeArrowheads="1"/>
          </p:cNvSpPr>
          <p:nvPr/>
        </p:nvSpPr>
        <p:spPr bwMode="auto">
          <a:xfrm>
            <a:off x="479425" y="6443663"/>
            <a:ext cx="915988"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ko-KR" sz="900" b="1">
                <a:solidFill>
                  <a:srgbClr val="FFFFFF"/>
                </a:solidFill>
                <a:latin typeface="Arial" panose="020B0604020202020204" pitchFamily="34" charset="0"/>
                <a:ea typeface="굴림" panose="020B0600000101010101" pitchFamily="34" charset="-127"/>
              </a:rPr>
              <a:t>©2003 TBBMI</a:t>
            </a:r>
          </a:p>
        </p:txBody>
      </p:sp>
      <p:sp>
        <p:nvSpPr>
          <p:cNvPr id="284948" name="Rectangle 276">
            <a:extLst>
              <a:ext uri="{FF2B5EF4-FFF2-40B4-BE49-F238E27FC236}">
                <a16:creationId xmlns:a16="http://schemas.microsoft.com/office/drawing/2014/main" id="{E5FAD81E-08BE-3D46-8F27-C750E7E77286}"/>
              </a:ext>
            </a:extLst>
          </p:cNvPr>
          <p:cNvSpPr>
            <a:spLocks noChangeArrowheads="1"/>
          </p:cNvSpPr>
          <p:nvPr/>
        </p:nvSpPr>
        <p:spPr bwMode="auto">
          <a:xfrm>
            <a:off x="7618413" y="6426200"/>
            <a:ext cx="661987" cy="268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altLang="ko-KR" sz="1000" b="1">
                <a:solidFill>
                  <a:schemeClr val="bg1"/>
                </a:solidFill>
                <a:effectLst>
                  <a:outerShdw blurRad="38100" dist="38100" dir="2700000" algn="tl">
                    <a:srgbClr val="000000"/>
                  </a:outerShdw>
                </a:effectLst>
                <a:latin typeface="Comic Sans MS" charset="0"/>
                <a:ea typeface="굴림" charset="0"/>
                <a:cs typeface="굴림" charset="0"/>
              </a:rPr>
              <a:t>7.5.06.</a:t>
            </a:r>
            <a:endParaRPr lang="en-US" altLang="ko-KR" sz="1000" b="1">
              <a:effectLst>
                <a:outerShdw blurRad="38100" dist="38100" dir="2700000" algn="tl">
                  <a:srgbClr val="FFFFFF"/>
                </a:outerShdw>
              </a:effectLst>
              <a:latin typeface="Comic Sans MS" charset="0"/>
              <a:ea typeface="굴림" charset="0"/>
              <a:cs typeface="굴림" charset="0"/>
            </a:endParaRPr>
          </a:p>
        </p:txBody>
      </p:sp>
      <p:sp>
        <p:nvSpPr>
          <p:cNvPr id="284949" name="Rectangle 277">
            <a:extLst>
              <a:ext uri="{FF2B5EF4-FFF2-40B4-BE49-F238E27FC236}">
                <a16:creationId xmlns:a16="http://schemas.microsoft.com/office/drawing/2014/main" id="{7322671B-0BB5-6445-B7B7-39B4D3A4D261}"/>
              </a:ext>
            </a:extLst>
          </p:cNvPr>
          <p:cNvSpPr>
            <a:spLocks noChangeArrowheads="1"/>
          </p:cNvSpPr>
          <p:nvPr/>
        </p:nvSpPr>
        <p:spPr bwMode="auto">
          <a:xfrm>
            <a:off x="8091488" y="6427788"/>
            <a:ext cx="339725" cy="268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altLang="ko-KR" sz="1000" b="1">
                <a:solidFill>
                  <a:schemeClr val="bg1"/>
                </a:solidFill>
                <a:effectLst>
                  <a:outerShdw blurRad="38100" dist="38100" dir="2700000" algn="tl">
                    <a:srgbClr val="000000"/>
                  </a:outerShdw>
                </a:effectLst>
                <a:latin typeface="Comic Sans MS" charset="0"/>
                <a:ea typeface="굴림" charset="0"/>
                <a:cs typeface="굴림" charset="0"/>
              </a:rPr>
              <a:t>26</a:t>
            </a:r>
            <a:endParaRPr lang="en-US" altLang="ko-KR" sz="1000" b="1">
              <a:effectLst>
                <a:outerShdw blurRad="38100" dist="38100" dir="2700000" algn="tl">
                  <a:srgbClr val="FFFFFF"/>
                </a:outerShdw>
              </a:effectLst>
              <a:latin typeface="Comic Sans MS" charset="0"/>
              <a:ea typeface="굴림" charset="0"/>
              <a:cs typeface="굴림" charset="0"/>
            </a:endParaRPr>
          </a:p>
        </p:txBody>
      </p:sp>
      <p:sp>
        <p:nvSpPr>
          <p:cNvPr id="284950" name="Text Box 278">
            <a:extLst>
              <a:ext uri="{FF2B5EF4-FFF2-40B4-BE49-F238E27FC236}">
                <a16:creationId xmlns:a16="http://schemas.microsoft.com/office/drawing/2014/main" id="{8F2ED92A-B861-944D-908D-4BCE29B97A15}"/>
              </a:ext>
            </a:extLst>
          </p:cNvPr>
          <p:cNvSpPr txBox="1">
            <a:spLocks noChangeArrowheads="1"/>
          </p:cNvSpPr>
          <p:nvPr/>
        </p:nvSpPr>
        <p:spPr bwMode="auto">
          <a:xfrm>
            <a:off x="8502650" y="6353175"/>
            <a:ext cx="323850" cy="411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ltLang="ko-KR" sz="1800" b="1">
                <a:solidFill>
                  <a:srgbClr val="FFFFFF"/>
                </a:solidFill>
                <a:latin typeface="Comic Sans MS" charset="0"/>
                <a:ea typeface="굴림" charset="0"/>
                <a:cs typeface="굴림" charset="0"/>
              </a:rPr>
              <a:t>5</a:t>
            </a:r>
          </a:p>
        </p:txBody>
      </p:sp>
    </p:spTree>
  </p:cSld>
  <p:clrMapOvr>
    <a:masterClrMapping/>
  </p:clrMapOvr>
  <p:transition spd="med">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84928"/>
                                        </p:tgtEl>
                                        <p:attrNameLst>
                                          <p:attrName>style.visibility</p:attrName>
                                        </p:attrNameLst>
                                      </p:cBhvr>
                                      <p:to>
                                        <p:strVal val="visible"/>
                                      </p:to>
                                    </p:set>
                                    <p:animEffect transition="in" filter="dissolve">
                                      <p:cBhvr>
                                        <p:cTn id="7" dur="500"/>
                                        <p:tgtEl>
                                          <p:spTgt spid="284928"/>
                                        </p:tgtEl>
                                      </p:cBhvr>
                                    </p:animEffect>
                                  </p:childTnLst>
                                </p:cTn>
                              </p:par>
                            </p:childTnLst>
                          </p:cTn>
                        </p:par>
                        <p:par>
                          <p:cTn id="8" fill="hold" nodeType="afterGroup">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84934"/>
                                        </p:tgtEl>
                                        <p:attrNameLst>
                                          <p:attrName>style.visibility</p:attrName>
                                        </p:attrNameLst>
                                      </p:cBhvr>
                                      <p:to>
                                        <p:strVal val="visible"/>
                                      </p:to>
                                    </p:set>
                                    <p:anim calcmode="lin" valueType="num">
                                      <p:cBhvr additive="base">
                                        <p:cTn id="11" dur="500" fill="hold"/>
                                        <p:tgtEl>
                                          <p:spTgt spid="284934"/>
                                        </p:tgtEl>
                                        <p:attrNameLst>
                                          <p:attrName>ppt_x</p:attrName>
                                        </p:attrNameLst>
                                      </p:cBhvr>
                                      <p:tavLst>
                                        <p:tav tm="0">
                                          <p:val>
                                            <p:strVal val="#ppt_x"/>
                                          </p:val>
                                        </p:tav>
                                        <p:tav tm="100000">
                                          <p:val>
                                            <p:strVal val="#ppt_x"/>
                                          </p:val>
                                        </p:tav>
                                      </p:tavLst>
                                    </p:anim>
                                    <p:anim calcmode="lin" valueType="num">
                                      <p:cBhvr additive="base">
                                        <p:cTn id="12" dur="500" fill="hold"/>
                                        <p:tgtEl>
                                          <p:spTgt spid="284934"/>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272" fill="hold" grpId="0" nodeType="clickEffect">
                                  <p:stCondLst>
                                    <p:cond delay="0"/>
                                  </p:stCondLst>
                                  <p:childTnLst>
                                    <p:set>
                                      <p:cBhvr>
                                        <p:cTn id="16" dur="1" fill="hold">
                                          <p:stCondLst>
                                            <p:cond delay="0"/>
                                          </p:stCondLst>
                                        </p:cTn>
                                        <p:tgtEl>
                                          <p:spTgt spid="284929"/>
                                        </p:tgtEl>
                                        <p:attrNameLst>
                                          <p:attrName>style.visibility</p:attrName>
                                        </p:attrNameLst>
                                      </p:cBhvr>
                                      <p:to>
                                        <p:strVal val="visible"/>
                                      </p:to>
                                    </p:set>
                                    <p:anim calcmode="lin" valueType="num">
                                      <p:cBhvr>
                                        <p:cTn id="17" dur="500" fill="hold"/>
                                        <p:tgtEl>
                                          <p:spTgt spid="284929"/>
                                        </p:tgtEl>
                                        <p:attrNameLst>
                                          <p:attrName>ppt_w</p:attrName>
                                        </p:attrNameLst>
                                      </p:cBhvr>
                                      <p:tavLst>
                                        <p:tav tm="0">
                                          <p:val>
                                            <p:strVal val="2/3*#ppt_w"/>
                                          </p:val>
                                        </p:tav>
                                        <p:tav tm="100000">
                                          <p:val>
                                            <p:strVal val="#ppt_w"/>
                                          </p:val>
                                        </p:tav>
                                      </p:tavLst>
                                    </p:anim>
                                    <p:anim calcmode="lin" valueType="num">
                                      <p:cBhvr>
                                        <p:cTn id="18" dur="500" fill="hold"/>
                                        <p:tgtEl>
                                          <p:spTgt spid="284929"/>
                                        </p:tgtEl>
                                        <p:attrNameLst>
                                          <p:attrName>ppt_h</p:attrName>
                                        </p:attrNameLst>
                                      </p:cBhvr>
                                      <p:tavLst>
                                        <p:tav tm="0">
                                          <p:val>
                                            <p:strVal val="2/3*#ppt_h"/>
                                          </p:val>
                                        </p:tav>
                                        <p:tav tm="100000">
                                          <p:val>
                                            <p:strVal val="#ppt_h"/>
                                          </p:val>
                                        </p:tav>
                                      </p:tavLst>
                                    </p:anim>
                                  </p:childTnLst>
                                </p:cTn>
                              </p:par>
                            </p:childTnLst>
                          </p:cTn>
                        </p:par>
                        <p:par>
                          <p:cTn id="19" fill="hold" nodeType="afterGroup">
                            <p:stCondLst>
                              <p:cond delay="500"/>
                            </p:stCondLst>
                            <p:childTnLst>
                              <p:par>
                                <p:cTn id="20" presetID="23" presetClass="entr" presetSubtype="272" fill="hold" grpId="0" nodeType="afterEffect">
                                  <p:stCondLst>
                                    <p:cond delay="0"/>
                                  </p:stCondLst>
                                  <p:childTnLst>
                                    <p:set>
                                      <p:cBhvr>
                                        <p:cTn id="21" dur="1" fill="hold">
                                          <p:stCondLst>
                                            <p:cond delay="0"/>
                                          </p:stCondLst>
                                        </p:cTn>
                                        <p:tgtEl>
                                          <p:spTgt spid="284939"/>
                                        </p:tgtEl>
                                        <p:attrNameLst>
                                          <p:attrName>style.visibility</p:attrName>
                                        </p:attrNameLst>
                                      </p:cBhvr>
                                      <p:to>
                                        <p:strVal val="visible"/>
                                      </p:to>
                                    </p:set>
                                    <p:anim calcmode="lin" valueType="num">
                                      <p:cBhvr>
                                        <p:cTn id="22" dur="500" fill="hold"/>
                                        <p:tgtEl>
                                          <p:spTgt spid="284939"/>
                                        </p:tgtEl>
                                        <p:attrNameLst>
                                          <p:attrName>ppt_w</p:attrName>
                                        </p:attrNameLst>
                                      </p:cBhvr>
                                      <p:tavLst>
                                        <p:tav tm="0">
                                          <p:val>
                                            <p:strVal val="2/3*#ppt_w"/>
                                          </p:val>
                                        </p:tav>
                                        <p:tav tm="100000">
                                          <p:val>
                                            <p:strVal val="#ppt_w"/>
                                          </p:val>
                                        </p:tav>
                                      </p:tavLst>
                                    </p:anim>
                                    <p:anim calcmode="lin" valueType="num">
                                      <p:cBhvr>
                                        <p:cTn id="23" dur="500" fill="hold"/>
                                        <p:tgtEl>
                                          <p:spTgt spid="284939"/>
                                        </p:tgtEl>
                                        <p:attrNameLst>
                                          <p:attrName>ppt_h</p:attrName>
                                        </p:attrNameLst>
                                      </p:cBhvr>
                                      <p:tavLst>
                                        <p:tav tm="0">
                                          <p:val>
                                            <p:strVal val="2/3*#ppt_h"/>
                                          </p:val>
                                        </p:tav>
                                        <p:tav tm="100000">
                                          <p:val>
                                            <p:strVal val="#ppt_h"/>
                                          </p:val>
                                        </p:tav>
                                      </p:tavLst>
                                    </p:anim>
                                  </p:childTnLst>
                                  <p:subTnLst>
                                    <p:set>
                                      <p:cBhvr override="childStyle">
                                        <p:cTn dur="1" fill="hold" display="0" masterRel="nextClick" afterEffect="1"/>
                                        <p:tgtEl>
                                          <p:spTgt spid="284939"/>
                                        </p:tgtEl>
                                        <p:attrNameLst>
                                          <p:attrName>style.visibility</p:attrName>
                                        </p:attrNameLst>
                                      </p:cBhvr>
                                      <p:to>
                                        <p:strVal val="hidden"/>
                                      </p:to>
                                    </p:set>
                                  </p:sub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272" fill="hold" grpId="0" nodeType="clickEffect">
                                  <p:stCondLst>
                                    <p:cond delay="0"/>
                                  </p:stCondLst>
                                  <p:childTnLst>
                                    <p:set>
                                      <p:cBhvr>
                                        <p:cTn id="27" dur="1" fill="hold">
                                          <p:stCondLst>
                                            <p:cond delay="0"/>
                                          </p:stCondLst>
                                        </p:cTn>
                                        <p:tgtEl>
                                          <p:spTgt spid="284930"/>
                                        </p:tgtEl>
                                        <p:attrNameLst>
                                          <p:attrName>style.visibility</p:attrName>
                                        </p:attrNameLst>
                                      </p:cBhvr>
                                      <p:to>
                                        <p:strVal val="visible"/>
                                      </p:to>
                                    </p:set>
                                    <p:anim calcmode="lin" valueType="num">
                                      <p:cBhvr>
                                        <p:cTn id="28" dur="500" fill="hold"/>
                                        <p:tgtEl>
                                          <p:spTgt spid="284930"/>
                                        </p:tgtEl>
                                        <p:attrNameLst>
                                          <p:attrName>ppt_w</p:attrName>
                                        </p:attrNameLst>
                                      </p:cBhvr>
                                      <p:tavLst>
                                        <p:tav tm="0">
                                          <p:val>
                                            <p:strVal val="2/3*#ppt_w"/>
                                          </p:val>
                                        </p:tav>
                                        <p:tav tm="100000">
                                          <p:val>
                                            <p:strVal val="#ppt_w"/>
                                          </p:val>
                                        </p:tav>
                                      </p:tavLst>
                                    </p:anim>
                                    <p:anim calcmode="lin" valueType="num">
                                      <p:cBhvr>
                                        <p:cTn id="29" dur="500" fill="hold"/>
                                        <p:tgtEl>
                                          <p:spTgt spid="284930"/>
                                        </p:tgtEl>
                                        <p:attrNameLst>
                                          <p:attrName>ppt_h</p:attrName>
                                        </p:attrNameLst>
                                      </p:cBhvr>
                                      <p:tavLst>
                                        <p:tav tm="0">
                                          <p:val>
                                            <p:strVal val="2/3*#ppt_h"/>
                                          </p:val>
                                        </p:tav>
                                        <p:tav tm="100000">
                                          <p:val>
                                            <p:strVal val="#ppt_h"/>
                                          </p:val>
                                        </p:tav>
                                      </p:tavLst>
                                    </p:anim>
                                  </p:childTnLst>
                                </p:cTn>
                              </p:par>
                            </p:childTnLst>
                          </p:cTn>
                        </p:par>
                        <p:par>
                          <p:cTn id="30" fill="hold" nodeType="afterGroup">
                            <p:stCondLst>
                              <p:cond delay="500"/>
                            </p:stCondLst>
                            <p:childTnLst>
                              <p:par>
                                <p:cTn id="31" presetID="23" presetClass="entr" presetSubtype="272" fill="hold" grpId="0" nodeType="afterEffect">
                                  <p:stCondLst>
                                    <p:cond delay="0"/>
                                  </p:stCondLst>
                                  <p:childTnLst>
                                    <p:set>
                                      <p:cBhvr>
                                        <p:cTn id="32" dur="1" fill="hold">
                                          <p:stCondLst>
                                            <p:cond delay="0"/>
                                          </p:stCondLst>
                                        </p:cTn>
                                        <p:tgtEl>
                                          <p:spTgt spid="284943"/>
                                        </p:tgtEl>
                                        <p:attrNameLst>
                                          <p:attrName>style.visibility</p:attrName>
                                        </p:attrNameLst>
                                      </p:cBhvr>
                                      <p:to>
                                        <p:strVal val="visible"/>
                                      </p:to>
                                    </p:set>
                                    <p:anim calcmode="lin" valueType="num">
                                      <p:cBhvr>
                                        <p:cTn id="33" dur="500" fill="hold"/>
                                        <p:tgtEl>
                                          <p:spTgt spid="284943"/>
                                        </p:tgtEl>
                                        <p:attrNameLst>
                                          <p:attrName>ppt_w</p:attrName>
                                        </p:attrNameLst>
                                      </p:cBhvr>
                                      <p:tavLst>
                                        <p:tav tm="0">
                                          <p:val>
                                            <p:strVal val="2/3*#ppt_w"/>
                                          </p:val>
                                        </p:tav>
                                        <p:tav tm="100000">
                                          <p:val>
                                            <p:strVal val="#ppt_w"/>
                                          </p:val>
                                        </p:tav>
                                      </p:tavLst>
                                    </p:anim>
                                    <p:anim calcmode="lin" valueType="num">
                                      <p:cBhvr>
                                        <p:cTn id="34" dur="500" fill="hold"/>
                                        <p:tgtEl>
                                          <p:spTgt spid="284943"/>
                                        </p:tgtEl>
                                        <p:attrNameLst>
                                          <p:attrName>ppt_h</p:attrName>
                                        </p:attrNameLst>
                                      </p:cBhvr>
                                      <p:tavLst>
                                        <p:tav tm="0">
                                          <p:val>
                                            <p:strVal val="2/3*#ppt_h"/>
                                          </p:val>
                                        </p:tav>
                                        <p:tav tm="100000">
                                          <p:val>
                                            <p:strVal val="#ppt_h"/>
                                          </p:val>
                                        </p:tav>
                                      </p:tavLst>
                                    </p:anim>
                                  </p:childTnLst>
                                  <p:subTnLst>
                                    <p:set>
                                      <p:cBhvr override="childStyle">
                                        <p:cTn dur="1" fill="hold" display="0" masterRel="nextClick" afterEffect="1"/>
                                        <p:tgtEl>
                                          <p:spTgt spid="284943"/>
                                        </p:tgtEl>
                                        <p:attrNameLst>
                                          <p:attrName>style.visibility</p:attrName>
                                        </p:attrNameLst>
                                      </p:cBhvr>
                                      <p:to>
                                        <p:strVal val="hidden"/>
                                      </p:to>
                                    </p:set>
                                  </p:sub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272" fill="hold" grpId="0" nodeType="clickEffect">
                                  <p:stCondLst>
                                    <p:cond delay="0"/>
                                  </p:stCondLst>
                                  <p:childTnLst>
                                    <p:set>
                                      <p:cBhvr>
                                        <p:cTn id="38" dur="1" fill="hold">
                                          <p:stCondLst>
                                            <p:cond delay="0"/>
                                          </p:stCondLst>
                                        </p:cTn>
                                        <p:tgtEl>
                                          <p:spTgt spid="284931"/>
                                        </p:tgtEl>
                                        <p:attrNameLst>
                                          <p:attrName>style.visibility</p:attrName>
                                        </p:attrNameLst>
                                      </p:cBhvr>
                                      <p:to>
                                        <p:strVal val="visible"/>
                                      </p:to>
                                    </p:set>
                                    <p:anim calcmode="lin" valueType="num">
                                      <p:cBhvr>
                                        <p:cTn id="39" dur="500" fill="hold"/>
                                        <p:tgtEl>
                                          <p:spTgt spid="284931"/>
                                        </p:tgtEl>
                                        <p:attrNameLst>
                                          <p:attrName>ppt_w</p:attrName>
                                        </p:attrNameLst>
                                      </p:cBhvr>
                                      <p:tavLst>
                                        <p:tav tm="0">
                                          <p:val>
                                            <p:strVal val="2/3*#ppt_w"/>
                                          </p:val>
                                        </p:tav>
                                        <p:tav tm="100000">
                                          <p:val>
                                            <p:strVal val="#ppt_w"/>
                                          </p:val>
                                        </p:tav>
                                      </p:tavLst>
                                    </p:anim>
                                    <p:anim calcmode="lin" valueType="num">
                                      <p:cBhvr>
                                        <p:cTn id="40" dur="500" fill="hold"/>
                                        <p:tgtEl>
                                          <p:spTgt spid="284931"/>
                                        </p:tgtEl>
                                        <p:attrNameLst>
                                          <p:attrName>ppt_h</p:attrName>
                                        </p:attrNameLst>
                                      </p:cBhvr>
                                      <p:tavLst>
                                        <p:tav tm="0">
                                          <p:val>
                                            <p:strVal val="2/3*#ppt_h"/>
                                          </p:val>
                                        </p:tav>
                                        <p:tav tm="100000">
                                          <p:val>
                                            <p:strVal val="#ppt_h"/>
                                          </p:val>
                                        </p:tav>
                                      </p:tavLst>
                                    </p:anim>
                                  </p:childTnLst>
                                </p:cTn>
                              </p:par>
                            </p:childTnLst>
                          </p:cTn>
                        </p:par>
                        <p:par>
                          <p:cTn id="41" fill="hold" nodeType="afterGroup">
                            <p:stCondLst>
                              <p:cond delay="500"/>
                            </p:stCondLst>
                            <p:childTnLst>
                              <p:par>
                                <p:cTn id="42" presetID="23" presetClass="entr" presetSubtype="272" fill="hold" grpId="0" nodeType="afterEffect">
                                  <p:stCondLst>
                                    <p:cond delay="0"/>
                                  </p:stCondLst>
                                  <p:childTnLst>
                                    <p:set>
                                      <p:cBhvr>
                                        <p:cTn id="43" dur="1" fill="hold">
                                          <p:stCondLst>
                                            <p:cond delay="0"/>
                                          </p:stCondLst>
                                        </p:cTn>
                                        <p:tgtEl>
                                          <p:spTgt spid="284944"/>
                                        </p:tgtEl>
                                        <p:attrNameLst>
                                          <p:attrName>style.visibility</p:attrName>
                                        </p:attrNameLst>
                                      </p:cBhvr>
                                      <p:to>
                                        <p:strVal val="visible"/>
                                      </p:to>
                                    </p:set>
                                    <p:anim calcmode="lin" valueType="num">
                                      <p:cBhvr>
                                        <p:cTn id="44" dur="500" fill="hold"/>
                                        <p:tgtEl>
                                          <p:spTgt spid="284944"/>
                                        </p:tgtEl>
                                        <p:attrNameLst>
                                          <p:attrName>ppt_w</p:attrName>
                                        </p:attrNameLst>
                                      </p:cBhvr>
                                      <p:tavLst>
                                        <p:tav tm="0">
                                          <p:val>
                                            <p:strVal val="2/3*#ppt_w"/>
                                          </p:val>
                                        </p:tav>
                                        <p:tav tm="100000">
                                          <p:val>
                                            <p:strVal val="#ppt_w"/>
                                          </p:val>
                                        </p:tav>
                                      </p:tavLst>
                                    </p:anim>
                                    <p:anim calcmode="lin" valueType="num">
                                      <p:cBhvr>
                                        <p:cTn id="45" dur="500" fill="hold"/>
                                        <p:tgtEl>
                                          <p:spTgt spid="284944"/>
                                        </p:tgtEl>
                                        <p:attrNameLst>
                                          <p:attrName>ppt_h</p:attrName>
                                        </p:attrNameLst>
                                      </p:cBhvr>
                                      <p:tavLst>
                                        <p:tav tm="0">
                                          <p:val>
                                            <p:strVal val="2/3*#ppt_h"/>
                                          </p:val>
                                        </p:tav>
                                        <p:tav tm="100000">
                                          <p:val>
                                            <p:strVal val="#ppt_h"/>
                                          </p:val>
                                        </p:tav>
                                      </p:tavLst>
                                    </p:anim>
                                  </p:childTnLst>
                                  <p:subTnLst>
                                    <p:set>
                                      <p:cBhvr override="childStyle">
                                        <p:cTn dur="1" fill="hold" display="0" masterRel="nextClick" afterEffect="1"/>
                                        <p:tgtEl>
                                          <p:spTgt spid="284944"/>
                                        </p:tgtEl>
                                        <p:attrNameLst>
                                          <p:attrName>style.visibility</p:attrName>
                                        </p:attrNameLst>
                                      </p:cBhvr>
                                      <p:to>
                                        <p:strVal val="hidden"/>
                                      </p:to>
                                    </p:set>
                                  </p:subTnLst>
                                </p:cTn>
                              </p:par>
                            </p:childTnLst>
                          </p:cTn>
                        </p:par>
                      </p:childTnLst>
                    </p:cTn>
                  </p:par>
                  <p:par>
                    <p:cTn id="46" fill="hold" nodeType="clickPar">
                      <p:stCondLst>
                        <p:cond delay="indefinite"/>
                      </p:stCondLst>
                      <p:childTnLst>
                        <p:par>
                          <p:cTn id="47" fill="hold" nodeType="withGroup">
                            <p:stCondLst>
                              <p:cond delay="0"/>
                            </p:stCondLst>
                            <p:childTnLst>
                              <p:par>
                                <p:cTn id="48" presetID="23" presetClass="entr" presetSubtype="272" fill="hold" grpId="0" nodeType="clickEffect">
                                  <p:stCondLst>
                                    <p:cond delay="0"/>
                                  </p:stCondLst>
                                  <p:childTnLst>
                                    <p:set>
                                      <p:cBhvr>
                                        <p:cTn id="49" dur="1" fill="hold">
                                          <p:stCondLst>
                                            <p:cond delay="0"/>
                                          </p:stCondLst>
                                        </p:cTn>
                                        <p:tgtEl>
                                          <p:spTgt spid="284932"/>
                                        </p:tgtEl>
                                        <p:attrNameLst>
                                          <p:attrName>style.visibility</p:attrName>
                                        </p:attrNameLst>
                                      </p:cBhvr>
                                      <p:to>
                                        <p:strVal val="visible"/>
                                      </p:to>
                                    </p:set>
                                    <p:anim calcmode="lin" valueType="num">
                                      <p:cBhvr>
                                        <p:cTn id="50" dur="500" fill="hold"/>
                                        <p:tgtEl>
                                          <p:spTgt spid="284932"/>
                                        </p:tgtEl>
                                        <p:attrNameLst>
                                          <p:attrName>ppt_w</p:attrName>
                                        </p:attrNameLst>
                                      </p:cBhvr>
                                      <p:tavLst>
                                        <p:tav tm="0">
                                          <p:val>
                                            <p:strVal val="2/3*#ppt_w"/>
                                          </p:val>
                                        </p:tav>
                                        <p:tav tm="100000">
                                          <p:val>
                                            <p:strVal val="#ppt_w"/>
                                          </p:val>
                                        </p:tav>
                                      </p:tavLst>
                                    </p:anim>
                                    <p:anim calcmode="lin" valueType="num">
                                      <p:cBhvr>
                                        <p:cTn id="51" dur="500" fill="hold"/>
                                        <p:tgtEl>
                                          <p:spTgt spid="284932"/>
                                        </p:tgtEl>
                                        <p:attrNameLst>
                                          <p:attrName>ppt_h</p:attrName>
                                        </p:attrNameLst>
                                      </p:cBhvr>
                                      <p:tavLst>
                                        <p:tav tm="0">
                                          <p:val>
                                            <p:strVal val="2/3*#ppt_h"/>
                                          </p:val>
                                        </p:tav>
                                        <p:tav tm="100000">
                                          <p:val>
                                            <p:strVal val="#ppt_h"/>
                                          </p:val>
                                        </p:tav>
                                      </p:tavLst>
                                    </p:anim>
                                  </p:childTnLst>
                                </p:cTn>
                              </p:par>
                            </p:childTnLst>
                          </p:cTn>
                        </p:par>
                        <p:par>
                          <p:cTn id="52" fill="hold" nodeType="afterGroup">
                            <p:stCondLst>
                              <p:cond delay="500"/>
                            </p:stCondLst>
                            <p:childTnLst>
                              <p:par>
                                <p:cTn id="53" presetID="23" presetClass="entr" presetSubtype="272" fill="hold" grpId="0" nodeType="afterEffect">
                                  <p:stCondLst>
                                    <p:cond delay="0"/>
                                  </p:stCondLst>
                                  <p:childTnLst>
                                    <p:set>
                                      <p:cBhvr>
                                        <p:cTn id="54" dur="1" fill="hold">
                                          <p:stCondLst>
                                            <p:cond delay="0"/>
                                          </p:stCondLst>
                                        </p:cTn>
                                        <p:tgtEl>
                                          <p:spTgt spid="284945"/>
                                        </p:tgtEl>
                                        <p:attrNameLst>
                                          <p:attrName>style.visibility</p:attrName>
                                        </p:attrNameLst>
                                      </p:cBhvr>
                                      <p:to>
                                        <p:strVal val="visible"/>
                                      </p:to>
                                    </p:set>
                                    <p:anim calcmode="lin" valueType="num">
                                      <p:cBhvr>
                                        <p:cTn id="55" dur="500" fill="hold"/>
                                        <p:tgtEl>
                                          <p:spTgt spid="284945"/>
                                        </p:tgtEl>
                                        <p:attrNameLst>
                                          <p:attrName>ppt_w</p:attrName>
                                        </p:attrNameLst>
                                      </p:cBhvr>
                                      <p:tavLst>
                                        <p:tav tm="0">
                                          <p:val>
                                            <p:strVal val="2/3*#ppt_w"/>
                                          </p:val>
                                        </p:tav>
                                        <p:tav tm="100000">
                                          <p:val>
                                            <p:strVal val="#ppt_w"/>
                                          </p:val>
                                        </p:tav>
                                      </p:tavLst>
                                    </p:anim>
                                    <p:anim calcmode="lin" valueType="num">
                                      <p:cBhvr>
                                        <p:cTn id="56" dur="500" fill="hold"/>
                                        <p:tgtEl>
                                          <p:spTgt spid="284945"/>
                                        </p:tgtEl>
                                        <p:attrNameLst>
                                          <p:attrName>ppt_h</p:attrName>
                                        </p:attrNameLst>
                                      </p:cBhvr>
                                      <p:tavLst>
                                        <p:tav tm="0">
                                          <p:val>
                                            <p:strVal val="2/3*#ppt_h"/>
                                          </p:val>
                                        </p:tav>
                                        <p:tav tm="100000">
                                          <p:val>
                                            <p:strVal val="#ppt_h"/>
                                          </p:val>
                                        </p:tav>
                                      </p:tavLst>
                                    </p:anim>
                                  </p:childTnLst>
                                  <p:subTnLst>
                                    <p:set>
                                      <p:cBhvr override="childStyle">
                                        <p:cTn dur="1" fill="hold" display="0" masterRel="nextClick" afterEffect="1"/>
                                        <p:tgtEl>
                                          <p:spTgt spid="284945"/>
                                        </p:tgtEl>
                                        <p:attrNameLst>
                                          <p:attrName>style.visibility</p:attrName>
                                        </p:attrNameLst>
                                      </p:cBhvr>
                                      <p:to>
                                        <p:strVal val="hidden"/>
                                      </p:to>
                                    </p:set>
                                  </p:sub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272" fill="hold" grpId="0" nodeType="clickEffect">
                                  <p:stCondLst>
                                    <p:cond delay="0"/>
                                  </p:stCondLst>
                                  <p:childTnLst>
                                    <p:set>
                                      <p:cBhvr>
                                        <p:cTn id="60" dur="1" fill="hold">
                                          <p:stCondLst>
                                            <p:cond delay="0"/>
                                          </p:stCondLst>
                                        </p:cTn>
                                        <p:tgtEl>
                                          <p:spTgt spid="284933"/>
                                        </p:tgtEl>
                                        <p:attrNameLst>
                                          <p:attrName>style.visibility</p:attrName>
                                        </p:attrNameLst>
                                      </p:cBhvr>
                                      <p:to>
                                        <p:strVal val="visible"/>
                                      </p:to>
                                    </p:set>
                                    <p:anim calcmode="lin" valueType="num">
                                      <p:cBhvr>
                                        <p:cTn id="61" dur="500" fill="hold"/>
                                        <p:tgtEl>
                                          <p:spTgt spid="284933"/>
                                        </p:tgtEl>
                                        <p:attrNameLst>
                                          <p:attrName>ppt_w</p:attrName>
                                        </p:attrNameLst>
                                      </p:cBhvr>
                                      <p:tavLst>
                                        <p:tav tm="0">
                                          <p:val>
                                            <p:strVal val="2/3*#ppt_w"/>
                                          </p:val>
                                        </p:tav>
                                        <p:tav tm="100000">
                                          <p:val>
                                            <p:strVal val="#ppt_w"/>
                                          </p:val>
                                        </p:tav>
                                      </p:tavLst>
                                    </p:anim>
                                    <p:anim calcmode="lin" valueType="num">
                                      <p:cBhvr>
                                        <p:cTn id="62" dur="500" fill="hold"/>
                                        <p:tgtEl>
                                          <p:spTgt spid="284933"/>
                                        </p:tgtEl>
                                        <p:attrNameLst>
                                          <p:attrName>ppt_h</p:attrName>
                                        </p:attrNameLst>
                                      </p:cBhvr>
                                      <p:tavLst>
                                        <p:tav tm="0">
                                          <p:val>
                                            <p:strVal val="2/3*#ppt_h"/>
                                          </p:val>
                                        </p:tav>
                                        <p:tav tm="100000">
                                          <p:val>
                                            <p:strVal val="#ppt_h"/>
                                          </p:val>
                                        </p:tav>
                                      </p:tavLst>
                                    </p:anim>
                                  </p:childTnLst>
                                </p:cTn>
                              </p:par>
                            </p:childTnLst>
                          </p:cTn>
                        </p:par>
                        <p:par>
                          <p:cTn id="63" fill="hold" nodeType="afterGroup">
                            <p:stCondLst>
                              <p:cond delay="500"/>
                            </p:stCondLst>
                            <p:childTnLst>
                              <p:par>
                                <p:cTn id="64" presetID="23" presetClass="entr" presetSubtype="272" fill="hold" grpId="0" nodeType="afterEffect">
                                  <p:stCondLst>
                                    <p:cond delay="0"/>
                                  </p:stCondLst>
                                  <p:childTnLst>
                                    <p:set>
                                      <p:cBhvr>
                                        <p:cTn id="65" dur="1" fill="hold">
                                          <p:stCondLst>
                                            <p:cond delay="0"/>
                                          </p:stCondLst>
                                        </p:cTn>
                                        <p:tgtEl>
                                          <p:spTgt spid="284946"/>
                                        </p:tgtEl>
                                        <p:attrNameLst>
                                          <p:attrName>style.visibility</p:attrName>
                                        </p:attrNameLst>
                                      </p:cBhvr>
                                      <p:to>
                                        <p:strVal val="visible"/>
                                      </p:to>
                                    </p:set>
                                    <p:anim calcmode="lin" valueType="num">
                                      <p:cBhvr>
                                        <p:cTn id="66" dur="500" fill="hold"/>
                                        <p:tgtEl>
                                          <p:spTgt spid="284946"/>
                                        </p:tgtEl>
                                        <p:attrNameLst>
                                          <p:attrName>ppt_w</p:attrName>
                                        </p:attrNameLst>
                                      </p:cBhvr>
                                      <p:tavLst>
                                        <p:tav tm="0">
                                          <p:val>
                                            <p:strVal val="2/3*#ppt_w"/>
                                          </p:val>
                                        </p:tav>
                                        <p:tav tm="100000">
                                          <p:val>
                                            <p:strVal val="#ppt_w"/>
                                          </p:val>
                                        </p:tav>
                                      </p:tavLst>
                                    </p:anim>
                                    <p:anim calcmode="lin" valueType="num">
                                      <p:cBhvr>
                                        <p:cTn id="67" dur="500" fill="hold"/>
                                        <p:tgtEl>
                                          <p:spTgt spid="284946"/>
                                        </p:tgtEl>
                                        <p:attrNameLst>
                                          <p:attrName>ppt_h</p:attrName>
                                        </p:attrNameLst>
                                      </p:cBhvr>
                                      <p:tavLst>
                                        <p:tav tm="0">
                                          <p:val>
                                            <p:strVal val="2/3*#ppt_h"/>
                                          </p:val>
                                        </p:tav>
                                        <p:tav tm="100000">
                                          <p:val>
                                            <p:strVal val="#ppt_h"/>
                                          </p:val>
                                        </p:tav>
                                      </p:tavLst>
                                    </p:anim>
                                  </p:childTnLst>
                                  <p:subTnLst>
                                    <p:set>
                                      <p:cBhvr override="childStyle">
                                        <p:cTn dur="1" fill="hold" display="0" masterRel="nextClick" afterEffect="1"/>
                                        <p:tgtEl>
                                          <p:spTgt spid="28494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928" grpId="0" autoUpdateAnimBg="0"/>
      <p:bldP spid="284929" grpId="0" autoUpdateAnimBg="0"/>
      <p:bldP spid="284930" grpId="0" autoUpdateAnimBg="0"/>
      <p:bldP spid="284931" grpId="0" autoUpdateAnimBg="0"/>
      <p:bldP spid="284932" grpId="0" autoUpdateAnimBg="0"/>
      <p:bldP spid="284933" grpId="0" autoUpdateAnimBg="0"/>
      <p:bldP spid="284934" grpId="0" animBg="1" autoUpdateAnimBg="0"/>
      <p:bldP spid="284939" grpId="0" animBg="1"/>
      <p:bldP spid="284943" grpId="0" animBg="1"/>
      <p:bldP spid="284944" grpId="0" animBg="1"/>
      <p:bldP spid="284945" grpId="0" animBg="1"/>
      <p:bldP spid="28494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a:extLst>
              <a:ext uri="{FF2B5EF4-FFF2-40B4-BE49-F238E27FC236}">
                <a16:creationId xmlns:a16="http://schemas.microsoft.com/office/drawing/2014/main" id="{DB2D2727-7F4B-6542-A48C-7265A152C7AF}"/>
              </a:ext>
            </a:extLst>
          </p:cNvPr>
          <p:cNvSpPr>
            <a:spLocks noChangeArrowheads="1"/>
          </p:cNvSpPr>
          <p:nvPr/>
        </p:nvSpPr>
        <p:spPr bwMode="auto">
          <a:xfrm>
            <a:off x="3162300" y="303213"/>
            <a:ext cx="287338" cy="301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15395" name="Rectangle 3">
            <a:extLst>
              <a:ext uri="{FF2B5EF4-FFF2-40B4-BE49-F238E27FC236}">
                <a16:creationId xmlns:a16="http://schemas.microsoft.com/office/drawing/2014/main" id="{D0E796B1-DBFD-D144-9278-01253ECCFD72}"/>
              </a:ext>
            </a:extLst>
          </p:cNvPr>
          <p:cNvSpPr>
            <a:spLocks noChangeArrowheads="1"/>
          </p:cNvSpPr>
          <p:nvPr/>
        </p:nvSpPr>
        <p:spPr bwMode="auto">
          <a:xfrm>
            <a:off x="3163888" y="628650"/>
            <a:ext cx="317500" cy="301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15396" name="Rectangle 4">
            <a:extLst>
              <a:ext uri="{FF2B5EF4-FFF2-40B4-BE49-F238E27FC236}">
                <a16:creationId xmlns:a16="http://schemas.microsoft.com/office/drawing/2014/main" id="{9CE3EF54-7EB6-8947-B1B5-A1F7E5C4A90A}"/>
              </a:ext>
            </a:extLst>
          </p:cNvPr>
          <p:cNvSpPr>
            <a:spLocks noChangeArrowheads="1"/>
          </p:cNvSpPr>
          <p:nvPr/>
        </p:nvSpPr>
        <p:spPr bwMode="auto">
          <a:xfrm>
            <a:off x="3159125" y="1012825"/>
            <a:ext cx="304800" cy="301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15397" name="Rectangle 5">
            <a:extLst>
              <a:ext uri="{FF2B5EF4-FFF2-40B4-BE49-F238E27FC236}">
                <a16:creationId xmlns:a16="http://schemas.microsoft.com/office/drawing/2014/main" id="{210205CF-77BF-6445-92CB-E1616E9272B5}"/>
              </a:ext>
            </a:extLst>
          </p:cNvPr>
          <p:cNvSpPr>
            <a:spLocks noChangeArrowheads="1"/>
          </p:cNvSpPr>
          <p:nvPr/>
        </p:nvSpPr>
        <p:spPr bwMode="auto">
          <a:xfrm>
            <a:off x="114300" y="93980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15398" name="Rectangle 6">
            <a:extLst>
              <a:ext uri="{FF2B5EF4-FFF2-40B4-BE49-F238E27FC236}">
                <a16:creationId xmlns:a16="http://schemas.microsoft.com/office/drawing/2014/main" id="{86318696-3977-8C4D-9B90-4CECE6E7C872}"/>
              </a:ext>
            </a:extLst>
          </p:cNvPr>
          <p:cNvSpPr>
            <a:spLocks noChangeArrowheads="1"/>
          </p:cNvSpPr>
          <p:nvPr/>
        </p:nvSpPr>
        <p:spPr bwMode="auto">
          <a:xfrm>
            <a:off x="5930900" y="93980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15399" name="Rectangle 7">
            <a:extLst>
              <a:ext uri="{FF2B5EF4-FFF2-40B4-BE49-F238E27FC236}">
                <a16:creationId xmlns:a16="http://schemas.microsoft.com/office/drawing/2014/main" id="{37FF308F-0EBD-5E45-8681-EB1B1B8FF1EA}"/>
              </a:ext>
            </a:extLst>
          </p:cNvPr>
          <p:cNvSpPr>
            <a:spLocks noChangeArrowheads="1"/>
          </p:cNvSpPr>
          <p:nvPr/>
        </p:nvSpPr>
        <p:spPr bwMode="auto">
          <a:xfrm>
            <a:off x="-101600" y="175260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15400" name="Rectangle 8">
            <a:extLst>
              <a:ext uri="{FF2B5EF4-FFF2-40B4-BE49-F238E27FC236}">
                <a16:creationId xmlns:a16="http://schemas.microsoft.com/office/drawing/2014/main" id="{C6A5B4D9-091A-3843-A633-AED9B5FB0935}"/>
              </a:ext>
            </a:extLst>
          </p:cNvPr>
          <p:cNvSpPr>
            <a:spLocks noChangeArrowheads="1"/>
          </p:cNvSpPr>
          <p:nvPr/>
        </p:nvSpPr>
        <p:spPr bwMode="auto">
          <a:xfrm>
            <a:off x="5934075" y="1762125"/>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15401" name="Rectangle 9">
            <a:extLst>
              <a:ext uri="{FF2B5EF4-FFF2-40B4-BE49-F238E27FC236}">
                <a16:creationId xmlns:a16="http://schemas.microsoft.com/office/drawing/2014/main" id="{05144F70-B5CB-8A41-B8DF-4C0AEDC4E2A3}"/>
              </a:ext>
            </a:extLst>
          </p:cNvPr>
          <p:cNvSpPr>
            <a:spLocks noChangeArrowheads="1"/>
          </p:cNvSpPr>
          <p:nvPr/>
        </p:nvSpPr>
        <p:spPr bwMode="auto">
          <a:xfrm>
            <a:off x="6397625" y="231775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15402" name="Rectangle 10">
            <a:extLst>
              <a:ext uri="{FF2B5EF4-FFF2-40B4-BE49-F238E27FC236}">
                <a16:creationId xmlns:a16="http://schemas.microsoft.com/office/drawing/2014/main" id="{39F936FD-3F33-4F4E-BCBC-10246279D35C}"/>
              </a:ext>
            </a:extLst>
          </p:cNvPr>
          <p:cNvSpPr>
            <a:spLocks noChangeArrowheads="1"/>
          </p:cNvSpPr>
          <p:nvPr/>
        </p:nvSpPr>
        <p:spPr bwMode="auto">
          <a:xfrm>
            <a:off x="50800" y="2357438"/>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15403" name="Rectangle 11">
            <a:extLst>
              <a:ext uri="{FF2B5EF4-FFF2-40B4-BE49-F238E27FC236}">
                <a16:creationId xmlns:a16="http://schemas.microsoft.com/office/drawing/2014/main" id="{49997F1F-0985-3340-8F4C-D77A97F61535}"/>
              </a:ext>
            </a:extLst>
          </p:cNvPr>
          <p:cNvSpPr>
            <a:spLocks noChangeArrowheads="1"/>
          </p:cNvSpPr>
          <p:nvPr/>
        </p:nvSpPr>
        <p:spPr bwMode="auto">
          <a:xfrm>
            <a:off x="6205538" y="3141663"/>
            <a:ext cx="817562" cy="363537"/>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800" b="1">
              <a:solidFill>
                <a:srgbClr val="FFFF00"/>
              </a:solidFill>
              <a:latin typeface="Times" charset="0"/>
              <a:ea typeface="굴림" charset="0"/>
              <a:cs typeface="굴림" charset="0"/>
            </a:endParaRPr>
          </a:p>
        </p:txBody>
      </p:sp>
      <p:sp>
        <p:nvSpPr>
          <p:cNvPr id="315404" name="Rectangle 12">
            <a:extLst>
              <a:ext uri="{FF2B5EF4-FFF2-40B4-BE49-F238E27FC236}">
                <a16:creationId xmlns:a16="http://schemas.microsoft.com/office/drawing/2014/main" id="{08369DDA-DF34-4340-A146-AB07BDA16562}"/>
              </a:ext>
            </a:extLst>
          </p:cNvPr>
          <p:cNvSpPr>
            <a:spLocks noChangeArrowheads="1"/>
          </p:cNvSpPr>
          <p:nvPr/>
        </p:nvSpPr>
        <p:spPr bwMode="auto">
          <a:xfrm>
            <a:off x="-346075" y="3148013"/>
            <a:ext cx="817563" cy="363537"/>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800" b="1">
              <a:solidFill>
                <a:srgbClr val="FFFF00"/>
              </a:solidFill>
              <a:latin typeface="Times" charset="0"/>
              <a:ea typeface="굴림" charset="0"/>
              <a:cs typeface="굴림" charset="0"/>
            </a:endParaRPr>
          </a:p>
        </p:txBody>
      </p:sp>
      <p:sp>
        <p:nvSpPr>
          <p:cNvPr id="315405" name="Line 13">
            <a:extLst>
              <a:ext uri="{FF2B5EF4-FFF2-40B4-BE49-F238E27FC236}">
                <a16:creationId xmlns:a16="http://schemas.microsoft.com/office/drawing/2014/main" id="{D30557E4-8556-2549-9AE7-6857FA82F33A}"/>
              </a:ext>
            </a:extLst>
          </p:cNvPr>
          <p:cNvSpPr>
            <a:spLocks noChangeShapeType="1"/>
          </p:cNvSpPr>
          <p:nvPr/>
        </p:nvSpPr>
        <p:spPr bwMode="auto">
          <a:xfrm flipV="1">
            <a:off x="5827713" y="5232400"/>
            <a:ext cx="1022350" cy="190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15406" name="Line 14">
            <a:extLst>
              <a:ext uri="{FF2B5EF4-FFF2-40B4-BE49-F238E27FC236}">
                <a16:creationId xmlns:a16="http://schemas.microsoft.com/office/drawing/2014/main" id="{FF6D4956-4E64-E54D-A692-50475627D527}"/>
              </a:ext>
            </a:extLst>
          </p:cNvPr>
          <p:cNvSpPr>
            <a:spLocks noChangeShapeType="1"/>
          </p:cNvSpPr>
          <p:nvPr/>
        </p:nvSpPr>
        <p:spPr bwMode="auto">
          <a:xfrm>
            <a:off x="2133600" y="5108575"/>
            <a:ext cx="1541463" cy="112713"/>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15407" name="Line 15">
            <a:extLst>
              <a:ext uri="{FF2B5EF4-FFF2-40B4-BE49-F238E27FC236}">
                <a16:creationId xmlns:a16="http://schemas.microsoft.com/office/drawing/2014/main" id="{10AEEA04-BCBD-DC44-B9C3-AABA4605612C}"/>
              </a:ext>
            </a:extLst>
          </p:cNvPr>
          <p:cNvSpPr>
            <a:spLocks noChangeShapeType="1"/>
          </p:cNvSpPr>
          <p:nvPr/>
        </p:nvSpPr>
        <p:spPr bwMode="auto">
          <a:xfrm>
            <a:off x="2390775" y="4222750"/>
            <a:ext cx="1419225" cy="7683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15408" name="Line 16">
            <a:extLst>
              <a:ext uri="{FF2B5EF4-FFF2-40B4-BE49-F238E27FC236}">
                <a16:creationId xmlns:a16="http://schemas.microsoft.com/office/drawing/2014/main" id="{8D3F97AA-49B2-8549-8732-036DA8C3ABEF}"/>
              </a:ext>
            </a:extLst>
          </p:cNvPr>
          <p:cNvSpPr>
            <a:spLocks noChangeShapeType="1"/>
          </p:cNvSpPr>
          <p:nvPr/>
        </p:nvSpPr>
        <p:spPr bwMode="auto">
          <a:xfrm>
            <a:off x="3063875" y="3368675"/>
            <a:ext cx="923925" cy="1266825"/>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15409" name="Line 17">
            <a:extLst>
              <a:ext uri="{FF2B5EF4-FFF2-40B4-BE49-F238E27FC236}">
                <a16:creationId xmlns:a16="http://schemas.microsoft.com/office/drawing/2014/main" id="{8E318F3C-3363-D742-99C4-C78E27BF999E}"/>
              </a:ext>
            </a:extLst>
          </p:cNvPr>
          <p:cNvSpPr>
            <a:spLocks noChangeShapeType="1"/>
          </p:cNvSpPr>
          <p:nvPr/>
        </p:nvSpPr>
        <p:spPr bwMode="auto">
          <a:xfrm rot="578684">
            <a:off x="4117975" y="2870200"/>
            <a:ext cx="442913" cy="16700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15410" name="Line 18">
            <a:extLst>
              <a:ext uri="{FF2B5EF4-FFF2-40B4-BE49-F238E27FC236}">
                <a16:creationId xmlns:a16="http://schemas.microsoft.com/office/drawing/2014/main" id="{B90AD542-92EC-044D-A001-D15AC19F2694}"/>
              </a:ext>
            </a:extLst>
          </p:cNvPr>
          <p:cNvSpPr>
            <a:spLocks noChangeShapeType="1"/>
          </p:cNvSpPr>
          <p:nvPr/>
        </p:nvSpPr>
        <p:spPr bwMode="auto">
          <a:xfrm flipH="1">
            <a:off x="4886325" y="3287713"/>
            <a:ext cx="938213" cy="1389062"/>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15411" name="Line 19">
            <a:extLst>
              <a:ext uri="{FF2B5EF4-FFF2-40B4-BE49-F238E27FC236}">
                <a16:creationId xmlns:a16="http://schemas.microsoft.com/office/drawing/2014/main" id="{3306CE64-60D5-1348-8EEF-FE233D627C36}"/>
              </a:ext>
            </a:extLst>
          </p:cNvPr>
          <p:cNvSpPr>
            <a:spLocks noChangeShapeType="1"/>
          </p:cNvSpPr>
          <p:nvPr/>
        </p:nvSpPr>
        <p:spPr bwMode="auto">
          <a:xfrm flipH="1">
            <a:off x="5097463" y="3825875"/>
            <a:ext cx="1265237" cy="992188"/>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15412" name="Line 20">
            <a:extLst>
              <a:ext uri="{FF2B5EF4-FFF2-40B4-BE49-F238E27FC236}">
                <a16:creationId xmlns:a16="http://schemas.microsoft.com/office/drawing/2014/main" id="{175CCD3B-0178-B747-8416-1DAD475D9BD6}"/>
              </a:ext>
            </a:extLst>
          </p:cNvPr>
          <p:cNvSpPr>
            <a:spLocks noChangeShapeType="1"/>
          </p:cNvSpPr>
          <p:nvPr/>
        </p:nvSpPr>
        <p:spPr bwMode="auto">
          <a:xfrm flipV="1">
            <a:off x="5181600" y="4676775"/>
            <a:ext cx="1614488" cy="41910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nvGrpSpPr>
          <p:cNvPr id="30740" name="Group 21">
            <a:extLst>
              <a:ext uri="{FF2B5EF4-FFF2-40B4-BE49-F238E27FC236}">
                <a16:creationId xmlns:a16="http://schemas.microsoft.com/office/drawing/2014/main" id="{DC82AC19-DB2A-6842-9EE2-140DFA2996D1}"/>
              </a:ext>
            </a:extLst>
          </p:cNvPr>
          <p:cNvGrpSpPr>
            <a:grpSpLocks/>
          </p:cNvGrpSpPr>
          <p:nvPr/>
        </p:nvGrpSpPr>
        <p:grpSpPr bwMode="auto">
          <a:xfrm>
            <a:off x="2173288" y="2455863"/>
            <a:ext cx="5364162" cy="2867025"/>
            <a:chOff x="1369" y="1547"/>
            <a:chExt cx="3379" cy="1806"/>
          </a:xfrm>
        </p:grpSpPr>
        <p:sp>
          <p:nvSpPr>
            <p:cNvPr id="315414" name="Rectangle 22">
              <a:extLst>
                <a:ext uri="{FF2B5EF4-FFF2-40B4-BE49-F238E27FC236}">
                  <a16:creationId xmlns:a16="http://schemas.microsoft.com/office/drawing/2014/main" id="{F37594AD-BC36-7A42-86B9-05C7EC36E429}"/>
                </a:ext>
              </a:extLst>
            </p:cNvPr>
            <p:cNvSpPr>
              <a:spLocks noChangeArrowheads="1"/>
            </p:cNvSpPr>
            <p:nvPr/>
          </p:nvSpPr>
          <p:spPr bwMode="auto">
            <a:xfrm rot="5246759">
              <a:off x="2191" y="2388"/>
              <a:ext cx="1290"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선지서</a:t>
              </a:r>
              <a:endParaRPr lang="ko-KR" altLang="en-US" sz="1800" b="1">
                <a:solidFill>
                  <a:srgbClr val="FFFF00"/>
                </a:solidFill>
                <a:latin typeface="Helvetica BlackOblique" charset="0"/>
                <a:ea typeface="굴림" charset="0"/>
                <a:cs typeface="굴림" charset="0"/>
              </a:endParaRPr>
            </a:p>
          </p:txBody>
        </p:sp>
        <p:sp>
          <p:nvSpPr>
            <p:cNvPr id="315415" name="Rectangle 23">
              <a:extLst>
                <a:ext uri="{FF2B5EF4-FFF2-40B4-BE49-F238E27FC236}">
                  <a16:creationId xmlns:a16="http://schemas.microsoft.com/office/drawing/2014/main" id="{9B0E6DB1-DCB2-734F-842D-83710F76A9D0}"/>
                </a:ext>
              </a:extLst>
            </p:cNvPr>
            <p:cNvSpPr>
              <a:spLocks noChangeArrowheads="1"/>
            </p:cNvSpPr>
            <p:nvPr/>
          </p:nvSpPr>
          <p:spPr bwMode="auto">
            <a:xfrm>
              <a:off x="3422" y="3143"/>
              <a:ext cx="1326" cy="21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600" b="1">
                  <a:solidFill>
                    <a:schemeClr val="hlink"/>
                  </a:solidFill>
                  <a:latin typeface="Helvetica BlackOblique" charset="0"/>
                  <a:ea typeface="굴림" charset="0"/>
                  <a:cs typeface="굴림" charset="0"/>
                </a:rPr>
                <a:t>             계시록</a:t>
              </a:r>
              <a:endParaRPr lang="ko-KR" altLang="en-US" sz="1600" b="1">
                <a:solidFill>
                  <a:srgbClr val="FFFF00"/>
                </a:solidFill>
                <a:latin typeface="Helvetica BlackOblique" charset="0"/>
                <a:ea typeface="굴림" charset="0"/>
                <a:cs typeface="굴림" charset="0"/>
              </a:endParaRPr>
            </a:p>
          </p:txBody>
        </p:sp>
        <p:sp>
          <p:nvSpPr>
            <p:cNvPr id="315416" name="Rectangle 24">
              <a:extLst>
                <a:ext uri="{FF2B5EF4-FFF2-40B4-BE49-F238E27FC236}">
                  <a16:creationId xmlns:a16="http://schemas.microsoft.com/office/drawing/2014/main" id="{49C769C2-EFF7-F44A-B456-D603AD354D43}"/>
                </a:ext>
              </a:extLst>
            </p:cNvPr>
            <p:cNvSpPr>
              <a:spLocks noChangeArrowheads="1"/>
            </p:cNvSpPr>
            <p:nvPr/>
          </p:nvSpPr>
          <p:spPr bwMode="auto">
            <a:xfrm rot="3267768">
              <a:off x="1818" y="2522"/>
              <a:ext cx="1118"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시가서</a:t>
              </a:r>
              <a:endParaRPr lang="ko-KR" altLang="en-US" sz="1800" b="1">
                <a:solidFill>
                  <a:srgbClr val="FFFF00"/>
                </a:solidFill>
                <a:latin typeface="Helvetica BlackOblique" charset="0"/>
                <a:ea typeface="굴림" charset="0"/>
                <a:cs typeface="굴림" charset="0"/>
              </a:endParaRPr>
            </a:p>
          </p:txBody>
        </p:sp>
        <p:sp>
          <p:nvSpPr>
            <p:cNvPr id="315417" name="Rectangle 25">
              <a:extLst>
                <a:ext uri="{FF2B5EF4-FFF2-40B4-BE49-F238E27FC236}">
                  <a16:creationId xmlns:a16="http://schemas.microsoft.com/office/drawing/2014/main" id="{B03E2CA7-ED3D-8649-85AE-AB4C43737A73}"/>
                </a:ext>
              </a:extLst>
            </p:cNvPr>
            <p:cNvSpPr>
              <a:spLocks noChangeArrowheads="1"/>
            </p:cNvSpPr>
            <p:nvPr/>
          </p:nvSpPr>
          <p:spPr bwMode="auto">
            <a:xfrm rot="20643327">
              <a:off x="3426" y="2833"/>
              <a:ext cx="902"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chemeClr val="hlink"/>
                  </a:solidFill>
                  <a:latin typeface="Helvetica BlackOblique" charset="0"/>
                  <a:ea typeface="굴림" charset="0"/>
                  <a:cs typeface="굴림" charset="0"/>
                </a:rPr>
                <a:t>        서신서</a:t>
              </a:r>
              <a:endParaRPr lang="ko-KR" altLang="en-US" sz="1800" b="1">
                <a:solidFill>
                  <a:srgbClr val="FFFF00"/>
                </a:solidFill>
                <a:latin typeface="Helvetica BlackOblique" charset="0"/>
                <a:ea typeface="굴림" charset="0"/>
                <a:cs typeface="굴림" charset="0"/>
              </a:endParaRPr>
            </a:p>
          </p:txBody>
        </p:sp>
        <p:sp>
          <p:nvSpPr>
            <p:cNvPr id="315418" name="Rectangle 26">
              <a:extLst>
                <a:ext uri="{FF2B5EF4-FFF2-40B4-BE49-F238E27FC236}">
                  <a16:creationId xmlns:a16="http://schemas.microsoft.com/office/drawing/2014/main" id="{A05E9CCD-5157-8545-9806-03545EA8D419}"/>
                </a:ext>
              </a:extLst>
            </p:cNvPr>
            <p:cNvSpPr>
              <a:spLocks noChangeArrowheads="1"/>
            </p:cNvSpPr>
            <p:nvPr/>
          </p:nvSpPr>
          <p:spPr bwMode="auto">
            <a:xfrm rot="19276533">
              <a:off x="3330" y="2403"/>
              <a:ext cx="816" cy="229"/>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chemeClr val="hlink"/>
                  </a:solidFill>
                  <a:latin typeface="Helvetica BlackOblique" charset="0"/>
                  <a:ea typeface="굴림" charset="0"/>
                  <a:cs typeface="굴림" charset="0"/>
                </a:rPr>
                <a:t>  사도행전</a:t>
              </a:r>
              <a:endParaRPr lang="ko-KR" altLang="en-US" sz="1800" b="1">
                <a:solidFill>
                  <a:srgbClr val="FFFF00"/>
                </a:solidFill>
                <a:latin typeface="Helvetica BlackOblique" charset="0"/>
                <a:ea typeface="굴림" charset="0"/>
                <a:cs typeface="굴림" charset="0"/>
              </a:endParaRPr>
            </a:p>
          </p:txBody>
        </p:sp>
        <p:sp>
          <p:nvSpPr>
            <p:cNvPr id="315419" name="Rectangle 27">
              <a:extLst>
                <a:ext uri="{FF2B5EF4-FFF2-40B4-BE49-F238E27FC236}">
                  <a16:creationId xmlns:a16="http://schemas.microsoft.com/office/drawing/2014/main" id="{00794700-B4B3-B24D-BE44-538A69EBDCCB}"/>
                </a:ext>
              </a:extLst>
            </p:cNvPr>
            <p:cNvSpPr>
              <a:spLocks noChangeArrowheads="1"/>
            </p:cNvSpPr>
            <p:nvPr/>
          </p:nvSpPr>
          <p:spPr bwMode="auto">
            <a:xfrm rot="1755647">
              <a:off x="1460" y="2753"/>
              <a:ext cx="1190" cy="229"/>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역사서</a:t>
              </a:r>
              <a:endParaRPr lang="ko-KR" altLang="en-US" sz="1800" b="1">
                <a:solidFill>
                  <a:srgbClr val="FFFF00"/>
                </a:solidFill>
                <a:latin typeface="Helvetica BlackOblique" charset="0"/>
                <a:ea typeface="굴림" charset="0"/>
                <a:cs typeface="굴림" charset="0"/>
              </a:endParaRPr>
            </a:p>
          </p:txBody>
        </p:sp>
        <p:sp>
          <p:nvSpPr>
            <p:cNvPr id="315420" name="Rectangle 28">
              <a:extLst>
                <a:ext uri="{FF2B5EF4-FFF2-40B4-BE49-F238E27FC236}">
                  <a16:creationId xmlns:a16="http://schemas.microsoft.com/office/drawing/2014/main" id="{6C9B442C-4CB4-964D-9523-AF5083A36899}"/>
                </a:ext>
              </a:extLst>
            </p:cNvPr>
            <p:cNvSpPr>
              <a:spLocks noChangeArrowheads="1"/>
            </p:cNvSpPr>
            <p:nvPr/>
          </p:nvSpPr>
          <p:spPr bwMode="auto">
            <a:xfrm rot="240000">
              <a:off x="1369" y="3047"/>
              <a:ext cx="729"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율법서</a:t>
              </a:r>
              <a:endParaRPr lang="ko-KR" altLang="en-US" sz="1800" b="1">
                <a:solidFill>
                  <a:srgbClr val="FFFF00"/>
                </a:solidFill>
                <a:latin typeface="Helvetica BlackOblique" charset="0"/>
                <a:ea typeface="굴림" charset="0"/>
                <a:cs typeface="굴림" charset="0"/>
              </a:endParaRPr>
            </a:p>
          </p:txBody>
        </p:sp>
        <p:sp>
          <p:nvSpPr>
            <p:cNvPr id="315421" name="Rectangle 29">
              <a:extLst>
                <a:ext uri="{FF2B5EF4-FFF2-40B4-BE49-F238E27FC236}">
                  <a16:creationId xmlns:a16="http://schemas.microsoft.com/office/drawing/2014/main" id="{E48FF5FF-1B15-764A-A9A5-87A059078698}"/>
                </a:ext>
              </a:extLst>
            </p:cNvPr>
            <p:cNvSpPr>
              <a:spLocks noChangeArrowheads="1"/>
            </p:cNvSpPr>
            <p:nvPr/>
          </p:nvSpPr>
          <p:spPr bwMode="auto">
            <a:xfrm rot="18254599">
              <a:off x="2907" y="2044"/>
              <a:ext cx="1222"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chemeClr val="hlink"/>
                  </a:solidFill>
                  <a:latin typeface="Helvetica BlackOblique" charset="0"/>
                  <a:ea typeface="굴림" charset="0"/>
                  <a:cs typeface="굴림" charset="0"/>
                </a:rPr>
                <a:t>      복음서</a:t>
              </a:r>
              <a:endParaRPr lang="ko-KR" altLang="en-US" sz="1800" b="1">
                <a:solidFill>
                  <a:srgbClr val="FFFF00"/>
                </a:solidFill>
                <a:latin typeface="Helvetica BlackOblique" charset="0"/>
                <a:ea typeface="굴림" charset="0"/>
                <a:cs typeface="굴림" charset="0"/>
              </a:endParaRPr>
            </a:p>
          </p:txBody>
        </p:sp>
      </p:grpSp>
      <p:sp>
        <p:nvSpPr>
          <p:cNvPr id="315422" name="Line 30">
            <a:extLst>
              <a:ext uri="{FF2B5EF4-FFF2-40B4-BE49-F238E27FC236}">
                <a16:creationId xmlns:a16="http://schemas.microsoft.com/office/drawing/2014/main" id="{F70F166D-4AE0-CB47-A12C-A00AC61A64FD}"/>
              </a:ext>
            </a:extLst>
          </p:cNvPr>
          <p:cNvSpPr>
            <a:spLocks noChangeShapeType="1"/>
          </p:cNvSpPr>
          <p:nvPr/>
        </p:nvSpPr>
        <p:spPr bwMode="auto">
          <a:xfrm>
            <a:off x="7593013" y="4424363"/>
            <a:ext cx="969962"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15424" name="Rectangle 32">
            <a:extLst>
              <a:ext uri="{FF2B5EF4-FFF2-40B4-BE49-F238E27FC236}">
                <a16:creationId xmlns:a16="http://schemas.microsoft.com/office/drawing/2014/main" id="{1492FCE1-A1B3-DB41-AAA6-08ACCFE78474}"/>
              </a:ext>
            </a:extLst>
          </p:cNvPr>
          <p:cNvSpPr>
            <a:spLocks noChangeArrowheads="1"/>
          </p:cNvSpPr>
          <p:nvPr/>
        </p:nvSpPr>
        <p:spPr bwMode="auto">
          <a:xfrm>
            <a:off x="4322763" y="5540375"/>
            <a:ext cx="2333625" cy="698500"/>
          </a:xfrm>
          <a:prstGeom prst="rect">
            <a:avLst/>
          </a:prstGeom>
          <a:noFill/>
          <a:ln>
            <a:noFill/>
          </a:ln>
          <a:effectLst>
            <a:outerShdw blurRad="63500" dist="63500" dir="3187806"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defRPr/>
            </a:pPr>
            <a:r>
              <a:rPr lang="en-US" altLang="ko-KR" sz="2000" b="1">
                <a:solidFill>
                  <a:srgbClr val="2F6AFD"/>
                </a:solidFill>
                <a:latin typeface="Lucida Handwriting" charset="0"/>
                <a:ea typeface="굴림" charset="0"/>
                <a:cs typeface="굴림" charset="0"/>
              </a:rPr>
              <a:t>2</a:t>
            </a:r>
            <a:r>
              <a:rPr lang="ko-KR" altLang="en-US" sz="2000" b="1">
                <a:solidFill>
                  <a:srgbClr val="2F6AFD"/>
                </a:solidFill>
                <a:latin typeface="Lucida Handwriting" charset="0"/>
                <a:ea typeface="굴림" charset="0"/>
                <a:cs typeface="굴림" charset="0"/>
              </a:rPr>
              <a:t>대의  망원경</a:t>
            </a:r>
            <a:endParaRPr lang="ko-KR" altLang="en-US" sz="2000" b="1" u="sng">
              <a:solidFill>
                <a:srgbClr val="2F6AFD"/>
              </a:solidFill>
              <a:latin typeface="Lucida Handwriting" charset="0"/>
              <a:ea typeface="굴림" charset="0"/>
              <a:cs typeface="굴림" charset="0"/>
            </a:endParaRPr>
          </a:p>
          <a:p>
            <a:pPr algn="l">
              <a:defRPr/>
            </a:pPr>
            <a:r>
              <a:rPr lang="en-US" altLang="ko-KR" sz="2000" b="1">
                <a:solidFill>
                  <a:srgbClr val="2F6AFD"/>
                </a:solidFill>
                <a:latin typeface="Lucida Handwriting" charset="0"/>
                <a:ea typeface="굴림" charset="0"/>
                <a:cs typeface="굴림" charset="0"/>
              </a:rPr>
              <a:t>1</a:t>
            </a:r>
            <a:r>
              <a:rPr lang="ko-KR" altLang="en-US" sz="2000" b="1">
                <a:solidFill>
                  <a:srgbClr val="2F6AFD"/>
                </a:solidFill>
                <a:latin typeface="Lucida Handwriting" charset="0"/>
                <a:ea typeface="굴림" charset="0"/>
                <a:cs typeface="굴림" charset="0"/>
              </a:rPr>
              <a:t>대의  현미경</a:t>
            </a:r>
            <a:endParaRPr lang="ko-KR" altLang="en-US" sz="2000" b="1" u="sng">
              <a:solidFill>
                <a:srgbClr val="2F6AFD"/>
              </a:solidFill>
              <a:latin typeface="Lucida Handwriting" charset="0"/>
              <a:ea typeface="굴림" charset="0"/>
              <a:cs typeface="굴림" charset="0"/>
            </a:endParaRPr>
          </a:p>
        </p:txBody>
      </p:sp>
      <p:sp>
        <p:nvSpPr>
          <p:cNvPr id="315425" name="Rectangle 33">
            <a:extLst>
              <a:ext uri="{FF2B5EF4-FFF2-40B4-BE49-F238E27FC236}">
                <a16:creationId xmlns:a16="http://schemas.microsoft.com/office/drawing/2014/main" id="{2A3330C4-A32E-0941-A486-5B44392CF7E2}"/>
              </a:ext>
            </a:extLst>
          </p:cNvPr>
          <p:cNvSpPr>
            <a:spLocks noChangeArrowheads="1"/>
          </p:cNvSpPr>
          <p:nvPr/>
        </p:nvSpPr>
        <p:spPr bwMode="auto">
          <a:xfrm>
            <a:off x="1597025" y="5768975"/>
            <a:ext cx="2420938" cy="4540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400" b="1">
                <a:solidFill>
                  <a:srgbClr val="2F6AFD"/>
                </a:solidFill>
                <a:latin typeface="Lucida Handwriting" charset="0"/>
                <a:ea typeface="굴림" charset="0"/>
                <a:cs typeface="굴림" charset="0"/>
              </a:rPr>
              <a:t>현미경</a:t>
            </a:r>
          </a:p>
        </p:txBody>
      </p:sp>
      <p:sp>
        <p:nvSpPr>
          <p:cNvPr id="315426" name="Line 34">
            <a:extLst>
              <a:ext uri="{FF2B5EF4-FFF2-40B4-BE49-F238E27FC236}">
                <a16:creationId xmlns:a16="http://schemas.microsoft.com/office/drawing/2014/main" id="{E532B900-6C26-C549-8CEC-763D800CCA56}"/>
              </a:ext>
            </a:extLst>
          </p:cNvPr>
          <p:cNvSpPr>
            <a:spLocks noChangeShapeType="1"/>
          </p:cNvSpPr>
          <p:nvPr/>
        </p:nvSpPr>
        <p:spPr bwMode="auto">
          <a:xfrm>
            <a:off x="671513" y="3311525"/>
            <a:ext cx="969962"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15427" name="Rectangle 35">
            <a:extLst>
              <a:ext uri="{FF2B5EF4-FFF2-40B4-BE49-F238E27FC236}">
                <a16:creationId xmlns:a16="http://schemas.microsoft.com/office/drawing/2014/main" id="{608B3359-9C8A-C449-90EB-D9A835B89289}"/>
              </a:ext>
            </a:extLst>
          </p:cNvPr>
          <p:cNvSpPr>
            <a:spLocks noChangeArrowheads="1"/>
          </p:cNvSpPr>
          <p:nvPr/>
        </p:nvSpPr>
        <p:spPr bwMode="auto">
          <a:xfrm>
            <a:off x="3421063" y="169863"/>
            <a:ext cx="1633537" cy="393700"/>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000" b="1">
                <a:solidFill>
                  <a:srgbClr val="FFFF00"/>
                </a:solidFill>
                <a:latin typeface="Lucida Handwriting" charset="0"/>
                <a:ea typeface="굴림" charset="0"/>
                <a:cs typeface="굴림" charset="0"/>
              </a:rPr>
              <a:t>1600 </a:t>
            </a:r>
            <a:r>
              <a:rPr lang="ko-KR" altLang="en-US" sz="2000" b="1">
                <a:solidFill>
                  <a:srgbClr val="FFFF00"/>
                </a:solidFill>
                <a:latin typeface="Lucida Handwriting" charset="0"/>
                <a:ea typeface="굴림" charset="0"/>
                <a:cs typeface="굴림" charset="0"/>
              </a:rPr>
              <a:t>년 동안</a:t>
            </a:r>
          </a:p>
        </p:txBody>
      </p:sp>
      <p:sp>
        <p:nvSpPr>
          <p:cNvPr id="315428" name="Rectangle 36">
            <a:extLst>
              <a:ext uri="{FF2B5EF4-FFF2-40B4-BE49-F238E27FC236}">
                <a16:creationId xmlns:a16="http://schemas.microsoft.com/office/drawing/2014/main" id="{63345E67-C289-7648-A74B-EDE8F4D4F2DA}"/>
              </a:ext>
            </a:extLst>
          </p:cNvPr>
          <p:cNvSpPr>
            <a:spLocks noChangeArrowheads="1"/>
          </p:cNvSpPr>
          <p:nvPr/>
        </p:nvSpPr>
        <p:spPr bwMode="auto">
          <a:xfrm>
            <a:off x="3414713" y="531813"/>
            <a:ext cx="1633537" cy="393700"/>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en-US" altLang="ko-KR" sz="2000" b="1">
                <a:solidFill>
                  <a:srgbClr val="FFFF00"/>
                </a:solidFill>
                <a:latin typeface="Lucida Handwriting" charset="0"/>
                <a:ea typeface="굴림" charset="0"/>
                <a:cs typeface="굴림" charset="0"/>
              </a:rPr>
              <a:t>40 </a:t>
            </a:r>
            <a:r>
              <a:rPr lang="ko-KR" altLang="en-US" sz="2000" b="1">
                <a:solidFill>
                  <a:srgbClr val="FFFF00"/>
                </a:solidFill>
                <a:latin typeface="Lucida Handwriting" charset="0"/>
                <a:ea typeface="굴림" charset="0"/>
                <a:cs typeface="굴림" charset="0"/>
              </a:rPr>
              <a:t>저자들</a:t>
            </a:r>
          </a:p>
        </p:txBody>
      </p:sp>
      <p:sp>
        <p:nvSpPr>
          <p:cNvPr id="315429" name="Rectangle 37">
            <a:extLst>
              <a:ext uri="{FF2B5EF4-FFF2-40B4-BE49-F238E27FC236}">
                <a16:creationId xmlns:a16="http://schemas.microsoft.com/office/drawing/2014/main" id="{F93E00E1-15D3-1847-9D77-FE5B2E769DCC}"/>
              </a:ext>
            </a:extLst>
          </p:cNvPr>
          <p:cNvSpPr>
            <a:spLocks noChangeArrowheads="1"/>
          </p:cNvSpPr>
          <p:nvPr/>
        </p:nvSpPr>
        <p:spPr bwMode="auto">
          <a:xfrm>
            <a:off x="3605213" y="968375"/>
            <a:ext cx="1751012" cy="33337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600" b="1">
                <a:solidFill>
                  <a:srgbClr val="2F6AFD"/>
                </a:solidFill>
                <a:latin typeface="Times" charset="0"/>
                <a:ea typeface="굴림" charset="0"/>
                <a:cs typeface="굴림" charset="0"/>
              </a:rPr>
              <a:t>한 가지 주제</a:t>
            </a:r>
            <a:r>
              <a:rPr lang="en-US" altLang="ko-KR" sz="1600" b="1">
                <a:solidFill>
                  <a:srgbClr val="2F6AFD"/>
                </a:solidFill>
                <a:latin typeface="Times" charset="0"/>
                <a:ea typeface="굴림" charset="0"/>
                <a:cs typeface="굴림" charset="0"/>
              </a:rPr>
              <a:t>:</a:t>
            </a:r>
          </a:p>
        </p:txBody>
      </p:sp>
      <p:sp>
        <p:nvSpPr>
          <p:cNvPr id="315430" name="Rectangle 38">
            <a:extLst>
              <a:ext uri="{FF2B5EF4-FFF2-40B4-BE49-F238E27FC236}">
                <a16:creationId xmlns:a16="http://schemas.microsoft.com/office/drawing/2014/main" id="{DCE1A007-0537-D848-AA11-F11DF45D1DC5}"/>
              </a:ext>
            </a:extLst>
          </p:cNvPr>
          <p:cNvSpPr>
            <a:spLocks noChangeArrowheads="1"/>
          </p:cNvSpPr>
          <p:nvPr/>
        </p:nvSpPr>
        <p:spPr bwMode="auto">
          <a:xfrm>
            <a:off x="2743200" y="1179513"/>
            <a:ext cx="3181350" cy="393700"/>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000" b="1">
                <a:solidFill>
                  <a:srgbClr val="2F6AFD"/>
                </a:solidFill>
                <a:latin typeface="Lucida Handwriting" charset="0"/>
                <a:ea typeface="굴림" charset="0"/>
                <a:cs typeface="굴림" charset="0"/>
              </a:rPr>
              <a:t>하나님의 영광</a:t>
            </a:r>
            <a:endParaRPr lang="en-US" altLang="ko-KR" sz="2000" b="1">
              <a:solidFill>
                <a:srgbClr val="2F6AFD"/>
              </a:solidFill>
              <a:latin typeface="Lucida Handwriting" charset="0"/>
              <a:ea typeface="굴림" charset="0"/>
              <a:cs typeface="굴림" charset="0"/>
            </a:endParaRPr>
          </a:p>
        </p:txBody>
      </p:sp>
      <p:grpSp>
        <p:nvGrpSpPr>
          <p:cNvPr id="30749" name="Group 70">
            <a:extLst>
              <a:ext uri="{FF2B5EF4-FFF2-40B4-BE49-F238E27FC236}">
                <a16:creationId xmlns:a16="http://schemas.microsoft.com/office/drawing/2014/main" id="{716D3EC0-6A8E-714E-A850-860184E44006}"/>
              </a:ext>
            </a:extLst>
          </p:cNvPr>
          <p:cNvGrpSpPr>
            <a:grpSpLocks/>
          </p:cNvGrpSpPr>
          <p:nvPr/>
        </p:nvGrpSpPr>
        <p:grpSpPr bwMode="auto">
          <a:xfrm>
            <a:off x="693738" y="992188"/>
            <a:ext cx="7705725" cy="525462"/>
            <a:chOff x="428" y="441"/>
            <a:chExt cx="4854" cy="331"/>
          </a:xfrm>
        </p:grpSpPr>
        <p:sp>
          <p:nvSpPr>
            <p:cNvPr id="315431" name="Rectangle 39">
              <a:extLst>
                <a:ext uri="{FF2B5EF4-FFF2-40B4-BE49-F238E27FC236}">
                  <a16:creationId xmlns:a16="http://schemas.microsoft.com/office/drawing/2014/main" id="{B6590955-3090-8F46-93DE-648CFA703101}"/>
                </a:ext>
              </a:extLst>
            </p:cNvPr>
            <p:cNvSpPr>
              <a:spLocks noChangeArrowheads="1"/>
            </p:cNvSpPr>
            <p:nvPr/>
          </p:nvSpPr>
          <p:spPr bwMode="auto">
            <a:xfrm>
              <a:off x="4288" y="447"/>
              <a:ext cx="994" cy="325"/>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defRPr/>
              </a:pPr>
              <a:r>
                <a:rPr lang="ko-KR" altLang="en-US" sz="2800" b="1">
                  <a:solidFill>
                    <a:srgbClr val="2F6AFD"/>
                  </a:solidFill>
                  <a:latin typeface="Lucida Handwriting" charset="0"/>
                  <a:ea typeface="굴림" charset="0"/>
                  <a:cs typeface="굴림" charset="0"/>
                </a:rPr>
                <a:t>신약성경</a:t>
              </a:r>
              <a:endParaRPr lang="en-US" altLang="ko-KR" sz="2800" b="1">
                <a:solidFill>
                  <a:srgbClr val="2F6AFD"/>
                </a:solidFill>
                <a:latin typeface="Lucida Handwriting" charset="0"/>
                <a:ea typeface="굴림" charset="0"/>
                <a:cs typeface="굴림" charset="0"/>
              </a:endParaRPr>
            </a:p>
          </p:txBody>
        </p:sp>
        <p:sp>
          <p:nvSpPr>
            <p:cNvPr id="315432" name="Rectangle 40">
              <a:extLst>
                <a:ext uri="{FF2B5EF4-FFF2-40B4-BE49-F238E27FC236}">
                  <a16:creationId xmlns:a16="http://schemas.microsoft.com/office/drawing/2014/main" id="{5D0323B5-BD12-A347-80CD-151729033C61}"/>
                </a:ext>
              </a:extLst>
            </p:cNvPr>
            <p:cNvSpPr>
              <a:spLocks noChangeArrowheads="1"/>
            </p:cNvSpPr>
            <p:nvPr/>
          </p:nvSpPr>
          <p:spPr bwMode="auto">
            <a:xfrm>
              <a:off x="428" y="441"/>
              <a:ext cx="1056" cy="325"/>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defRPr/>
              </a:pPr>
              <a:r>
                <a:rPr lang="ko-KR" altLang="en-US" sz="2800" b="1">
                  <a:solidFill>
                    <a:srgbClr val="2F6AFD"/>
                  </a:solidFill>
                  <a:latin typeface="Lucida Handwriting" charset="0"/>
                  <a:ea typeface="굴림" charset="0"/>
                  <a:cs typeface="굴림" charset="0"/>
                </a:rPr>
                <a:t> 구약성경</a:t>
              </a:r>
              <a:endParaRPr lang="en-US" altLang="ko-KR" sz="2800" b="1">
                <a:solidFill>
                  <a:srgbClr val="2F6AFD"/>
                </a:solidFill>
                <a:latin typeface="Lucida Handwriting" charset="0"/>
                <a:ea typeface="굴림" charset="0"/>
                <a:cs typeface="굴림" charset="0"/>
              </a:endParaRPr>
            </a:p>
          </p:txBody>
        </p:sp>
      </p:grpSp>
      <p:sp>
        <p:nvSpPr>
          <p:cNvPr id="315433" name="Rectangle 41">
            <a:extLst>
              <a:ext uri="{FF2B5EF4-FFF2-40B4-BE49-F238E27FC236}">
                <a16:creationId xmlns:a16="http://schemas.microsoft.com/office/drawing/2014/main" id="{8204A0F9-C89E-884C-BF1B-2AF88D01C3BB}"/>
              </a:ext>
            </a:extLst>
          </p:cNvPr>
          <p:cNvSpPr>
            <a:spLocks noChangeArrowheads="1"/>
          </p:cNvSpPr>
          <p:nvPr/>
        </p:nvSpPr>
        <p:spPr bwMode="auto">
          <a:xfrm>
            <a:off x="6311900" y="2017713"/>
            <a:ext cx="2514600"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ko-KR" altLang="en-US" sz="2400" b="1">
                <a:solidFill>
                  <a:srgbClr val="FFFF00"/>
                </a:solidFill>
                <a:latin typeface="Lucida Handwriting" panose="03010101010101010101" pitchFamily="66" charset="77"/>
                <a:ea typeface="굴림" panose="020B0600000101010101" pitchFamily="34" charset="-127"/>
              </a:rPr>
              <a:t>  </a:t>
            </a:r>
            <a:r>
              <a:rPr lang="ko-KR" altLang="en-US" sz="2400" b="1">
                <a:solidFill>
                  <a:srgbClr val="2F6AFD"/>
                </a:solidFill>
                <a:latin typeface="Lucida Handwriting" panose="03010101010101010101" pitchFamily="66" charset="77"/>
                <a:ea typeface="굴림" panose="020B0600000101010101" pitchFamily="34" charset="-127"/>
              </a:rPr>
              <a:t>“</a:t>
            </a:r>
            <a:r>
              <a:rPr lang="en-US" altLang="ko-KR" sz="2400" b="1">
                <a:solidFill>
                  <a:srgbClr val="2F6AFD"/>
                </a:solidFill>
                <a:latin typeface="Lucida Handwriting" panose="03010101010101010101" pitchFamily="66" charset="77"/>
                <a:ea typeface="굴림" panose="020B0600000101010101" pitchFamily="34" charset="-127"/>
              </a:rPr>
              <a:t>27” </a:t>
            </a:r>
            <a:r>
              <a:rPr lang="ko-KR" altLang="en-US" sz="2400" b="1">
                <a:solidFill>
                  <a:srgbClr val="2F6AFD"/>
                </a:solidFill>
                <a:latin typeface="Lucida Handwriting" panose="03010101010101010101" pitchFamily="66" charset="77"/>
                <a:ea typeface="굴림" panose="020B0600000101010101" pitchFamily="34" charset="-127"/>
              </a:rPr>
              <a:t>권</a:t>
            </a:r>
          </a:p>
        </p:txBody>
      </p:sp>
      <p:sp>
        <p:nvSpPr>
          <p:cNvPr id="315434" name="Rectangle 42">
            <a:extLst>
              <a:ext uri="{FF2B5EF4-FFF2-40B4-BE49-F238E27FC236}">
                <a16:creationId xmlns:a16="http://schemas.microsoft.com/office/drawing/2014/main" id="{2FDA8C13-8CA8-AE43-8BC8-2C53F21EE22A}"/>
              </a:ext>
            </a:extLst>
          </p:cNvPr>
          <p:cNvSpPr>
            <a:spLocks noChangeArrowheads="1"/>
          </p:cNvSpPr>
          <p:nvPr/>
        </p:nvSpPr>
        <p:spPr bwMode="auto">
          <a:xfrm>
            <a:off x="312738" y="2030413"/>
            <a:ext cx="1208087"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l"/>
            <a:r>
              <a:rPr lang="ko-KR" altLang="en-US" sz="2400" b="1">
                <a:solidFill>
                  <a:srgbClr val="2F6AFD"/>
                </a:solidFill>
                <a:latin typeface="Lucida Handwriting" panose="03010101010101010101" pitchFamily="66" charset="77"/>
                <a:ea typeface="굴림" panose="020B0600000101010101" pitchFamily="34" charset="-127"/>
              </a:rPr>
              <a:t>“</a:t>
            </a:r>
            <a:r>
              <a:rPr lang="en-US" altLang="ko-KR" sz="2400" b="1">
                <a:solidFill>
                  <a:srgbClr val="2F6AFD"/>
                </a:solidFill>
                <a:latin typeface="Lucida Handwriting" panose="03010101010101010101" pitchFamily="66" charset="77"/>
                <a:ea typeface="굴림" panose="020B0600000101010101" pitchFamily="34" charset="-127"/>
              </a:rPr>
              <a:t>39” </a:t>
            </a:r>
            <a:r>
              <a:rPr lang="ko-KR" altLang="en-US" sz="2400" b="1">
                <a:solidFill>
                  <a:srgbClr val="2F6AFD"/>
                </a:solidFill>
                <a:latin typeface="Lucida Handwriting" panose="03010101010101010101" pitchFamily="66" charset="77"/>
                <a:ea typeface="굴림" panose="020B0600000101010101" pitchFamily="34" charset="-127"/>
              </a:rPr>
              <a:t>권</a:t>
            </a:r>
          </a:p>
        </p:txBody>
      </p:sp>
      <p:sp>
        <p:nvSpPr>
          <p:cNvPr id="315435" name="Rectangle 43">
            <a:extLst>
              <a:ext uri="{FF2B5EF4-FFF2-40B4-BE49-F238E27FC236}">
                <a16:creationId xmlns:a16="http://schemas.microsoft.com/office/drawing/2014/main" id="{86159FDA-C54E-0C47-BCA9-7A33548D8A55}"/>
              </a:ext>
            </a:extLst>
          </p:cNvPr>
          <p:cNvSpPr>
            <a:spLocks noChangeArrowheads="1"/>
          </p:cNvSpPr>
          <p:nvPr/>
        </p:nvSpPr>
        <p:spPr bwMode="auto">
          <a:xfrm>
            <a:off x="396875" y="2716213"/>
            <a:ext cx="1374775"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ko-KR" altLang="en-US" sz="2400" b="1">
                <a:solidFill>
                  <a:srgbClr val="2F6AFD"/>
                </a:solidFill>
                <a:latin typeface="Lucida Handwriting" charset="0"/>
                <a:ea typeface="굴림" charset="0"/>
                <a:cs typeface="굴림" charset="0"/>
              </a:rPr>
              <a:t>히브리어</a:t>
            </a:r>
          </a:p>
        </p:txBody>
      </p:sp>
      <p:sp>
        <p:nvSpPr>
          <p:cNvPr id="315436" name="Rectangle 44">
            <a:extLst>
              <a:ext uri="{FF2B5EF4-FFF2-40B4-BE49-F238E27FC236}">
                <a16:creationId xmlns:a16="http://schemas.microsoft.com/office/drawing/2014/main" id="{96E4ADA5-D165-774F-BA1F-44D8500C50DA}"/>
              </a:ext>
            </a:extLst>
          </p:cNvPr>
          <p:cNvSpPr>
            <a:spLocks noChangeArrowheads="1"/>
          </p:cNvSpPr>
          <p:nvPr/>
        </p:nvSpPr>
        <p:spPr bwMode="auto">
          <a:xfrm>
            <a:off x="7392988" y="2716213"/>
            <a:ext cx="1076325"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ko-KR" altLang="en-US" sz="2400" b="1">
                <a:solidFill>
                  <a:srgbClr val="2F6AFD"/>
                </a:solidFill>
                <a:latin typeface="Lucida Handwriting" charset="0"/>
                <a:ea typeface="굴림" charset="0"/>
                <a:cs typeface="굴림" charset="0"/>
              </a:rPr>
              <a:t>헬라어</a:t>
            </a:r>
          </a:p>
        </p:txBody>
      </p:sp>
      <p:sp>
        <p:nvSpPr>
          <p:cNvPr id="315437" name="Rectangle 45">
            <a:extLst>
              <a:ext uri="{FF2B5EF4-FFF2-40B4-BE49-F238E27FC236}">
                <a16:creationId xmlns:a16="http://schemas.microsoft.com/office/drawing/2014/main" id="{BEB6C3E8-B1EB-7C47-B25E-73BC1894B13D}"/>
              </a:ext>
            </a:extLst>
          </p:cNvPr>
          <p:cNvSpPr>
            <a:spLocks noChangeArrowheads="1"/>
          </p:cNvSpPr>
          <p:nvPr/>
        </p:nvSpPr>
        <p:spPr bwMode="auto">
          <a:xfrm>
            <a:off x="7302500" y="3384550"/>
            <a:ext cx="946150"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ko-KR" altLang="en-US" sz="2400" b="1">
                <a:solidFill>
                  <a:srgbClr val="2F6AFD"/>
                </a:solidFill>
                <a:latin typeface="Lucida Handwriting" charset="0"/>
                <a:ea typeface="굴림" charset="0"/>
                <a:cs typeface="굴림" charset="0"/>
              </a:rPr>
              <a:t>은혜</a:t>
            </a:r>
            <a:r>
              <a:rPr lang="en-US" altLang="ko-KR" sz="2400" b="1">
                <a:solidFill>
                  <a:srgbClr val="2F6AFD"/>
                </a:solidFill>
                <a:latin typeface="Lucida Handwriting" charset="0"/>
                <a:ea typeface="굴림" charset="0"/>
                <a:cs typeface="굴림" charset="0"/>
              </a:rPr>
              <a:t>/</a:t>
            </a:r>
            <a:r>
              <a:rPr lang="en-US" altLang="ko-KR" sz="2400" b="1">
                <a:solidFill>
                  <a:srgbClr val="FFFF00"/>
                </a:solidFill>
                <a:latin typeface="Lucida Handwriting" charset="0"/>
                <a:ea typeface="굴림" charset="0"/>
                <a:cs typeface="굴림" charset="0"/>
              </a:rPr>
              <a:t> </a:t>
            </a:r>
            <a:endParaRPr lang="en-US" altLang="ko-KR" sz="1800" b="1">
              <a:solidFill>
                <a:srgbClr val="FFFF00"/>
              </a:solidFill>
              <a:latin typeface="Lucida Handwriting" charset="0"/>
              <a:ea typeface="굴림" charset="0"/>
              <a:cs typeface="굴림" charset="0"/>
            </a:endParaRPr>
          </a:p>
        </p:txBody>
      </p:sp>
      <p:sp>
        <p:nvSpPr>
          <p:cNvPr id="315438" name="Rectangle 46">
            <a:extLst>
              <a:ext uri="{FF2B5EF4-FFF2-40B4-BE49-F238E27FC236}">
                <a16:creationId xmlns:a16="http://schemas.microsoft.com/office/drawing/2014/main" id="{C472143F-A255-F347-97BD-510D0F05FD09}"/>
              </a:ext>
            </a:extLst>
          </p:cNvPr>
          <p:cNvSpPr>
            <a:spLocks noChangeArrowheads="1"/>
          </p:cNvSpPr>
          <p:nvPr/>
        </p:nvSpPr>
        <p:spPr bwMode="auto">
          <a:xfrm>
            <a:off x="509588" y="3386138"/>
            <a:ext cx="1136650"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tabLst>
                <a:tab pos="460375" algn="l"/>
              </a:tabLst>
              <a:defRPr/>
            </a:pPr>
            <a:r>
              <a:rPr lang="ko-KR" altLang="en-US" sz="2400" b="1">
                <a:solidFill>
                  <a:srgbClr val="2F6AFD"/>
                </a:solidFill>
                <a:latin typeface="Lucida Handwriting" charset="0"/>
                <a:ea typeface="굴림" charset="0"/>
                <a:cs typeface="굴림" charset="0"/>
              </a:rPr>
              <a:t>율법</a:t>
            </a:r>
            <a:r>
              <a:rPr lang="en-US" altLang="ko-KR" sz="2400" b="1">
                <a:solidFill>
                  <a:srgbClr val="2F6AFD"/>
                </a:solidFill>
                <a:latin typeface="Lucida Handwriting" charset="0"/>
                <a:ea typeface="굴림" charset="0"/>
                <a:cs typeface="굴림" charset="0"/>
              </a:rPr>
              <a:t>/</a:t>
            </a:r>
            <a:endParaRPr lang="en-US" altLang="ko-KR" sz="1800" b="1">
              <a:solidFill>
                <a:srgbClr val="2F6AFD"/>
              </a:solidFill>
              <a:latin typeface="Lucida Handwriting" charset="0"/>
              <a:ea typeface="굴림" charset="0"/>
              <a:cs typeface="굴림" charset="0"/>
            </a:endParaRPr>
          </a:p>
        </p:txBody>
      </p:sp>
      <p:sp>
        <p:nvSpPr>
          <p:cNvPr id="315439" name="Rectangle 47">
            <a:extLst>
              <a:ext uri="{FF2B5EF4-FFF2-40B4-BE49-F238E27FC236}">
                <a16:creationId xmlns:a16="http://schemas.microsoft.com/office/drawing/2014/main" id="{BA9E83E3-14D1-534C-8592-25845FDE2BDE}"/>
              </a:ext>
            </a:extLst>
          </p:cNvPr>
          <p:cNvSpPr>
            <a:spLocks noChangeArrowheads="1"/>
          </p:cNvSpPr>
          <p:nvPr/>
        </p:nvSpPr>
        <p:spPr bwMode="auto">
          <a:xfrm>
            <a:off x="-57150" y="4491038"/>
            <a:ext cx="1976438" cy="4540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400" b="1">
                <a:solidFill>
                  <a:srgbClr val="2F6AFD"/>
                </a:solidFill>
                <a:latin typeface="Lucida Handwriting" charset="0"/>
                <a:ea typeface="굴림" charset="0"/>
                <a:cs typeface="굴림" charset="0"/>
              </a:rPr>
              <a:t>망원경</a:t>
            </a:r>
          </a:p>
        </p:txBody>
      </p:sp>
      <p:sp>
        <p:nvSpPr>
          <p:cNvPr id="315440" name="Rectangle 48">
            <a:extLst>
              <a:ext uri="{FF2B5EF4-FFF2-40B4-BE49-F238E27FC236}">
                <a16:creationId xmlns:a16="http://schemas.microsoft.com/office/drawing/2014/main" id="{BA6441CE-F7B9-5940-919D-7AE5C227441C}"/>
              </a:ext>
            </a:extLst>
          </p:cNvPr>
          <p:cNvSpPr>
            <a:spLocks noChangeArrowheads="1"/>
          </p:cNvSpPr>
          <p:nvPr/>
        </p:nvSpPr>
        <p:spPr bwMode="auto">
          <a:xfrm>
            <a:off x="7091363" y="4510088"/>
            <a:ext cx="2152650" cy="4540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400" b="1">
                <a:solidFill>
                  <a:srgbClr val="2F6AFD"/>
                </a:solidFill>
                <a:latin typeface="Lucida Handwriting" charset="0"/>
                <a:ea typeface="굴림" charset="0"/>
                <a:cs typeface="굴림" charset="0"/>
              </a:rPr>
              <a:t>망원경</a:t>
            </a:r>
          </a:p>
        </p:txBody>
      </p:sp>
      <p:sp>
        <p:nvSpPr>
          <p:cNvPr id="315441" name="Rectangle 49">
            <a:extLst>
              <a:ext uri="{FF2B5EF4-FFF2-40B4-BE49-F238E27FC236}">
                <a16:creationId xmlns:a16="http://schemas.microsoft.com/office/drawing/2014/main" id="{E3E85220-B85B-BD46-BE94-EB1132BB3806}"/>
              </a:ext>
            </a:extLst>
          </p:cNvPr>
          <p:cNvSpPr>
            <a:spLocks noChangeArrowheads="1"/>
          </p:cNvSpPr>
          <p:nvPr/>
        </p:nvSpPr>
        <p:spPr bwMode="auto">
          <a:xfrm>
            <a:off x="-85725" y="5184775"/>
            <a:ext cx="1831975" cy="4540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400" b="1">
                <a:solidFill>
                  <a:srgbClr val="2F6AFD"/>
                </a:solidFill>
                <a:latin typeface="Lucida Handwriting" charset="0"/>
                <a:ea typeface="굴림" charset="0"/>
                <a:cs typeface="굴림" charset="0"/>
              </a:rPr>
              <a:t>영원 과거</a:t>
            </a:r>
            <a:endParaRPr lang="en-US" altLang="ko-KR" sz="2400" b="1">
              <a:solidFill>
                <a:srgbClr val="2F6AFD"/>
              </a:solidFill>
              <a:latin typeface="Lucida Handwriting" charset="0"/>
              <a:ea typeface="굴림" charset="0"/>
              <a:cs typeface="굴림" charset="0"/>
            </a:endParaRPr>
          </a:p>
        </p:txBody>
      </p:sp>
      <p:sp>
        <p:nvSpPr>
          <p:cNvPr id="315442" name="Rectangle 50">
            <a:extLst>
              <a:ext uri="{FF2B5EF4-FFF2-40B4-BE49-F238E27FC236}">
                <a16:creationId xmlns:a16="http://schemas.microsoft.com/office/drawing/2014/main" id="{5AED1BA8-03A8-2A41-8BDD-717DB93BC95E}"/>
              </a:ext>
            </a:extLst>
          </p:cNvPr>
          <p:cNvSpPr>
            <a:spLocks noChangeArrowheads="1"/>
          </p:cNvSpPr>
          <p:nvPr/>
        </p:nvSpPr>
        <p:spPr bwMode="auto">
          <a:xfrm>
            <a:off x="7278688" y="5184775"/>
            <a:ext cx="1814512" cy="4540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400" b="1">
                <a:solidFill>
                  <a:srgbClr val="2F6AFD"/>
                </a:solidFill>
                <a:latin typeface="Lucida Handwriting" charset="0"/>
                <a:ea typeface="굴림" charset="0"/>
                <a:cs typeface="굴림" charset="0"/>
              </a:rPr>
              <a:t>영원 미래</a:t>
            </a:r>
            <a:endParaRPr lang="en-US" altLang="ko-KR" sz="2400" b="1">
              <a:solidFill>
                <a:srgbClr val="2F6AFD"/>
              </a:solidFill>
              <a:latin typeface="Lucida Handwriting" charset="0"/>
              <a:ea typeface="굴림" charset="0"/>
              <a:cs typeface="굴림" charset="0"/>
            </a:endParaRPr>
          </a:p>
        </p:txBody>
      </p:sp>
      <p:sp>
        <p:nvSpPr>
          <p:cNvPr id="315443" name="Text Box 51">
            <a:extLst>
              <a:ext uri="{FF2B5EF4-FFF2-40B4-BE49-F238E27FC236}">
                <a16:creationId xmlns:a16="http://schemas.microsoft.com/office/drawing/2014/main" id="{36CB1DA4-0AB7-B945-9D47-7653075C1DCF}"/>
              </a:ext>
            </a:extLst>
          </p:cNvPr>
          <p:cNvSpPr txBox="1">
            <a:spLocks noChangeArrowheads="1"/>
          </p:cNvSpPr>
          <p:nvPr/>
        </p:nvSpPr>
        <p:spPr bwMode="auto">
          <a:xfrm>
            <a:off x="247650" y="3730625"/>
            <a:ext cx="1951038" cy="457200"/>
          </a:xfrm>
          <a:prstGeom prst="rect">
            <a:avLst/>
          </a:prstGeom>
          <a:noFill/>
          <a:ln>
            <a:noFill/>
          </a:ln>
          <a:effectLst>
            <a:outerShdw blurRad="63500" dist="5388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spcBef>
                <a:spcPct val="50000"/>
              </a:spcBef>
              <a:defRPr/>
            </a:pPr>
            <a:r>
              <a:rPr lang="ko-KR" altLang="en-US" sz="2400" b="1">
                <a:solidFill>
                  <a:srgbClr val="2F6AFD"/>
                </a:solidFill>
                <a:latin typeface="Lucida Handwriting" charset="0"/>
                <a:ea typeface="굴림" charset="0"/>
                <a:cs typeface="굴림" charset="0"/>
              </a:rPr>
              <a:t>약속</a:t>
            </a:r>
            <a:r>
              <a:rPr lang="ko-KR" altLang="en-US" sz="2400" b="1">
                <a:solidFill>
                  <a:srgbClr val="FFFF00"/>
                </a:solidFill>
                <a:latin typeface="Lucida Handwriting" charset="0"/>
                <a:ea typeface="굴림" charset="0"/>
                <a:cs typeface="굴림" charset="0"/>
              </a:rPr>
              <a:t> </a:t>
            </a:r>
          </a:p>
        </p:txBody>
      </p:sp>
      <p:sp>
        <p:nvSpPr>
          <p:cNvPr id="315444" name="Text Box 52">
            <a:extLst>
              <a:ext uri="{FF2B5EF4-FFF2-40B4-BE49-F238E27FC236}">
                <a16:creationId xmlns:a16="http://schemas.microsoft.com/office/drawing/2014/main" id="{74E7E3B0-6ACE-084F-A7C0-48E2380466B8}"/>
              </a:ext>
            </a:extLst>
          </p:cNvPr>
          <p:cNvSpPr txBox="1">
            <a:spLocks noChangeArrowheads="1"/>
          </p:cNvSpPr>
          <p:nvPr/>
        </p:nvSpPr>
        <p:spPr bwMode="auto">
          <a:xfrm>
            <a:off x="6796088" y="3730625"/>
            <a:ext cx="2767012" cy="457200"/>
          </a:xfrm>
          <a:prstGeom prst="rect">
            <a:avLst/>
          </a:prstGeom>
          <a:noFill/>
          <a:ln>
            <a:noFill/>
          </a:ln>
          <a:effectLst>
            <a:outerShdw blurRad="63500" dist="7184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l">
              <a:defRPr/>
            </a:pPr>
            <a:r>
              <a:rPr lang="ko-KR" altLang="en-US" sz="2400" b="1">
                <a:solidFill>
                  <a:srgbClr val="FFFF00"/>
                </a:solidFill>
                <a:latin typeface="Lucida Handwriting" charset="0"/>
                <a:ea typeface="굴림" charset="0"/>
                <a:cs typeface="굴림" charset="0"/>
              </a:rPr>
              <a:t>               </a:t>
            </a:r>
            <a:r>
              <a:rPr lang="ko-KR" altLang="en-US" sz="2400" b="1">
                <a:solidFill>
                  <a:srgbClr val="2F6AFD"/>
                </a:solidFill>
                <a:latin typeface="Lucida Handwriting" charset="0"/>
                <a:ea typeface="굴림" charset="0"/>
                <a:cs typeface="굴림" charset="0"/>
              </a:rPr>
              <a:t>성취</a:t>
            </a:r>
            <a:endParaRPr lang="ko-KR" altLang="en-US">
              <a:solidFill>
                <a:srgbClr val="2F6AFD"/>
              </a:solidFill>
              <a:latin typeface="Times" charset="0"/>
              <a:ea typeface="굴림" charset="0"/>
              <a:cs typeface="굴림" charset="0"/>
            </a:endParaRPr>
          </a:p>
        </p:txBody>
      </p:sp>
      <p:sp>
        <p:nvSpPr>
          <p:cNvPr id="315445" name="Line 53">
            <a:extLst>
              <a:ext uri="{FF2B5EF4-FFF2-40B4-BE49-F238E27FC236}">
                <a16:creationId xmlns:a16="http://schemas.microsoft.com/office/drawing/2014/main" id="{983BBB28-9476-C54B-88B7-264E2BF5DF5C}"/>
              </a:ext>
            </a:extLst>
          </p:cNvPr>
          <p:cNvSpPr>
            <a:spLocks noChangeShapeType="1"/>
          </p:cNvSpPr>
          <p:nvPr/>
        </p:nvSpPr>
        <p:spPr bwMode="auto">
          <a:xfrm>
            <a:off x="7135813" y="1884363"/>
            <a:ext cx="969962"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15446" name="Line 54">
            <a:extLst>
              <a:ext uri="{FF2B5EF4-FFF2-40B4-BE49-F238E27FC236}">
                <a16:creationId xmlns:a16="http://schemas.microsoft.com/office/drawing/2014/main" id="{A56660B6-5365-074D-8379-1BFCD91B7AD4}"/>
              </a:ext>
            </a:extLst>
          </p:cNvPr>
          <p:cNvSpPr>
            <a:spLocks noChangeShapeType="1"/>
          </p:cNvSpPr>
          <p:nvPr/>
        </p:nvSpPr>
        <p:spPr bwMode="auto">
          <a:xfrm>
            <a:off x="7345363" y="2651125"/>
            <a:ext cx="969962"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15447" name="Line 55">
            <a:extLst>
              <a:ext uri="{FF2B5EF4-FFF2-40B4-BE49-F238E27FC236}">
                <a16:creationId xmlns:a16="http://schemas.microsoft.com/office/drawing/2014/main" id="{ABD3A099-8667-974D-B8C1-6A09018E88AF}"/>
              </a:ext>
            </a:extLst>
          </p:cNvPr>
          <p:cNvSpPr>
            <a:spLocks noChangeShapeType="1"/>
          </p:cNvSpPr>
          <p:nvPr/>
        </p:nvSpPr>
        <p:spPr bwMode="auto">
          <a:xfrm>
            <a:off x="7440613" y="3316288"/>
            <a:ext cx="969962"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15448" name="Line 56">
            <a:extLst>
              <a:ext uri="{FF2B5EF4-FFF2-40B4-BE49-F238E27FC236}">
                <a16:creationId xmlns:a16="http://schemas.microsoft.com/office/drawing/2014/main" id="{F3111FEA-8535-7C4C-9279-E04B81E13702}"/>
              </a:ext>
            </a:extLst>
          </p:cNvPr>
          <p:cNvSpPr>
            <a:spLocks noChangeShapeType="1"/>
          </p:cNvSpPr>
          <p:nvPr/>
        </p:nvSpPr>
        <p:spPr bwMode="auto">
          <a:xfrm>
            <a:off x="866775" y="1893888"/>
            <a:ext cx="969963"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15449" name="Line 57">
            <a:extLst>
              <a:ext uri="{FF2B5EF4-FFF2-40B4-BE49-F238E27FC236}">
                <a16:creationId xmlns:a16="http://schemas.microsoft.com/office/drawing/2014/main" id="{5381F155-5354-D245-B49D-CE06E5EE9DBC}"/>
              </a:ext>
            </a:extLst>
          </p:cNvPr>
          <p:cNvSpPr>
            <a:spLocks noChangeShapeType="1"/>
          </p:cNvSpPr>
          <p:nvPr/>
        </p:nvSpPr>
        <p:spPr bwMode="auto">
          <a:xfrm>
            <a:off x="762000" y="2660650"/>
            <a:ext cx="969963"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15450" name="Line 58">
            <a:extLst>
              <a:ext uri="{FF2B5EF4-FFF2-40B4-BE49-F238E27FC236}">
                <a16:creationId xmlns:a16="http://schemas.microsoft.com/office/drawing/2014/main" id="{C761A690-6FA8-1D4F-9C3D-C88BCDF78BF9}"/>
              </a:ext>
            </a:extLst>
          </p:cNvPr>
          <p:cNvSpPr>
            <a:spLocks noChangeShapeType="1"/>
          </p:cNvSpPr>
          <p:nvPr/>
        </p:nvSpPr>
        <p:spPr bwMode="auto">
          <a:xfrm>
            <a:off x="495300" y="4391025"/>
            <a:ext cx="969963"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grpSp>
        <p:nvGrpSpPr>
          <p:cNvPr id="30768" name="Group 59">
            <a:extLst>
              <a:ext uri="{FF2B5EF4-FFF2-40B4-BE49-F238E27FC236}">
                <a16:creationId xmlns:a16="http://schemas.microsoft.com/office/drawing/2014/main" id="{77217D8C-56C0-7944-AE99-3645A0907D3F}"/>
              </a:ext>
            </a:extLst>
          </p:cNvPr>
          <p:cNvGrpSpPr>
            <a:grpSpLocks/>
          </p:cNvGrpSpPr>
          <p:nvPr/>
        </p:nvGrpSpPr>
        <p:grpSpPr bwMode="auto">
          <a:xfrm>
            <a:off x="5467350" y="588963"/>
            <a:ext cx="703263" cy="958850"/>
            <a:chOff x="2464" y="201"/>
            <a:chExt cx="443" cy="604"/>
          </a:xfrm>
        </p:grpSpPr>
        <p:sp>
          <p:nvSpPr>
            <p:cNvPr id="315452" name="Rectangle 60">
              <a:extLst>
                <a:ext uri="{FF2B5EF4-FFF2-40B4-BE49-F238E27FC236}">
                  <a16:creationId xmlns:a16="http://schemas.microsoft.com/office/drawing/2014/main" id="{243250A6-6CDC-1D4B-BC54-7AAAE622FE55}"/>
                </a:ext>
              </a:extLst>
            </p:cNvPr>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a:effectLst/>
            <a:extLst>
              <a:ext uri="{AF507438-7753-43e0-B8FC-AC1667EBCBE1}">
                <a14:hiddenEffects xmlns="" xmlns:a14="http://schemas.microsoft.com/office/drawing/2010/main">
                  <a:effectLst>
                    <a:outerShdw blurRad="63500" dist="29783" dir="1514402" algn="ctr" rotWithShape="0">
                      <a:schemeClr val="tx1">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15453" name="Rectangle 61">
              <a:extLst>
                <a:ext uri="{FF2B5EF4-FFF2-40B4-BE49-F238E27FC236}">
                  <a16:creationId xmlns:a16="http://schemas.microsoft.com/office/drawing/2014/main" id="{B3D55D34-BB30-9D4C-BA05-1D14CE19D0E8}"/>
                </a:ext>
              </a:extLst>
            </p:cNvPr>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a:effectLst/>
            <a:extLst>
              <a:ext uri="{AF507438-7753-43e0-B8FC-AC1667EBCBE1}">
                <a14:hiddenEffects xmlns="" xmlns:a14="http://schemas.microsoft.com/office/drawing/2010/main">
                  <a:effectLst>
                    <a:outerShdw blurRad="63500" dist="29783" dir="1514402" algn="ctr" rotWithShape="0">
                      <a:schemeClr val="tx1">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15454" name="Rectangle 62">
              <a:extLst>
                <a:ext uri="{FF2B5EF4-FFF2-40B4-BE49-F238E27FC236}">
                  <a16:creationId xmlns:a16="http://schemas.microsoft.com/office/drawing/2014/main" id="{BD8FED93-46D2-5149-A059-9EB9F1EB9604}"/>
                </a:ext>
              </a:extLst>
            </p:cNvPr>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a:effectLst/>
            <a:extLst>
              <a:ext uri="{AF507438-7753-43e0-B8FC-AC1667EBCBE1}">
                <a14:hiddenEffects xmlns="" xmlns:a14="http://schemas.microsoft.com/office/drawing/2010/main">
                  <a:effectLst>
                    <a:outerShdw blurRad="63500" dist="29783" dir="1514402"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sp>
        <p:nvSpPr>
          <p:cNvPr id="315455" name="Text Box 63">
            <a:extLst>
              <a:ext uri="{FF2B5EF4-FFF2-40B4-BE49-F238E27FC236}">
                <a16:creationId xmlns:a16="http://schemas.microsoft.com/office/drawing/2014/main" id="{E6A3A36F-64D7-A24D-A7A7-EED9CBCAD2E8}"/>
              </a:ext>
            </a:extLst>
          </p:cNvPr>
          <p:cNvSpPr txBox="1">
            <a:spLocks noChangeArrowheads="1"/>
          </p:cNvSpPr>
          <p:nvPr/>
        </p:nvSpPr>
        <p:spPr bwMode="auto">
          <a:xfrm>
            <a:off x="8720138" y="80963"/>
            <a:ext cx="260350" cy="446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ko-KR" altLang="en-US" sz="2000">
                <a:solidFill>
                  <a:srgbClr val="FFA27C"/>
                </a:solidFill>
                <a:latin typeface="Comic Sans MS" charset="0"/>
                <a:ea typeface="굴림" charset="0"/>
                <a:cs typeface="굴림" charset="0"/>
              </a:rPr>
              <a:t> </a:t>
            </a:r>
          </a:p>
        </p:txBody>
      </p:sp>
      <p:sp>
        <p:nvSpPr>
          <p:cNvPr id="315456" name="Rectangle 64">
            <a:extLst>
              <a:ext uri="{FF2B5EF4-FFF2-40B4-BE49-F238E27FC236}">
                <a16:creationId xmlns:a16="http://schemas.microsoft.com/office/drawing/2014/main" id="{E4B36EA2-2772-F542-ABE3-0289C93C12EF}"/>
              </a:ext>
            </a:extLst>
          </p:cNvPr>
          <p:cNvSpPr>
            <a:spLocks noChangeArrowheads="1"/>
          </p:cNvSpPr>
          <p:nvPr/>
        </p:nvSpPr>
        <p:spPr bwMode="auto">
          <a:xfrm>
            <a:off x="8091488" y="6438900"/>
            <a:ext cx="339725"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altLang="ko-KR" sz="1000" b="1">
                <a:solidFill>
                  <a:schemeClr val="bg1"/>
                </a:solidFill>
                <a:effectLst>
                  <a:outerShdw blurRad="38100" dist="38100" dir="2700000" algn="tl">
                    <a:srgbClr val="000000"/>
                  </a:outerShdw>
                </a:effectLst>
                <a:latin typeface="Comic Sans MS" charset="0"/>
                <a:ea typeface="굴림" charset="0"/>
                <a:cs typeface="굴림" charset="0"/>
              </a:rPr>
              <a:t>27</a:t>
            </a:r>
            <a:endParaRPr lang="en-US" altLang="ko-KR" sz="1000" b="1">
              <a:effectLst>
                <a:outerShdw blurRad="38100" dist="38100" dir="2700000" algn="tl">
                  <a:srgbClr val="FFFFFF"/>
                </a:outerShdw>
              </a:effectLst>
              <a:latin typeface="Comic Sans MS" charset="0"/>
              <a:ea typeface="굴림" charset="0"/>
              <a:cs typeface="굴림" charset="0"/>
            </a:endParaRPr>
          </a:p>
        </p:txBody>
      </p:sp>
      <p:sp>
        <p:nvSpPr>
          <p:cNvPr id="315460" name="Text Box 68">
            <a:extLst>
              <a:ext uri="{FF2B5EF4-FFF2-40B4-BE49-F238E27FC236}">
                <a16:creationId xmlns:a16="http://schemas.microsoft.com/office/drawing/2014/main" id="{A8396F48-2E3D-3C41-ABD5-3C1177C9DC3F}"/>
              </a:ext>
            </a:extLst>
          </p:cNvPr>
          <p:cNvSpPr txBox="1">
            <a:spLocks noChangeArrowheads="1"/>
          </p:cNvSpPr>
          <p:nvPr/>
        </p:nvSpPr>
        <p:spPr bwMode="auto">
          <a:xfrm>
            <a:off x="401638" y="5794375"/>
            <a:ext cx="3438525" cy="514350"/>
          </a:xfrm>
          <a:prstGeom prst="rect">
            <a:avLst/>
          </a:prstGeom>
          <a:solidFill>
            <a:srgbClr val="023CCC"/>
          </a:solidFill>
          <a:ln w="57150">
            <a:solidFill>
              <a:srgbClr val="FFFF00"/>
            </a:solidFill>
            <a:miter lim="800000"/>
            <a:headEnd/>
            <a:tailEnd/>
          </a:ln>
          <a:effectLst>
            <a:outerShdw blurRad="63500" dist="71842" dir="2700000" algn="ctr" rotWithShape="0">
              <a:schemeClr val="tx1">
                <a:alpha val="74998"/>
              </a:schemeClr>
            </a:outerShdw>
          </a:effectLst>
        </p:spPr>
        <p:txBody>
          <a:bodyPr anchor="ctr">
            <a:spAutoFit/>
          </a:bodyPr>
          <a:lstStyle/>
          <a:p>
            <a:pPr>
              <a:spcBef>
                <a:spcPct val="50000"/>
              </a:spcBef>
              <a:defRPr/>
            </a:pPr>
            <a:r>
              <a:rPr lang="ko-KR" altLang="en-US" sz="2400" b="1">
                <a:solidFill>
                  <a:srgbClr val="FFFF00"/>
                </a:solidFill>
                <a:latin typeface="Comic Sans MS" charset="0"/>
                <a:ea typeface="굴림" charset="0"/>
                <a:cs typeface="굴림" charset="0"/>
              </a:rPr>
              <a:t>학습 도움</a:t>
            </a:r>
            <a:r>
              <a:rPr lang="en-US" altLang="ko-KR" sz="2400" b="1">
                <a:solidFill>
                  <a:srgbClr val="FFFF00"/>
                </a:solidFill>
                <a:latin typeface="Comic Sans MS" charset="0"/>
                <a:ea typeface="굴림" charset="0"/>
                <a:cs typeface="굴림" charset="0"/>
              </a:rPr>
              <a:t> #33 </a:t>
            </a:r>
          </a:p>
        </p:txBody>
      </p:sp>
      <p:sp>
        <p:nvSpPr>
          <p:cNvPr id="315461" name="Oval 69">
            <a:extLst>
              <a:ext uri="{FF2B5EF4-FFF2-40B4-BE49-F238E27FC236}">
                <a16:creationId xmlns:a16="http://schemas.microsoft.com/office/drawing/2014/main" id="{3A2CD248-6342-CA4D-BA5B-8771DB83D161}"/>
              </a:ext>
            </a:extLst>
          </p:cNvPr>
          <p:cNvSpPr>
            <a:spLocks noChangeArrowheads="1"/>
          </p:cNvSpPr>
          <p:nvPr/>
        </p:nvSpPr>
        <p:spPr bwMode="auto">
          <a:xfrm>
            <a:off x="2843213" y="92075"/>
            <a:ext cx="3200400" cy="917575"/>
          </a:xfrm>
          <a:prstGeom prst="ellipse">
            <a:avLst/>
          </a:prstGeom>
          <a:noFill/>
          <a:ln w="76200">
            <a:solidFill>
              <a:srgbClr val="E81034"/>
            </a:solidFill>
            <a:round/>
            <a:headEnd/>
            <a:tailEnd/>
          </a:ln>
          <a:effectLst>
            <a:outerShdw blurRad="63500" dist="71842"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Lst>
        </p:spPr>
        <p:txBody>
          <a:bodyPr wrap="none" anchor="ctr"/>
          <a:lstStyle/>
          <a:p>
            <a:pPr>
              <a:defRPr/>
            </a:pPr>
            <a:endParaRPr lang="en-US">
              <a:latin typeface="Comic Sans MS" charset="0"/>
              <a:ea typeface="ＭＳ Ｐゴシック" charset="0"/>
            </a:endParaRPr>
          </a:p>
        </p:txBody>
      </p:sp>
    </p:spTree>
  </p:cSld>
  <p:clrMapOvr>
    <a:masterClrMapping/>
  </p:clrMapOvr>
  <p:transition spd="med">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315460"/>
                                        </p:tgtEl>
                                        <p:attrNameLst>
                                          <p:attrName>style.visibility</p:attrName>
                                        </p:attrNameLst>
                                      </p:cBhvr>
                                      <p:to>
                                        <p:strVal val="visible"/>
                                      </p:to>
                                    </p:set>
                                    <p:anim calcmode="lin" valueType="num">
                                      <p:cBhvr>
                                        <p:cTn id="7" dur="500" fill="hold"/>
                                        <p:tgtEl>
                                          <p:spTgt spid="315460"/>
                                        </p:tgtEl>
                                        <p:attrNameLst>
                                          <p:attrName>ppt_x</p:attrName>
                                        </p:attrNameLst>
                                      </p:cBhvr>
                                      <p:tavLst>
                                        <p:tav tm="0">
                                          <p:val>
                                            <p:strVal val="#ppt_x-#ppt_w/2"/>
                                          </p:val>
                                        </p:tav>
                                        <p:tav tm="100000">
                                          <p:val>
                                            <p:strVal val="#ppt_x"/>
                                          </p:val>
                                        </p:tav>
                                      </p:tavLst>
                                    </p:anim>
                                    <p:anim calcmode="lin" valueType="num">
                                      <p:cBhvr>
                                        <p:cTn id="8" dur="500" fill="hold"/>
                                        <p:tgtEl>
                                          <p:spTgt spid="315460"/>
                                        </p:tgtEl>
                                        <p:attrNameLst>
                                          <p:attrName>ppt_y</p:attrName>
                                        </p:attrNameLst>
                                      </p:cBhvr>
                                      <p:tavLst>
                                        <p:tav tm="0">
                                          <p:val>
                                            <p:strVal val="#ppt_y"/>
                                          </p:val>
                                        </p:tav>
                                        <p:tav tm="100000">
                                          <p:val>
                                            <p:strVal val="#ppt_y"/>
                                          </p:val>
                                        </p:tav>
                                      </p:tavLst>
                                    </p:anim>
                                    <p:anim calcmode="lin" valueType="num">
                                      <p:cBhvr>
                                        <p:cTn id="9" dur="500" fill="hold"/>
                                        <p:tgtEl>
                                          <p:spTgt spid="315460"/>
                                        </p:tgtEl>
                                        <p:attrNameLst>
                                          <p:attrName>ppt_w</p:attrName>
                                        </p:attrNameLst>
                                      </p:cBhvr>
                                      <p:tavLst>
                                        <p:tav tm="0">
                                          <p:val>
                                            <p:fltVal val="0"/>
                                          </p:val>
                                        </p:tav>
                                        <p:tav tm="100000">
                                          <p:val>
                                            <p:strVal val="#ppt_w"/>
                                          </p:val>
                                        </p:tav>
                                      </p:tavLst>
                                    </p:anim>
                                    <p:anim calcmode="lin" valueType="num">
                                      <p:cBhvr>
                                        <p:cTn id="10" dur="500" fill="hold"/>
                                        <p:tgtEl>
                                          <p:spTgt spid="315460"/>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3" presetClass="entr" presetSubtype="528" fill="hold" grpId="0" nodeType="afterEffect">
                                  <p:stCondLst>
                                    <p:cond delay="0"/>
                                  </p:stCondLst>
                                  <p:childTnLst>
                                    <p:set>
                                      <p:cBhvr>
                                        <p:cTn id="13" dur="1" fill="hold">
                                          <p:stCondLst>
                                            <p:cond delay="0"/>
                                          </p:stCondLst>
                                        </p:cTn>
                                        <p:tgtEl>
                                          <p:spTgt spid="315461"/>
                                        </p:tgtEl>
                                        <p:attrNameLst>
                                          <p:attrName>style.visibility</p:attrName>
                                        </p:attrNameLst>
                                      </p:cBhvr>
                                      <p:to>
                                        <p:strVal val="visible"/>
                                      </p:to>
                                    </p:set>
                                    <p:anim calcmode="lin" valueType="num">
                                      <p:cBhvr>
                                        <p:cTn id="14" dur="500" fill="hold"/>
                                        <p:tgtEl>
                                          <p:spTgt spid="315461"/>
                                        </p:tgtEl>
                                        <p:attrNameLst>
                                          <p:attrName>ppt_w</p:attrName>
                                        </p:attrNameLst>
                                      </p:cBhvr>
                                      <p:tavLst>
                                        <p:tav tm="0">
                                          <p:val>
                                            <p:fltVal val="0"/>
                                          </p:val>
                                        </p:tav>
                                        <p:tav tm="100000">
                                          <p:val>
                                            <p:strVal val="#ppt_w"/>
                                          </p:val>
                                        </p:tav>
                                      </p:tavLst>
                                    </p:anim>
                                    <p:anim calcmode="lin" valueType="num">
                                      <p:cBhvr>
                                        <p:cTn id="15" dur="500" fill="hold"/>
                                        <p:tgtEl>
                                          <p:spTgt spid="315461"/>
                                        </p:tgtEl>
                                        <p:attrNameLst>
                                          <p:attrName>ppt_h</p:attrName>
                                        </p:attrNameLst>
                                      </p:cBhvr>
                                      <p:tavLst>
                                        <p:tav tm="0">
                                          <p:val>
                                            <p:fltVal val="0"/>
                                          </p:val>
                                        </p:tav>
                                        <p:tav tm="100000">
                                          <p:val>
                                            <p:strVal val="#ppt_h"/>
                                          </p:val>
                                        </p:tav>
                                      </p:tavLst>
                                    </p:anim>
                                    <p:anim calcmode="lin" valueType="num">
                                      <p:cBhvr>
                                        <p:cTn id="16" dur="500" fill="hold"/>
                                        <p:tgtEl>
                                          <p:spTgt spid="315461"/>
                                        </p:tgtEl>
                                        <p:attrNameLst>
                                          <p:attrName>ppt_x</p:attrName>
                                        </p:attrNameLst>
                                      </p:cBhvr>
                                      <p:tavLst>
                                        <p:tav tm="0">
                                          <p:val>
                                            <p:fltVal val="0.5"/>
                                          </p:val>
                                        </p:tav>
                                        <p:tav tm="100000">
                                          <p:val>
                                            <p:strVal val="#ppt_x"/>
                                          </p:val>
                                        </p:tav>
                                      </p:tavLst>
                                    </p:anim>
                                    <p:anim calcmode="lin" valueType="num">
                                      <p:cBhvr>
                                        <p:cTn id="17" dur="500" fill="hold"/>
                                        <p:tgtEl>
                                          <p:spTgt spid="3154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460" grpId="0" animBg="1" autoUpdateAnimBg="0"/>
      <p:bldP spid="31546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a:extLst>
              <a:ext uri="{FF2B5EF4-FFF2-40B4-BE49-F238E27FC236}">
                <a16:creationId xmlns:a16="http://schemas.microsoft.com/office/drawing/2014/main" id="{2760680E-C044-264E-9088-FB95CA33E332}"/>
              </a:ext>
            </a:extLst>
          </p:cNvPr>
          <p:cNvSpPr>
            <a:spLocks noChangeArrowheads="1"/>
          </p:cNvSpPr>
          <p:nvPr/>
        </p:nvSpPr>
        <p:spPr bwMode="auto">
          <a:xfrm>
            <a:off x="3162300" y="303213"/>
            <a:ext cx="287338" cy="301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14371" name="Rectangle 3">
            <a:extLst>
              <a:ext uri="{FF2B5EF4-FFF2-40B4-BE49-F238E27FC236}">
                <a16:creationId xmlns:a16="http://schemas.microsoft.com/office/drawing/2014/main" id="{B3634479-7A93-EB46-A1C2-151CC5C93F2F}"/>
              </a:ext>
            </a:extLst>
          </p:cNvPr>
          <p:cNvSpPr>
            <a:spLocks noChangeArrowheads="1"/>
          </p:cNvSpPr>
          <p:nvPr/>
        </p:nvSpPr>
        <p:spPr bwMode="auto">
          <a:xfrm>
            <a:off x="3163888" y="628650"/>
            <a:ext cx="317500" cy="301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14372" name="Rectangle 4">
            <a:extLst>
              <a:ext uri="{FF2B5EF4-FFF2-40B4-BE49-F238E27FC236}">
                <a16:creationId xmlns:a16="http://schemas.microsoft.com/office/drawing/2014/main" id="{28F88EF8-8D93-A243-8283-A9C6B555662E}"/>
              </a:ext>
            </a:extLst>
          </p:cNvPr>
          <p:cNvSpPr>
            <a:spLocks noChangeArrowheads="1"/>
          </p:cNvSpPr>
          <p:nvPr/>
        </p:nvSpPr>
        <p:spPr bwMode="auto">
          <a:xfrm>
            <a:off x="3159125" y="1012825"/>
            <a:ext cx="304800" cy="301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14373" name="Rectangle 5">
            <a:extLst>
              <a:ext uri="{FF2B5EF4-FFF2-40B4-BE49-F238E27FC236}">
                <a16:creationId xmlns:a16="http://schemas.microsoft.com/office/drawing/2014/main" id="{65D93B35-74DA-284E-B671-225DC4230341}"/>
              </a:ext>
            </a:extLst>
          </p:cNvPr>
          <p:cNvSpPr>
            <a:spLocks noChangeArrowheads="1"/>
          </p:cNvSpPr>
          <p:nvPr/>
        </p:nvSpPr>
        <p:spPr bwMode="auto">
          <a:xfrm>
            <a:off x="114300" y="93980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14374" name="Rectangle 6">
            <a:extLst>
              <a:ext uri="{FF2B5EF4-FFF2-40B4-BE49-F238E27FC236}">
                <a16:creationId xmlns:a16="http://schemas.microsoft.com/office/drawing/2014/main" id="{87ABA655-6308-E941-9EF0-EE39B3CA7C6D}"/>
              </a:ext>
            </a:extLst>
          </p:cNvPr>
          <p:cNvSpPr>
            <a:spLocks noChangeArrowheads="1"/>
          </p:cNvSpPr>
          <p:nvPr/>
        </p:nvSpPr>
        <p:spPr bwMode="auto">
          <a:xfrm>
            <a:off x="5930900" y="93980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14375" name="Rectangle 7">
            <a:extLst>
              <a:ext uri="{FF2B5EF4-FFF2-40B4-BE49-F238E27FC236}">
                <a16:creationId xmlns:a16="http://schemas.microsoft.com/office/drawing/2014/main" id="{9C496F41-9494-DE4A-A673-1B3BD46D20F2}"/>
              </a:ext>
            </a:extLst>
          </p:cNvPr>
          <p:cNvSpPr>
            <a:spLocks noChangeArrowheads="1"/>
          </p:cNvSpPr>
          <p:nvPr/>
        </p:nvSpPr>
        <p:spPr bwMode="auto">
          <a:xfrm>
            <a:off x="-101600" y="175260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14376" name="Rectangle 8">
            <a:extLst>
              <a:ext uri="{FF2B5EF4-FFF2-40B4-BE49-F238E27FC236}">
                <a16:creationId xmlns:a16="http://schemas.microsoft.com/office/drawing/2014/main" id="{B9588B46-849B-0045-8D1D-EAAC3FD3688C}"/>
              </a:ext>
            </a:extLst>
          </p:cNvPr>
          <p:cNvSpPr>
            <a:spLocks noChangeArrowheads="1"/>
          </p:cNvSpPr>
          <p:nvPr/>
        </p:nvSpPr>
        <p:spPr bwMode="auto">
          <a:xfrm>
            <a:off x="5934075" y="1762125"/>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14377" name="Rectangle 9">
            <a:extLst>
              <a:ext uri="{FF2B5EF4-FFF2-40B4-BE49-F238E27FC236}">
                <a16:creationId xmlns:a16="http://schemas.microsoft.com/office/drawing/2014/main" id="{64D52024-3EE4-9243-97F6-4A914EF0A1D2}"/>
              </a:ext>
            </a:extLst>
          </p:cNvPr>
          <p:cNvSpPr>
            <a:spLocks noChangeArrowheads="1"/>
          </p:cNvSpPr>
          <p:nvPr/>
        </p:nvSpPr>
        <p:spPr bwMode="auto">
          <a:xfrm>
            <a:off x="6397625" y="231775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14378" name="Rectangle 10">
            <a:extLst>
              <a:ext uri="{FF2B5EF4-FFF2-40B4-BE49-F238E27FC236}">
                <a16:creationId xmlns:a16="http://schemas.microsoft.com/office/drawing/2014/main" id="{CEC3AF9E-F23E-3644-8AD3-809C22ED4ECB}"/>
              </a:ext>
            </a:extLst>
          </p:cNvPr>
          <p:cNvSpPr>
            <a:spLocks noChangeArrowheads="1"/>
          </p:cNvSpPr>
          <p:nvPr/>
        </p:nvSpPr>
        <p:spPr bwMode="auto">
          <a:xfrm>
            <a:off x="50800" y="2357438"/>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14379" name="Rectangle 11">
            <a:extLst>
              <a:ext uri="{FF2B5EF4-FFF2-40B4-BE49-F238E27FC236}">
                <a16:creationId xmlns:a16="http://schemas.microsoft.com/office/drawing/2014/main" id="{74B753BD-BF88-774C-8B2E-30B78E5602E6}"/>
              </a:ext>
            </a:extLst>
          </p:cNvPr>
          <p:cNvSpPr>
            <a:spLocks noChangeArrowheads="1"/>
          </p:cNvSpPr>
          <p:nvPr/>
        </p:nvSpPr>
        <p:spPr bwMode="auto">
          <a:xfrm>
            <a:off x="6205538" y="3141663"/>
            <a:ext cx="817562" cy="363537"/>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800" b="1">
              <a:solidFill>
                <a:srgbClr val="FFFF00"/>
              </a:solidFill>
              <a:latin typeface="Times" charset="0"/>
              <a:ea typeface="굴림" charset="0"/>
              <a:cs typeface="굴림" charset="0"/>
            </a:endParaRPr>
          </a:p>
        </p:txBody>
      </p:sp>
      <p:sp>
        <p:nvSpPr>
          <p:cNvPr id="314380" name="Rectangle 12">
            <a:extLst>
              <a:ext uri="{FF2B5EF4-FFF2-40B4-BE49-F238E27FC236}">
                <a16:creationId xmlns:a16="http://schemas.microsoft.com/office/drawing/2014/main" id="{AB483487-80C2-334C-BD7A-BD39280E7B70}"/>
              </a:ext>
            </a:extLst>
          </p:cNvPr>
          <p:cNvSpPr>
            <a:spLocks noChangeArrowheads="1"/>
          </p:cNvSpPr>
          <p:nvPr/>
        </p:nvSpPr>
        <p:spPr bwMode="auto">
          <a:xfrm>
            <a:off x="-346075" y="3148013"/>
            <a:ext cx="817563" cy="363537"/>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800" b="1">
              <a:solidFill>
                <a:srgbClr val="FFFF00"/>
              </a:solidFill>
              <a:latin typeface="Times" charset="0"/>
              <a:ea typeface="굴림" charset="0"/>
              <a:cs typeface="굴림" charset="0"/>
            </a:endParaRPr>
          </a:p>
        </p:txBody>
      </p:sp>
      <p:sp>
        <p:nvSpPr>
          <p:cNvPr id="314381" name="Line 13">
            <a:extLst>
              <a:ext uri="{FF2B5EF4-FFF2-40B4-BE49-F238E27FC236}">
                <a16:creationId xmlns:a16="http://schemas.microsoft.com/office/drawing/2014/main" id="{8FB690DC-2EB7-C044-9EBA-757B79491F8E}"/>
              </a:ext>
            </a:extLst>
          </p:cNvPr>
          <p:cNvSpPr>
            <a:spLocks noChangeShapeType="1"/>
          </p:cNvSpPr>
          <p:nvPr/>
        </p:nvSpPr>
        <p:spPr bwMode="auto">
          <a:xfrm flipV="1">
            <a:off x="5827713" y="5232400"/>
            <a:ext cx="1022350" cy="190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14382" name="Line 14">
            <a:extLst>
              <a:ext uri="{FF2B5EF4-FFF2-40B4-BE49-F238E27FC236}">
                <a16:creationId xmlns:a16="http://schemas.microsoft.com/office/drawing/2014/main" id="{D2C54C07-1D23-4240-9C82-B559A425A71C}"/>
              </a:ext>
            </a:extLst>
          </p:cNvPr>
          <p:cNvSpPr>
            <a:spLocks noChangeShapeType="1"/>
          </p:cNvSpPr>
          <p:nvPr/>
        </p:nvSpPr>
        <p:spPr bwMode="auto">
          <a:xfrm>
            <a:off x="2133600" y="5108575"/>
            <a:ext cx="1541463" cy="112713"/>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14383" name="Line 15">
            <a:extLst>
              <a:ext uri="{FF2B5EF4-FFF2-40B4-BE49-F238E27FC236}">
                <a16:creationId xmlns:a16="http://schemas.microsoft.com/office/drawing/2014/main" id="{040776F7-CF8D-3F48-AD95-7F228091249B}"/>
              </a:ext>
            </a:extLst>
          </p:cNvPr>
          <p:cNvSpPr>
            <a:spLocks noChangeShapeType="1"/>
          </p:cNvSpPr>
          <p:nvPr/>
        </p:nvSpPr>
        <p:spPr bwMode="auto">
          <a:xfrm>
            <a:off x="2390775" y="4222750"/>
            <a:ext cx="1419225" cy="7683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14384" name="Line 16">
            <a:extLst>
              <a:ext uri="{FF2B5EF4-FFF2-40B4-BE49-F238E27FC236}">
                <a16:creationId xmlns:a16="http://schemas.microsoft.com/office/drawing/2014/main" id="{153FD214-B030-694C-BF59-F3DE50B2EE0D}"/>
              </a:ext>
            </a:extLst>
          </p:cNvPr>
          <p:cNvSpPr>
            <a:spLocks noChangeShapeType="1"/>
          </p:cNvSpPr>
          <p:nvPr/>
        </p:nvSpPr>
        <p:spPr bwMode="auto">
          <a:xfrm>
            <a:off x="3063875" y="3368675"/>
            <a:ext cx="923925" cy="1266825"/>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14385" name="Line 17">
            <a:extLst>
              <a:ext uri="{FF2B5EF4-FFF2-40B4-BE49-F238E27FC236}">
                <a16:creationId xmlns:a16="http://schemas.microsoft.com/office/drawing/2014/main" id="{9EB156C6-A699-A84D-B5BB-E6B37F3FF589}"/>
              </a:ext>
            </a:extLst>
          </p:cNvPr>
          <p:cNvSpPr>
            <a:spLocks noChangeShapeType="1"/>
          </p:cNvSpPr>
          <p:nvPr/>
        </p:nvSpPr>
        <p:spPr bwMode="auto">
          <a:xfrm rot="578684">
            <a:off x="4117975" y="2870200"/>
            <a:ext cx="442913" cy="16700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14386" name="Line 18">
            <a:extLst>
              <a:ext uri="{FF2B5EF4-FFF2-40B4-BE49-F238E27FC236}">
                <a16:creationId xmlns:a16="http://schemas.microsoft.com/office/drawing/2014/main" id="{903FB81F-34F9-DC4B-94A2-B59759A018E4}"/>
              </a:ext>
            </a:extLst>
          </p:cNvPr>
          <p:cNvSpPr>
            <a:spLocks noChangeShapeType="1"/>
          </p:cNvSpPr>
          <p:nvPr/>
        </p:nvSpPr>
        <p:spPr bwMode="auto">
          <a:xfrm flipH="1">
            <a:off x="4886325" y="3287713"/>
            <a:ext cx="938213" cy="1389062"/>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14387" name="Line 19">
            <a:extLst>
              <a:ext uri="{FF2B5EF4-FFF2-40B4-BE49-F238E27FC236}">
                <a16:creationId xmlns:a16="http://schemas.microsoft.com/office/drawing/2014/main" id="{10438DA7-E80B-BF4F-B1B7-F2092EF021C5}"/>
              </a:ext>
            </a:extLst>
          </p:cNvPr>
          <p:cNvSpPr>
            <a:spLocks noChangeShapeType="1"/>
          </p:cNvSpPr>
          <p:nvPr/>
        </p:nvSpPr>
        <p:spPr bwMode="auto">
          <a:xfrm flipH="1">
            <a:off x="5097463" y="3825875"/>
            <a:ext cx="1265237" cy="992188"/>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14388" name="Line 20">
            <a:extLst>
              <a:ext uri="{FF2B5EF4-FFF2-40B4-BE49-F238E27FC236}">
                <a16:creationId xmlns:a16="http://schemas.microsoft.com/office/drawing/2014/main" id="{3FF2BF83-6BB0-7744-AFC7-4084DC2D5AAC}"/>
              </a:ext>
            </a:extLst>
          </p:cNvPr>
          <p:cNvSpPr>
            <a:spLocks noChangeShapeType="1"/>
          </p:cNvSpPr>
          <p:nvPr/>
        </p:nvSpPr>
        <p:spPr bwMode="auto">
          <a:xfrm flipV="1">
            <a:off x="5181600" y="4676775"/>
            <a:ext cx="1614488" cy="41910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nvGrpSpPr>
          <p:cNvPr id="31764" name="Group 21">
            <a:extLst>
              <a:ext uri="{FF2B5EF4-FFF2-40B4-BE49-F238E27FC236}">
                <a16:creationId xmlns:a16="http://schemas.microsoft.com/office/drawing/2014/main" id="{1EDE44E6-66DE-2248-924D-1558351B4050}"/>
              </a:ext>
            </a:extLst>
          </p:cNvPr>
          <p:cNvGrpSpPr>
            <a:grpSpLocks/>
          </p:cNvGrpSpPr>
          <p:nvPr/>
        </p:nvGrpSpPr>
        <p:grpSpPr bwMode="auto">
          <a:xfrm>
            <a:off x="2173288" y="2455863"/>
            <a:ext cx="5364162" cy="2867025"/>
            <a:chOff x="1369" y="1547"/>
            <a:chExt cx="3379" cy="1806"/>
          </a:xfrm>
        </p:grpSpPr>
        <p:sp>
          <p:nvSpPr>
            <p:cNvPr id="314390" name="Rectangle 22">
              <a:extLst>
                <a:ext uri="{FF2B5EF4-FFF2-40B4-BE49-F238E27FC236}">
                  <a16:creationId xmlns:a16="http://schemas.microsoft.com/office/drawing/2014/main" id="{8860CFF7-CC4D-864D-B64B-41B980063604}"/>
                </a:ext>
              </a:extLst>
            </p:cNvPr>
            <p:cNvSpPr>
              <a:spLocks noChangeArrowheads="1"/>
            </p:cNvSpPr>
            <p:nvPr/>
          </p:nvSpPr>
          <p:spPr bwMode="auto">
            <a:xfrm rot="5246759">
              <a:off x="2191" y="2388"/>
              <a:ext cx="1290"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선지서</a:t>
              </a:r>
              <a:endParaRPr lang="ko-KR" altLang="en-US" sz="1800" b="1">
                <a:solidFill>
                  <a:srgbClr val="FFFF00"/>
                </a:solidFill>
                <a:latin typeface="Helvetica BlackOblique" charset="0"/>
                <a:ea typeface="굴림" charset="0"/>
                <a:cs typeface="굴림" charset="0"/>
              </a:endParaRPr>
            </a:p>
          </p:txBody>
        </p:sp>
        <p:sp>
          <p:nvSpPr>
            <p:cNvPr id="314391" name="Rectangle 23">
              <a:extLst>
                <a:ext uri="{FF2B5EF4-FFF2-40B4-BE49-F238E27FC236}">
                  <a16:creationId xmlns:a16="http://schemas.microsoft.com/office/drawing/2014/main" id="{9C7BDC68-85DA-A64B-8D50-FC3F679706A0}"/>
                </a:ext>
              </a:extLst>
            </p:cNvPr>
            <p:cNvSpPr>
              <a:spLocks noChangeArrowheads="1"/>
            </p:cNvSpPr>
            <p:nvPr/>
          </p:nvSpPr>
          <p:spPr bwMode="auto">
            <a:xfrm>
              <a:off x="3422" y="3143"/>
              <a:ext cx="1326" cy="21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600" b="1">
                  <a:solidFill>
                    <a:schemeClr val="hlink"/>
                  </a:solidFill>
                  <a:latin typeface="Helvetica BlackOblique" charset="0"/>
                  <a:ea typeface="굴림" charset="0"/>
                  <a:cs typeface="굴림" charset="0"/>
                </a:rPr>
                <a:t>             계시록</a:t>
              </a:r>
              <a:endParaRPr lang="ko-KR" altLang="en-US" sz="1600" b="1">
                <a:solidFill>
                  <a:srgbClr val="FFFF00"/>
                </a:solidFill>
                <a:latin typeface="Helvetica BlackOblique" charset="0"/>
                <a:ea typeface="굴림" charset="0"/>
                <a:cs typeface="굴림" charset="0"/>
              </a:endParaRPr>
            </a:p>
          </p:txBody>
        </p:sp>
        <p:sp>
          <p:nvSpPr>
            <p:cNvPr id="314392" name="Rectangle 24">
              <a:extLst>
                <a:ext uri="{FF2B5EF4-FFF2-40B4-BE49-F238E27FC236}">
                  <a16:creationId xmlns:a16="http://schemas.microsoft.com/office/drawing/2014/main" id="{D0498A27-534D-6D4C-B78C-39A6425E4CF2}"/>
                </a:ext>
              </a:extLst>
            </p:cNvPr>
            <p:cNvSpPr>
              <a:spLocks noChangeArrowheads="1"/>
            </p:cNvSpPr>
            <p:nvPr/>
          </p:nvSpPr>
          <p:spPr bwMode="auto">
            <a:xfrm rot="3267768">
              <a:off x="1818" y="2522"/>
              <a:ext cx="1118"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시가서</a:t>
              </a:r>
              <a:endParaRPr lang="ko-KR" altLang="en-US" sz="1800" b="1">
                <a:solidFill>
                  <a:srgbClr val="FFFF00"/>
                </a:solidFill>
                <a:latin typeface="Helvetica BlackOblique" charset="0"/>
                <a:ea typeface="굴림" charset="0"/>
                <a:cs typeface="굴림" charset="0"/>
              </a:endParaRPr>
            </a:p>
          </p:txBody>
        </p:sp>
        <p:sp>
          <p:nvSpPr>
            <p:cNvPr id="314393" name="Rectangle 25">
              <a:extLst>
                <a:ext uri="{FF2B5EF4-FFF2-40B4-BE49-F238E27FC236}">
                  <a16:creationId xmlns:a16="http://schemas.microsoft.com/office/drawing/2014/main" id="{FB7DE185-0956-DE42-BE4F-B6AD384DB077}"/>
                </a:ext>
              </a:extLst>
            </p:cNvPr>
            <p:cNvSpPr>
              <a:spLocks noChangeArrowheads="1"/>
            </p:cNvSpPr>
            <p:nvPr/>
          </p:nvSpPr>
          <p:spPr bwMode="auto">
            <a:xfrm rot="20643327">
              <a:off x="3426" y="2833"/>
              <a:ext cx="902"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chemeClr val="hlink"/>
                  </a:solidFill>
                  <a:latin typeface="Helvetica BlackOblique" charset="0"/>
                  <a:ea typeface="굴림" charset="0"/>
                  <a:cs typeface="굴림" charset="0"/>
                </a:rPr>
                <a:t>        서신서</a:t>
              </a:r>
              <a:endParaRPr lang="ko-KR" altLang="en-US" sz="1800" b="1">
                <a:solidFill>
                  <a:srgbClr val="FFFF00"/>
                </a:solidFill>
                <a:latin typeface="Helvetica BlackOblique" charset="0"/>
                <a:ea typeface="굴림" charset="0"/>
                <a:cs typeface="굴림" charset="0"/>
              </a:endParaRPr>
            </a:p>
          </p:txBody>
        </p:sp>
        <p:sp>
          <p:nvSpPr>
            <p:cNvPr id="314394" name="Rectangle 26">
              <a:extLst>
                <a:ext uri="{FF2B5EF4-FFF2-40B4-BE49-F238E27FC236}">
                  <a16:creationId xmlns:a16="http://schemas.microsoft.com/office/drawing/2014/main" id="{9B2B08FF-2EB2-C943-81B1-647CCFDD295C}"/>
                </a:ext>
              </a:extLst>
            </p:cNvPr>
            <p:cNvSpPr>
              <a:spLocks noChangeArrowheads="1"/>
            </p:cNvSpPr>
            <p:nvPr/>
          </p:nvSpPr>
          <p:spPr bwMode="auto">
            <a:xfrm rot="19276533">
              <a:off x="3330" y="2403"/>
              <a:ext cx="816" cy="229"/>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chemeClr val="hlink"/>
                  </a:solidFill>
                  <a:latin typeface="Helvetica BlackOblique" charset="0"/>
                  <a:ea typeface="굴림" charset="0"/>
                  <a:cs typeface="굴림" charset="0"/>
                </a:rPr>
                <a:t>  사도행전</a:t>
              </a:r>
              <a:endParaRPr lang="ko-KR" altLang="en-US" sz="1800" b="1">
                <a:solidFill>
                  <a:srgbClr val="FFFF00"/>
                </a:solidFill>
                <a:latin typeface="Helvetica BlackOblique" charset="0"/>
                <a:ea typeface="굴림" charset="0"/>
                <a:cs typeface="굴림" charset="0"/>
              </a:endParaRPr>
            </a:p>
          </p:txBody>
        </p:sp>
        <p:sp>
          <p:nvSpPr>
            <p:cNvPr id="314395" name="Rectangle 27">
              <a:extLst>
                <a:ext uri="{FF2B5EF4-FFF2-40B4-BE49-F238E27FC236}">
                  <a16:creationId xmlns:a16="http://schemas.microsoft.com/office/drawing/2014/main" id="{90004387-C51B-454A-B0E1-5161369CCCCD}"/>
                </a:ext>
              </a:extLst>
            </p:cNvPr>
            <p:cNvSpPr>
              <a:spLocks noChangeArrowheads="1"/>
            </p:cNvSpPr>
            <p:nvPr/>
          </p:nvSpPr>
          <p:spPr bwMode="auto">
            <a:xfrm rot="1755647">
              <a:off x="1460" y="2753"/>
              <a:ext cx="1190" cy="229"/>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역사서</a:t>
              </a:r>
              <a:endParaRPr lang="ko-KR" altLang="en-US" sz="1800" b="1">
                <a:solidFill>
                  <a:srgbClr val="FFFF00"/>
                </a:solidFill>
                <a:latin typeface="Helvetica BlackOblique" charset="0"/>
                <a:ea typeface="굴림" charset="0"/>
                <a:cs typeface="굴림" charset="0"/>
              </a:endParaRPr>
            </a:p>
          </p:txBody>
        </p:sp>
        <p:sp>
          <p:nvSpPr>
            <p:cNvPr id="314396" name="Rectangle 28">
              <a:extLst>
                <a:ext uri="{FF2B5EF4-FFF2-40B4-BE49-F238E27FC236}">
                  <a16:creationId xmlns:a16="http://schemas.microsoft.com/office/drawing/2014/main" id="{8C5CC000-92C1-0044-BD5A-5FB898979C5F}"/>
                </a:ext>
              </a:extLst>
            </p:cNvPr>
            <p:cNvSpPr>
              <a:spLocks noChangeArrowheads="1"/>
            </p:cNvSpPr>
            <p:nvPr/>
          </p:nvSpPr>
          <p:spPr bwMode="auto">
            <a:xfrm rot="240000">
              <a:off x="1369" y="3047"/>
              <a:ext cx="729"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율법서</a:t>
              </a:r>
              <a:endParaRPr lang="ko-KR" altLang="en-US" sz="1800" b="1">
                <a:solidFill>
                  <a:srgbClr val="FFFF00"/>
                </a:solidFill>
                <a:latin typeface="Helvetica BlackOblique" charset="0"/>
                <a:ea typeface="굴림" charset="0"/>
                <a:cs typeface="굴림" charset="0"/>
              </a:endParaRPr>
            </a:p>
          </p:txBody>
        </p:sp>
        <p:sp>
          <p:nvSpPr>
            <p:cNvPr id="314397" name="Rectangle 29">
              <a:extLst>
                <a:ext uri="{FF2B5EF4-FFF2-40B4-BE49-F238E27FC236}">
                  <a16:creationId xmlns:a16="http://schemas.microsoft.com/office/drawing/2014/main" id="{883B15E5-6671-EE4D-A06C-536F44B80F59}"/>
                </a:ext>
              </a:extLst>
            </p:cNvPr>
            <p:cNvSpPr>
              <a:spLocks noChangeArrowheads="1"/>
            </p:cNvSpPr>
            <p:nvPr/>
          </p:nvSpPr>
          <p:spPr bwMode="auto">
            <a:xfrm rot="18254599">
              <a:off x="2907" y="2044"/>
              <a:ext cx="1222"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chemeClr val="hlink"/>
                  </a:solidFill>
                  <a:latin typeface="Helvetica BlackOblique" charset="0"/>
                  <a:ea typeface="굴림" charset="0"/>
                  <a:cs typeface="굴림" charset="0"/>
                </a:rPr>
                <a:t>      복음서</a:t>
              </a:r>
              <a:endParaRPr lang="ko-KR" altLang="en-US" sz="1800" b="1">
                <a:solidFill>
                  <a:srgbClr val="FFFF00"/>
                </a:solidFill>
                <a:latin typeface="Helvetica BlackOblique" charset="0"/>
                <a:ea typeface="굴림" charset="0"/>
                <a:cs typeface="굴림" charset="0"/>
              </a:endParaRPr>
            </a:p>
          </p:txBody>
        </p:sp>
      </p:grpSp>
      <p:sp>
        <p:nvSpPr>
          <p:cNvPr id="314398" name="Line 30">
            <a:extLst>
              <a:ext uri="{FF2B5EF4-FFF2-40B4-BE49-F238E27FC236}">
                <a16:creationId xmlns:a16="http://schemas.microsoft.com/office/drawing/2014/main" id="{A0C0D252-2408-D04A-AE96-EC00BC4D5086}"/>
              </a:ext>
            </a:extLst>
          </p:cNvPr>
          <p:cNvSpPr>
            <a:spLocks noChangeShapeType="1"/>
          </p:cNvSpPr>
          <p:nvPr/>
        </p:nvSpPr>
        <p:spPr bwMode="auto">
          <a:xfrm>
            <a:off x="7593013" y="4424363"/>
            <a:ext cx="969962"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14400" name="Rectangle 32">
            <a:extLst>
              <a:ext uri="{FF2B5EF4-FFF2-40B4-BE49-F238E27FC236}">
                <a16:creationId xmlns:a16="http://schemas.microsoft.com/office/drawing/2014/main" id="{A6BEA4B0-A1F2-ED42-B6D2-FA22F61A20B4}"/>
              </a:ext>
            </a:extLst>
          </p:cNvPr>
          <p:cNvSpPr>
            <a:spLocks noChangeArrowheads="1"/>
          </p:cNvSpPr>
          <p:nvPr/>
        </p:nvSpPr>
        <p:spPr bwMode="auto">
          <a:xfrm>
            <a:off x="4322763" y="5540375"/>
            <a:ext cx="2333625" cy="698500"/>
          </a:xfrm>
          <a:prstGeom prst="rect">
            <a:avLst/>
          </a:prstGeom>
          <a:noFill/>
          <a:ln>
            <a:noFill/>
          </a:ln>
          <a:effectLst>
            <a:outerShdw blurRad="63500" dist="63500" dir="3187806"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defRPr/>
            </a:pPr>
            <a:r>
              <a:rPr lang="en-US" altLang="ko-KR" sz="2000" b="1">
                <a:solidFill>
                  <a:srgbClr val="2F6AFD"/>
                </a:solidFill>
                <a:latin typeface="Lucida Handwriting" charset="0"/>
                <a:ea typeface="굴림" charset="0"/>
                <a:cs typeface="굴림" charset="0"/>
              </a:rPr>
              <a:t>2</a:t>
            </a:r>
            <a:r>
              <a:rPr lang="ko-KR" altLang="en-US" sz="2000" b="1">
                <a:solidFill>
                  <a:srgbClr val="2F6AFD"/>
                </a:solidFill>
                <a:latin typeface="Lucida Handwriting" charset="0"/>
                <a:ea typeface="굴림" charset="0"/>
                <a:cs typeface="굴림" charset="0"/>
              </a:rPr>
              <a:t>대의  망원경</a:t>
            </a:r>
            <a:endParaRPr lang="ko-KR" altLang="en-US" sz="2000" b="1" u="sng">
              <a:solidFill>
                <a:srgbClr val="2F6AFD"/>
              </a:solidFill>
              <a:latin typeface="Lucida Handwriting" charset="0"/>
              <a:ea typeface="굴림" charset="0"/>
              <a:cs typeface="굴림" charset="0"/>
            </a:endParaRPr>
          </a:p>
          <a:p>
            <a:pPr algn="l">
              <a:defRPr/>
            </a:pPr>
            <a:r>
              <a:rPr lang="en-US" altLang="ko-KR" sz="2000" b="1">
                <a:solidFill>
                  <a:srgbClr val="2F6AFD"/>
                </a:solidFill>
                <a:latin typeface="Lucida Handwriting" charset="0"/>
                <a:ea typeface="굴림" charset="0"/>
                <a:cs typeface="굴림" charset="0"/>
              </a:rPr>
              <a:t>1</a:t>
            </a:r>
            <a:r>
              <a:rPr lang="ko-KR" altLang="en-US" sz="2000" b="1">
                <a:solidFill>
                  <a:srgbClr val="2F6AFD"/>
                </a:solidFill>
                <a:latin typeface="Lucida Handwriting" charset="0"/>
                <a:ea typeface="굴림" charset="0"/>
                <a:cs typeface="굴림" charset="0"/>
              </a:rPr>
              <a:t>대의  현미경</a:t>
            </a:r>
            <a:endParaRPr lang="ko-KR" altLang="en-US" sz="2000" b="1" u="sng">
              <a:solidFill>
                <a:srgbClr val="2F6AFD"/>
              </a:solidFill>
              <a:latin typeface="Lucida Handwriting" charset="0"/>
              <a:ea typeface="굴림" charset="0"/>
              <a:cs typeface="굴림" charset="0"/>
            </a:endParaRPr>
          </a:p>
        </p:txBody>
      </p:sp>
      <p:sp>
        <p:nvSpPr>
          <p:cNvPr id="314401" name="Rectangle 33">
            <a:extLst>
              <a:ext uri="{FF2B5EF4-FFF2-40B4-BE49-F238E27FC236}">
                <a16:creationId xmlns:a16="http://schemas.microsoft.com/office/drawing/2014/main" id="{1DB4077E-AA8B-FD48-82DA-3A5CA886C2D4}"/>
              </a:ext>
            </a:extLst>
          </p:cNvPr>
          <p:cNvSpPr>
            <a:spLocks noChangeArrowheads="1"/>
          </p:cNvSpPr>
          <p:nvPr/>
        </p:nvSpPr>
        <p:spPr bwMode="auto">
          <a:xfrm>
            <a:off x="1597025" y="5768975"/>
            <a:ext cx="2420938" cy="4540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400" b="1">
                <a:solidFill>
                  <a:srgbClr val="2F6AFD"/>
                </a:solidFill>
                <a:latin typeface="Lucida Handwriting" charset="0"/>
                <a:ea typeface="굴림" charset="0"/>
                <a:cs typeface="굴림" charset="0"/>
              </a:rPr>
              <a:t>현미경</a:t>
            </a:r>
          </a:p>
        </p:txBody>
      </p:sp>
      <p:sp>
        <p:nvSpPr>
          <p:cNvPr id="314402" name="Line 34">
            <a:extLst>
              <a:ext uri="{FF2B5EF4-FFF2-40B4-BE49-F238E27FC236}">
                <a16:creationId xmlns:a16="http://schemas.microsoft.com/office/drawing/2014/main" id="{679CD0D2-60FE-4647-8515-6FF4D90B0A49}"/>
              </a:ext>
            </a:extLst>
          </p:cNvPr>
          <p:cNvSpPr>
            <a:spLocks noChangeShapeType="1"/>
          </p:cNvSpPr>
          <p:nvPr/>
        </p:nvSpPr>
        <p:spPr bwMode="auto">
          <a:xfrm>
            <a:off x="671513" y="3311525"/>
            <a:ext cx="969962"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14403" name="Rectangle 35">
            <a:extLst>
              <a:ext uri="{FF2B5EF4-FFF2-40B4-BE49-F238E27FC236}">
                <a16:creationId xmlns:a16="http://schemas.microsoft.com/office/drawing/2014/main" id="{2877F97A-959E-F54D-A43C-7EA2B8CE28EC}"/>
              </a:ext>
            </a:extLst>
          </p:cNvPr>
          <p:cNvSpPr>
            <a:spLocks noChangeArrowheads="1"/>
          </p:cNvSpPr>
          <p:nvPr/>
        </p:nvSpPr>
        <p:spPr bwMode="auto">
          <a:xfrm>
            <a:off x="3421063" y="169863"/>
            <a:ext cx="1633537" cy="393700"/>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000" b="1">
                <a:solidFill>
                  <a:srgbClr val="FFFF00"/>
                </a:solidFill>
                <a:latin typeface="Lucida Handwriting" charset="0"/>
                <a:ea typeface="굴림" charset="0"/>
                <a:cs typeface="굴림" charset="0"/>
              </a:rPr>
              <a:t>1600 </a:t>
            </a:r>
            <a:r>
              <a:rPr lang="ko-KR" altLang="en-US" sz="2000" b="1">
                <a:solidFill>
                  <a:srgbClr val="FFFF00"/>
                </a:solidFill>
                <a:latin typeface="Lucida Handwriting" charset="0"/>
                <a:ea typeface="굴림" charset="0"/>
                <a:cs typeface="굴림" charset="0"/>
              </a:rPr>
              <a:t>년 동안</a:t>
            </a:r>
          </a:p>
        </p:txBody>
      </p:sp>
      <p:sp>
        <p:nvSpPr>
          <p:cNvPr id="314404" name="Rectangle 36">
            <a:extLst>
              <a:ext uri="{FF2B5EF4-FFF2-40B4-BE49-F238E27FC236}">
                <a16:creationId xmlns:a16="http://schemas.microsoft.com/office/drawing/2014/main" id="{430BBD60-7E09-C74D-A437-A91AAA506377}"/>
              </a:ext>
            </a:extLst>
          </p:cNvPr>
          <p:cNvSpPr>
            <a:spLocks noChangeArrowheads="1"/>
          </p:cNvSpPr>
          <p:nvPr/>
        </p:nvSpPr>
        <p:spPr bwMode="auto">
          <a:xfrm>
            <a:off x="3414713" y="531813"/>
            <a:ext cx="1633537" cy="393700"/>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en-US" altLang="ko-KR" sz="2000" b="1">
                <a:solidFill>
                  <a:srgbClr val="FFFF00"/>
                </a:solidFill>
                <a:latin typeface="Lucida Handwriting" charset="0"/>
                <a:ea typeface="굴림" charset="0"/>
                <a:cs typeface="굴림" charset="0"/>
              </a:rPr>
              <a:t>40 </a:t>
            </a:r>
            <a:r>
              <a:rPr lang="ko-KR" altLang="en-US" sz="2000" b="1">
                <a:solidFill>
                  <a:srgbClr val="FFFF00"/>
                </a:solidFill>
                <a:latin typeface="Lucida Handwriting" charset="0"/>
                <a:ea typeface="굴림" charset="0"/>
                <a:cs typeface="굴림" charset="0"/>
              </a:rPr>
              <a:t>저자들</a:t>
            </a:r>
          </a:p>
        </p:txBody>
      </p:sp>
      <p:sp>
        <p:nvSpPr>
          <p:cNvPr id="314405" name="Rectangle 37">
            <a:extLst>
              <a:ext uri="{FF2B5EF4-FFF2-40B4-BE49-F238E27FC236}">
                <a16:creationId xmlns:a16="http://schemas.microsoft.com/office/drawing/2014/main" id="{9A17996B-4C69-9144-9AE0-572FA750446A}"/>
              </a:ext>
            </a:extLst>
          </p:cNvPr>
          <p:cNvSpPr>
            <a:spLocks noChangeArrowheads="1"/>
          </p:cNvSpPr>
          <p:nvPr/>
        </p:nvSpPr>
        <p:spPr bwMode="auto">
          <a:xfrm>
            <a:off x="3605213" y="968375"/>
            <a:ext cx="1751012" cy="33337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600" b="1">
                <a:solidFill>
                  <a:srgbClr val="FFFF00"/>
                </a:solidFill>
                <a:latin typeface="Times" charset="0"/>
                <a:ea typeface="굴림" charset="0"/>
                <a:cs typeface="굴림" charset="0"/>
              </a:rPr>
              <a:t>한 가지 주제</a:t>
            </a:r>
            <a:r>
              <a:rPr lang="en-US" altLang="ko-KR" sz="1600" b="1">
                <a:solidFill>
                  <a:srgbClr val="FFFF00"/>
                </a:solidFill>
                <a:latin typeface="Times" charset="0"/>
                <a:ea typeface="굴림" charset="0"/>
                <a:cs typeface="굴림" charset="0"/>
              </a:rPr>
              <a:t>:</a:t>
            </a:r>
          </a:p>
        </p:txBody>
      </p:sp>
      <p:sp>
        <p:nvSpPr>
          <p:cNvPr id="314406" name="Rectangle 38">
            <a:extLst>
              <a:ext uri="{FF2B5EF4-FFF2-40B4-BE49-F238E27FC236}">
                <a16:creationId xmlns:a16="http://schemas.microsoft.com/office/drawing/2014/main" id="{A7F677A5-EBDE-4144-B3EC-0F9BCAA484DA}"/>
              </a:ext>
            </a:extLst>
          </p:cNvPr>
          <p:cNvSpPr>
            <a:spLocks noChangeArrowheads="1"/>
          </p:cNvSpPr>
          <p:nvPr/>
        </p:nvSpPr>
        <p:spPr bwMode="auto">
          <a:xfrm>
            <a:off x="2743200" y="1179513"/>
            <a:ext cx="3181350" cy="393700"/>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000" b="1">
                <a:solidFill>
                  <a:srgbClr val="FFFF00"/>
                </a:solidFill>
                <a:latin typeface="Lucida Handwriting" charset="0"/>
                <a:ea typeface="굴림" charset="0"/>
                <a:cs typeface="굴림" charset="0"/>
              </a:rPr>
              <a:t>하나님의 영광</a:t>
            </a:r>
            <a:endParaRPr lang="en-US" altLang="ko-KR" sz="2000" b="1">
              <a:solidFill>
                <a:srgbClr val="FFFF00"/>
              </a:solidFill>
              <a:latin typeface="Lucida Handwriting" charset="0"/>
              <a:ea typeface="굴림" charset="0"/>
              <a:cs typeface="굴림" charset="0"/>
            </a:endParaRPr>
          </a:p>
        </p:txBody>
      </p:sp>
      <p:sp>
        <p:nvSpPr>
          <p:cNvPr id="314409" name="Rectangle 41">
            <a:extLst>
              <a:ext uri="{FF2B5EF4-FFF2-40B4-BE49-F238E27FC236}">
                <a16:creationId xmlns:a16="http://schemas.microsoft.com/office/drawing/2014/main" id="{AB94EFAB-8BC9-334E-9AFC-C6E3BBCC96F3}"/>
              </a:ext>
            </a:extLst>
          </p:cNvPr>
          <p:cNvSpPr>
            <a:spLocks noChangeArrowheads="1"/>
          </p:cNvSpPr>
          <p:nvPr/>
        </p:nvSpPr>
        <p:spPr bwMode="auto">
          <a:xfrm>
            <a:off x="6311900" y="2017713"/>
            <a:ext cx="2514600"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ko-KR" altLang="en-US" sz="2400" b="1">
                <a:solidFill>
                  <a:srgbClr val="FFFF00"/>
                </a:solidFill>
                <a:latin typeface="Lucida Handwriting" panose="03010101010101010101" pitchFamily="66" charset="77"/>
                <a:ea typeface="굴림" panose="020B0600000101010101" pitchFamily="34" charset="-127"/>
              </a:rPr>
              <a:t>  </a:t>
            </a:r>
            <a:r>
              <a:rPr lang="ko-KR" altLang="en-US" sz="2400" b="1">
                <a:solidFill>
                  <a:srgbClr val="2F6AFD"/>
                </a:solidFill>
                <a:latin typeface="Lucida Handwriting" panose="03010101010101010101" pitchFamily="66" charset="77"/>
                <a:ea typeface="굴림" panose="020B0600000101010101" pitchFamily="34" charset="-127"/>
              </a:rPr>
              <a:t>“</a:t>
            </a:r>
            <a:r>
              <a:rPr lang="en-US" altLang="ko-KR" sz="2400" b="1">
                <a:solidFill>
                  <a:srgbClr val="2F6AFD"/>
                </a:solidFill>
                <a:latin typeface="Lucida Handwriting" panose="03010101010101010101" pitchFamily="66" charset="77"/>
                <a:ea typeface="굴림" panose="020B0600000101010101" pitchFamily="34" charset="-127"/>
              </a:rPr>
              <a:t>27” </a:t>
            </a:r>
            <a:r>
              <a:rPr lang="ko-KR" altLang="en-US" sz="2400" b="1">
                <a:solidFill>
                  <a:srgbClr val="2F6AFD"/>
                </a:solidFill>
                <a:latin typeface="Lucida Handwriting" panose="03010101010101010101" pitchFamily="66" charset="77"/>
                <a:ea typeface="굴림" panose="020B0600000101010101" pitchFamily="34" charset="-127"/>
              </a:rPr>
              <a:t>권</a:t>
            </a:r>
          </a:p>
        </p:txBody>
      </p:sp>
      <p:sp>
        <p:nvSpPr>
          <p:cNvPr id="314410" name="Rectangle 42">
            <a:extLst>
              <a:ext uri="{FF2B5EF4-FFF2-40B4-BE49-F238E27FC236}">
                <a16:creationId xmlns:a16="http://schemas.microsoft.com/office/drawing/2014/main" id="{EF456058-F1CC-334C-B2EA-604599862411}"/>
              </a:ext>
            </a:extLst>
          </p:cNvPr>
          <p:cNvSpPr>
            <a:spLocks noChangeArrowheads="1"/>
          </p:cNvSpPr>
          <p:nvPr/>
        </p:nvSpPr>
        <p:spPr bwMode="auto">
          <a:xfrm>
            <a:off x="312738" y="2030413"/>
            <a:ext cx="1208087"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l"/>
            <a:r>
              <a:rPr lang="ko-KR" altLang="en-US" sz="2400" b="1">
                <a:solidFill>
                  <a:srgbClr val="2F6AFD"/>
                </a:solidFill>
                <a:latin typeface="Lucida Handwriting" panose="03010101010101010101" pitchFamily="66" charset="77"/>
                <a:ea typeface="굴림" panose="020B0600000101010101" pitchFamily="34" charset="-127"/>
              </a:rPr>
              <a:t>“</a:t>
            </a:r>
            <a:r>
              <a:rPr lang="en-US" altLang="ko-KR" sz="2400" b="1">
                <a:solidFill>
                  <a:srgbClr val="2F6AFD"/>
                </a:solidFill>
                <a:latin typeface="Lucida Handwriting" panose="03010101010101010101" pitchFamily="66" charset="77"/>
                <a:ea typeface="굴림" panose="020B0600000101010101" pitchFamily="34" charset="-127"/>
              </a:rPr>
              <a:t>39” </a:t>
            </a:r>
            <a:r>
              <a:rPr lang="ko-KR" altLang="en-US" sz="2400" b="1">
                <a:solidFill>
                  <a:srgbClr val="2F6AFD"/>
                </a:solidFill>
                <a:latin typeface="Lucida Handwriting" panose="03010101010101010101" pitchFamily="66" charset="77"/>
                <a:ea typeface="굴림" panose="020B0600000101010101" pitchFamily="34" charset="-127"/>
              </a:rPr>
              <a:t>권</a:t>
            </a:r>
          </a:p>
        </p:txBody>
      </p:sp>
      <p:sp>
        <p:nvSpPr>
          <p:cNvPr id="314411" name="Rectangle 43">
            <a:extLst>
              <a:ext uri="{FF2B5EF4-FFF2-40B4-BE49-F238E27FC236}">
                <a16:creationId xmlns:a16="http://schemas.microsoft.com/office/drawing/2014/main" id="{90038D1E-EC29-CD44-900B-C6595E773BD9}"/>
              </a:ext>
            </a:extLst>
          </p:cNvPr>
          <p:cNvSpPr>
            <a:spLocks noChangeArrowheads="1"/>
          </p:cNvSpPr>
          <p:nvPr/>
        </p:nvSpPr>
        <p:spPr bwMode="auto">
          <a:xfrm>
            <a:off x="396875" y="2716213"/>
            <a:ext cx="1374775"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ko-KR" altLang="en-US" sz="2400" b="1">
                <a:solidFill>
                  <a:srgbClr val="2F6AFD"/>
                </a:solidFill>
                <a:latin typeface="Lucida Handwriting" charset="0"/>
                <a:ea typeface="굴림" charset="0"/>
                <a:cs typeface="굴림" charset="0"/>
              </a:rPr>
              <a:t>히브리어</a:t>
            </a:r>
          </a:p>
        </p:txBody>
      </p:sp>
      <p:sp>
        <p:nvSpPr>
          <p:cNvPr id="314412" name="Rectangle 44">
            <a:extLst>
              <a:ext uri="{FF2B5EF4-FFF2-40B4-BE49-F238E27FC236}">
                <a16:creationId xmlns:a16="http://schemas.microsoft.com/office/drawing/2014/main" id="{14ED3115-DBEE-C74D-AEE9-3F455B5C2562}"/>
              </a:ext>
            </a:extLst>
          </p:cNvPr>
          <p:cNvSpPr>
            <a:spLocks noChangeArrowheads="1"/>
          </p:cNvSpPr>
          <p:nvPr/>
        </p:nvSpPr>
        <p:spPr bwMode="auto">
          <a:xfrm>
            <a:off x="7392988" y="2716213"/>
            <a:ext cx="1076325"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ko-KR" altLang="en-US" sz="2400" b="1">
                <a:solidFill>
                  <a:srgbClr val="2F6AFD"/>
                </a:solidFill>
                <a:latin typeface="Lucida Handwriting" charset="0"/>
                <a:ea typeface="굴림" charset="0"/>
                <a:cs typeface="굴림" charset="0"/>
              </a:rPr>
              <a:t>헬라어</a:t>
            </a:r>
          </a:p>
        </p:txBody>
      </p:sp>
      <p:sp>
        <p:nvSpPr>
          <p:cNvPr id="314413" name="Rectangle 45">
            <a:extLst>
              <a:ext uri="{FF2B5EF4-FFF2-40B4-BE49-F238E27FC236}">
                <a16:creationId xmlns:a16="http://schemas.microsoft.com/office/drawing/2014/main" id="{45CFEB9A-766D-3547-917B-970904013443}"/>
              </a:ext>
            </a:extLst>
          </p:cNvPr>
          <p:cNvSpPr>
            <a:spLocks noChangeArrowheads="1"/>
          </p:cNvSpPr>
          <p:nvPr/>
        </p:nvSpPr>
        <p:spPr bwMode="auto">
          <a:xfrm>
            <a:off x="7302500" y="3384550"/>
            <a:ext cx="946150"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ko-KR" altLang="en-US" sz="2400" b="1">
                <a:solidFill>
                  <a:srgbClr val="2F6AFD"/>
                </a:solidFill>
                <a:latin typeface="Lucida Handwriting" charset="0"/>
                <a:ea typeface="굴림" charset="0"/>
                <a:cs typeface="굴림" charset="0"/>
              </a:rPr>
              <a:t>은혜</a:t>
            </a:r>
            <a:r>
              <a:rPr lang="en-US" altLang="ko-KR" sz="2400" b="1">
                <a:solidFill>
                  <a:srgbClr val="2F6AFD"/>
                </a:solidFill>
                <a:latin typeface="Lucida Handwriting" charset="0"/>
                <a:ea typeface="굴림" charset="0"/>
                <a:cs typeface="굴림" charset="0"/>
              </a:rPr>
              <a:t>/</a:t>
            </a:r>
            <a:r>
              <a:rPr lang="en-US" altLang="ko-KR" sz="2400" b="1">
                <a:solidFill>
                  <a:srgbClr val="FFFF00"/>
                </a:solidFill>
                <a:latin typeface="Lucida Handwriting" charset="0"/>
                <a:ea typeface="굴림" charset="0"/>
                <a:cs typeface="굴림" charset="0"/>
              </a:rPr>
              <a:t> </a:t>
            </a:r>
            <a:endParaRPr lang="en-US" altLang="ko-KR" sz="1800" b="1">
              <a:solidFill>
                <a:srgbClr val="FFFF00"/>
              </a:solidFill>
              <a:latin typeface="Lucida Handwriting" charset="0"/>
              <a:ea typeface="굴림" charset="0"/>
              <a:cs typeface="굴림" charset="0"/>
            </a:endParaRPr>
          </a:p>
        </p:txBody>
      </p:sp>
      <p:sp>
        <p:nvSpPr>
          <p:cNvPr id="314414" name="Rectangle 46">
            <a:extLst>
              <a:ext uri="{FF2B5EF4-FFF2-40B4-BE49-F238E27FC236}">
                <a16:creationId xmlns:a16="http://schemas.microsoft.com/office/drawing/2014/main" id="{30F87CFE-6D46-0B43-A000-192CE09B20F2}"/>
              </a:ext>
            </a:extLst>
          </p:cNvPr>
          <p:cNvSpPr>
            <a:spLocks noChangeArrowheads="1"/>
          </p:cNvSpPr>
          <p:nvPr/>
        </p:nvSpPr>
        <p:spPr bwMode="auto">
          <a:xfrm>
            <a:off x="509588" y="3386138"/>
            <a:ext cx="1136650"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tabLst>
                <a:tab pos="460375" algn="l"/>
              </a:tabLst>
              <a:defRPr/>
            </a:pPr>
            <a:r>
              <a:rPr lang="ko-KR" altLang="en-US" sz="2400" b="1">
                <a:solidFill>
                  <a:srgbClr val="2F6AFD"/>
                </a:solidFill>
                <a:latin typeface="Lucida Handwriting" charset="0"/>
                <a:ea typeface="굴림" charset="0"/>
                <a:cs typeface="굴림" charset="0"/>
              </a:rPr>
              <a:t>율법</a:t>
            </a:r>
            <a:r>
              <a:rPr lang="en-US" altLang="ko-KR" sz="2400" b="1">
                <a:solidFill>
                  <a:srgbClr val="2F6AFD"/>
                </a:solidFill>
                <a:latin typeface="Lucida Handwriting" charset="0"/>
                <a:ea typeface="굴림" charset="0"/>
                <a:cs typeface="굴림" charset="0"/>
              </a:rPr>
              <a:t>/</a:t>
            </a:r>
            <a:endParaRPr lang="en-US" altLang="ko-KR" sz="1800" b="1">
              <a:solidFill>
                <a:srgbClr val="2F6AFD"/>
              </a:solidFill>
              <a:latin typeface="Lucida Handwriting" charset="0"/>
              <a:ea typeface="굴림" charset="0"/>
              <a:cs typeface="굴림" charset="0"/>
            </a:endParaRPr>
          </a:p>
        </p:txBody>
      </p:sp>
      <p:sp>
        <p:nvSpPr>
          <p:cNvPr id="314415" name="Rectangle 47">
            <a:extLst>
              <a:ext uri="{FF2B5EF4-FFF2-40B4-BE49-F238E27FC236}">
                <a16:creationId xmlns:a16="http://schemas.microsoft.com/office/drawing/2014/main" id="{F08E3E32-46ED-674D-A6FA-A5853153B895}"/>
              </a:ext>
            </a:extLst>
          </p:cNvPr>
          <p:cNvSpPr>
            <a:spLocks noChangeArrowheads="1"/>
          </p:cNvSpPr>
          <p:nvPr/>
        </p:nvSpPr>
        <p:spPr bwMode="auto">
          <a:xfrm>
            <a:off x="-57150" y="4491038"/>
            <a:ext cx="1976438" cy="4540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400" b="1">
                <a:solidFill>
                  <a:srgbClr val="2F6AFD"/>
                </a:solidFill>
                <a:latin typeface="Lucida Handwriting" charset="0"/>
                <a:ea typeface="굴림" charset="0"/>
                <a:cs typeface="굴림" charset="0"/>
              </a:rPr>
              <a:t>망원경</a:t>
            </a:r>
          </a:p>
        </p:txBody>
      </p:sp>
      <p:sp>
        <p:nvSpPr>
          <p:cNvPr id="314416" name="Rectangle 48">
            <a:extLst>
              <a:ext uri="{FF2B5EF4-FFF2-40B4-BE49-F238E27FC236}">
                <a16:creationId xmlns:a16="http://schemas.microsoft.com/office/drawing/2014/main" id="{052A8735-0D74-DD41-A7AB-6C224B4AD344}"/>
              </a:ext>
            </a:extLst>
          </p:cNvPr>
          <p:cNvSpPr>
            <a:spLocks noChangeArrowheads="1"/>
          </p:cNvSpPr>
          <p:nvPr/>
        </p:nvSpPr>
        <p:spPr bwMode="auto">
          <a:xfrm>
            <a:off x="7091363" y="4510088"/>
            <a:ext cx="2152650" cy="4540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400" b="1">
                <a:solidFill>
                  <a:srgbClr val="2F6AFD"/>
                </a:solidFill>
                <a:latin typeface="Lucida Handwriting" charset="0"/>
                <a:ea typeface="굴림" charset="0"/>
                <a:cs typeface="굴림" charset="0"/>
              </a:rPr>
              <a:t>망원경</a:t>
            </a:r>
          </a:p>
        </p:txBody>
      </p:sp>
      <p:sp>
        <p:nvSpPr>
          <p:cNvPr id="314417" name="Rectangle 49">
            <a:extLst>
              <a:ext uri="{FF2B5EF4-FFF2-40B4-BE49-F238E27FC236}">
                <a16:creationId xmlns:a16="http://schemas.microsoft.com/office/drawing/2014/main" id="{FCC934D4-8170-AB41-93F6-DB52DD95FCC3}"/>
              </a:ext>
            </a:extLst>
          </p:cNvPr>
          <p:cNvSpPr>
            <a:spLocks noChangeArrowheads="1"/>
          </p:cNvSpPr>
          <p:nvPr/>
        </p:nvSpPr>
        <p:spPr bwMode="auto">
          <a:xfrm>
            <a:off x="-85725" y="5184775"/>
            <a:ext cx="1831975" cy="4540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400" b="1">
                <a:solidFill>
                  <a:srgbClr val="2F6AFD"/>
                </a:solidFill>
                <a:latin typeface="Lucida Handwriting" charset="0"/>
                <a:ea typeface="굴림" charset="0"/>
                <a:cs typeface="굴림" charset="0"/>
              </a:rPr>
              <a:t>영원 과거</a:t>
            </a:r>
            <a:endParaRPr lang="en-US" altLang="ko-KR" sz="2400" b="1">
              <a:solidFill>
                <a:srgbClr val="2F6AFD"/>
              </a:solidFill>
              <a:latin typeface="Lucida Handwriting" charset="0"/>
              <a:ea typeface="굴림" charset="0"/>
              <a:cs typeface="굴림" charset="0"/>
            </a:endParaRPr>
          </a:p>
        </p:txBody>
      </p:sp>
      <p:sp>
        <p:nvSpPr>
          <p:cNvPr id="314418" name="Rectangle 50">
            <a:extLst>
              <a:ext uri="{FF2B5EF4-FFF2-40B4-BE49-F238E27FC236}">
                <a16:creationId xmlns:a16="http://schemas.microsoft.com/office/drawing/2014/main" id="{F85A68B5-DB01-7249-AA02-C4A709CDC123}"/>
              </a:ext>
            </a:extLst>
          </p:cNvPr>
          <p:cNvSpPr>
            <a:spLocks noChangeArrowheads="1"/>
          </p:cNvSpPr>
          <p:nvPr/>
        </p:nvSpPr>
        <p:spPr bwMode="auto">
          <a:xfrm>
            <a:off x="7278688" y="5184775"/>
            <a:ext cx="1814512" cy="4540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400" b="1">
                <a:solidFill>
                  <a:srgbClr val="2F6AFD"/>
                </a:solidFill>
                <a:latin typeface="Lucida Handwriting" charset="0"/>
                <a:ea typeface="굴림" charset="0"/>
                <a:cs typeface="굴림" charset="0"/>
              </a:rPr>
              <a:t>영원 미래</a:t>
            </a:r>
            <a:endParaRPr lang="en-US" altLang="ko-KR" sz="2400" b="1">
              <a:solidFill>
                <a:srgbClr val="2F6AFD"/>
              </a:solidFill>
              <a:latin typeface="Lucida Handwriting" charset="0"/>
              <a:ea typeface="굴림" charset="0"/>
              <a:cs typeface="굴림" charset="0"/>
            </a:endParaRPr>
          </a:p>
        </p:txBody>
      </p:sp>
      <p:sp>
        <p:nvSpPr>
          <p:cNvPr id="314419" name="Text Box 51">
            <a:extLst>
              <a:ext uri="{FF2B5EF4-FFF2-40B4-BE49-F238E27FC236}">
                <a16:creationId xmlns:a16="http://schemas.microsoft.com/office/drawing/2014/main" id="{FAAD7443-35FF-0744-AC99-2ACED74455B3}"/>
              </a:ext>
            </a:extLst>
          </p:cNvPr>
          <p:cNvSpPr txBox="1">
            <a:spLocks noChangeArrowheads="1"/>
          </p:cNvSpPr>
          <p:nvPr/>
        </p:nvSpPr>
        <p:spPr bwMode="auto">
          <a:xfrm>
            <a:off x="247650" y="3730625"/>
            <a:ext cx="1951038" cy="457200"/>
          </a:xfrm>
          <a:prstGeom prst="rect">
            <a:avLst/>
          </a:prstGeom>
          <a:noFill/>
          <a:ln>
            <a:noFill/>
          </a:ln>
          <a:effectLst>
            <a:outerShdw blurRad="63500" dist="5388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spcBef>
                <a:spcPct val="50000"/>
              </a:spcBef>
              <a:defRPr/>
            </a:pPr>
            <a:r>
              <a:rPr lang="ko-KR" altLang="en-US" sz="2400" b="1">
                <a:solidFill>
                  <a:srgbClr val="2F6AFD"/>
                </a:solidFill>
                <a:latin typeface="Lucida Handwriting" charset="0"/>
                <a:ea typeface="굴림" charset="0"/>
                <a:cs typeface="굴림" charset="0"/>
              </a:rPr>
              <a:t>약속</a:t>
            </a:r>
            <a:r>
              <a:rPr lang="ko-KR" altLang="en-US" sz="2400" b="1">
                <a:solidFill>
                  <a:srgbClr val="FFFF00"/>
                </a:solidFill>
                <a:latin typeface="Lucida Handwriting" charset="0"/>
                <a:ea typeface="굴림" charset="0"/>
                <a:cs typeface="굴림" charset="0"/>
              </a:rPr>
              <a:t> </a:t>
            </a:r>
          </a:p>
        </p:txBody>
      </p:sp>
      <p:sp>
        <p:nvSpPr>
          <p:cNvPr id="314420" name="Text Box 52">
            <a:extLst>
              <a:ext uri="{FF2B5EF4-FFF2-40B4-BE49-F238E27FC236}">
                <a16:creationId xmlns:a16="http://schemas.microsoft.com/office/drawing/2014/main" id="{1D821CFA-D8A6-CA49-B38A-EDD34FEAE329}"/>
              </a:ext>
            </a:extLst>
          </p:cNvPr>
          <p:cNvSpPr txBox="1">
            <a:spLocks noChangeArrowheads="1"/>
          </p:cNvSpPr>
          <p:nvPr/>
        </p:nvSpPr>
        <p:spPr bwMode="auto">
          <a:xfrm>
            <a:off x="6796088" y="3730625"/>
            <a:ext cx="2767012" cy="457200"/>
          </a:xfrm>
          <a:prstGeom prst="rect">
            <a:avLst/>
          </a:prstGeom>
          <a:noFill/>
          <a:ln>
            <a:noFill/>
          </a:ln>
          <a:effectLst>
            <a:outerShdw blurRad="63500" dist="7184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l">
              <a:defRPr/>
            </a:pPr>
            <a:r>
              <a:rPr lang="ko-KR" altLang="en-US" sz="2400" b="1">
                <a:solidFill>
                  <a:srgbClr val="FFFF00"/>
                </a:solidFill>
                <a:latin typeface="Lucida Handwriting" charset="0"/>
                <a:ea typeface="굴림" charset="0"/>
                <a:cs typeface="굴림" charset="0"/>
              </a:rPr>
              <a:t>               </a:t>
            </a:r>
            <a:r>
              <a:rPr lang="ko-KR" altLang="en-US" sz="2400" b="1">
                <a:solidFill>
                  <a:srgbClr val="2F6AFD"/>
                </a:solidFill>
                <a:latin typeface="Lucida Handwriting" charset="0"/>
                <a:ea typeface="굴림" charset="0"/>
                <a:cs typeface="굴림" charset="0"/>
              </a:rPr>
              <a:t>성취</a:t>
            </a:r>
            <a:endParaRPr lang="ko-KR" altLang="en-US">
              <a:solidFill>
                <a:srgbClr val="2F6AFD"/>
              </a:solidFill>
              <a:latin typeface="Times" charset="0"/>
              <a:ea typeface="굴림" charset="0"/>
              <a:cs typeface="굴림" charset="0"/>
            </a:endParaRPr>
          </a:p>
        </p:txBody>
      </p:sp>
      <p:sp>
        <p:nvSpPr>
          <p:cNvPr id="314421" name="Line 53">
            <a:extLst>
              <a:ext uri="{FF2B5EF4-FFF2-40B4-BE49-F238E27FC236}">
                <a16:creationId xmlns:a16="http://schemas.microsoft.com/office/drawing/2014/main" id="{A2BB5CCF-32F2-8146-830E-58B2AB5AA0FF}"/>
              </a:ext>
            </a:extLst>
          </p:cNvPr>
          <p:cNvSpPr>
            <a:spLocks noChangeShapeType="1"/>
          </p:cNvSpPr>
          <p:nvPr/>
        </p:nvSpPr>
        <p:spPr bwMode="auto">
          <a:xfrm>
            <a:off x="7135813" y="1884363"/>
            <a:ext cx="969962"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14422" name="Line 54">
            <a:extLst>
              <a:ext uri="{FF2B5EF4-FFF2-40B4-BE49-F238E27FC236}">
                <a16:creationId xmlns:a16="http://schemas.microsoft.com/office/drawing/2014/main" id="{8FEB3B7F-D793-CD4D-A266-68760D1EAACC}"/>
              </a:ext>
            </a:extLst>
          </p:cNvPr>
          <p:cNvSpPr>
            <a:spLocks noChangeShapeType="1"/>
          </p:cNvSpPr>
          <p:nvPr/>
        </p:nvSpPr>
        <p:spPr bwMode="auto">
          <a:xfrm>
            <a:off x="7345363" y="2651125"/>
            <a:ext cx="969962"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14423" name="Line 55">
            <a:extLst>
              <a:ext uri="{FF2B5EF4-FFF2-40B4-BE49-F238E27FC236}">
                <a16:creationId xmlns:a16="http://schemas.microsoft.com/office/drawing/2014/main" id="{61A53674-D5DC-B448-BAE2-14E6BD55EE12}"/>
              </a:ext>
            </a:extLst>
          </p:cNvPr>
          <p:cNvSpPr>
            <a:spLocks noChangeShapeType="1"/>
          </p:cNvSpPr>
          <p:nvPr/>
        </p:nvSpPr>
        <p:spPr bwMode="auto">
          <a:xfrm>
            <a:off x="7440613" y="3316288"/>
            <a:ext cx="969962"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14424" name="Line 56">
            <a:extLst>
              <a:ext uri="{FF2B5EF4-FFF2-40B4-BE49-F238E27FC236}">
                <a16:creationId xmlns:a16="http://schemas.microsoft.com/office/drawing/2014/main" id="{567BFBE0-2BB9-C846-9B1A-E7FB49B0CF8F}"/>
              </a:ext>
            </a:extLst>
          </p:cNvPr>
          <p:cNvSpPr>
            <a:spLocks noChangeShapeType="1"/>
          </p:cNvSpPr>
          <p:nvPr/>
        </p:nvSpPr>
        <p:spPr bwMode="auto">
          <a:xfrm>
            <a:off x="866775" y="1893888"/>
            <a:ext cx="969963"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14425" name="Line 57">
            <a:extLst>
              <a:ext uri="{FF2B5EF4-FFF2-40B4-BE49-F238E27FC236}">
                <a16:creationId xmlns:a16="http://schemas.microsoft.com/office/drawing/2014/main" id="{282A9C70-2806-3448-B9FD-1F5250D6251F}"/>
              </a:ext>
            </a:extLst>
          </p:cNvPr>
          <p:cNvSpPr>
            <a:spLocks noChangeShapeType="1"/>
          </p:cNvSpPr>
          <p:nvPr/>
        </p:nvSpPr>
        <p:spPr bwMode="auto">
          <a:xfrm>
            <a:off x="762000" y="2660650"/>
            <a:ext cx="969963"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14426" name="Line 58">
            <a:extLst>
              <a:ext uri="{FF2B5EF4-FFF2-40B4-BE49-F238E27FC236}">
                <a16:creationId xmlns:a16="http://schemas.microsoft.com/office/drawing/2014/main" id="{2C74DAF0-B010-024F-8B08-418D7463074C}"/>
              </a:ext>
            </a:extLst>
          </p:cNvPr>
          <p:cNvSpPr>
            <a:spLocks noChangeShapeType="1"/>
          </p:cNvSpPr>
          <p:nvPr/>
        </p:nvSpPr>
        <p:spPr bwMode="auto">
          <a:xfrm>
            <a:off x="495300" y="4391025"/>
            <a:ext cx="969963"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grpSp>
        <p:nvGrpSpPr>
          <p:cNvPr id="31791" name="Group 59">
            <a:extLst>
              <a:ext uri="{FF2B5EF4-FFF2-40B4-BE49-F238E27FC236}">
                <a16:creationId xmlns:a16="http://schemas.microsoft.com/office/drawing/2014/main" id="{A76797A3-70EC-D04B-B4F3-208015150C88}"/>
              </a:ext>
            </a:extLst>
          </p:cNvPr>
          <p:cNvGrpSpPr>
            <a:grpSpLocks/>
          </p:cNvGrpSpPr>
          <p:nvPr/>
        </p:nvGrpSpPr>
        <p:grpSpPr bwMode="auto">
          <a:xfrm>
            <a:off x="5467350" y="588963"/>
            <a:ext cx="703263" cy="958850"/>
            <a:chOff x="2464" y="201"/>
            <a:chExt cx="443" cy="604"/>
          </a:xfrm>
        </p:grpSpPr>
        <p:sp>
          <p:nvSpPr>
            <p:cNvPr id="314428" name="Rectangle 60">
              <a:extLst>
                <a:ext uri="{FF2B5EF4-FFF2-40B4-BE49-F238E27FC236}">
                  <a16:creationId xmlns:a16="http://schemas.microsoft.com/office/drawing/2014/main" id="{0733A2D7-3534-6441-9636-761053874C63}"/>
                </a:ext>
              </a:extLst>
            </p:cNvPr>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a:effectLst/>
            <a:extLst>
              <a:ext uri="{AF507438-7753-43e0-B8FC-AC1667EBCBE1}">
                <a14:hiddenEffects xmlns="" xmlns:a14="http://schemas.microsoft.com/office/drawing/2010/main">
                  <a:effectLst>
                    <a:outerShdw blurRad="63500" dist="29783" dir="1514402" algn="ctr" rotWithShape="0">
                      <a:schemeClr val="tx1">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14429" name="Rectangle 61">
              <a:extLst>
                <a:ext uri="{FF2B5EF4-FFF2-40B4-BE49-F238E27FC236}">
                  <a16:creationId xmlns:a16="http://schemas.microsoft.com/office/drawing/2014/main" id="{F6292572-1EAE-7B46-90BE-70DA529FFD21}"/>
                </a:ext>
              </a:extLst>
            </p:cNvPr>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a:effectLst/>
            <a:extLst>
              <a:ext uri="{AF507438-7753-43e0-B8FC-AC1667EBCBE1}">
                <a14:hiddenEffects xmlns="" xmlns:a14="http://schemas.microsoft.com/office/drawing/2010/main">
                  <a:effectLst>
                    <a:outerShdw blurRad="63500" dist="29783" dir="1514402" algn="ctr" rotWithShape="0">
                      <a:schemeClr val="tx1">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14430" name="Rectangle 62">
              <a:extLst>
                <a:ext uri="{FF2B5EF4-FFF2-40B4-BE49-F238E27FC236}">
                  <a16:creationId xmlns:a16="http://schemas.microsoft.com/office/drawing/2014/main" id="{D84F2780-0D1D-454E-A0C3-B604F6288814}"/>
                </a:ext>
              </a:extLst>
            </p:cNvPr>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a:effectLst/>
            <a:extLst>
              <a:ext uri="{AF507438-7753-43e0-B8FC-AC1667EBCBE1}">
                <a14:hiddenEffects xmlns="" xmlns:a14="http://schemas.microsoft.com/office/drawing/2010/main">
                  <a:effectLst>
                    <a:outerShdw blurRad="63500" dist="29783" dir="1514402"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sp>
        <p:nvSpPr>
          <p:cNvPr id="314431" name="Text Box 63">
            <a:extLst>
              <a:ext uri="{FF2B5EF4-FFF2-40B4-BE49-F238E27FC236}">
                <a16:creationId xmlns:a16="http://schemas.microsoft.com/office/drawing/2014/main" id="{7CD471FC-4AB8-C249-BF48-31DEB7E52F29}"/>
              </a:ext>
            </a:extLst>
          </p:cNvPr>
          <p:cNvSpPr txBox="1">
            <a:spLocks noChangeArrowheads="1"/>
          </p:cNvSpPr>
          <p:nvPr/>
        </p:nvSpPr>
        <p:spPr bwMode="auto">
          <a:xfrm>
            <a:off x="8720138" y="80963"/>
            <a:ext cx="260350" cy="446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ko-KR" altLang="en-US" sz="2000">
                <a:solidFill>
                  <a:srgbClr val="FFA27C"/>
                </a:solidFill>
                <a:latin typeface="Comic Sans MS" charset="0"/>
                <a:ea typeface="굴림" charset="0"/>
                <a:cs typeface="굴림" charset="0"/>
              </a:rPr>
              <a:t> </a:t>
            </a:r>
          </a:p>
        </p:txBody>
      </p:sp>
      <p:sp>
        <p:nvSpPr>
          <p:cNvPr id="314432" name="Rectangle 64">
            <a:extLst>
              <a:ext uri="{FF2B5EF4-FFF2-40B4-BE49-F238E27FC236}">
                <a16:creationId xmlns:a16="http://schemas.microsoft.com/office/drawing/2014/main" id="{C73414D1-754C-FA4C-BCA0-BCC5B837046F}"/>
              </a:ext>
            </a:extLst>
          </p:cNvPr>
          <p:cNvSpPr>
            <a:spLocks noChangeArrowheads="1"/>
          </p:cNvSpPr>
          <p:nvPr/>
        </p:nvSpPr>
        <p:spPr bwMode="auto">
          <a:xfrm>
            <a:off x="8091488" y="6438900"/>
            <a:ext cx="339725"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altLang="ko-KR" sz="1000" b="1">
                <a:solidFill>
                  <a:schemeClr val="bg1"/>
                </a:solidFill>
                <a:effectLst>
                  <a:outerShdw blurRad="38100" dist="38100" dir="2700000" algn="tl">
                    <a:srgbClr val="000000"/>
                  </a:outerShdw>
                </a:effectLst>
                <a:latin typeface="Comic Sans MS" charset="0"/>
                <a:ea typeface="굴림" charset="0"/>
                <a:cs typeface="굴림" charset="0"/>
              </a:rPr>
              <a:t>28</a:t>
            </a:r>
            <a:endParaRPr lang="en-US" altLang="ko-KR" sz="1000" b="1">
              <a:effectLst>
                <a:outerShdw blurRad="38100" dist="38100" dir="2700000" algn="tl">
                  <a:srgbClr val="FFFFFF"/>
                </a:outerShdw>
              </a:effectLst>
              <a:latin typeface="Comic Sans MS" charset="0"/>
              <a:ea typeface="굴림" charset="0"/>
              <a:cs typeface="굴림" charset="0"/>
            </a:endParaRPr>
          </a:p>
        </p:txBody>
      </p:sp>
      <p:sp>
        <p:nvSpPr>
          <p:cNvPr id="314436" name="Oval 68">
            <a:extLst>
              <a:ext uri="{FF2B5EF4-FFF2-40B4-BE49-F238E27FC236}">
                <a16:creationId xmlns:a16="http://schemas.microsoft.com/office/drawing/2014/main" id="{FC590FA7-EB89-F645-A007-08CC8F6932A4}"/>
              </a:ext>
            </a:extLst>
          </p:cNvPr>
          <p:cNvSpPr>
            <a:spLocks noChangeArrowheads="1"/>
          </p:cNvSpPr>
          <p:nvPr/>
        </p:nvSpPr>
        <p:spPr bwMode="auto">
          <a:xfrm>
            <a:off x="2843213" y="863600"/>
            <a:ext cx="3200400" cy="917575"/>
          </a:xfrm>
          <a:prstGeom prst="ellipse">
            <a:avLst/>
          </a:prstGeom>
          <a:noFill/>
          <a:ln w="76200">
            <a:solidFill>
              <a:srgbClr val="E81034"/>
            </a:solidFill>
            <a:round/>
            <a:headEnd/>
            <a:tailEnd/>
          </a:ln>
          <a:effectLst>
            <a:outerShdw blurRad="63500" dist="71842"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Lst>
        </p:spPr>
        <p:txBody>
          <a:bodyPr wrap="none" anchor="ctr"/>
          <a:lstStyle/>
          <a:p>
            <a:pPr>
              <a:defRPr/>
            </a:pPr>
            <a:endParaRPr lang="en-US">
              <a:latin typeface="Comic Sans MS" charset="0"/>
              <a:ea typeface="ＭＳ Ｐゴシック" charset="0"/>
            </a:endParaRPr>
          </a:p>
        </p:txBody>
      </p:sp>
      <p:grpSp>
        <p:nvGrpSpPr>
          <p:cNvPr id="31795" name="Group 69">
            <a:extLst>
              <a:ext uri="{FF2B5EF4-FFF2-40B4-BE49-F238E27FC236}">
                <a16:creationId xmlns:a16="http://schemas.microsoft.com/office/drawing/2014/main" id="{E6EA78D9-AA34-6C4D-8656-4E201EB30950}"/>
              </a:ext>
            </a:extLst>
          </p:cNvPr>
          <p:cNvGrpSpPr>
            <a:grpSpLocks/>
          </p:cNvGrpSpPr>
          <p:nvPr/>
        </p:nvGrpSpPr>
        <p:grpSpPr bwMode="auto">
          <a:xfrm>
            <a:off x="693738" y="992188"/>
            <a:ext cx="7705725" cy="525462"/>
            <a:chOff x="428" y="441"/>
            <a:chExt cx="4854" cy="331"/>
          </a:xfrm>
        </p:grpSpPr>
        <p:sp>
          <p:nvSpPr>
            <p:cNvPr id="314438" name="Rectangle 70">
              <a:extLst>
                <a:ext uri="{FF2B5EF4-FFF2-40B4-BE49-F238E27FC236}">
                  <a16:creationId xmlns:a16="http://schemas.microsoft.com/office/drawing/2014/main" id="{895061D1-BFB7-A84C-A4B5-B4A9A09FFB56}"/>
                </a:ext>
              </a:extLst>
            </p:cNvPr>
            <p:cNvSpPr>
              <a:spLocks noChangeArrowheads="1"/>
            </p:cNvSpPr>
            <p:nvPr/>
          </p:nvSpPr>
          <p:spPr bwMode="auto">
            <a:xfrm>
              <a:off x="4288" y="447"/>
              <a:ext cx="994" cy="325"/>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defRPr/>
              </a:pPr>
              <a:r>
                <a:rPr lang="ko-KR" altLang="en-US" sz="2800" b="1">
                  <a:solidFill>
                    <a:srgbClr val="2F6AFD"/>
                  </a:solidFill>
                  <a:latin typeface="Lucida Handwriting" charset="0"/>
                  <a:ea typeface="굴림" charset="0"/>
                  <a:cs typeface="굴림" charset="0"/>
                </a:rPr>
                <a:t>신약성경</a:t>
              </a:r>
              <a:endParaRPr lang="en-US" altLang="ko-KR" sz="2800" b="1">
                <a:solidFill>
                  <a:srgbClr val="2F6AFD"/>
                </a:solidFill>
                <a:latin typeface="Lucida Handwriting" charset="0"/>
                <a:ea typeface="굴림" charset="0"/>
                <a:cs typeface="굴림" charset="0"/>
              </a:endParaRPr>
            </a:p>
          </p:txBody>
        </p:sp>
        <p:sp>
          <p:nvSpPr>
            <p:cNvPr id="314439" name="Rectangle 71">
              <a:extLst>
                <a:ext uri="{FF2B5EF4-FFF2-40B4-BE49-F238E27FC236}">
                  <a16:creationId xmlns:a16="http://schemas.microsoft.com/office/drawing/2014/main" id="{941A566E-E7B6-FB4B-807D-12D9C0F862E9}"/>
                </a:ext>
              </a:extLst>
            </p:cNvPr>
            <p:cNvSpPr>
              <a:spLocks noChangeArrowheads="1"/>
            </p:cNvSpPr>
            <p:nvPr/>
          </p:nvSpPr>
          <p:spPr bwMode="auto">
            <a:xfrm>
              <a:off x="428" y="441"/>
              <a:ext cx="1056" cy="325"/>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defRPr/>
              </a:pPr>
              <a:r>
                <a:rPr lang="ko-KR" altLang="en-US" sz="2800" b="1">
                  <a:solidFill>
                    <a:srgbClr val="2F6AFD"/>
                  </a:solidFill>
                  <a:latin typeface="Lucida Handwriting" charset="0"/>
                  <a:ea typeface="굴림" charset="0"/>
                  <a:cs typeface="굴림" charset="0"/>
                </a:rPr>
                <a:t> 구약성경</a:t>
              </a:r>
              <a:endParaRPr lang="en-US" altLang="ko-KR" sz="2800" b="1">
                <a:solidFill>
                  <a:srgbClr val="2F6AFD"/>
                </a:solidFill>
                <a:latin typeface="Lucida Handwriting" charset="0"/>
                <a:ea typeface="굴림" charset="0"/>
                <a:cs typeface="굴림" charset="0"/>
              </a:endParaRPr>
            </a:p>
          </p:txBody>
        </p:sp>
      </p:grpSp>
    </p:spTree>
  </p:cSld>
  <p:clrMapOvr>
    <a:masterClrMapping/>
  </p:clrMapOvr>
  <p:transition spd="med">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14436"/>
                                        </p:tgtEl>
                                        <p:attrNameLst>
                                          <p:attrName>style.visibility</p:attrName>
                                        </p:attrNameLst>
                                      </p:cBhvr>
                                      <p:to>
                                        <p:strVal val="visible"/>
                                      </p:to>
                                    </p:set>
                                    <p:anim calcmode="lin" valueType="num">
                                      <p:cBhvr>
                                        <p:cTn id="7" dur="500" fill="hold"/>
                                        <p:tgtEl>
                                          <p:spTgt spid="314436"/>
                                        </p:tgtEl>
                                        <p:attrNameLst>
                                          <p:attrName>ppt_w</p:attrName>
                                        </p:attrNameLst>
                                      </p:cBhvr>
                                      <p:tavLst>
                                        <p:tav tm="0">
                                          <p:val>
                                            <p:fltVal val="0"/>
                                          </p:val>
                                        </p:tav>
                                        <p:tav tm="100000">
                                          <p:val>
                                            <p:strVal val="#ppt_w"/>
                                          </p:val>
                                        </p:tav>
                                      </p:tavLst>
                                    </p:anim>
                                    <p:anim calcmode="lin" valueType="num">
                                      <p:cBhvr>
                                        <p:cTn id="8" dur="500" fill="hold"/>
                                        <p:tgtEl>
                                          <p:spTgt spid="314436"/>
                                        </p:tgtEl>
                                        <p:attrNameLst>
                                          <p:attrName>ppt_h</p:attrName>
                                        </p:attrNameLst>
                                      </p:cBhvr>
                                      <p:tavLst>
                                        <p:tav tm="0">
                                          <p:val>
                                            <p:fltVal val="0"/>
                                          </p:val>
                                        </p:tav>
                                        <p:tav tm="100000">
                                          <p:val>
                                            <p:strVal val="#ppt_h"/>
                                          </p:val>
                                        </p:tav>
                                      </p:tavLst>
                                    </p:anim>
                                    <p:anim calcmode="lin" valueType="num">
                                      <p:cBhvr>
                                        <p:cTn id="9" dur="500" fill="hold"/>
                                        <p:tgtEl>
                                          <p:spTgt spid="314436"/>
                                        </p:tgtEl>
                                        <p:attrNameLst>
                                          <p:attrName>ppt_x</p:attrName>
                                        </p:attrNameLst>
                                      </p:cBhvr>
                                      <p:tavLst>
                                        <p:tav tm="0">
                                          <p:val>
                                            <p:fltVal val="0.5"/>
                                          </p:val>
                                        </p:tav>
                                        <p:tav tm="100000">
                                          <p:val>
                                            <p:strVal val="#ppt_x"/>
                                          </p:val>
                                        </p:tav>
                                      </p:tavLst>
                                    </p:anim>
                                    <p:anim calcmode="lin" valueType="num">
                                      <p:cBhvr>
                                        <p:cTn id="10" dur="500" fill="hold"/>
                                        <p:tgtEl>
                                          <p:spTgt spid="3144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43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2082" name="Rectangle 2">
            <a:extLst>
              <a:ext uri="{FF2B5EF4-FFF2-40B4-BE49-F238E27FC236}">
                <a16:creationId xmlns:a16="http://schemas.microsoft.com/office/drawing/2014/main" id="{34E24864-59B3-B842-BD53-D56087FDB9B7}"/>
              </a:ext>
            </a:extLst>
          </p:cNvPr>
          <p:cNvSpPr>
            <a:spLocks noChangeArrowheads="1"/>
          </p:cNvSpPr>
          <p:nvPr/>
        </p:nvSpPr>
        <p:spPr bwMode="auto">
          <a:xfrm>
            <a:off x="0" y="0"/>
            <a:ext cx="9144000" cy="6858000"/>
          </a:xfrm>
          <a:prstGeom prst="rect">
            <a:avLst/>
          </a:prstGeom>
          <a:gradFill rotWithShape="0">
            <a:gsLst>
              <a:gs pos="0">
                <a:srgbClr val="2828FF">
                  <a:gamma/>
                  <a:shade val="0"/>
                  <a:invGamma/>
                </a:srgbClr>
              </a:gs>
              <a:gs pos="50000">
                <a:srgbClr val="2828FF"/>
              </a:gs>
              <a:gs pos="100000">
                <a:srgbClr val="2828FF">
                  <a:gamma/>
                  <a:shade val="0"/>
                  <a:invGamma/>
                </a:srgbClr>
              </a:gs>
            </a:gsLst>
            <a:lin ang="5400000" scaled="1"/>
          </a:gra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02083" name="Rectangle 3">
            <a:extLst>
              <a:ext uri="{FF2B5EF4-FFF2-40B4-BE49-F238E27FC236}">
                <a16:creationId xmlns:a16="http://schemas.microsoft.com/office/drawing/2014/main" id="{6751EF2D-23B6-344C-BB6B-3EC1089FFA3A}"/>
              </a:ext>
            </a:extLst>
          </p:cNvPr>
          <p:cNvSpPr>
            <a:spLocks noChangeArrowheads="1"/>
          </p:cNvSpPr>
          <p:nvPr/>
        </p:nvSpPr>
        <p:spPr bwMode="auto">
          <a:xfrm>
            <a:off x="682625" y="763588"/>
            <a:ext cx="8064500" cy="5705475"/>
          </a:xfrm>
          <a:prstGeom prst="rect">
            <a:avLst/>
          </a:prstGeom>
          <a:solidFill>
            <a:schemeClr val="tx1"/>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pic>
        <p:nvPicPr>
          <p:cNvPr id="302084" name="Picture 4">
            <a:extLst>
              <a:ext uri="{FF2B5EF4-FFF2-40B4-BE49-F238E27FC236}">
                <a16:creationId xmlns:a16="http://schemas.microsoft.com/office/drawing/2014/main" id="{E508EC1F-1A71-F241-82AF-D80C36C2AB1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7063" y="650875"/>
            <a:ext cx="7854950" cy="56483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accent2"/>
                </a:solidFill>
                <a:miter lim="800000"/>
                <a:headEnd/>
                <a:tailEnd/>
              </a14:hiddenLine>
            </a:ext>
            <a:ext uri="{AF507438-7753-43e0-B8FC-AC1667EBCBE1}">
              <a14:hiddenEffects xmlns="" xmlns:a14="http://schemas.microsoft.com/office/drawing/2010/main">
                <a:effectLst>
                  <a:outerShdw blurRad="63500" dist="40161" dir="1106097" algn="ctr" rotWithShape="0">
                    <a:schemeClr val="bg1">
                      <a:alpha val="74998"/>
                    </a:schemeClr>
                  </a:outerShdw>
                </a:effectLst>
              </a14:hiddenEffects>
            </a:ext>
          </a:extLst>
        </p:spPr>
      </p:pic>
      <p:sp>
        <p:nvSpPr>
          <p:cNvPr id="302085" name="Rectangle 5">
            <a:extLst>
              <a:ext uri="{FF2B5EF4-FFF2-40B4-BE49-F238E27FC236}">
                <a16:creationId xmlns:a16="http://schemas.microsoft.com/office/drawing/2014/main" id="{962FC27B-45C9-9449-947E-2BDB46A807D3}"/>
              </a:ext>
            </a:extLst>
          </p:cNvPr>
          <p:cNvSpPr>
            <a:spLocks noChangeArrowheads="1"/>
          </p:cNvSpPr>
          <p:nvPr/>
        </p:nvSpPr>
        <p:spPr bwMode="auto">
          <a:xfrm>
            <a:off x="-1047750" y="1225550"/>
            <a:ext cx="7870825" cy="5640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90500">
                <a:solidFill>
                  <a:schemeClr val="accent2"/>
                </a:solidFill>
                <a:miter lim="800000"/>
                <a:headEnd/>
                <a:tailEnd/>
              </a14:hiddenLine>
            </a:ext>
            <a:ext uri="{AF507438-7753-43e0-B8FC-AC1667EBCBE1}">
              <a14:hiddenEffects xmln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02086" name="Text Box 6">
            <a:extLst>
              <a:ext uri="{FF2B5EF4-FFF2-40B4-BE49-F238E27FC236}">
                <a16:creationId xmlns:a16="http://schemas.microsoft.com/office/drawing/2014/main" id="{4E584515-D1B1-B245-BCA1-B5C826DE93F7}"/>
              </a:ext>
            </a:extLst>
          </p:cNvPr>
          <p:cNvSpPr txBox="1">
            <a:spLocks noChangeArrowheads="1"/>
          </p:cNvSpPr>
          <p:nvPr/>
        </p:nvSpPr>
        <p:spPr bwMode="auto">
          <a:xfrm>
            <a:off x="312738" y="4006850"/>
            <a:ext cx="8831262" cy="401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spAutoFit/>
          </a:bodyPr>
          <a:lstStyle>
            <a:lvl1pPr algn="l" defTabSz="820738">
              <a:defRPr sz="2400">
                <a:solidFill>
                  <a:schemeClr val="tx1"/>
                </a:solidFill>
                <a:latin typeface="Times" charset="0"/>
                <a:ea typeface="ＭＳ Ｐゴシック" charset="0"/>
              </a:defRPr>
            </a:lvl1pPr>
            <a:lvl2pPr marL="409575" algn="l" defTabSz="820738">
              <a:defRPr sz="2400">
                <a:solidFill>
                  <a:schemeClr val="tx1"/>
                </a:solidFill>
                <a:latin typeface="Times" charset="0"/>
                <a:ea typeface="ＭＳ Ｐゴシック" charset="0"/>
              </a:defRPr>
            </a:lvl2pPr>
            <a:lvl3pPr marL="820738" algn="l" defTabSz="820738">
              <a:defRPr sz="2400">
                <a:solidFill>
                  <a:schemeClr val="tx1"/>
                </a:solidFill>
                <a:latin typeface="Times" charset="0"/>
                <a:ea typeface="ＭＳ Ｐゴシック" charset="0"/>
              </a:defRPr>
            </a:lvl3pPr>
            <a:lvl4pPr marL="1230313" algn="l" defTabSz="820738">
              <a:defRPr sz="2400">
                <a:solidFill>
                  <a:schemeClr val="tx1"/>
                </a:solidFill>
                <a:latin typeface="Times" charset="0"/>
                <a:ea typeface="ＭＳ Ｐゴシック" charset="0"/>
              </a:defRPr>
            </a:lvl4pPr>
            <a:lvl5pPr marL="1641475" algn="l" defTabSz="820738">
              <a:defRPr sz="2400">
                <a:solidFill>
                  <a:schemeClr val="tx1"/>
                </a:solidFill>
                <a:latin typeface="Times" charset="0"/>
                <a:ea typeface="ＭＳ Ｐゴシック" charset="0"/>
              </a:defRPr>
            </a:lvl5pPr>
            <a:lvl6pPr marL="2098675" defTabSz="820738" eaLnBrk="0" fontAlgn="base" hangingPunct="0">
              <a:spcBef>
                <a:spcPct val="0"/>
              </a:spcBef>
              <a:spcAft>
                <a:spcPct val="0"/>
              </a:spcAft>
              <a:defRPr sz="2400">
                <a:solidFill>
                  <a:schemeClr val="tx1"/>
                </a:solidFill>
                <a:latin typeface="Times" charset="0"/>
                <a:ea typeface="ＭＳ Ｐゴシック" charset="0"/>
              </a:defRPr>
            </a:lvl6pPr>
            <a:lvl7pPr marL="2555875" defTabSz="820738" eaLnBrk="0" fontAlgn="base" hangingPunct="0">
              <a:spcBef>
                <a:spcPct val="0"/>
              </a:spcBef>
              <a:spcAft>
                <a:spcPct val="0"/>
              </a:spcAft>
              <a:defRPr sz="2400">
                <a:solidFill>
                  <a:schemeClr val="tx1"/>
                </a:solidFill>
                <a:latin typeface="Times" charset="0"/>
                <a:ea typeface="ＭＳ Ｐゴシック" charset="0"/>
              </a:defRPr>
            </a:lvl7pPr>
            <a:lvl8pPr marL="3013075" defTabSz="820738" eaLnBrk="0" fontAlgn="base" hangingPunct="0">
              <a:spcBef>
                <a:spcPct val="0"/>
              </a:spcBef>
              <a:spcAft>
                <a:spcPct val="0"/>
              </a:spcAft>
              <a:defRPr sz="2400">
                <a:solidFill>
                  <a:schemeClr val="tx1"/>
                </a:solidFill>
                <a:latin typeface="Times" charset="0"/>
                <a:ea typeface="ＭＳ Ｐゴシック" charset="0"/>
              </a:defRPr>
            </a:lvl8pPr>
            <a:lvl9pPr marL="3470275" defTabSz="820738"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endParaRPr lang="ko-KR" altLang="en-US" sz="1800" b="1">
              <a:latin typeface="Comic Sans MS" charset="0"/>
              <a:ea typeface="굴림" charset="0"/>
              <a:cs typeface="굴림" charset="0"/>
            </a:endParaRPr>
          </a:p>
        </p:txBody>
      </p:sp>
      <p:pic>
        <p:nvPicPr>
          <p:cNvPr id="302087" name="Picture 7">
            <a:extLst>
              <a:ext uri="{FF2B5EF4-FFF2-40B4-BE49-F238E27FC236}">
                <a16:creationId xmlns:a16="http://schemas.microsoft.com/office/drawing/2014/main" id="{6943225C-B9AF-E84E-8399-1F2C7EBC856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5000" y="619125"/>
            <a:ext cx="7853363" cy="56499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accent2"/>
                </a:solidFill>
                <a:miter lim="800000"/>
                <a:headEnd/>
                <a:tailEnd/>
              </a14:hiddenLine>
            </a:ext>
            <a:ext uri="{AF507438-7753-43e0-B8FC-AC1667EBCBE1}">
              <a14:hiddenEffects xmlns="" xmlns:a14="http://schemas.microsoft.com/office/drawing/2010/main">
                <a:effectLst>
                  <a:outerShdw blurRad="63500" dist="57501" dir="1676261" algn="ctr" rotWithShape="0">
                    <a:schemeClr val="bg2">
                      <a:alpha val="74998"/>
                    </a:schemeClr>
                  </a:outerShdw>
                </a:effectLst>
              </a14:hiddenEffects>
            </a:ext>
          </a:extLst>
        </p:spPr>
      </p:pic>
      <p:sp>
        <p:nvSpPr>
          <p:cNvPr id="302088" name="Rectangle 8">
            <a:extLst>
              <a:ext uri="{FF2B5EF4-FFF2-40B4-BE49-F238E27FC236}">
                <a16:creationId xmlns:a16="http://schemas.microsoft.com/office/drawing/2014/main" id="{27BC20A5-725E-7A4A-BDE3-6D3E274814B7}"/>
              </a:ext>
            </a:extLst>
          </p:cNvPr>
          <p:cNvSpPr>
            <a:spLocks noChangeArrowheads="1"/>
          </p:cNvSpPr>
          <p:nvPr/>
        </p:nvSpPr>
        <p:spPr bwMode="auto">
          <a:xfrm>
            <a:off x="620713" y="608013"/>
            <a:ext cx="7858125" cy="5667375"/>
          </a:xfrm>
          <a:prstGeom prst="rect">
            <a:avLst/>
          </a:prstGeom>
          <a:solidFill>
            <a:srgbClr val="080808">
              <a:alpha val="50000"/>
            </a:srgbClr>
          </a:solidFill>
          <a:ln>
            <a:noFill/>
          </a:ln>
          <a:effectLst/>
          <a:extLst>
            <a:ext uri="{91240B29-F687-4f45-9708-019B960494DF}">
              <a14:hiddenLine xmlns="" xmlns:a14="http://schemas.microsoft.com/office/drawing/2010/main" w="76200">
                <a:solidFill>
                  <a:schemeClr val="accent2"/>
                </a:solidFill>
                <a:miter lim="800000"/>
                <a:headEnd/>
                <a:tailEnd/>
              </a14:hiddenLine>
            </a:ext>
            <a:ext uri="{AF507438-7753-43e0-B8FC-AC1667EBCBE1}">
              <a14:hiddenEffects xmlns="" xmlns:a14="http://schemas.microsoft.com/office/drawing/2010/main">
                <a:effectLst>
                  <a:outerShdw blurRad="63500" dist="38099" dir="2700000" algn="ctr" rotWithShape="0">
                    <a:schemeClr val="tx1">
                      <a:alpha val="74998"/>
                    </a:schemeClr>
                  </a:outerShdw>
                </a:effectLst>
              </a14:hiddenEffects>
            </a:ext>
          </a:extLst>
        </p:spPr>
        <p:txBody>
          <a:bodyPr lIns="82029" tIns="41015" rIns="82029" bIns="41015" anchor="ctr">
            <a:spAutoFit/>
          </a:bodyPr>
          <a:lstStyle/>
          <a:p>
            <a:pPr>
              <a:defRPr/>
            </a:pPr>
            <a:endParaRPr lang="en-US">
              <a:latin typeface="Comic Sans MS" charset="0"/>
              <a:ea typeface="ＭＳ Ｐゴシック" charset="0"/>
            </a:endParaRPr>
          </a:p>
        </p:txBody>
      </p:sp>
      <p:grpSp>
        <p:nvGrpSpPr>
          <p:cNvPr id="302089" name="Group 9">
            <a:extLst>
              <a:ext uri="{FF2B5EF4-FFF2-40B4-BE49-F238E27FC236}">
                <a16:creationId xmlns:a16="http://schemas.microsoft.com/office/drawing/2014/main" id="{6BA80EE1-47D8-F44F-AED7-08D4C5955515}"/>
              </a:ext>
            </a:extLst>
          </p:cNvPr>
          <p:cNvGrpSpPr>
            <a:grpSpLocks/>
          </p:cNvGrpSpPr>
          <p:nvPr/>
        </p:nvGrpSpPr>
        <p:grpSpPr bwMode="auto">
          <a:xfrm>
            <a:off x="693738" y="2041525"/>
            <a:ext cx="7750175" cy="996950"/>
            <a:chOff x="437" y="1286"/>
            <a:chExt cx="4882" cy="628"/>
          </a:xfrm>
        </p:grpSpPr>
        <p:sp>
          <p:nvSpPr>
            <p:cNvPr id="302090" name="Text Box 10">
              <a:extLst>
                <a:ext uri="{FF2B5EF4-FFF2-40B4-BE49-F238E27FC236}">
                  <a16:creationId xmlns:a16="http://schemas.microsoft.com/office/drawing/2014/main" id="{CF552305-3D4D-D942-90DE-C689FBF61BBA}"/>
                </a:ext>
              </a:extLst>
            </p:cNvPr>
            <p:cNvSpPr txBox="1">
              <a:spLocks noChangeArrowheads="1"/>
            </p:cNvSpPr>
            <p:nvPr/>
          </p:nvSpPr>
          <p:spPr bwMode="auto">
            <a:xfrm>
              <a:off x="437" y="1286"/>
              <a:ext cx="4848" cy="628"/>
            </a:xfrm>
            <a:prstGeom prst="rect">
              <a:avLst/>
            </a:prstGeom>
            <a:noFill/>
            <a:ln>
              <a:noFill/>
            </a:ln>
            <a:effectLst>
              <a:outerShdw blurRad="63500" dist="89803"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82029" tIns="41015" rIns="82029" bIns="41015"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ko-KR" altLang="en-US" sz="6000" i="1">
                  <a:solidFill>
                    <a:srgbClr val="FFFC1E"/>
                  </a:solidFill>
                  <a:latin typeface="Kosher-Normal" pitchFamily="2" charset="0"/>
                  <a:ea typeface="굴림" panose="020B0600000101010101" pitchFamily="34" charset="-127"/>
                </a:rPr>
                <a:t>성경은</a:t>
              </a:r>
              <a:r>
                <a:rPr lang="en-US" altLang="ko-KR" sz="6000" i="1">
                  <a:solidFill>
                    <a:srgbClr val="FFFC1E"/>
                  </a:solidFill>
                  <a:latin typeface="Kosher-Normal" pitchFamily="2" charset="0"/>
                  <a:ea typeface="굴림" panose="020B0600000101010101" pitchFamily="34" charset="-127"/>
                </a:rPr>
                <a:t>…</a:t>
              </a:r>
              <a:r>
                <a:rPr lang="ko-KR" altLang="en-US" sz="6000" i="1">
                  <a:solidFill>
                    <a:srgbClr val="FFFC1E"/>
                  </a:solidFill>
                  <a:latin typeface="Kosher-Normal" pitchFamily="2" charset="0"/>
                  <a:ea typeface="굴림" panose="020B0600000101010101" pitchFamily="34" charset="-127"/>
                </a:rPr>
                <a:t>기본적으로</a:t>
              </a:r>
              <a:endParaRPr lang="en-US" altLang="ko-KR" sz="6000" i="1" baseline="100000">
                <a:solidFill>
                  <a:srgbClr val="27FC31"/>
                </a:solidFill>
                <a:latin typeface="Kosher-Normal" pitchFamily="2" charset="0"/>
                <a:ea typeface="굴림" panose="020B0600000101010101" pitchFamily="34" charset="-127"/>
              </a:endParaRPr>
            </a:p>
          </p:txBody>
        </p:sp>
        <p:sp>
          <p:nvSpPr>
            <p:cNvPr id="302091" name="Text Box 11">
              <a:extLst>
                <a:ext uri="{FF2B5EF4-FFF2-40B4-BE49-F238E27FC236}">
                  <a16:creationId xmlns:a16="http://schemas.microsoft.com/office/drawing/2014/main" id="{8B060103-A507-414A-95B6-68BB531F4AA7}"/>
                </a:ext>
              </a:extLst>
            </p:cNvPr>
            <p:cNvSpPr txBox="1">
              <a:spLocks noChangeArrowheads="1"/>
            </p:cNvSpPr>
            <p:nvPr/>
          </p:nvSpPr>
          <p:spPr bwMode="auto">
            <a:xfrm>
              <a:off x="5085" y="1327"/>
              <a:ext cx="234" cy="244"/>
            </a:xfrm>
            <a:prstGeom prst="rect">
              <a:avLst/>
            </a:prstGeom>
            <a:noFill/>
            <a:ln>
              <a:noFill/>
            </a:ln>
            <a:effectLst>
              <a:outerShdw blurRad="63500" dist="5388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82029" tIns="41015" rIns="82029" bIns="41015"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ko-KR" sz="2000" b="1" i="1">
                  <a:solidFill>
                    <a:srgbClr val="FFFC1E"/>
                  </a:solidFill>
                  <a:latin typeface="Arial" panose="020B0604020202020204" pitchFamily="34" charset="0"/>
                  <a:ea typeface="굴림" panose="020B0600000101010101" pitchFamily="34" charset="-127"/>
                </a:rPr>
                <a:t>®</a:t>
              </a:r>
            </a:p>
          </p:txBody>
        </p:sp>
      </p:grpSp>
      <p:sp>
        <p:nvSpPr>
          <p:cNvPr id="302092" name="Rectangle 12">
            <a:extLst>
              <a:ext uri="{FF2B5EF4-FFF2-40B4-BE49-F238E27FC236}">
                <a16:creationId xmlns:a16="http://schemas.microsoft.com/office/drawing/2014/main" id="{2AC9BE0F-DF2B-BC43-954E-76FB4ED78CDD}"/>
              </a:ext>
            </a:extLst>
          </p:cNvPr>
          <p:cNvSpPr>
            <a:spLocks noChangeArrowheads="1"/>
          </p:cNvSpPr>
          <p:nvPr/>
        </p:nvSpPr>
        <p:spPr bwMode="auto">
          <a:xfrm>
            <a:off x="619125" y="598488"/>
            <a:ext cx="7869238" cy="5640387"/>
          </a:xfrm>
          <a:prstGeom prst="rect">
            <a:avLst/>
          </a:prstGeom>
          <a:noFill/>
          <a:ln w="190500">
            <a:solidFill>
              <a:srgbClr val="790015"/>
            </a:solidFill>
            <a:miter lim="800000"/>
            <a:headEnd/>
            <a:tailEnd/>
          </a:ln>
          <a:effectLst>
            <a:outerShdw blurRad="635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pPr>
              <a:defRPr/>
            </a:pPr>
            <a:endParaRPr lang="en-US">
              <a:latin typeface="Comic Sans MS" charset="0"/>
              <a:ea typeface="ＭＳ Ｐゴシック" charset="0"/>
            </a:endParaRPr>
          </a:p>
        </p:txBody>
      </p:sp>
      <p:sp>
        <p:nvSpPr>
          <p:cNvPr id="302093" name="Text Box 13">
            <a:extLst>
              <a:ext uri="{FF2B5EF4-FFF2-40B4-BE49-F238E27FC236}">
                <a16:creationId xmlns:a16="http://schemas.microsoft.com/office/drawing/2014/main" id="{693ADF58-8E05-ED4E-B090-D0DC113A49FA}"/>
              </a:ext>
            </a:extLst>
          </p:cNvPr>
          <p:cNvSpPr txBox="1">
            <a:spLocks noChangeArrowheads="1"/>
          </p:cNvSpPr>
          <p:nvPr/>
        </p:nvSpPr>
        <p:spPr bwMode="auto">
          <a:xfrm>
            <a:off x="479425" y="6459538"/>
            <a:ext cx="915988"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ko-KR" sz="900" b="1">
                <a:solidFill>
                  <a:schemeClr val="bg1"/>
                </a:solidFill>
                <a:latin typeface="Arial" panose="020B0604020202020204" pitchFamily="34" charset="0"/>
                <a:ea typeface="굴림" panose="020B0600000101010101" pitchFamily="34" charset="-127"/>
              </a:rPr>
              <a:t>©2003 TBBMI</a:t>
            </a:r>
          </a:p>
        </p:txBody>
      </p:sp>
      <p:sp>
        <p:nvSpPr>
          <p:cNvPr id="302094" name="Rectangle 14">
            <a:extLst>
              <a:ext uri="{FF2B5EF4-FFF2-40B4-BE49-F238E27FC236}">
                <a16:creationId xmlns:a16="http://schemas.microsoft.com/office/drawing/2014/main" id="{2A0DB6AF-2EA7-054D-B654-E5A07C2C3ACC}"/>
              </a:ext>
            </a:extLst>
          </p:cNvPr>
          <p:cNvSpPr>
            <a:spLocks noChangeArrowheads="1"/>
          </p:cNvSpPr>
          <p:nvPr/>
        </p:nvSpPr>
        <p:spPr bwMode="auto">
          <a:xfrm>
            <a:off x="7618413" y="6451600"/>
            <a:ext cx="661987" cy="268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ko-KR" sz="1000" b="1">
                <a:solidFill>
                  <a:schemeClr val="bg1"/>
                </a:solidFill>
                <a:effectLst>
                  <a:outerShdw blurRad="38100" dist="38100" dir="2700000" algn="tl">
                    <a:srgbClr val="000000"/>
                  </a:outerShdw>
                </a:effectLst>
                <a:ea typeface="굴림" panose="020B0600000101010101" pitchFamily="34" charset="-127"/>
              </a:rPr>
              <a:t>7.5.06.</a:t>
            </a:r>
          </a:p>
        </p:txBody>
      </p:sp>
      <p:sp>
        <p:nvSpPr>
          <p:cNvPr id="302095" name="Rectangle 15">
            <a:extLst>
              <a:ext uri="{FF2B5EF4-FFF2-40B4-BE49-F238E27FC236}">
                <a16:creationId xmlns:a16="http://schemas.microsoft.com/office/drawing/2014/main" id="{05419760-6374-0049-A7CB-EB2296F7792D}"/>
              </a:ext>
            </a:extLst>
          </p:cNvPr>
          <p:cNvSpPr>
            <a:spLocks noChangeArrowheads="1"/>
          </p:cNvSpPr>
          <p:nvPr/>
        </p:nvSpPr>
        <p:spPr bwMode="auto">
          <a:xfrm>
            <a:off x="8091488" y="6453188"/>
            <a:ext cx="339725" cy="268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ko-KR" sz="1000" b="1">
                <a:solidFill>
                  <a:schemeClr val="bg1"/>
                </a:solidFill>
                <a:effectLst>
                  <a:outerShdw blurRad="38100" dist="38100" dir="2700000" algn="tl">
                    <a:srgbClr val="000000"/>
                  </a:outerShdw>
                </a:effectLst>
                <a:ea typeface="굴림" panose="020B0600000101010101" pitchFamily="34" charset="-127"/>
              </a:rPr>
              <a:t>02</a:t>
            </a:r>
          </a:p>
        </p:txBody>
      </p:sp>
      <p:sp>
        <p:nvSpPr>
          <p:cNvPr id="302096" name="Text Box 16">
            <a:extLst>
              <a:ext uri="{FF2B5EF4-FFF2-40B4-BE49-F238E27FC236}">
                <a16:creationId xmlns:a16="http://schemas.microsoft.com/office/drawing/2014/main" id="{80C8C718-4A67-AC45-BEAF-542B702707FA}"/>
              </a:ext>
            </a:extLst>
          </p:cNvPr>
          <p:cNvSpPr txBox="1">
            <a:spLocks noChangeArrowheads="1"/>
          </p:cNvSpPr>
          <p:nvPr/>
        </p:nvSpPr>
        <p:spPr bwMode="auto">
          <a:xfrm>
            <a:off x="266700" y="3519488"/>
            <a:ext cx="8616950" cy="1393825"/>
          </a:xfrm>
          <a:prstGeom prst="rect">
            <a:avLst/>
          </a:prstGeom>
          <a:noFill/>
          <a:ln>
            <a:noFill/>
          </a:ln>
          <a:effectLst>
            <a:outerShdw blurRad="63500" dist="81320" dir="3080412" algn="ctr" rotWithShape="0">
              <a:schemeClr val="tx1">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82029" tIns="41015" rIns="82029" bIns="41015"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ko-KR" altLang="en-US" sz="3200" b="1">
                <a:solidFill>
                  <a:schemeClr val="bg1"/>
                </a:solidFill>
                <a:latin typeface="Arial" panose="020B0604020202020204" pitchFamily="34" charset="0"/>
                <a:ea typeface="굴림" panose="020B0600000101010101" pitchFamily="34" charset="-127"/>
              </a:rPr>
              <a:t>제 </a:t>
            </a:r>
            <a:r>
              <a:rPr lang="en-US" altLang="ko-KR" sz="3200" b="1">
                <a:solidFill>
                  <a:schemeClr val="bg1"/>
                </a:solidFill>
                <a:latin typeface="Arial" panose="020B0604020202020204" pitchFamily="34" charset="0"/>
                <a:ea typeface="굴림" panose="020B0600000101010101" pitchFamily="34" charset="-127"/>
              </a:rPr>
              <a:t>6</a:t>
            </a:r>
            <a:r>
              <a:rPr lang="ko-KR" altLang="en-US" sz="3200" b="1">
                <a:solidFill>
                  <a:schemeClr val="bg1"/>
                </a:solidFill>
                <a:latin typeface="Arial" panose="020B0604020202020204" pitchFamily="34" charset="0"/>
                <a:ea typeface="굴림" panose="020B0600000101010101" pitchFamily="34" charset="-127"/>
              </a:rPr>
              <a:t>부</a:t>
            </a:r>
            <a:r>
              <a:rPr lang="ko-KR" altLang="en-US" sz="3200" b="1">
                <a:solidFill>
                  <a:srgbClr val="FFEA18"/>
                </a:solidFill>
                <a:latin typeface="Arial" panose="020B0604020202020204" pitchFamily="34" charset="0"/>
                <a:ea typeface="굴림" panose="020B0600000101010101" pitchFamily="34" charset="-127"/>
              </a:rPr>
              <a:t>     </a:t>
            </a:r>
          </a:p>
          <a:p>
            <a:pPr>
              <a:spcBef>
                <a:spcPct val="50000"/>
              </a:spcBef>
            </a:pPr>
            <a:r>
              <a:rPr lang="en-US" altLang="ko-KR" b="1" i="1">
                <a:solidFill>
                  <a:srgbClr val="43F22C"/>
                </a:solidFill>
                <a:latin typeface="Arial" panose="020B0604020202020204" pitchFamily="34" charset="0"/>
                <a:ea typeface="굴림" panose="020B0600000101010101" pitchFamily="34" charset="-127"/>
              </a:rPr>
              <a:t>“</a:t>
            </a:r>
            <a:r>
              <a:rPr lang="ko-KR" altLang="en-US" b="1" i="1">
                <a:solidFill>
                  <a:srgbClr val="43F22C"/>
                </a:solidFill>
                <a:latin typeface="Arial" panose="020B0604020202020204" pitchFamily="34" charset="0"/>
                <a:ea typeface="굴림" panose="020B0600000101010101" pitchFamily="34" charset="-127"/>
              </a:rPr>
              <a:t>열린 성경</a:t>
            </a:r>
            <a:r>
              <a:rPr lang="en-US" altLang="ko-KR" b="1" i="1">
                <a:solidFill>
                  <a:srgbClr val="43F22C"/>
                </a:solidFill>
                <a:latin typeface="Arial" panose="020B0604020202020204" pitchFamily="34" charset="0"/>
                <a:ea typeface="굴림" panose="020B0600000101010101" pitchFamily="34" charset="-127"/>
              </a:rPr>
              <a:t>”</a:t>
            </a:r>
            <a:endParaRPr lang="en-US" altLang="ko-KR" sz="3200" b="1" i="1">
              <a:solidFill>
                <a:srgbClr val="43F22C"/>
              </a:solidFill>
              <a:latin typeface="Arial" panose="020B0604020202020204" pitchFamily="34" charset="0"/>
              <a:ea typeface="굴림" panose="020B0600000101010101" pitchFamily="34" charset="-127"/>
            </a:endParaRPr>
          </a:p>
        </p:txBody>
      </p:sp>
      <p:sp>
        <p:nvSpPr>
          <p:cNvPr id="302097" name="Text Box 17">
            <a:extLst>
              <a:ext uri="{FF2B5EF4-FFF2-40B4-BE49-F238E27FC236}">
                <a16:creationId xmlns:a16="http://schemas.microsoft.com/office/drawing/2014/main" id="{073D9EDA-0591-9041-99EE-E63D49956616}"/>
              </a:ext>
            </a:extLst>
          </p:cNvPr>
          <p:cNvSpPr txBox="1">
            <a:spLocks noChangeArrowheads="1"/>
          </p:cNvSpPr>
          <p:nvPr/>
        </p:nvSpPr>
        <p:spPr bwMode="auto">
          <a:xfrm>
            <a:off x="854075" y="1306513"/>
            <a:ext cx="7386638" cy="549275"/>
          </a:xfrm>
          <a:prstGeom prst="rect">
            <a:avLst/>
          </a:prstGeom>
          <a:noFill/>
          <a:ln>
            <a:noFill/>
          </a:ln>
          <a:effectLst>
            <a:outerShdw blurRad="63500" dist="81320" dir="2319588"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spcBef>
                <a:spcPct val="50000"/>
              </a:spcBef>
              <a:defRPr/>
            </a:pPr>
            <a:r>
              <a:rPr lang="en-US" altLang="ko-KR" sz="3000" b="1" i="1">
                <a:solidFill>
                  <a:schemeClr val="bg1"/>
                </a:solidFill>
                <a:latin typeface="Arial" charset="0"/>
                <a:ea typeface="굴림" charset="0"/>
                <a:cs typeface="굴림" charset="0"/>
              </a:rPr>
              <a:t>(</a:t>
            </a:r>
            <a:r>
              <a:rPr lang="ko-KR" altLang="en-US" sz="3000" b="1" i="1">
                <a:solidFill>
                  <a:schemeClr val="bg1"/>
                </a:solidFill>
                <a:latin typeface="Arial" charset="0"/>
                <a:ea typeface="굴림" charset="0"/>
                <a:cs typeface="굴림" charset="0"/>
              </a:rPr>
              <a:t>그렇습니다</a:t>
            </a:r>
            <a:r>
              <a:rPr lang="en-US" altLang="ko-KR" sz="3000" b="1" i="1">
                <a:solidFill>
                  <a:schemeClr val="bg1"/>
                </a:solidFill>
                <a:latin typeface="Arial" charset="0"/>
                <a:ea typeface="굴림" charset="0"/>
                <a:cs typeface="굴림" charset="0"/>
              </a:rPr>
              <a:t>, </a:t>
            </a:r>
            <a:r>
              <a:rPr lang="ko-KR" altLang="en-US" sz="3000" b="1" i="1">
                <a:solidFill>
                  <a:schemeClr val="bg1"/>
                </a:solidFill>
                <a:latin typeface="Arial" charset="0"/>
                <a:ea typeface="굴림" charset="0"/>
                <a:cs typeface="굴림" charset="0"/>
              </a:rPr>
              <a:t>그것은 잘 정돈된 책입니다</a:t>
            </a:r>
            <a:r>
              <a:rPr lang="en-US" altLang="ko-KR" sz="3000" b="1" i="1">
                <a:solidFill>
                  <a:schemeClr val="bg1"/>
                </a:solidFill>
                <a:latin typeface="Arial" charset="0"/>
                <a:ea typeface="굴림" charset="0"/>
                <a:cs typeface="굴림" charset="0"/>
              </a:rPr>
              <a:t>!)</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302087"/>
                                        </p:tgtEl>
                                        <p:attrNameLst>
                                          <p:attrName>style.visibility</p:attrName>
                                        </p:attrNameLst>
                                      </p:cBhvr>
                                      <p:to>
                                        <p:strVal val="visible"/>
                                      </p:to>
                                    </p:set>
                                    <p:animEffect transition="in" filter="dissolve">
                                      <p:cBhvr>
                                        <p:cTn id="7" dur="500"/>
                                        <p:tgtEl>
                                          <p:spTgt spid="302087"/>
                                        </p:tgtEl>
                                      </p:cBhvr>
                                    </p:animEffect>
                                  </p:childTnLst>
                                </p:cTn>
                              </p:par>
                            </p:childTnLst>
                          </p:cTn>
                        </p:par>
                        <p:par>
                          <p:cTn id="8" fill="hold" nodeType="afterGroup">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302088"/>
                                        </p:tgtEl>
                                        <p:attrNameLst>
                                          <p:attrName>style.visibility</p:attrName>
                                        </p:attrNameLst>
                                      </p:cBhvr>
                                      <p:to>
                                        <p:strVal val="visible"/>
                                      </p:to>
                                    </p:set>
                                    <p:animEffect transition="in" filter="dissolve">
                                      <p:cBhvr>
                                        <p:cTn id="11" dur="500"/>
                                        <p:tgtEl>
                                          <p:spTgt spid="302088"/>
                                        </p:tgtEl>
                                      </p:cBhvr>
                                    </p:animEffect>
                                  </p:childTnLst>
                                </p:cTn>
                              </p:par>
                            </p:childTnLst>
                          </p:cTn>
                        </p:par>
                        <p:par>
                          <p:cTn id="12" fill="hold" nodeType="afterGroup">
                            <p:stCondLst>
                              <p:cond delay="3000"/>
                            </p:stCondLst>
                            <p:childTnLst>
                              <p:par>
                                <p:cTn id="13" presetID="9" presetClass="entr" presetSubtype="0" fill="hold" nodeType="afterEffect">
                                  <p:stCondLst>
                                    <p:cond delay="0"/>
                                  </p:stCondLst>
                                  <p:childTnLst>
                                    <p:set>
                                      <p:cBhvr>
                                        <p:cTn id="14" dur="1" fill="hold">
                                          <p:stCondLst>
                                            <p:cond delay="0"/>
                                          </p:stCondLst>
                                        </p:cTn>
                                        <p:tgtEl>
                                          <p:spTgt spid="302089"/>
                                        </p:tgtEl>
                                        <p:attrNameLst>
                                          <p:attrName>style.visibility</p:attrName>
                                        </p:attrNameLst>
                                      </p:cBhvr>
                                      <p:to>
                                        <p:strVal val="visible"/>
                                      </p:to>
                                    </p:set>
                                    <p:animEffect transition="in" filter="dissolve">
                                      <p:cBhvr>
                                        <p:cTn id="15" dur="500"/>
                                        <p:tgtEl>
                                          <p:spTgt spid="302089"/>
                                        </p:tgtEl>
                                      </p:cBhvr>
                                    </p:animEffect>
                                  </p:childTnLst>
                                </p:cTn>
                              </p:par>
                            </p:childTnLst>
                          </p:cTn>
                        </p:par>
                        <p:par>
                          <p:cTn id="16" fill="hold" nodeType="afterGroup">
                            <p:stCondLst>
                              <p:cond delay="3500"/>
                            </p:stCondLst>
                            <p:childTnLst>
                              <p:par>
                                <p:cTn id="17" presetID="9" presetClass="entr" presetSubtype="0" fill="hold" grpId="0" nodeType="afterEffect">
                                  <p:stCondLst>
                                    <p:cond delay="0"/>
                                  </p:stCondLst>
                                  <p:childTnLst>
                                    <p:set>
                                      <p:cBhvr>
                                        <p:cTn id="18" dur="1" fill="hold">
                                          <p:stCondLst>
                                            <p:cond delay="0"/>
                                          </p:stCondLst>
                                        </p:cTn>
                                        <p:tgtEl>
                                          <p:spTgt spid="302096"/>
                                        </p:tgtEl>
                                        <p:attrNameLst>
                                          <p:attrName>style.visibility</p:attrName>
                                        </p:attrNameLst>
                                      </p:cBhvr>
                                      <p:to>
                                        <p:strVal val="visible"/>
                                      </p:to>
                                    </p:set>
                                    <p:animEffect transition="in" filter="dissolve">
                                      <p:cBhvr>
                                        <p:cTn id="19" dur="500"/>
                                        <p:tgtEl>
                                          <p:spTgt spid="302096"/>
                                        </p:tgtEl>
                                      </p:cBhvr>
                                    </p:animEffect>
                                  </p:childTnLst>
                                </p:cTn>
                              </p:par>
                            </p:childTnLst>
                          </p:cTn>
                        </p:par>
                        <p:par>
                          <p:cTn id="20" fill="hold" nodeType="afterGroup">
                            <p:stCondLst>
                              <p:cond delay="4000"/>
                            </p:stCondLst>
                            <p:childTnLst>
                              <p:par>
                                <p:cTn id="21" presetID="2" presetClass="entr" presetSubtype="8" fill="hold" grpId="0" nodeType="afterEffect">
                                  <p:stCondLst>
                                    <p:cond delay="0"/>
                                  </p:stCondLst>
                                  <p:childTnLst>
                                    <p:set>
                                      <p:cBhvr>
                                        <p:cTn id="22" dur="1" fill="hold">
                                          <p:stCondLst>
                                            <p:cond delay="0"/>
                                          </p:stCondLst>
                                        </p:cTn>
                                        <p:tgtEl>
                                          <p:spTgt spid="302097"/>
                                        </p:tgtEl>
                                        <p:attrNameLst>
                                          <p:attrName>style.visibility</p:attrName>
                                        </p:attrNameLst>
                                      </p:cBhvr>
                                      <p:to>
                                        <p:strVal val="visible"/>
                                      </p:to>
                                    </p:set>
                                    <p:anim calcmode="lin" valueType="num">
                                      <p:cBhvr additive="base">
                                        <p:cTn id="23" dur="500" fill="hold"/>
                                        <p:tgtEl>
                                          <p:spTgt spid="302097"/>
                                        </p:tgtEl>
                                        <p:attrNameLst>
                                          <p:attrName>ppt_x</p:attrName>
                                        </p:attrNameLst>
                                      </p:cBhvr>
                                      <p:tavLst>
                                        <p:tav tm="0">
                                          <p:val>
                                            <p:strVal val="0-#ppt_w/2"/>
                                          </p:val>
                                        </p:tav>
                                        <p:tav tm="100000">
                                          <p:val>
                                            <p:strVal val="#ppt_x"/>
                                          </p:val>
                                        </p:tav>
                                      </p:tavLst>
                                    </p:anim>
                                    <p:anim calcmode="lin" valueType="num">
                                      <p:cBhvr additive="base">
                                        <p:cTn id="24" dur="500" fill="hold"/>
                                        <p:tgtEl>
                                          <p:spTgt spid="3020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8" grpId="0" animBg="1"/>
      <p:bldP spid="302096" grpId="0" autoUpdateAnimBg="0"/>
      <p:bldP spid="302097"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a:extLst>
              <a:ext uri="{FF2B5EF4-FFF2-40B4-BE49-F238E27FC236}">
                <a16:creationId xmlns:a16="http://schemas.microsoft.com/office/drawing/2014/main" id="{9CA63CD4-000F-504C-B7C9-B9E54B5F5E8E}"/>
              </a:ext>
            </a:extLst>
          </p:cNvPr>
          <p:cNvSpPr>
            <a:spLocks noChangeArrowheads="1"/>
          </p:cNvSpPr>
          <p:nvPr/>
        </p:nvSpPr>
        <p:spPr bwMode="auto">
          <a:xfrm>
            <a:off x="3162300" y="303213"/>
            <a:ext cx="287338" cy="301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13347" name="Rectangle 3">
            <a:extLst>
              <a:ext uri="{FF2B5EF4-FFF2-40B4-BE49-F238E27FC236}">
                <a16:creationId xmlns:a16="http://schemas.microsoft.com/office/drawing/2014/main" id="{31753EEF-5DB0-8244-A06C-BC132CC3A57D}"/>
              </a:ext>
            </a:extLst>
          </p:cNvPr>
          <p:cNvSpPr>
            <a:spLocks noChangeArrowheads="1"/>
          </p:cNvSpPr>
          <p:nvPr/>
        </p:nvSpPr>
        <p:spPr bwMode="auto">
          <a:xfrm>
            <a:off x="3163888" y="628650"/>
            <a:ext cx="317500" cy="301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13348" name="Rectangle 4">
            <a:extLst>
              <a:ext uri="{FF2B5EF4-FFF2-40B4-BE49-F238E27FC236}">
                <a16:creationId xmlns:a16="http://schemas.microsoft.com/office/drawing/2014/main" id="{53FD9E26-5D3C-FD4A-BD08-2DC1C39321D0}"/>
              </a:ext>
            </a:extLst>
          </p:cNvPr>
          <p:cNvSpPr>
            <a:spLocks noChangeArrowheads="1"/>
          </p:cNvSpPr>
          <p:nvPr/>
        </p:nvSpPr>
        <p:spPr bwMode="auto">
          <a:xfrm>
            <a:off x="3159125" y="1012825"/>
            <a:ext cx="304800" cy="301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13349" name="Rectangle 5">
            <a:extLst>
              <a:ext uri="{FF2B5EF4-FFF2-40B4-BE49-F238E27FC236}">
                <a16:creationId xmlns:a16="http://schemas.microsoft.com/office/drawing/2014/main" id="{EE85B7D7-1290-5F4B-A973-2E9F2B63F020}"/>
              </a:ext>
            </a:extLst>
          </p:cNvPr>
          <p:cNvSpPr>
            <a:spLocks noChangeArrowheads="1"/>
          </p:cNvSpPr>
          <p:nvPr/>
        </p:nvSpPr>
        <p:spPr bwMode="auto">
          <a:xfrm>
            <a:off x="114300" y="93980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13350" name="Rectangle 6">
            <a:extLst>
              <a:ext uri="{FF2B5EF4-FFF2-40B4-BE49-F238E27FC236}">
                <a16:creationId xmlns:a16="http://schemas.microsoft.com/office/drawing/2014/main" id="{38DDF6C5-A4E4-5245-B179-03EDF1BA2315}"/>
              </a:ext>
            </a:extLst>
          </p:cNvPr>
          <p:cNvSpPr>
            <a:spLocks noChangeArrowheads="1"/>
          </p:cNvSpPr>
          <p:nvPr/>
        </p:nvSpPr>
        <p:spPr bwMode="auto">
          <a:xfrm>
            <a:off x="5930900" y="93980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13351" name="Rectangle 7">
            <a:extLst>
              <a:ext uri="{FF2B5EF4-FFF2-40B4-BE49-F238E27FC236}">
                <a16:creationId xmlns:a16="http://schemas.microsoft.com/office/drawing/2014/main" id="{7CF43FB4-0335-4A41-88CC-F66140FEB621}"/>
              </a:ext>
            </a:extLst>
          </p:cNvPr>
          <p:cNvSpPr>
            <a:spLocks noChangeArrowheads="1"/>
          </p:cNvSpPr>
          <p:nvPr/>
        </p:nvSpPr>
        <p:spPr bwMode="auto">
          <a:xfrm>
            <a:off x="-101600" y="175260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13352" name="Rectangle 8">
            <a:extLst>
              <a:ext uri="{FF2B5EF4-FFF2-40B4-BE49-F238E27FC236}">
                <a16:creationId xmlns:a16="http://schemas.microsoft.com/office/drawing/2014/main" id="{4F8D57DC-C979-7A4B-840C-3FBD5DE36958}"/>
              </a:ext>
            </a:extLst>
          </p:cNvPr>
          <p:cNvSpPr>
            <a:spLocks noChangeArrowheads="1"/>
          </p:cNvSpPr>
          <p:nvPr/>
        </p:nvSpPr>
        <p:spPr bwMode="auto">
          <a:xfrm>
            <a:off x="5934075" y="1762125"/>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13353" name="Rectangle 9">
            <a:extLst>
              <a:ext uri="{FF2B5EF4-FFF2-40B4-BE49-F238E27FC236}">
                <a16:creationId xmlns:a16="http://schemas.microsoft.com/office/drawing/2014/main" id="{947AC09A-5E82-5542-8624-F851F4EB6ED4}"/>
              </a:ext>
            </a:extLst>
          </p:cNvPr>
          <p:cNvSpPr>
            <a:spLocks noChangeArrowheads="1"/>
          </p:cNvSpPr>
          <p:nvPr/>
        </p:nvSpPr>
        <p:spPr bwMode="auto">
          <a:xfrm>
            <a:off x="6397625" y="231775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13354" name="Rectangle 10">
            <a:extLst>
              <a:ext uri="{FF2B5EF4-FFF2-40B4-BE49-F238E27FC236}">
                <a16:creationId xmlns:a16="http://schemas.microsoft.com/office/drawing/2014/main" id="{1744FDD5-CD76-F149-9A34-D83C17D67559}"/>
              </a:ext>
            </a:extLst>
          </p:cNvPr>
          <p:cNvSpPr>
            <a:spLocks noChangeArrowheads="1"/>
          </p:cNvSpPr>
          <p:nvPr/>
        </p:nvSpPr>
        <p:spPr bwMode="auto">
          <a:xfrm>
            <a:off x="50800" y="2357438"/>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13355" name="Rectangle 11">
            <a:extLst>
              <a:ext uri="{FF2B5EF4-FFF2-40B4-BE49-F238E27FC236}">
                <a16:creationId xmlns:a16="http://schemas.microsoft.com/office/drawing/2014/main" id="{E8320F96-7A2C-D14C-8C99-6BDB45F81B1C}"/>
              </a:ext>
            </a:extLst>
          </p:cNvPr>
          <p:cNvSpPr>
            <a:spLocks noChangeArrowheads="1"/>
          </p:cNvSpPr>
          <p:nvPr/>
        </p:nvSpPr>
        <p:spPr bwMode="auto">
          <a:xfrm>
            <a:off x="6205538" y="3141663"/>
            <a:ext cx="817562" cy="363537"/>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800" b="1">
              <a:solidFill>
                <a:srgbClr val="FFFF00"/>
              </a:solidFill>
              <a:latin typeface="Times" charset="0"/>
              <a:ea typeface="굴림" charset="0"/>
              <a:cs typeface="굴림" charset="0"/>
            </a:endParaRPr>
          </a:p>
        </p:txBody>
      </p:sp>
      <p:sp>
        <p:nvSpPr>
          <p:cNvPr id="313356" name="Rectangle 12">
            <a:extLst>
              <a:ext uri="{FF2B5EF4-FFF2-40B4-BE49-F238E27FC236}">
                <a16:creationId xmlns:a16="http://schemas.microsoft.com/office/drawing/2014/main" id="{172515AB-5292-3445-9AFA-5F5319BE2499}"/>
              </a:ext>
            </a:extLst>
          </p:cNvPr>
          <p:cNvSpPr>
            <a:spLocks noChangeArrowheads="1"/>
          </p:cNvSpPr>
          <p:nvPr/>
        </p:nvSpPr>
        <p:spPr bwMode="auto">
          <a:xfrm>
            <a:off x="-346075" y="3148013"/>
            <a:ext cx="817563" cy="363537"/>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800" b="1">
              <a:solidFill>
                <a:srgbClr val="FFFF00"/>
              </a:solidFill>
              <a:latin typeface="Times" charset="0"/>
              <a:ea typeface="굴림" charset="0"/>
              <a:cs typeface="굴림" charset="0"/>
            </a:endParaRPr>
          </a:p>
        </p:txBody>
      </p:sp>
      <p:sp>
        <p:nvSpPr>
          <p:cNvPr id="313357" name="Line 13">
            <a:extLst>
              <a:ext uri="{FF2B5EF4-FFF2-40B4-BE49-F238E27FC236}">
                <a16:creationId xmlns:a16="http://schemas.microsoft.com/office/drawing/2014/main" id="{32AC03D7-B315-3B4C-94FD-206E7217BE4C}"/>
              </a:ext>
            </a:extLst>
          </p:cNvPr>
          <p:cNvSpPr>
            <a:spLocks noChangeShapeType="1"/>
          </p:cNvSpPr>
          <p:nvPr/>
        </p:nvSpPr>
        <p:spPr bwMode="auto">
          <a:xfrm flipV="1">
            <a:off x="5827713" y="5232400"/>
            <a:ext cx="1022350" cy="190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13358" name="Line 14">
            <a:extLst>
              <a:ext uri="{FF2B5EF4-FFF2-40B4-BE49-F238E27FC236}">
                <a16:creationId xmlns:a16="http://schemas.microsoft.com/office/drawing/2014/main" id="{DF1E9937-6180-3247-A775-842B103DFD63}"/>
              </a:ext>
            </a:extLst>
          </p:cNvPr>
          <p:cNvSpPr>
            <a:spLocks noChangeShapeType="1"/>
          </p:cNvSpPr>
          <p:nvPr/>
        </p:nvSpPr>
        <p:spPr bwMode="auto">
          <a:xfrm>
            <a:off x="2133600" y="5108575"/>
            <a:ext cx="1541463" cy="112713"/>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13359" name="Line 15">
            <a:extLst>
              <a:ext uri="{FF2B5EF4-FFF2-40B4-BE49-F238E27FC236}">
                <a16:creationId xmlns:a16="http://schemas.microsoft.com/office/drawing/2014/main" id="{109F28FB-8A75-CC40-8094-A1089BC37FEF}"/>
              </a:ext>
            </a:extLst>
          </p:cNvPr>
          <p:cNvSpPr>
            <a:spLocks noChangeShapeType="1"/>
          </p:cNvSpPr>
          <p:nvPr/>
        </p:nvSpPr>
        <p:spPr bwMode="auto">
          <a:xfrm>
            <a:off x="2390775" y="4222750"/>
            <a:ext cx="1419225" cy="7683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13360" name="Line 16">
            <a:extLst>
              <a:ext uri="{FF2B5EF4-FFF2-40B4-BE49-F238E27FC236}">
                <a16:creationId xmlns:a16="http://schemas.microsoft.com/office/drawing/2014/main" id="{98A15DE9-F1A9-4D46-9158-F8ADE44F545B}"/>
              </a:ext>
            </a:extLst>
          </p:cNvPr>
          <p:cNvSpPr>
            <a:spLocks noChangeShapeType="1"/>
          </p:cNvSpPr>
          <p:nvPr/>
        </p:nvSpPr>
        <p:spPr bwMode="auto">
          <a:xfrm>
            <a:off x="3063875" y="3368675"/>
            <a:ext cx="923925" cy="1266825"/>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13361" name="Line 17">
            <a:extLst>
              <a:ext uri="{FF2B5EF4-FFF2-40B4-BE49-F238E27FC236}">
                <a16:creationId xmlns:a16="http://schemas.microsoft.com/office/drawing/2014/main" id="{03D94ED8-3987-984E-A14F-0DB7B3146F0A}"/>
              </a:ext>
            </a:extLst>
          </p:cNvPr>
          <p:cNvSpPr>
            <a:spLocks noChangeShapeType="1"/>
          </p:cNvSpPr>
          <p:nvPr/>
        </p:nvSpPr>
        <p:spPr bwMode="auto">
          <a:xfrm rot="578684">
            <a:off x="4117975" y="2870200"/>
            <a:ext cx="442913" cy="16700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13362" name="Line 18">
            <a:extLst>
              <a:ext uri="{FF2B5EF4-FFF2-40B4-BE49-F238E27FC236}">
                <a16:creationId xmlns:a16="http://schemas.microsoft.com/office/drawing/2014/main" id="{A209B38C-C7FC-F04F-B2E9-4283CDF17E2D}"/>
              </a:ext>
            </a:extLst>
          </p:cNvPr>
          <p:cNvSpPr>
            <a:spLocks noChangeShapeType="1"/>
          </p:cNvSpPr>
          <p:nvPr/>
        </p:nvSpPr>
        <p:spPr bwMode="auto">
          <a:xfrm flipH="1">
            <a:off x="4886325" y="3287713"/>
            <a:ext cx="938213" cy="1389062"/>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13363" name="Line 19">
            <a:extLst>
              <a:ext uri="{FF2B5EF4-FFF2-40B4-BE49-F238E27FC236}">
                <a16:creationId xmlns:a16="http://schemas.microsoft.com/office/drawing/2014/main" id="{15C3C609-C478-FC45-A7B2-D9A2CC4383F2}"/>
              </a:ext>
            </a:extLst>
          </p:cNvPr>
          <p:cNvSpPr>
            <a:spLocks noChangeShapeType="1"/>
          </p:cNvSpPr>
          <p:nvPr/>
        </p:nvSpPr>
        <p:spPr bwMode="auto">
          <a:xfrm flipH="1">
            <a:off x="5097463" y="3825875"/>
            <a:ext cx="1265237" cy="992188"/>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13364" name="Line 20">
            <a:extLst>
              <a:ext uri="{FF2B5EF4-FFF2-40B4-BE49-F238E27FC236}">
                <a16:creationId xmlns:a16="http://schemas.microsoft.com/office/drawing/2014/main" id="{2CE8EA3A-401D-DB48-8BE5-C9230A0C0966}"/>
              </a:ext>
            </a:extLst>
          </p:cNvPr>
          <p:cNvSpPr>
            <a:spLocks noChangeShapeType="1"/>
          </p:cNvSpPr>
          <p:nvPr/>
        </p:nvSpPr>
        <p:spPr bwMode="auto">
          <a:xfrm flipV="1">
            <a:off x="5181600" y="4676775"/>
            <a:ext cx="1614488" cy="41910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nvGrpSpPr>
          <p:cNvPr id="32788" name="Group 21">
            <a:extLst>
              <a:ext uri="{FF2B5EF4-FFF2-40B4-BE49-F238E27FC236}">
                <a16:creationId xmlns:a16="http://schemas.microsoft.com/office/drawing/2014/main" id="{696ACB8F-28D4-7840-9A35-C002FDCACF73}"/>
              </a:ext>
            </a:extLst>
          </p:cNvPr>
          <p:cNvGrpSpPr>
            <a:grpSpLocks/>
          </p:cNvGrpSpPr>
          <p:nvPr/>
        </p:nvGrpSpPr>
        <p:grpSpPr bwMode="auto">
          <a:xfrm>
            <a:off x="2173288" y="2455863"/>
            <a:ext cx="5364162" cy="2867025"/>
            <a:chOff x="1369" y="1547"/>
            <a:chExt cx="3379" cy="1806"/>
          </a:xfrm>
        </p:grpSpPr>
        <p:sp>
          <p:nvSpPr>
            <p:cNvPr id="313366" name="Rectangle 22">
              <a:extLst>
                <a:ext uri="{FF2B5EF4-FFF2-40B4-BE49-F238E27FC236}">
                  <a16:creationId xmlns:a16="http://schemas.microsoft.com/office/drawing/2014/main" id="{6D9B0E31-6281-B140-AD00-4C64004CB97F}"/>
                </a:ext>
              </a:extLst>
            </p:cNvPr>
            <p:cNvSpPr>
              <a:spLocks noChangeArrowheads="1"/>
            </p:cNvSpPr>
            <p:nvPr/>
          </p:nvSpPr>
          <p:spPr bwMode="auto">
            <a:xfrm rot="5246759">
              <a:off x="2191" y="2388"/>
              <a:ext cx="1290"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선지서</a:t>
              </a:r>
              <a:endParaRPr lang="ko-KR" altLang="en-US" sz="1800" b="1">
                <a:solidFill>
                  <a:srgbClr val="FFFF00"/>
                </a:solidFill>
                <a:latin typeface="Helvetica BlackOblique" charset="0"/>
                <a:ea typeface="굴림" charset="0"/>
                <a:cs typeface="굴림" charset="0"/>
              </a:endParaRPr>
            </a:p>
          </p:txBody>
        </p:sp>
        <p:sp>
          <p:nvSpPr>
            <p:cNvPr id="313367" name="Rectangle 23">
              <a:extLst>
                <a:ext uri="{FF2B5EF4-FFF2-40B4-BE49-F238E27FC236}">
                  <a16:creationId xmlns:a16="http://schemas.microsoft.com/office/drawing/2014/main" id="{819200B3-2BE2-8240-BB05-A1CA6314EA3C}"/>
                </a:ext>
              </a:extLst>
            </p:cNvPr>
            <p:cNvSpPr>
              <a:spLocks noChangeArrowheads="1"/>
            </p:cNvSpPr>
            <p:nvPr/>
          </p:nvSpPr>
          <p:spPr bwMode="auto">
            <a:xfrm>
              <a:off x="3422" y="3143"/>
              <a:ext cx="1326" cy="21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600" b="1">
                  <a:solidFill>
                    <a:schemeClr val="hlink"/>
                  </a:solidFill>
                  <a:latin typeface="Helvetica BlackOblique" charset="0"/>
                  <a:ea typeface="굴림" charset="0"/>
                  <a:cs typeface="굴림" charset="0"/>
                </a:rPr>
                <a:t>             계시록</a:t>
              </a:r>
              <a:endParaRPr lang="ko-KR" altLang="en-US" sz="1600" b="1">
                <a:solidFill>
                  <a:srgbClr val="FFFF00"/>
                </a:solidFill>
                <a:latin typeface="Helvetica BlackOblique" charset="0"/>
                <a:ea typeface="굴림" charset="0"/>
                <a:cs typeface="굴림" charset="0"/>
              </a:endParaRPr>
            </a:p>
          </p:txBody>
        </p:sp>
        <p:sp>
          <p:nvSpPr>
            <p:cNvPr id="313368" name="Rectangle 24">
              <a:extLst>
                <a:ext uri="{FF2B5EF4-FFF2-40B4-BE49-F238E27FC236}">
                  <a16:creationId xmlns:a16="http://schemas.microsoft.com/office/drawing/2014/main" id="{60F9B3F2-71A7-4E4B-B1BA-FAD6407A63DD}"/>
                </a:ext>
              </a:extLst>
            </p:cNvPr>
            <p:cNvSpPr>
              <a:spLocks noChangeArrowheads="1"/>
            </p:cNvSpPr>
            <p:nvPr/>
          </p:nvSpPr>
          <p:spPr bwMode="auto">
            <a:xfrm rot="3267768">
              <a:off x="1818" y="2522"/>
              <a:ext cx="1118"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시가서</a:t>
              </a:r>
              <a:endParaRPr lang="ko-KR" altLang="en-US" sz="1800" b="1">
                <a:solidFill>
                  <a:srgbClr val="FFFF00"/>
                </a:solidFill>
                <a:latin typeface="Helvetica BlackOblique" charset="0"/>
                <a:ea typeface="굴림" charset="0"/>
                <a:cs typeface="굴림" charset="0"/>
              </a:endParaRPr>
            </a:p>
          </p:txBody>
        </p:sp>
        <p:sp>
          <p:nvSpPr>
            <p:cNvPr id="313369" name="Rectangle 25">
              <a:extLst>
                <a:ext uri="{FF2B5EF4-FFF2-40B4-BE49-F238E27FC236}">
                  <a16:creationId xmlns:a16="http://schemas.microsoft.com/office/drawing/2014/main" id="{AF26020F-E73B-B14C-BCEB-D1A90122F17C}"/>
                </a:ext>
              </a:extLst>
            </p:cNvPr>
            <p:cNvSpPr>
              <a:spLocks noChangeArrowheads="1"/>
            </p:cNvSpPr>
            <p:nvPr/>
          </p:nvSpPr>
          <p:spPr bwMode="auto">
            <a:xfrm rot="20643327">
              <a:off x="3426" y="2833"/>
              <a:ext cx="902"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chemeClr val="hlink"/>
                  </a:solidFill>
                  <a:latin typeface="Helvetica BlackOblique" charset="0"/>
                  <a:ea typeface="굴림" charset="0"/>
                  <a:cs typeface="굴림" charset="0"/>
                </a:rPr>
                <a:t>        서신서</a:t>
              </a:r>
              <a:endParaRPr lang="ko-KR" altLang="en-US" sz="1800" b="1">
                <a:solidFill>
                  <a:srgbClr val="FFFF00"/>
                </a:solidFill>
                <a:latin typeface="Helvetica BlackOblique" charset="0"/>
                <a:ea typeface="굴림" charset="0"/>
                <a:cs typeface="굴림" charset="0"/>
              </a:endParaRPr>
            </a:p>
          </p:txBody>
        </p:sp>
        <p:sp>
          <p:nvSpPr>
            <p:cNvPr id="313370" name="Rectangle 26">
              <a:extLst>
                <a:ext uri="{FF2B5EF4-FFF2-40B4-BE49-F238E27FC236}">
                  <a16:creationId xmlns:a16="http://schemas.microsoft.com/office/drawing/2014/main" id="{C392826A-9090-9645-B0A8-617CCC75C5CA}"/>
                </a:ext>
              </a:extLst>
            </p:cNvPr>
            <p:cNvSpPr>
              <a:spLocks noChangeArrowheads="1"/>
            </p:cNvSpPr>
            <p:nvPr/>
          </p:nvSpPr>
          <p:spPr bwMode="auto">
            <a:xfrm rot="19276533">
              <a:off x="3330" y="2403"/>
              <a:ext cx="816" cy="229"/>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chemeClr val="hlink"/>
                  </a:solidFill>
                  <a:latin typeface="Helvetica BlackOblique" charset="0"/>
                  <a:ea typeface="굴림" charset="0"/>
                  <a:cs typeface="굴림" charset="0"/>
                </a:rPr>
                <a:t>  사도행전</a:t>
              </a:r>
              <a:endParaRPr lang="ko-KR" altLang="en-US" sz="1800" b="1">
                <a:solidFill>
                  <a:srgbClr val="FFFF00"/>
                </a:solidFill>
                <a:latin typeface="Helvetica BlackOblique" charset="0"/>
                <a:ea typeface="굴림" charset="0"/>
                <a:cs typeface="굴림" charset="0"/>
              </a:endParaRPr>
            </a:p>
          </p:txBody>
        </p:sp>
        <p:sp>
          <p:nvSpPr>
            <p:cNvPr id="313371" name="Rectangle 27">
              <a:extLst>
                <a:ext uri="{FF2B5EF4-FFF2-40B4-BE49-F238E27FC236}">
                  <a16:creationId xmlns:a16="http://schemas.microsoft.com/office/drawing/2014/main" id="{829F67CD-3D90-7841-911F-FD629B295F45}"/>
                </a:ext>
              </a:extLst>
            </p:cNvPr>
            <p:cNvSpPr>
              <a:spLocks noChangeArrowheads="1"/>
            </p:cNvSpPr>
            <p:nvPr/>
          </p:nvSpPr>
          <p:spPr bwMode="auto">
            <a:xfrm rot="1755647">
              <a:off x="1460" y="2753"/>
              <a:ext cx="1190" cy="229"/>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역사서</a:t>
              </a:r>
              <a:endParaRPr lang="ko-KR" altLang="en-US" sz="1800" b="1">
                <a:solidFill>
                  <a:srgbClr val="FFFF00"/>
                </a:solidFill>
                <a:latin typeface="Helvetica BlackOblique" charset="0"/>
                <a:ea typeface="굴림" charset="0"/>
                <a:cs typeface="굴림" charset="0"/>
              </a:endParaRPr>
            </a:p>
          </p:txBody>
        </p:sp>
        <p:sp>
          <p:nvSpPr>
            <p:cNvPr id="313372" name="Rectangle 28">
              <a:extLst>
                <a:ext uri="{FF2B5EF4-FFF2-40B4-BE49-F238E27FC236}">
                  <a16:creationId xmlns:a16="http://schemas.microsoft.com/office/drawing/2014/main" id="{C9C54A60-744F-3244-8E97-C71BC5B3912F}"/>
                </a:ext>
              </a:extLst>
            </p:cNvPr>
            <p:cNvSpPr>
              <a:spLocks noChangeArrowheads="1"/>
            </p:cNvSpPr>
            <p:nvPr/>
          </p:nvSpPr>
          <p:spPr bwMode="auto">
            <a:xfrm rot="240000">
              <a:off x="1369" y="3047"/>
              <a:ext cx="729"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율법서</a:t>
              </a:r>
              <a:endParaRPr lang="ko-KR" altLang="en-US" sz="1800" b="1">
                <a:solidFill>
                  <a:srgbClr val="FFFF00"/>
                </a:solidFill>
                <a:latin typeface="Helvetica BlackOblique" charset="0"/>
                <a:ea typeface="굴림" charset="0"/>
                <a:cs typeface="굴림" charset="0"/>
              </a:endParaRPr>
            </a:p>
          </p:txBody>
        </p:sp>
        <p:sp>
          <p:nvSpPr>
            <p:cNvPr id="313373" name="Rectangle 29">
              <a:extLst>
                <a:ext uri="{FF2B5EF4-FFF2-40B4-BE49-F238E27FC236}">
                  <a16:creationId xmlns:a16="http://schemas.microsoft.com/office/drawing/2014/main" id="{82D13F4A-685D-DC4E-AB6D-3CEF54A56107}"/>
                </a:ext>
              </a:extLst>
            </p:cNvPr>
            <p:cNvSpPr>
              <a:spLocks noChangeArrowheads="1"/>
            </p:cNvSpPr>
            <p:nvPr/>
          </p:nvSpPr>
          <p:spPr bwMode="auto">
            <a:xfrm rot="18254599">
              <a:off x="2907" y="2044"/>
              <a:ext cx="1222"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chemeClr val="hlink"/>
                  </a:solidFill>
                  <a:latin typeface="Helvetica BlackOblique" charset="0"/>
                  <a:ea typeface="굴림" charset="0"/>
                  <a:cs typeface="굴림" charset="0"/>
                </a:rPr>
                <a:t>      복음서</a:t>
              </a:r>
              <a:endParaRPr lang="ko-KR" altLang="en-US" sz="1800" b="1">
                <a:solidFill>
                  <a:srgbClr val="FFFF00"/>
                </a:solidFill>
                <a:latin typeface="Helvetica BlackOblique" charset="0"/>
                <a:ea typeface="굴림" charset="0"/>
                <a:cs typeface="굴림" charset="0"/>
              </a:endParaRPr>
            </a:p>
          </p:txBody>
        </p:sp>
      </p:grpSp>
      <p:sp>
        <p:nvSpPr>
          <p:cNvPr id="313374" name="Line 30">
            <a:extLst>
              <a:ext uri="{FF2B5EF4-FFF2-40B4-BE49-F238E27FC236}">
                <a16:creationId xmlns:a16="http://schemas.microsoft.com/office/drawing/2014/main" id="{22A201C6-0D65-4B40-A373-D9E8F21619D2}"/>
              </a:ext>
            </a:extLst>
          </p:cNvPr>
          <p:cNvSpPr>
            <a:spLocks noChangeShapeType="1"/>
          </p:cNvSpPr>
          <p:nvPr/>
        </p:nvSpPr>
        <p:spPr bwMode="auto">
          <a:xfrm>
            <a:off x="7593013" y="4424363"/>
            <a:ext cx="969962"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13376" name="Rectangle 32">
            <a:extLst>
              <a:ext uri="{FF2B5EF4-FFF2-40B4-BE49-F238E27FC236}">
                <a16:creationId xmlns:a16="http://schemas.microsoft.com/office/drawing/2014/main" id="{A90708EB-F04D-2A4B-83F1-614BFF564D00}"/>
              </a:ext>
            </a:extLst>
          </p:cNvPr>
          <p:cNvSpPr>
            <a:spLocks noChangeArrowheads="1"/>
          </p:cNvSpPr>
          <p:nvPr/>
        </p:nvSpPr>
        <p:spPr bwMode="auto">
          <a:xfrm>
            <a:off x="4322763" y="5540375"/>
            <a:ext cx="2333625" cy="698500"/>
          </a:xfrm>
          <a:prstGeom prst="rect">
            <a:avLst/>
          </a:prstGeom>
          <a:noFill/>
          <a:ln>
            <a:noFill/>
          </a:ln>
          <a:effectLst>
            <a:outerShdw blurRad="63500" dist="63500" dir="3187806"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defRPr/>
            </a:pPr>
            <a:r>
              <a:rPr lang="en-US" altLang="ko-KR" sz="2000" b="1">
                <a:solidFill>
                  <a:srgbClr val="2F6AFD"/>
                </a:solidFill>
                <a:latin typeface="Lucida Handwriting" charset="0"/>
                <a:ea typeface="굴림" charset="0"/>
                <a:cs typeface="굴림" charset="0"/>
              </a:rPr>
              <a:t>2</a:t>
            </a:r>
            <a:r>
              <a:rPr lang="ko-KR" altLang="en-US" sz="2000" b="1">
                <a:solidFill>
                  <a:srgbClr val="2F6AFD"/>
                </a:solidFill>
                <a:latin typeface="Lucida Handwriting" charset="0"/>
                <a:ea typeface="굴림" charset="0"/>
                <a:cs typeface="굴림" charset="0"/>
              </a:rPr>
              <a:t>대의  망원경</a:t>
            </a:r>
            <a:endParaRPr lang="ko-KR" altLang="en-US" sz="2000" b="1" u="sng">
              <a:solidFill>
                <a:srgbClr val="2F6AFD"/>
              </a:solidFill>
              <a:latin typeface="Lucida Handwriting" charset="0"/>
              <a:ea typeface="굴림" charset="0"/>
              <a:cs typeface="굴림" charset="0"/>
            </a:endParaRPr>
          </a:p>
          <a:p>
            <a:pPr algn="l">
              <a:defRPr/>
            </a:pPr>
            <a:r>
              <a:rPr lang="en-US" altLang="ko-KR" sz="2000" b="1">
                <a:solidFill>
                  <a:srgbClr val="2F6AFD"/>
                </a:solidFill>
                <a:latin typeface="Lucida Handwriting" charset="0"/>
                <a:ea typeface="굴림" charset="0"/>
                <a:cs typeface="굴림" charset="0"/>
              </a:rPr>
              <a:t>1</a:t>
            </a:r>
            <a:r>
              <a:rPr lang="ko-KR" altLang="en-US" sz="2000" b="1">
                <a:solidFill>
                  <a:srgbClr val="2F6AFD"/>
                </a:solidFill>
                <a:latin typeface="Lucida Handwriting" charset="0"/>
                <a:ea typeface="굴림" charset="0"/>
                <a:cs typeface="굴림" charset="0"/>
              </a:rPr>
              <a:t>대의  현미경</a:t>
            </a:r>
            <a:endParaRPr lang="ko-KR" altLang="en-US" sz="2000" b="1" u="sng">
              <a:solidFill>
                <a:srgbClr val="2F6AFD"/>
              </a:solidFill>
              <a:latin typeface="Lucida Handwriting" charset="0"/>
              <a:ea typeface="굴림" charset="0"/>
              <a:cs typeface="굴림" charset="0"/>
            </a:endParaRPr>
          </a:p>
        </p:txBody>
      </p:sp>
      <p:sp>
        <p:nvSpPr>
          <p:cNvPr id="313377" name="Rectangle 33">
            <a:extLst>
              <a:ext uri="{FF2B5EF4-FFF2-40B4-BE49-F238E27FC236}">
                <a16:creationId xmlns:a16="http://schemas.microsoft.com/office/drawing/2014/main" id="{84F4BEC3-A3AB-E147-9DCE-12077447516B}"/>
              </a:ext>
            </a:extLst>
          </p:cNvPr>
          <p:cNvSpPr>
            <a:spLocks noChangeArrowheads="1"/>
          </p:cNvSpPr>
          <p:nvPr/>
        </p:nvSpPr>
        <p:spPr bwMode="auto">
          <a:xfrm>
            <a:off x="1597025" y="5768975"/>
            <a:ext cx="2420938" cy="4540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400" b="1">
                <a:solidFill>
                  <a:srgbClr val="2F6AFD"/>
                </a:solidFill>
                <a:latin typeface="Lucida Handwriting" charset="0"/>
                <a:ea typeface="굴림" charset="0"/>
                <a:cs typeface="굴림" charset="0"/>
              </a:rPr>
              <a:t>현미경</a:t>
            </a:r>
          </a:p>
        </p:txBody>
      </p:sp>
      <p:sp>
        <p:nvSpPr>
          <p:cNvPr id="313378" name="Line 34">
            <a:extLst>
              <a:ext uri="{FF2B5EF4-FFF2-40B4-BE49-F238E27FC236}">
                <a16:creationId xmlns:a16="http://schemas.microsoft.com/office/drawing/2014/main" id="{234F950E-209F-4841-BF59-BA01F56CADC3}"/>
              </a:ext>
            </a:extLst>
          </p:cNvPr>
          <p:cNvSpPr>
            <a:spLocks noChangeShapeType="1"/>
          </p:cNvSpPr>
          <p:nvPr/>
        </p:nvSpPr>
        <p:spPr bwMode="auto">
          <a:xfrm>
            <a:off x="671513" y="3311525"/>
            <a:ext cx="969962"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13379" name="Rectangle 35">
            <a:extLst>
              <a:ext uri="{FF2B5EF4-FFF2-40B4-BE49-F238E27FC236}">
                <a16:creationId xmlns:a16="http://schemas.microsoft.com/office/drawing/2014/main" id="{10D91596-632D-254F-B11F-34387047C3FF}"/>
              </a:ext>
            </a:extLst>
          </p:cNvPr>
          <p:cNvSpPr>
            <a:spLocks noChangeArrowheads="1"/>
          </p:cNvSpPr>
          <p:nvPr/>
        </p:nvSpPr>
        <p:spPr bwMode="auto">
          <a:xfrm>
            <a:off x="3421063" y="169863"/>
            <a:ext cx="1633537" cy="393700"/>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000" b="1">
                <a:solidFill>
                  <a:srgbClr val="FFFF00"/>
                </a:solidFill>
                <a:latin typeface="Lucida Handwriting" charset="0"/>
                <a:ea typeface="굴림" charset="0"/>
                <a:cs typeface="굴림" charset="0"/>
              </a:rPr>
              <a:t>1600 </a:t>
            </a:r>
            <a:r>
              <a:rPr lang="ko-KR" altLang="en-US" sz="2000" b="1">
                <a:solidFill>
                  <a:srgbClr val="FFFF00"/>
                </a:solidFill>
                <a:latin typeface="Lucida Handwriting" charset="0"/>
                <a:ea typeface="굴림" charset="0"/>
                <a:cs typeface="굴림" charset="0"/>
              </a:rPr>
              <a:t>년 동안</a:t>
            </a:r>
          </a:p>
        </p:txBody>
      </p:sp>
      <p:sp>
        <p:nvSpPr>
          <p:cNvPr id="313380" name="Rectangle 36">
            <a:extLst>
              <a:ext uri="{FF2B5EF4-FFF2-40B4-BE49-F238E27FC236}">
                <a16:creationId xmlns:a16="http://schemas.microsoft.com/office/drawing/2014/main" id="{7152461B-B040-104A-8AF8-C4749AD54880}"/>
              </a:ext>
            </a:extLst>
          </p:cNvPr>
          <p:cNvSpPr>
            <a:spLocks noChangeArrowheads="1"/>
          </p:cNvSpPr>
          <p:nvPr/>
        </p:nvSpPr>
        <p:spPr bwMode="auto">
          <a:xfrm>
            <a:off x="3414713" y="531813"/>
            <a:ext cx="1633537" cy="393700"/>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en-US" altLang="ko-KR" sz="2000" b="1">
                <a:solidFill>
                  <a:srgbClr val="FFFF00"/>
                </a:solidFill>
                <a:latin typeface="Lucida Handwriting" charset="0"/>
                <a:ea typeface="굴림" charset="0"/>
                <a:cs typeface="굴림" charset="0"/>
              </a:rPr>
              <a:t>40 </a:t>
            </a:r>
            <a:r>
              <a:rPr lang="ko-KR" altLang="en-US" sz="2000" b="1">
                <a:solidFill>
                  <a:srgbClr val="FFFF00"/>
                </a:solidFill>
                <a:latin typeface="Lucida Handwriting" charset="0"/>
                <a:ea typeface="굴림" charset="0"/>
                <a:cs typeface="굴림" charset="0"/>
              </a:rPr>
              <a:t>저자들</a:t>
            </a:r>
          </a:p>
        </p:txBody>
      </p:sp>
      <p:sp>
        <p:nvSpPr>
          <p:cNvPr id="313381" name="Rectangle 37">
            <a:extLst>
              <a:ext uri="{FF2B5EF4-FFF2-40B4-BE49-F238E27FC236}">
                <a16:creationId xmlns:a16="http://schemas.microsoft.com/office/drawing/2014/main" id="{F50A60BB-4640-0F4A-BD32-FBE1FB71F9BB}"/>
              </a:ext>
            </a:extLst>
          </p:cNvPr>
          <p:cNvSpPr>
            <a:spLocks noChangeArrowheads="1"/>
          </p:cNvSpPr>
          <p:nvPr/>
        </p:nvSpPr>
        <p:spPr bwMode="auto">
          <a:xfrm>
            <a:off x="3605213" y="968375"/>
            <a:ext cx="1751012" cy="33337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600" b="1">
                <a:solidFill>
                  <a:srgbClr val="FFFF00"/>
                </a:solidFill>
                <a:latin typeface="Times" charset="0"/>
                <a:ea typeface="굴림" charset="0"/>
                <a:cs typeface="굴림" charset="0"/>
              </a:rPr>
              <a:t>한 가지 주제</a:t>
            </a:r>
            <a:r>
              <a:rPr lang="en-US" altLang="ko-KR" sz="1600" b="1">
                <a:solidFill>
                  <a:srgbClr val="FFFF00"/>
                </a:solidFill>
                <a:latin typeface="Times" charset="0"/>
                <a:ea typeface="굴림" charset="0"/>
                <a:cs typeface="굴림" charset="0"/>
              </a:rPr>
              <a:t>:</a:t>
            </a:r>
          </a:p>
        </p:txBody>
      </p:sp>
      <p:sp>
        <p:nvSpPr>
          <p:cNvPr id="313382" name="Rectangle 38">
            <a:extLst>
              <a:ext uri="{FF2B5EF4-FFF2-40B4-BE49-F238E27FC236}">
                <a16:creationId xmlns:a16="http://schemas.microsoft.com/office/drawing/2014/main" id="{1D92110B-DFB2-1A4F-B7CC-74D57260E631}"/>
              </a:ext>
            </a:extLst>
          </p:cNvPr>
          <p:cNvSpPr>
            <a:spLocks noChangeArrowheads="1"/>
          </p:cNvSpPr>
          <p:nvPr/>
        </p:nvSpPr>
        <p:spPr bwMode="auto">
          <a:xfrm>
            <a:off x="2743200" y="1179513"/>
            <a:ext cx="3181350" cy="393700"/>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000" b="1">
                <a:solidFill>
                  <a:srgbClr val="FFFF00"/>
                </a:solidFill>
                <a:latin typeface="Lucida Handwriting" charset="0"/>
                <a:ea typeface="굴림" charset="0"/>
                <a:cs typeface="굴림" charset="0"/>
              </a:rPr>
              <a:t>하나님의 영광</a:t>
            </a:r>
            <a:endParaRPr lang="en-US" altLang="ko-KR" sz="2000" b="1">
              <a:solidFill>
                <a:srgbClr val="FFFF00"/>
              </a:solidFill>
              <a:latin typeface="Lucida Handwriting" charset="0"/>
              <a:ea typeface="굴림" charset="0"/>
              <a:cs typeface="굴림" charset="0"/>
            </a:endParaRPr>
          </a:p>
        </p:txBody>
      </p:sp>
      <p:sp>
        <p:nvSpPr>
          <p:cNvPr id="313385" name="Rectangle 41">
            <a:extLst>
              <a:ext uri="{FF2B5EF4-FFF2-40B4-BE49-F238E27FC236}">
                <a16:creationId xmlns:a16="http://schemas.microsoft.com/office/drawing/2014/main" id="{4A2ADB2D-E402-9343-9818-AA3A40CEE72A}"/>
              </a:ext>
            </a:extLst>
          </p:cNvPr>
          <p:cNvSpPr>
            <a:spLocks noChangeArrowheads="1"/>
          </p:cNvSpPr>
          <p:nvPr/>
        </p:nvSpPr>
        <p:spPr bwMode="auto">
          <a:xfrm>
            <a:off x="6311900" y="2017713"/>
            <a:ext cx="2514600"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ko-KR" altLang="en-US" sz="2400" b="1">
                <a:solidFill>
                  <a:srgbClr val="FFFF00"/>
                </a:solidFill>
                <a:latin typeface="Lucida Handwriting" panose="03010101010101010101" pitchFamily="66" charset="77"/>
                <a:ea typeface="굴림" panose="020B0600000101010101" pitchFamily="34" charset="-127"/>
              </a:rPr>
              <a:t>  </a:t>
            </a:r>
            <a:r>
              <a:rPr lang="ko-KR" altLang="en-US" sz="2400" b="1">
                <a:solidFill>
                  <a:srgbClr val="2F6AFD"/>
                </a:solidFill>
                <a:latin typeface="Lucida Handwriting" panose="03010101010101010101" pitchFamily="66" charset="77"/>
                <a:ea typeface="굴림" panose="020B0600000101010101" pitchFamily="34" charset="-127"/>
              </a:rPr>
              <a:t>“</a:t>
            </a:r>
            <a:r>
              <a:rPr lang="en-US" altLang="ko-KR" sz="2400" b="1">
                <a:solidFill>
                  <a:srgbClr val="2F6AFD"/>
                </a:solidFill>
                <a:latin typeface="Lucida Handwriting" panose="03010101010101010101" pitchFamily="66" charset="77"/>
                <a:ea typeface="굴림" panose="020B0600000101010101" pitchFamily="34" charset="-127"/>
              </a:rPr>
              <a:t>27” </a:t>
            </a:r>
            <a:r>
              <a:rPr lang="ko-KR" altLang="en-US" sz="2400" b="1">
                <a:solidFill>
                  <a:srgbClr val="2F6AFD"/>
                </a:solidFill>
                <a:latin typeface="Lucida Handwriting" panose="03010101010101010101" pitchFamily="66" charset="77"/>
                <a:ea typeface="굴림" panose="020B0600000101010101" pitchFamily="34" charset="-127"/>
              </a:rPr>
              <a:t>권</a:t>
            </a:r>
          </a:p>
        </p:txBody>
      </p:sp>
      <p:sp>
        <p:nvSpPr>
          <p:cNvPr id="313386" name="Rectangle 42">
            <a:extLst>
              <a:ext uri="{FF2B5EF4-FFF2-40B4-BE49-F238E27FC236}">
                <a16:creationId xmlns:a16="http://schemas.microsoft.com/office/drawing/2014/main" id="{45F9CCC0-B201-AF43-81DB-099DE9467926}"/>
              </a:ext>
            </a:extLst>
          </p:cNvPr>
          <p:cNvSpPr>
            <a:spLocks noChangeArrowheads="1"/>
          </p:cNvSpPr>
          <p:nvPr/>
        </p:nvSpPr>
        <p:spPr bwMode="auto">
          <a:xfrm>
            <a:off x="312738" y="2030413"/>
            <a:ext cx="1208087"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l"/>
            <a:r>
              <a:rPr lang="ko-KR" altLang="en-US" sz="2400" b="1">
                <a:solidFill>
                  <a:srgbClr val="2F6AFD"/>
                </a:solidFill>
                <a:latin typeface="Lucida Handwriting" panose="03010101010101010101" pitchFamily="66" charset="77"/>
                <a:ea typeface="굴림" panose="020B0600000101010101" pitchFamily="34" charset="-127"/>
              </a:rPr>
              <a:t>“</a:t>
            </a:r>
            <a:r>
              <a:rPr lang="en-US" altLang="ko-KR" sz="2400" b="1">
                <a:solidFill>
                  <a:srgbClr val="2F6AFD"/>
                </a:solidFill>
                <a:latin typeface="Lucida Handwriting" panose="03010101010101010101" pitchFamily="66" charset="77"/>
                <a:ea typeface="굴림" panose="020B0600000101010101" pitchFamily="34" charset="-127"/>
              </a:rPr>
              <a:t>39” </a:t>
            </a:r>
            <a:r>
              <a:rPr lang="ko-KR" altLang="en-US" sz="2400" b="1">
                <a:solidFill>
                  <a:srgbClr val="2F6AFD"/>
                </a:solidFill>
                <a:latin typeface="Lucida Handwriting" panose="03010101010101010101" pitchFamily="66" charset="77"/>
                <a:ea typeface="굴림" panose="020B0600000101010101" pitchFamily="34" charset="-127"/>
              </a:rPr>
              <a:t>권</a:t>
            </a:r>
          </a:p>
        </p:txBody>
      </p:sp>
      <p:sp>
        <p:nvSpPr>
          <p:cNvPr id="313387" name="Rectangle 43">
            <a:extLst>
              <a:ext uri="{FF2B5EF4-FFF2-40B4-BE49-F238E27FC236}">
                <a16:creationId xmlns:a16="http://schemas.microsoft.com/office/drawing/2014/main" id="{12C0B402-7F60-D54B-9091-5BA55C4FD305}"/>
              </a:ext>
            </a:extLst>
          </p:cNvPr>
          <p:cNvSpPr>
            <a:spLocks noChangeArrowheads="1"/>
          </p:cNvSpPr>
          <p:nvPr/>
        </p:nvSpPr>
        <p:spPr bwMode="auto">
          <a:xfrm>
            <a:off x="396875" y="2716213"/>
            <a:ext cx="1374775"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ko-KR" altLang="en-US" sz="2400" b="1">
                <a:solidFill>
                  <a:srgbClr val="2F6AFD"/>
                </a:solidFill>
                <a:latin typeface="Lucida Handwriting" charset="0"/>
                <a:ea typeface="굴림" charset="0"/>
                <a:cs typeface="굴림" charset="0"/>
              </a:rPr>
              <a:t>히브리어</a:t>
            </a:r>
          </a:p>
        </p:txBody>
      </p:sp>
      <p:sp>
        <p:nvSpPr>
          <p:cNvPr id="313388" name="Rectangle 44">
            <a:extLst>
              <a:ext uri="{FF2B5EF4-FFF2-40B4-BE49-F238E27FC236}">
                <a16:creationId xmlns:a16="http://schemas.microsoft.com/office/drawing/2014/main" id="{9E9BB74E-D074-964B-8C41-2D51B1DCBFDF}"/>
              </a:ext>
            </a:extLst>
          </p:cNvPr>
          <p:cNvSpPr>
            <a:spLocks noChangeArrowheads="1"/>
          </p:cNvSpPr>
          <p:nvPr/>
        </p:nvSpPr>
        <p:spPr bwMode="auto">
          <a:xfrm>
            <a:off x="7392988" y="2716213"/>
            <a:ext cx="1076325"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ko-KR" altLang="en-US" sz="2400" b="1">
                <a:solidFill>
                  <a:srgbClr val="2F6AFD"/>
                </a:solidFill>
                <a:latin typeface="Lucida Handwriting" charset="0"/>
                <a:ea typeface="굴림" charset="0"/>
                <a:cs typeface="굴림" charset="0"/>
              </a:rPr>
              <a:t>헬라어</a:t>
            </a:r>
          </a:p>
        </p:txBody>
      </p:sp>
      <p:sp>
        <p:nvSpPr>
          <p:cNvPr id="313389" name="Rectangle 45">
            <a:extLst>
              <a:ext uri="{FF2B5EF4-FFF2-40B4-BE49-F238E27FC236}">
                <a16:creationId xmlns:a16="http://schemas.microsoft.com/office/drawing/2014/main" id="{7369A6BF-6BBF-B44F-8611-1E8ED23FBD5F}"/>
              </a:ext>
            </a:extLst>
          </p:cNvPr>
          <p:cNvSpPr>
            <a:spLocks noChangeArrowheads="1"/>
          </p:cNvSpPr>
          <p:nvPr/>
        </p:nvSpPr>
        <p:spPr bwMode="auto">
          <a:xfrm>
            <a:off x="7302500" y="3384550"/>
            <a:ext cx="946150"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ko-KR" altLang="en-US" sz="2400" b="1">
                <a:solidFill>
                  <a:srgbClr val="2F6AFD"/>
                </a:solidFill>
                <a:latin typeface="Lucida Handwriting" charset="0"/>
                <a:ea typeface="굴림" charset="0"/>
                <a:cs typeface="굴림" charset="0"/>
              </a:rPr>
              <a:t>은혜</a:t>
            </a:r>
            <a:r>
              <a:rPr lang="en-US" altLang="ko-KR" sz="2400" b="1">
                <a:solidFill>
                  <a:srgbClr val="2F6AFD"/>
                </a:solidFill>
                <a:latin typeface="Lucida Handwriting" charset="0"/>
                <a:ea typeface="굴림" charset="0"/>
                <a:cs typeface="굴림" charset="0"/>
              </a:rPr>
              <a:t>/</a:t>
            </a:r>
            <a:r>
              <a:rPr lang="en-US" altLang="ko-KR" sz="2400" b="1">
                <a:solidFill>
                  <a:srgbClr val="FFFF00"/>
                </a:solidFill>
                <a:latin typeface="Lucida Handwriting" charset="0"/>
                <a:ea typeface="굴림" charset="0"/>
                <a:cs typeface="굴림" charset="0"/>
              </a:rPr>
              <a:t> </a:t>
            </a:r>
            <a:endParaRPr lang="en-US" altLang="ko-KR" sz="1800" b="1">
              <a:solidFill>
                <a:srgbClr val="FFFF00"/>
              </a:solidFill>
              <a:latin typeface="Lucida Handwriting" charset="0"/>
              <a:ea typeface="굴림" charset="0"/>
              <a:cs typeface="굴림" charset="0"/>
            </a:endParaRPr>
          </a:p>
        </p:txBody>
      </p:sp>
      <p:sp>
        <p:nvSpPr>
          <p:cNvPr id="313390" name="Rectangle 46">
            <a:extLst>
              <a:ext uri="{FF2B5EF4-FFF2-40B4-BE49-F238E27FC236}">
                <a16:creationId xmlns:a16="http://schemas.microsoft.com/office/drawing/2014/main" id="{B985608C-EFA5-C84A-B92A-F65384445983}"/>
              </a:ext>
            </a:extLst>
          </p:cNvPr>
          <p:cNvSpPr>
            <a:spLocks noChangeArrowheads="1"/>
          </p:cNvSpPr>
          <p:nvPr/>
        </p:nvSpPr>
        <p:spPr bwMode="auto">
          <a:xfrm>
            <a:off x="509588" y="3386138"/>
            <a:ext cx="1136650"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tabLst>
                <a:tab pos="460375" algn="l"/>
              </a:tabLst>
              <a:defRPr/>
            </a:pPr>
            <a:r>
              <a:rPr lang="ko-KR" altLang="en-US" sz="2400" b="1">
                <a:solidFill>
                  <a:srgbClr val="2F6AFD"/>
                </a:solidFill>
                <a:latin typeface="Lucida Handwriting" charset="0"/>
                <a:ea typeface="굴림" charset="0"/>
                <a:cs typeface="굴림" charset="0"/>
              </a:rPr>
              <a:t>율법</a:t>
            </a:r>
            <a:r>
              <a:rPr lang="en-US" altLang="ko-KR" sz="2400" b="1">
                <a:solidFill>
                  <a:srgbClr val="2F6AFD"/>
                </a:solidFill>
                <a:latin typeface="Lucida Handwriting" charset="0"/>
                <a:ea typeface="굴림" charset="0"/>
                <a:cs typeface="굴림" charset="0"/>
              </a:rPr>
              <a:t>/</a:t>
            </a:r>
            <a:endParaRPr lang="en-US" altLang="ko-KR" sz="1800" b="1">
              <a:solidFill>
                <a:srgbClr val="2F6AFD"/>
              </a:solidFill>
              <a:latin typeface="Lucida Handwriting" charset="0"/>
              <a:ea typeface="굴림" charset="0"/>
              <a:cs typeface="굴림" charset="0"/>
            </a:endParaRPr>
          </a:p>
        </p:txBody>
      </p:sp>
      <p:sp>
        <p:nvSpPr>
          <p:cNvPr id="313391" name="Rectangle 47">
            <a:extLst>
              <a:ext uri="{FF2B5EF4-FFF2-40B4-BE49-F238E27FC236}">
                <a16:creationId xmlns:a16="http://schemas.microsoft.com/office/drawing/2014/main" id="{D97719E3-710A-8A4F-9B06-33D0DACEFC55}"/>
              </a:ext>
            </a:extLst>
          </p:cNvPr>
          <p:cNvSpPr>
            <a:spLocks noChangeArrowheads="1"/>
          </p:cNvSpPr>
          <p:nvPr/>
        </p:nvSpPr>
        <p:spPr bwMode="auto">
          <a:xfrm>
            <a:off x="-57150" y="4491038"/>
            <a:ext cx="1976438" cy="4540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400" b="1">
                <a:solidFill>
                  <a:srgbClr val="2F6AFD"/>
                </a:solidFill>
                <a:latin typeface="Lucida Handwriting" charset="0"/>
                <a:ea typeface="굴림" charset="0"/>
                <a:cs typeface="굴림" charset="0"/>
              </a:rPr>
              <a:t>망원경</a:t>
            </a:r>
          </a:p>
        </p:txBody>
      </p:sp>
      <p:sp>
        <p:nvSpPr>
          <p:cNvPr id="313392" name="Rectangle 48">
            <a:extLst>
              <a:ext uri="{FF2B5EF4-FFF2-40B4-BE49-F238E27FC236}">
                <a16:creationId xmlns:a16="http://schemas.microsoft.com/office/drawing/2014/main" id="{286036E4-31C3-1C4D-A64C-661809822576}"/>
              </a:ext>
            </a:extLst>
          </p:cNvPr>
          <p:cNvSpPr>
            <a:spLocks noChangeArrowheads="1"/>
          </p:cNvSpPr>
          <p:nvPr/>
        </p:nvSpPr>
        <p:spPr bwMode="auto">
          <a:xfrm>
            <a:off x="7091363" y="4510088"/>
            <a:ext cx="2152650" cy="4540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400" b="1">
                <a:solidFill>
                  <a:srgbClr val="2F6AFD"/>
                </a:solidFill>
                <a:latin typeface="Lucida Handwriting" charset="0"/>
                <a:ea typeface="굴림" charset="0"/>
                <a:cs typeface="굴림" charset="0"/>
              </a:rPr>
              <a:t>망원경</a:t>
            </a:r>
          </a:p>
        </p:txBody>
      </p:sp>
      <p:sp>
        <p:nvSpPr>
          <p:cNvPr id="313393" name="Rectangle 49">
            <a:extLst>
              <a:ext uri="{FF2B5EF4-FFF2-40B4-BE49-F238E27FC236}">
                <a16:creationId xmlns:a16="http://schemas.microsoft.com/office/drawing/2014/main" id="{BC0E7E6C-DFFF-1A49-B801-765417FAD06D}"/>
              </a:ext>
            </a:extLst>
          </p:cNvPr>
          <p:cNvSpPr>
            <a:spLocks noChangeArrowheads="1"/>
          </p:cNvSpPr>
          <p:nvPr/>
        </p:nvSpPr>
        <p:spPr bwMode="auto">
          <a:xfrm>
            <a:off x="-85725" y="5184775"/>
            <a:ext cx="1831975" cy="4540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400" b="1">
                <a:solidFill>
                  <a:srgbClr val="2F6AFD"/>
                </a:solidFill>
                <a:latin typeface="Lucida Handwriting" charset="0"/>
                <a:ea typeface="굴림" charset="0"/>
                <a:cs typeface="굴림" charset="0"/>
              </a:rPr>
              <a:t>영원 과거</a:t>
            </a:r>
            <a:endParaRPr lang="en-US" altLang="ko-KR" sz="2400" b="1">
              <a:solidFill>
                <a:srgbClr val="2F6AFD"/>
              </a:solidFill>
              <a:latin typeface="Lucida Handwriting" charset="0"/>
              <a:ea typeface="굴림" charset="0"/>
              <a:cs typeface="굴림" charset="0"/>
            </a:endParaRPr>
          </a:p>
        </p:txBody>
      </p:sp>
      <p:sp>
        <p:nvSpPr>
          <p:cNvPr id="313394" name="Rectangle 50">
            <a:extLst>
              <a:ext uri="{FF2B5EF4-FFF2-40B4-BE49-F238E27FC236}">
                <a16:creationId xmlns:a16="http://schemas.microsoft.com/office/drawing/2014/main" id="{4CEF9675-CF81-E344-A8DB-C635B41BE832}"/>
              </a:ext>
            </a:extLst>
          </p:cNvPr>
          <p:cNvSpPr>
            <a:spLocks noChangeArrowheads="1"/>
          </p:cNvSpPr>
          <p:nvPr/>
        </p:nvSpPr>
        <p:spPr bwMode="auto">
          <a:xfrm>
            <a:off x="7278688" y="5184775"/>
            <a:ext cx="1814512" cy="4540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400" b="1">
                <a:solidFill>
                  <a:srgbClr val="2F6AFD"/>
                </a:solidFill>
                <a:latin typeface="Lucida Handwriting" charset="0"/>
                <a:ea typeface="굴림" charset="0"/>
                <a:cs typeface="굴림" charset="0"/>
              </a:rPr>
              <a:t>영원 미래</a:t>
            </a:r>
            <a:endParaRPr lang="en-US" altLang="ko-KR" sz="2400" b="1">
              <a:solidFill>
                <a:srgbClr val="2F6AFD"/>
              </a:solidFill>
              <a:latin typeface="Lucida Handwriting" charset="0"/>
              <a:ea typeface="굴림" charset="0"/>
              <a:cs typeface="굴림" charset="0"/>
            </a:endParaRPr>
          </a:p>
        </p:txBody>
      </p:sp>
      <p:sp>
        <p:nvSpPr>
          <p:cNvPr id="313395" name="Text Box 51">
            <a:extLst>
              <a:ext uri="{FF2B5EF4-FFF2-40B4-BE49-F238E27FC236}">
                <a16:creationId xmlns:a16="http://schemas.microsoft.com/office/drawing/2014/main" id="{4C34CE94-9DB1-7F49-A1F9-032EB15BB50D}"/>
              </a:ext>
            </a:extLst>
          </p:cNvPr>
          <p:cNvSpPr txBox="1">
            <a:spLocks noChangeArrowheads="1"/>
          </p:cNvSpPr>
          <p:nvPr/>
        </p:nvSpPr>
        <p:spPr bwMode="auto">
          <a:xfrm>
            <a:off x="247650" y="3730625"/>
            <a:ext cx="1951038" cy="457200"/>
          </a:xfrm>
          <a:prstGeom prst="rect">
            <a:avLst/>
          </a:prstGeom>
          <a:noFill/>
          <a:ln>
            <a:noFill/>
          </a:ln>
          <a:effectLst>
            <a:outerShdw blurRad="63500" dist="5388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spcBef>
                <a:spcPct val="50000"/>
              </a:spcBef>
              <a:defRPr/>
            </a:pPr>
            <a:r>
              <a:rPr lang="ko-KR" altLang="en-US" sz="2400" b="1">
                <a:solidFill>
                  <a:srgbClr val="2F6AFD"/>
                </a:solidFill>
                <a:latin typeface="Lucida Handwriting" charset="0"/>
                <a:ea typeface="굴림" charset="0"/>
                <a:cs typeface="굴림" charset="0"/>
              </a:rPr>
              <a:t>약속</a:t>
            </a:r>
            <a:r>
              <a:rPr lang="ko-KR" altLang="en-US" sz="2400" b="1">
                <a:solidFill>
                  <a:srgbClr val="FFFF00"/>
                </a:solidFill>
                <a:latin typeface="Lucida Handwriting" charset="0"/>
                <a:ea typeface="굴림" charset="0"/>
                <a:cs typeface="굴림" charset="0"/>
              </a:rPr>
              <a:t> </a:t>
            </a:r>
          </a:p>
        </p:txBody>
      </p:sp>
      <p:sp>
        <p:nvSpPr>
          <p:cNvPr id="313396" name="Text Box 52">
            <a:extLst>
              <a:ext uri="{FF2B5EF4-FFF2-40B4-BE49-F238E27FC236}">
                <a16:creationId xmlns:a16="http://schemas.microsoft.com/office/drawing/2014/main" id="{8A8304EA-18A7-0D40-A2FA-FAE487E5060D}"/>
              </a:ext>
            </a:extLst>
          </p:cNvPr>
          <p:cNvSpPr txBox="1">
            <a:spLocks noChangeArrowheads="1"/>
          </p:cNvSpPr>
          <p:nvPr/>
        </p:nvSpPr>
        <p:spPr bwMode="auto">
          <a:xfrm>
            <a:off x="6796088" y="3730625"/>
            <a:ext cx="2767012" cy="457200"/>
          </a:xfrm>
          <a:prstGeom prst="rect">
            <a:avLst/>
          </a:prstGeom>
          <a:noFill/>
          <a:ln>
            <a:noFill/>
          </a:ln>
          <a:effectLst>
            <a:outerShdw blurRad="63500" dist="7184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l">
              <a:defRPr/>
            </a:pPr>
            <a:r>
              <a:rPr lang="ko-KR" altLang="en-US" sz="2400" b="1">
                <a:solidFill>
                  <a:srgbClr val="FFFF00"/>
                </a:solidFill>
                <a:latin typeface="Lucida Handwriting" charset="0"/>
                <a:ea typeface="굴림" charset="0"/>
                <a:cs typeface="굴림" charset="0"/>
              </a:rPr>
              <a:t>               </a:t>
            </a:r>
            <a:r>
              <a:rPr lang="ko-KR" altLang="en-US" sz="2400" b="1">
                <a:solidFill>
                  <a:srgbClr val="2F6AFD"/>
                </a:solidFill>
                <a:latin typeface="Lucida Handwriting" charset="0"/>
                <a:ea typeface="굴림" charset="0"/>
                <a:cs typeface="굴림" charset="0"/>
              </a:rPr>
              <a:t>성취</a:t>
            </a:r>
            <a:endParaRPr lang="ko-KR" altLang="en-US">
              <a:solidFill>
                <a:srgbClr val="2F6AFD"/>
              </a:solidFill>
              <a:latin typeface="Times" charset="0"/>
              <a:ea typeface="굴림" charset="0"/>
              <a:cs typeface="굴림" charset="0"/>
            </a:endParaRPr>
          </a:p>
        </p:txBody>
      </p:sp>
      <p:sp>
        <p:nvSpPr>
          <p:cNvPr id="313397" name="Line 53">
            <a:extLst>
              <a:ext uri="{FF2B5EF4-FFF2-40B4-BE49-F238E27FC236}">
                <a16:creationId xmlns:a16="http://schemas.microsoft.com/office/drawing/2014/main" id="{43AE7D7D-2577-1041-AE2C-3C55BC24526C}"/>
              </a:ext>
            </a:extLst>
          </p:cNvPr>
          <p:cNvSpPr>
            <a:spLocks noChangeShapeType="1"/>
          </p:cNvSpPr>
          <p:nvPr/>
        </p:nvSpPr>
        <p:spPr bwMode="auto">
          <a:xfrm>
            <a:off x="7135813" y="1884363"/>
            <a:ext cx="969962"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13398" name="Line 54">
            <a:extLst>
              <a:ext uri="{FF2B5EF4-FFF2-40B4-BE49-F238E27FC236}">
                <a16:creationId xmlns:a16="http://schemas.microsoft.com/office/drawing/2014/main" id="{4B8DD96F-83C9-4249-BAB8-2B67AADBFB07}"/>
              </a:ext>
            </a:extLst>
          </p:cNvPr>
          <p:cNvSpPr>
            <a:spLocks noChangeShapeType="1"/>
          </p:cNvSpPr>
          <p:nvPr/>
        </p:nvSpPr>
        <p:spPr bwMode="auto">
          <a:xfrm>
            <a:off x="7345363" y="2651125"/>
            <a:ext cx="969962"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13399" name="Line 55">
            <a:extLst>
              <a:ext uri="{FF2B5EF4-FFF2-40B4-BE49-F238E27FC236}">
                <a16:creationId xmlns:a16="http://schemas.microsoft.com/office/drawing/2014/main" id="{6139965A-824B-8C42-A745-B56E9E0C89E9}"/>
              </a:ext>
            </a:extLst>
          </p:cNvPr>
          <p:cNvSpPr>
            <a:spLocks noChangeShapeType="1"/>
          </p:cNvSpPr>
          <p:nvPr/>
        </p:nvSpPr>
        <p:spPr bwMode="auto">
          <a:xfrm>
            <a:off x="7440613" y="3316288"/>
            <a:ext cx="969962"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13400" name="Line 56">
            <a:extLst>
              <a:ext uri="{FF2B5EF4-FFF2-40B4-BE49-F238E27FC236}">
                <a16:creationId xmlns:a16="http://schemas.microsoft.com/office/drawing/2014/main" id="{B1E955ED-67C5-BB40-BF73-3FCF141AC2F8}"/>
              </a:ext>
            </a:extLst>
          </p:cNvPr>
          <p:cNvSpPr>
            <a:spLocks noChangeShapeType="1"/>
          </p:cNvSpPr>
          <p:nvPr/>
        </p:nvSpPr>
        <p:spPr bwMode="auto">
          <a:xfrm>
            <a:off x="866775" y="1893888"/>
            <a:ext cx="969963"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13401" name="Line 57">
            <a:extLst>
              <a:ext uri="{FF2B5EF4-FFF2-40B4-BE49-F238E27FC236}">
                <a16:creationId xmlns:a16="http://schemas.microsoft.com/office/drawing/2014/main" id="{5EB48F26-7B08-8449-ADE8-CC1374586A06}"/>
              </a:ext>
            </a:extLst>
          </p:cNvPr>
          <p:cNvSpPr>
            <a:spLocks noChangeShapeType="1"/>
          </p:cNvSpPr>
          <p:nvPr/>
        </p:nvSpPr>
        <p:spPr bwMode="auto">
          <a:xfrm>
            <a:off x="762000" y="2660650"/>
            <a:ext cx="969963"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13402" name="Line 58">
            <a:extLst>
              <a:ext uri="{FF2B5EF4-FFF2-40B4-BE49-F238E27FC236}">
                <a16:creationId xmlns:a16="http://schemas.microsoft.com/office/drawing/2014/main" id="{94A79EB4-D345-D146-B714-4C71548B26FD}"/>
              </a:ext>
            </a:extLst>
          </p:cNvPr>
          <p:cNvSpPr>
            <a:spLocks noChangeShapeType="1"/>
          </p:cNvSpPr>
          <p:nvPr/>
        </p:nvSpPr>
        <p:spPr bwMode="auto">
          <a:xfrm>
            <a:off x="495300" y="4391025"/>
            <a:ext cx="969963"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grpSp>
        <p:nvGrpSpPr>
          <p:cNvPr id="32815" name="Group 59">
            <a:extLst>
              <a:ext uri="{FF2B5EF4-FFF2-40B4-BE49-F238E27FC236}">
                <a16:creationId xmlns:a16="http://schemas.microsoft.com/office/drawing/2014/main" id="{76AE649B-7551-AF47-9017-EA856C6581D0}"/>
              </a:ext>
            </a:extLst>
          </p:cNvPr>
          <p:cNvGrpSpPr>
            <a:grpSpLocks/>
          </p:cNvGrpSpPr>
          <p:nvPr/>
        </p:nvGrpSpPr>
        <p:grpSpPr bwMode="auto">
          <a:xfrm>
            <a:off x="5467350" y="588963"/>
            <a:ext cx="703263" cy="958850"/>
            <a:chOff x="2464" y="201"/>
            <a:chExt cx="443" cy="604"/>
          </a:xfrm>
        </p:grpSpPr>
        <p:sp>
          <p:nvSpPr>
            <p:cNvPr id="313404" name="Rectangle 60">
              <a:extLst>
                <a:ext uri="{FF2B5EF4-FFF2-40B4-BE49-F238E27FC236}">
                  <a16:creationId xmlns:a16="http://schemas.microsoft.com/office/drawing/2014/main" id="{26D8F878-417B-204C-AFCA-94B3567B9891}"/>
                </a:ext>
              </a:extLst>
            </p:cNvPr>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a:effectLst/>
            <a:extLst>
              <a:ext uri="{AF507438-7753-43e0-B8FC-AC1667EBCBE1}">
                <a14:hiddenEffects xmlns="" xmlns:a14="http://schemas.microsoft.com/office/drawing/2010/main">
                  <a:effectLst>
                    <a:outerShdw blurRad="63500" dist="29783" dir="1514402" algn="ctr" rotWithShape="0">
                      <a:schemeClr val="tx1">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13405" name="Rectangle 61">
              <a:extLst>
                <a:ext uri="{FF2B5EF4-FFF2-40B4-BE49-F238E27FC236}">
                  <a16:creationId xmlns:a16="http://schemas.microsoft.com/office/drawing/2014/main" id="{FC67B807-D713-0A4C-A689-AA3623183262}"/>
                </a:ext>
              </a:extLst>
            </p:cNvPr>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a:effectLst/>
            <a:extLst>
              <a:ext uri="{AF507438-7753-43e0-B8FC-AC1667EBCBE1}">
                <a14:hiddenEffects xmlns="" xmlns:a14="http://schemas.microsoft.com/office/drawing/2010/main">
                  <a:effectLst>
                    <a:outerShdw blurRad="63500" dist="29783" dir="1514402" algn="ctr" rotWithShape="0">
                      <a:schemeClr val="tx1">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13406" name="Rectangle 62">
              <a:extLst>
                <a:ext uri="{FF2B5EF4-FFF2-40B4-BE49-F238E27FC236}">
                  <a16:creationId xmlns:a16="http://schemas.microsoft.com/office/drawing/2014/main" id="{428B87B2-C2B1-F54D-8D34-3FD72F67F249}"/>
                </a:ext>
              </a:extLst>
            </p:cNvPr>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a:effectLst/>
            <a:extLst>
              <a:ext uri="{AF507438-7753-43e0-B8FC-AC1667EBCBE1}">
                <a14:hiddenEffects xmlns="" xmlns:a14="http://schemas.microsoft.com/office/drawing/2010/main">
                  <a:effectLst>
                    <a:outerShdw blurRad="63500" dist="29783" dir="1514402"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sp>
        <p:nvSpPr>
          <p:cNvPr id="313407" name="Text Box 63">
            <a:extLst>
              <a:ext uri="{FF2B5EF4-FFF2-40B4-BE49-F238E27FC236}">
                <a16:creationId xmlns:a16="http://schemas.microsoft.com/office/drawing/2014/main" id="{2569D746-8A46-FB4B-8653-DF99602E5E87}"/>
              </a:ext>
            </a:extLst>
          </p:cNvPr>
          <p:cNvSpPr txBox="1">
            <a:spLocks noChangeArrowheads="1"/>
          </p:cNvSpPr>
          <p:nvPr/>
        </p:nvSpPr>
        <p:spPr bwMode="auto">
          <a:xfrm>
            <a:off x="8720138" y="80963"/>
            <a:ext cx="260350" cy="446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ko-KR" altLang="en-US" sz="2000">
                <a:solidFill>
                  <a:srgbClr val="FFA27C"/>
                </a:solidFill>
                <a:latin typeface="Comic Sans MS" charset="0"/>
                <a:ea typeface="굴림" charset="0"/>
                <a:cs typeface="굴림" charset="0"/>
              </a:rPr>
              <a:t> </a:t>
            </a:r>
          </a:p>
        </p:txBody>
      </p:sp>
      <p:sp>
        <p:nvSpPr>
          <p:cNvPr id="313408" name="Rectangle 64">
            <a:extLst>
              <a:ext uri="{FF2B5EF4-FFF2-40B4-BE49-F238E27FC236}">
                <a16:creationId xmlns:a16="http://schemas.microsoft.com/office/drawing/2014/main" id="{CBA73BA7-6A7E-A246-89B1-1532557964B3}"/>
              </a:ext>
            </a:extLst>
          </p:cNvPr>
          <p:cNvSpPr>
            <a:spLocks noChangeArrowheads="1"/>
          </p:cNvSpPr>
          <p:nvPr/>
        </p:nvSpPr>
        <p:spPr bwMode="auto">
          <a:xfrm>
            <a:off x="8091488" y="6438900"/>
            <a:ext cx="339725"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altLang="ko-KR" sz="1000" b="1">
                <a:solidFill>
                  <a:schemeClr val="bg1"/>
                </a:solidFill>
                <a:effectLst>
                  <a:outerShdw blurRad="38100" dist="38100" dir="2700000" algn="tl">
                    <a:srgbClr val="000000"/>
                  </a:outerShdw>
                </a:effectLst>
                <a:latin typeface="Comic Sans MS" charset="0"/>
                <a:ea typeface="굴림" charset="0"/>
                <a:cs typeface="굴림" charset="0"/>
              </a:rPr>
              <a:t>29</a:t>
            </a:r>
            <a:endParaRPr lang="en-US" altLang="ko-KR" sz="1000" b="1">
              <a:effectLst>
                <a:outerShdw blurRad="38100" dist="38100" dir="2700000" algn="tl">
                  <a:srgbClr val="FFFFFF"/>
                </a:outerShdw>
              </a:effectLst>
              <a:latin typeface="Comic Sans MS" charset="0"/>
              <a:ea typeface="굴림" charset="0"/>
              <a:cs typeface="굴림" charset="0"/>
            </a:endParaRPr>
          </a:p>
        </p:txBody>
      </p:sp>
      <p:grpSp>
        <p:nvGrpSpPr>
          <p:cNvPr id="32818" name="Group 71">
            <a:extLst>
              <a:ext uri="{FF2B5EF4-FFF2-40B4-BE49-F238E27FC236}">
                <a16:creationId xmlns:a16="http://schemas.microsoft.com/office/drawing/2014/main" id="{48DC7D87-3D98-6041-A94D-F0506FF3E8D4}"/>
              </a:ext>
            </a:extLst>
          </p:cNvPr>
          <p:cNvGrpSpPr>
            <a:grpSpLocks/>
          </p:cNvGrpSpPr>
          <p:nvPr/>
        </p:nvGrpSpPr>
        <p:grpSpPr bwMode="auto">
          <a:xfrm>
            <a:off x="0" y="627063"/>
            <a:ext cx="9144000" cy="1211262"/>
            <a:chOff x="0" y="395"/>
            <a:chExt cx="5760" cy="763"/>
          </a:xfrm>
        </p:grpSpPr>
        <p:sp>
          <p:nvSpPr>
            <p:cNvPr id="313413" name="Oval 69">
              <a:extLst>
                <a:ext uri="{FF2B5EF4-FFF2-40B4-BE49-F238E27FC236}">
                  <a16:creationId xmlns:a16="http://schemas.microsoft.com/office/drawing/2014/main" id="{219BE569-25DF-684B-83C7-0EC41F8B493B}"/>
                </a:ext>
              </a:extLst>
            </p:cNvPr>
            <p:cNvSpPr>
              <a:spLocks noChangeArrowheads="1"/>
            </p:cNvSpPr>
            <p:nvPr/>
          </p:nvSpPr>
          <p:spPr bwMode="auto">
            <a:xfrm>
              <a:off x="3834" y="395"/>
              <a:ext cx="1926" cy="737"/>
            </a:xfrm>
            <a:prstGeom prst="ellipse">
              <a:avLst/>
            </a:prstGeom>
            <a:noFill/>
            <a:ln w="76200">
              <a:solidFill>
                <a:srgbClr val="E81034"/>
              </a:solidFill>
              <a:round/>
              <a:headEnd/>
              <a:tailEnd/>
            </a:ln>
            <a:effectLst>
              <a:outerShdw blurRad="63500" dist="71842" dir="2700000" algn="ctr" rotWithShape="0">
                <a:srgbClr val="000000">
                  <a:alpha val="74998"/>
                </a:srgbClr>
              </a:outerShdw>
            </a:effectLst>
            <a:extLst>
              <a:ext uri="{909E8E84-426E-40dd-AFC4-6F175D3DCCD1}">
                <a14:hiddenFill xmlns="" xmlns:a14="http://schemas.microsoft.com/office/drawing/2010/main">
                  <a:solidFill>
                    <a:schemeClr val="hlink"/>
                  </a:solidFill>
                </a14:hiddenFill>
              </a:ext>
            </a:extLst>
          </p:spPr>
          <p:txBody>
            <a:bodyPr wrap="none" anchor="ctr"/>
            <a:lstStyle/>
            <a:p>
              <a:pPr>
                <a:defRPr/>
              </a:pPr>
              <a:endParaRPr lang="en-US">
                <a:latin typeface="Comic Sans MS" charset="0"/>
                <a:ea typeface="ＭＳ Ｐゴシック" charset="0"/>
              </a:endParaRPr>
            </a:p>
          </p:txBody>
        </p:sp>
        <p:sp>
          <p:nvSpPr>
            <p:cNvPr id="313414" name="Oval 70">
              <a:extLst>
                <a:ext uri="{FF2B5EF4-FFF2-40B4-BE49-F238E27FC236}">
                  <a16:creationId xmlns:a16="http://schemas.microsoft.com/office/drawing/2014/main" id="{AAE511CA-F97F-384F-8990-425B0B107B23}"/>
                </a:ext>
              </a:extLst>
            </p:cNvPr>
            <p:cNvSpPr>
              <a:spLocks noChangeArrowheads="1"/>
            </p:cNvSpPr>
            <p:nvPr/>
          </p:nvSpPr>
          <p:spPr bwMode="auto">
            <a:xfrm>
              <a:off x="0" y="421"/>
              <a:ext cx="1926" cy="737"/>
            </a:xfrm>
            <a:prstGeom prst="ellipse">
              <a:avLst/>
            </a:prstGeom>
            <a:noFill/>
            <a:ln w="76200">
              <a:solidFill>
                <a:srgbClr val="E81034"/>
              </a:solidFill>
              <a:round/>
              <a:headEnd/>
              <a:tailEnd/>
            </a:ln>
            <a:effectLst>
              <a:outerShdw blurRad="63500" dist="71842" dir="2700000" algn="ctr" rotWithShape="0">
                <a:srgbClr val="000000">
                  <a:alpha val="74998"/>
                </a:srgbClr>
              </a:outerShdw>
            </a:effectLst>
            <a:extLst>
              <a:ext uri="{909E8E84-426E-40dd-AFC4-6F175D3DCCD1}">
                <a14:hiddenFill xmlns="" xmlns:a14="http://schemas.microsoft.com/office/drawing/2010/main">
                  <a:solidFill>
                    <a:schemeClr val="hlink"/>
                  </a:solidFill>
                </a14:hiddenFill>
              </a:ext>
            </a:extLst>
          </p:spPr>
          <p:txBody>
            <a:bodyPr wrap="none" anchor="ctr"/>
            <a:lstStyle/>
            <a:p>
              <a:pPr>
                <a:defRPr/>
              </a:pPr>
              <a:endParaRPr lang="en-US">
                <a:latin typeface="Comic Sans MS" charset="0"/>
                <a:ea typeface="ＭＳ Ｐゴシック" charset="0"/>
              </a:endParaRPr>
            </a:p>
          </p:txBody>
        </p:sp>
      </p:grpSp>
      <p:grpSp>
        <p:nvGrpSpPr>
          <p:cNvPr id="32819" name="Group 72">
            <a:extLst>
              <a:ext uri="{FF2B5EF4-FFF2-40B4-BE49-F238E27FC236}">
                <a16:creationId xmlns:a16="http://schemas.microsoft.com/office/drawing/2014/main" id="{9F9DA516-0CCF-D642-97D2-9DBA03DD8609}"/>
              </a:ext>
            </a:extLst>
          </p:cNvPr>
          <p:cNvGrpSpPr>
            <a:grpSpLocks/>
          </p:cNvGrpSpPr>
          <p:nvPr/>
        </p:nvGrpSpPr>
        <p:grpSpPr bwMode="auto">
          <a:xfrm>
            <a:off x="693738" y="992188"/>
            <a:ext cx="7705725" cy="525462"/>
            <a:chOff x="428" y="441"/>
            <a:chExt cx="4854" cy="331"/>
          </a:xfrm>
        </p:grpSpPr>
        <p:sp>
          <p:nvSpPr>
            <p:cNvPr id="313417" name="Rectangle 73">
              <a:extLst>
                <a:ext uri="{FF2B5EF4-FFF2-40B4-BE49-F238E27FC236}">
                  <a16:creationId xmlns:a16="http://schemas.microsoft.com/office/drawing/2014/main" id="{9F17B4AB-F63D-4246-A87E-D9D5265977EF}"/>
                </a:ext>
              </a:extLst>
            </p:cNvPr>
            <p:cNvSpPr>
              <a:spLocks noChangeArrowheads="1"/>
            </p:cNvSpPr>
            <p:nvPr/>
          </p:nvSpPr>
          <p:spPr bwMode="auto">
            <a:xfrm>
              <a:off x="4288" y="447"/>
              <a:ext cx="994" cy="325"/>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defRPr/>
              </a:pPr>
              <a:r>
                <a:rPr lang="ko-KR" altLang="en-US" sz="2800" b="1">
                  <a:solidFill>
                    <a:srgbClr val="FEF800"/>
                  </a:solidFill>
                  <a:latin typeface="Lucida Handwriting" charset="0"/>
                  <a:ea typeface="굴림" charset="0"/>
                  <a:cs typeface="굴림" charset="0"/>
                </a:rPr>
                <a:t>신약성경</a:t>
              </a:r>
              <a:endParaRPr lang="en-US" altLang="ko-KR" sz="2800" b="1">
                <a:solidFill>
                  <a:srgbClr val="FEF800"/>
                </a:solidFill>
                <a:latin typeface="Lucida Handwriting" charset="0"/>
                <a:ea typeface="굴림" charset="0"/>
                <a:cs typeface="굴림" charset="0"/>
              </a:endParaRPr>
            </a:p>
          </p:txBody>
        </p:sp>
        <p:sp>
          <p:nvSpPr>
            <p:cNvPr id="313418" name="Rectangle 74">
              <a:extLst>
                <a:ext uri="{FF2B5EF4-FFF2-40B4-BE49-F238E27FC236}">
                  <a16:creationId xmlns:a16="http://schemas.microsoft.com/office/drawing/2014/main" id="{8ED39C81-9FDD-BA42-854C-9053F08F7009}"/>
                </a:ext>
              </a:extLst>
            </p:cNvPr>
            <p:cNvSpPr>
              <a:spLocks noChangeArrowheads="1"/>
            </p:cNvSpPr>
            <p:nvPr/>
          </p:nvSpPr>
          <p:spPr bwMode="auto">
            <a:xfrm>
              <a:off x="428" y="441"/>
              <a:ext cx="1056" cy="325"/>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defRPr/>
              </a:pPr>
              <a:r>
                <a:rPr lang="ko-KR" altLang="en-US" sz="2800" b="1">
                  <a:solidFill>
                    <a:srgbClr val="2F6AFD"/>
                  </a:solidFill>
                  <a:latin typeface="Lucida Handwriting" charset="0"/>
                  <a:ea typeface="굴림" charset="0"/>
                  <a:cs typeface="굴림" charset="0"/>
                </a:rPr>
                <a:t> </a:t>
              </a:r>
              <a:r>
                <a:rPr lang="ko-KR" altLang="en-US" sz="2800" b="1">
                  <a:solidFill>
                    <a:srgbClr val="FEF800"/>
                  </a:solidFill>
                  <a:latin typeface="Lucida Handwriting" charset="0"/>
                  <a:ea typeface="굴림" charset="0"/>
                  <a:cs typeface="굴림" charset="0"/>
                </a:rPr>
                <a:t>구약성경</a:t>
              </a:r>
              <a:endParaRPr lang="en-US" altLang="ko-KR" sz="2800" b="1">
                <a:solidFill>
                  <a:srgbClr val="FEF800"/>
                </a:solidFill>
                <a:latin typeface="Lucida Handwriting" charset="0"/>
                <a:ea typeface="굴림" charset="0"/>
                <a:cs typeface="굴림" charset="0"/>
              </a:endParaRPr>
            </a:p>
          </p:txBody>
        </p:sp>
      </p:grpSp>
    </p:spTree>
  </p:cSld>
  <p:clrMapOvr>
    <a:masterClrMapping/>
  </p:clrMapOvr>
  <p:transition spd="med">
    <p:wheel spokes="0"/>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a:extLst>
              <a:ext uri="{FF2B5EF4-FFF2-40B4-BE49-F238E27FC236}">
                <a16:creationId xmlns:a16="http://schemas.microsoft.com/office/drawing/2014/main" id="{40885961-F5D8-9B4C-A5CE-179C3AC58DBA}"/>
              </a:ext>
            </a:extLst>
          </p:cNvPr>
          <p:cNvSpPr>
            <a:spLocks noChangeArrowheads="1"/>
          </p:cNvSpPr>
          <p:nvPr/>
        </p:nvSpPr>
        <p:spPr bwMode="auto">
          <a:xfrm>
            <a:off x="3162300" y="303213"/>
            <a:ext cx="287338" cy="301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12323" name="Rectangle 3">
            <a:extLst>
              <a:ext uri="{FF2B5EF4-FFF2-40B4-BE49-F238E27FC236}">
                <a16:creationId xmlns:a16="http://schemas.microsoft.com/office/drawing/2014/main" id="{D0C076C5-F3EA-0949-9E00-322EBF269B2F}"/>
              </a:ext>
            </a:extLst>
          </p:cNvPr>
          <p:cNvSpPr>
            <a:spLocks noChangeArrowheads="1"/>
          </p:cNvSpPr>
          <p:nvPr/>
        </p:nvSpPr>
        <p:spPr bwMode="auto">
          <a:xfrm>
            <a:off x="3163888" y="628650"/>
            <a:ext cx="317500" cy="301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12324" name="Rectangle 4">
            <a:extLst>
              <a:ext uri="{FF2B5EF4-FFF2-40B4-BE49-F238E27FC236}">
                <a16:creationId xmlns:a16="http://schemas.microsoft.com/office/drawing/2014/main" id="{48BF1D1B-94CA-FC40-A0F7-E14E0FB65BCE}"/>
              </a:ext>
            </a:extLst>
          </p:cNvPr>
          <p:cNvSpPr>
            <a:spLocks noChangeArrowheads="1"/>
          </p:cNvSpPr>
          <p:nvPr/>
        </p:nvSpPr>
        <p:spPr bwMode="auto">
          <a:xfrm>
            <a:off x="3159125" y="1012825"/>
            <a:ext cx="304800" cy="301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12325" name="Rectangle 5">
            <a:extLst>
              <a:ext uri="{FF2B5EF4-FFF2-40B4-BE49-F238E27FC236}">
                <a16:creationId xmlns:a16="http://schemas.microsoft.com/office/drawing/2014/main" id="{5F5A1D64-2C64-F14A-A773-3EAF330FF4DD}"/>
              </a:ext>
            </a:extLst>
          </p:cNvPr>
          <p:cNvSpPr>
            <a:spLocks noChangeArrowheads="1"/>
          </p:cNvSpPr>
          <p:nvPr/>
        </p:nvSpPr>
        <p:spPr bwMode="auto">
          <a:xfrm>
            <a:off x="114300" y="93980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12326" name="Rectangle 6">
            <a:extLst>
              <a:ext uri="{FF2B5EF4-FFF2-40B4-BE49-F238E27FC236}">
                <a16:creationId xmlns:a16="http://schemas.microsoft.com/office/drawing/2014/main" id="{D75F5E7C-0F1C-CC4D-9BF6-B9430242BFB2}"/>
              </a:ext>
            </a:extLst>
          </p:cNvPr>
          <p:cNvSpPr>
            <a:spLocks noChangeArrowheads="1"/>
          </p:cNvSpPr>
          <p:nvPr/>
        </p:nvSpPr>
        <p:spPr bwMode="auto">
          <a:xfrm>
            <a:off x="5930900" y="93980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12327" name="Rectangle 7">
            <a:extLst>
              <a:ext uri="{FF2B5EF4-FFF2-40B4-BE49-F238E27FC236}">
                <a16:creationId xmlns:a16="http://schemas.microsoft.com/office/drawing/2014/main" id="{41987723-2683-FA45-8137-E399D6AF96FC}"/>
              </a:ext>
            </a:extLst>
          </p:cNvPr>
          <p:cNvSpPr>
            <a:spLocks noChangeArrowheads="1"/>
          </p:cNvSpPr>
          <p:nvPr/>
        </p:nvSpPr>
        <p:spPr bwMode="auto">
          <a:xfrm>
            <a:off x="-101600" y="175260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12328" name="Rectangle 8">
            <a:extLst>
              <a:ext uri="{FF2B5EF4-FFF2-40B4-BE49-F238E27FC236}">
                <a16:creationId xmlns:a16="http://schemas.microsoft.com/office/drawing/2014/main" id="{EE74EE51-8EFE-6346-8F0A-24F251F3BBD2}"/>
              </a:ext>
            </a:extLst>
          </p:cNvPr>
          <p:cNvSpPr>
            <a:spLocks noChangeArrowheads="1"/>
          </p:cNvSpPr>
          <p:nvPr/>
        </p:nvSpPr>
        <p:spPr bwMode="auto">
          <a:xfrm>
            <a:off x="5934075" y="1762125"/>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12329" name="Rectangle 9">
            <a:extLst>
              <a:ext uri="{FF2B5EF4-FFF2-40B4-BE49-F238E27FC236}">
                <a16:creationId xmlns:a16="http://schemas.microsoft.com/office/drawing/2014/main" id="{05D1276A-FA05-CB41-BC0A-B7B670BE3910}"/>
              </a:ext>
            </a:extLst>
          </p:cNvPr>
          <p:cNvSpPr>
            <a:spLocks noChangeArrowheads="1"/>
          </p:cNvSpPr>
          <p:nvPr/>
        </p:nvSpPr>
        <p:spPr bwMode="auto">
          <a:xfrm>
            <a:off x="6397625" y="231775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12330" name="Rectangle 10">
            <a:extLst>
              <a:ext uri="{FF2B5EF4-FFF2-40B4-BE49-F238E27FC236}">
                <a16:creationId xmlns:a16="http://schemas.microsoft.com/office/drawing/2014/main" id="{85CE3C65-32EA-4B44-B1AB-85FC3EF828BE}"/>
              </a:ext>
            </a:extLst>
          </p:cNvPr>
          <p:cNvSpPr>
            <a:spLocks noChangeArrowheads="1"/>
          </p:cNvSpPr>
          <p:nvPr/>
        </p:nvSpPr>
        <p:spPr bwMode="auto">
          <a:xfrm>
            <a:off x="50800" y="2357438"/>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12331" name="Rectangle 11">
            <a:extLst>
              <a:ext uri="{FF2B5EF4-FFF2-40B4-BE49-F238E27FC236}">
                <a16:creationId xmlns:a16="http://schemas.microsoft.com/office/drawing/2014/main" id="{BFF89D0B-778A-1047-BF9A-3F4D976C4EAA}"/>
              </a:ext>
            </a:extLst>
          </p:cNvPr>
          <p:cNvSpPr>
            <a:spLocks noChangeArrowheads="1"/>
          </p:cNvSpPr>
          <p:nvPr/>
        </p:nvSpPr>
        <p:spPr bwMode="auto">
          <a:xfrm>
            <a:off x="6205538" y="3141663"/>
            <a:ext cx="817562" cy="363537"/>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800" b="1">
              <a:solidFill>
                <a:srgbClr val="FFFF00"/>
              </a:solidFill>
              <a:latin typeface="Times" charset="0"/>
              <a:ea typeface="굴림" charset="0"/>
              <a:cs typeface="굴림" charset="0"/>
            </a:endParaRPr>
          </a:p>
        </p:txBody>
      </p:sp>
      <p:sp>
        <p:nvSpPr>
          <p:cNvPr id="312332" name="Rectangle 12">
            <a:extLst>
              <a:ext uri="{FF2B5EF4-FFF2-40B4-BE49-F238E27FC236}">
                <a16:creationId xmlns:a16="http://schemas.microsoft.com/office/drawing/2014/main" id="{B0090411-7A5D-4648-B5C4-B916183920D4}"/>
              </a:ext>
            </a:extLst>
          </p:cNvPr>
          <p:cNvSpPr>
            <a:spLocks noChangeArrowheads="1"/>
          </p:cNvSpPr>
          <p:nvPr/>
        </p:nvSpPr>
        <p:spPr bwMode="auto">
          <a:xfrm>
            <a:off x="-346075" y="3148013"/>
            <a:ext cx="817563" cy="363537"/>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800" b="1">
              <a:solidFill>
                <a:srgbClr val="FFFF00"/>
              </a:solidFill>
              <a:latin typeface="Times" charset="0"/>
              <a:ea typeface="굴림" charset="0"/>
              <a:cs typeface="굴림" charset="0"/>
            </a:endParaRPr>
          </a:p>
        </p:txBody>
      </p:sp>
      <p:sp>
        <p:nvSpPr>
          <p:cNvPr id="312333" name="Line 13">
            <a:extLst>
              <a:ext uri="{FF2B5EF4-FFF2-40B4-BE49-F238E27FC236}">
                <a16:creationId xmlns:a16="http://schemas.microsoft.com/office/drawing/2014/main" id="{3B78AF23-40DE-2E40-AC37-EAE69EB50BF6}"/>
              </a:ext>
            </a:extLst>
          </p:cNvPr>
          <p:cNvSpPr>
            <a:spLocks noChangeShapeType="1"/>
          </p:cNvSpPr>
          <p:nvPr/>
        </p:nvSpPr>
        <p:spPr bwMode="auto">
          <a:xfrm flipV="1">
            <a:off x="5827713" y="5232400"/>
            <a:ext cx="1022350" cy="190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12334" name="Line 14">
            <a:extLst>
              <a:ext uri="{FF2B5EF4-FFF2-40B4-BE49-F238E27FC236}">
                <a16:creationId xmlns:a16="http://schemas.microsoft.com/office/drawing/2014/main" id="{21115E34-1176-8143-9013-1052DAC70489}"/>
              </a:ext>
            </a:extLst>
          </p:cNvPr>
          <p:cNvSpPr>
            <a:spLocks noChangeShapeType="1"/>
          </p:cNvSpPr>
          <p:nvPr/>
        </p:nvSpPr>
        <p:spPr bwMode="auto">
          <a:xfrm>
            <a:off x="2133600" y="5108575"/>
            <a:ext cx="1541463" cy="112713"/>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12335" name="Line 15">
            <a:extLst>
              <a:ext uri="{FF2B5EF4-FFF2-40B4-BE49-F238E27FC236}">
                <a16:creationId xmlns:a16="http://schemas.microsoft.com/office/drawing/2014/main" id="{2CBC7009-580C-194A-AC97-B30C8963EC41}"/>
              </a:ext>
            </a:extLst>
          </p:cNvPr>
          <p:cNvSpPr>
            <a:spLocks noChangeShapeType="1"/>
          </p:cNvSpPr>
          <p:nvPr/>
        </p:nvSpPr>
        <p:spPr bwMode="auto">
          <a:xfrm>
            <a:off x="2390775" y="4222750"/>
            <a:ext cx="1419225" cy="7683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12336" name="Line 16">
            <a:extLst>
              <a:ext uri="{FF2B5EF4-FFF2-40B4-BE49-F238E27FC236}">
                <a16:creationId xmlns:a16="http://schemas.microsoft.com/office/drawing/2014/main" id="{E5C27566-9977-8D4B-B40F-911A3BF2D223}"/>
              </a:ext>
            </a:extLst>
          </p:cNvPr>
          <p:cNvSpPr>
            <a:spLocks noChangeShapeType="1"/>
          </p:cNvSpPr>
          <p:nvPr/>
        </p:nvSpPr>
        <p:spPr bwMode="auto">
          <a:xfrm>
            <a:off x="3063875" y="3368675"/>
            <a:ext cx="923925" cy="1266825"/>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12337" name="Line 17">
            <a:extLst>
              <a:ext uri="{FF2B5EF4-FFF2-40B4-BE49-F238E27FC236}">
                <a16:creationId xmlns:a16="http://schemas.microsoft.com/office/drawing/2014/main" id="{8518DE7F-3624-3242-8F20-78E321C98E8F}"/>
              </a:ext>
            </a:extLst>
          </p:cNvPr>
          <p:cNvSpPr>
            <a:spLocks noChangeShapeType="1"/>
          </p:cNvSpPr>
          <p:nvPr/>
        </p:nvSpPr>
        <p:spPr bwMode="auto">
          <a:xfrm rot="578684">
            <a:off x="4117975" y="2870200"/>
            <a:ext cx="442913" cy="16700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12338" name="Line 18">
            <a:extLst>
              <a:ext uri="{FF2B5EF4-FFF2-40B4-BE49-F238E27FC236}">
                <a16:creationId xmlns:a16="http://schemas.microsoft.com/office/drawing/2014/main" id="{CD79608E-F386-224B-96BE-21F3D0766D62}"/>
              </a:ext>
            </a:extLst>
          </p:cNvPr>
          <p:cNvSpPr>
            <a:spLocks noChangeShapeType="1"/>
          </p:cNvSpPr>
          <p:nvPr/>
        </p:nvSpPr>
        <p:spPr bwMode="auto">
          <a:xfrm flipH="1">
            <a:off x="4886325" y="3287713"/>
            <a:ext cx="938213" cy="1389062"/>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12339" name="Line 19">
            <a:extLst>
              <a:ext uri="{FF2B5EF4-FFF2-40B4-BE49-F238E27FC236}">
                <a16:creationId xmlns:a16="http://schemas.microsoft.com/office/drawing/2014/main" id="{BE29E7E9-87FF-3743-A693-56740BF33F0C}"/>
              </a:ext>
            </a:extLst>
          </p:cNvPr>
          <p:cNvSpPr>
            <a:spLocks noChangeShapeType="1"/>
          </p:cNvSpPr>
          <p:nvPr/>
        </p:nvSpPr>
        <p:spPr bwMode="auto">
          <a:xfrm flipH="1">
            <a:off x="5097463" y="3825875"/>
            <a:ext cx="1265237" cy="992188"/>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12340" name="Line 20">
            <a:extLst>
              <a:ext uri="{FF2B5EF4-FFF2-40B4-BE49-F238E27FC236}">
                <a16:creationId xmlns:a16="http://schemas.microsoft.com/office/drawing/2014/main" id="{D7F10D03-5A70-5A49-A008-DEBFBB057E33}"/>
              </a:ext>
            </a:extLst>
          </p:cNvPr>
          <p:cNvSpPr>
            <a:spLocks noChangeShapeType="1"/>
          </p:cNvSpPr>
          <p:nvPr/>
        </p:nvSpPr>
        <p:spPr bwMode="auto">
          <a:xfrm flipV="1">
            <a:off x="5181600" y="4676775"/>
            <a:ext cx="1614488" cy="41910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nvGrpSpPr>
          <p:cNvPr id="33812" name="Group 21">
            <a:extLst>
              <a:ext uri="{FF2B5EF4-FFF2-40B4-BE49-F238E27FC236}">
                <a16:creationId xmlns:a16="http://schemas.microsoft.com/office/drawing/2014/main" id="{282721A5-39C9-8747-8D96-C1D25DDC8C48}"/>
              </a:ext>
            </a:extLst>
          </p:cNvPr>
          <p:cNvGrpSpPr>
            <a:grpSpLocks/>
          </p:cNvGrpSpPr>
          <p:nvPr/>
        </p:nvGrpSpPr>
        <p:grpSpPr bwMode="auto">
          <a:xfrm>
            <a:off x="2173288" y="2455863"/>
            <a:ext cx="5364162" cy="2867025"/>
            <a:chOff x="1369" y="1547"/>
            <a:chExt cx="3379" cy="1806"/>
          </a:xfrm>
        </p:grpSpPr>
        <p:sp>
          <p:nvSpPr>
            <p:cNvPr id="312342" name="Rectangle 22">
              <a:extLst>
                <a:ext uri="{FF2B5EF4-FFF2-40B4-BE49-F238E27FC236}">
                  <a16:creationId xmlns:a16="http://schemas.microsoft.com/office/drawing/2014/main" id="{E711E897-4E66-3844-9E41-B44253787786}"/>
                </a:ext>
              </a:extLst>
            </p:cNvPr>
            <p:cNvSpPr>
              <a:spLocks noChangeArrowheads="1"/>
            </p:cNvSpPr>
            <p:nvPr/>
          </p:nvSpPr>
          <p:spPr bwMode="auto">
            <a:xfrm rot="5246759">
              <a:off x="2191" y="2388"/>
              <a:ext cx="1290"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선지서</a:t>
              </a:r>
              <a:endParaRPr lang="ko-KR" altLang="en-US" sz="1800" b="1">
                <a:solidFill>
                  <a:srgbClr val="FFFF00"/>
                </a:solidFill>
                <a:latin typeface="Helvetica BlackOblique" charset="0"/>
                <a:ea typeface="굴림" charset="0"/>
                <a:cs typeface="굴림" charset="0"/>
              </a:endParaRPr>
            </a:p>
          </p:txBody>
        </p:sp>
        <p:sp>
          <p:nvSpPr>
            <p:cNvPr id="312343" name="Rectangle 23">
              <a:extLst>
                <a:ext uri="{FF2B5EF4-FFF2-40B4-BE49-F238E27FC236}">
                  <a16:creationId xmlns:a16="http://schemas.microsoft.com/office/drawing/2014/main" id="{998F5BFF-BD00-B745-98CC-82719796B7B4}"/>
                </a:ext>
              </a:extLst>
            </p:cNvPr>
            <p:cNvSpPr>
              <a:spLocks noChangeArrowheads="1"/>
            </p:cNvSpPr>
            <p:nvPr/>
          </p:nvSpPr>
          <p:spPr bwMode="auto">
            <a:xfrm>
              <a:off x="3422" y="3143"/>
              <a:ext cx="1326" cy="21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600" b="1">
                  <a:solidFill>
                    <a:schemeClr val="hlink"/>
                  </a:solidFill>
                  <a:latin typeface="Helvetica BlackOblique" charset="0"/>
                  <a:ea typeface="굴림" charset="0"/>
                  <a:cs typeface="굴림" charset="0"/>
                </a:rPr>
                <a:t>             계시록</a:t>
              </a:r>
              <a:endParaRPr lang="ko-KR" altLang="en-US" sz="1600" b="1">
                <a:solidFill>
                  <a:srgbClr val="FFFF00"/>
                </a:solidFill>
                <a:latin typeface="Helvetica BlackOblique" charset="0"/>
                <a:ea typeface="굴림" charset="0"/>
                <a:cs typeface="굴림" charset="0"/>
              </a:endParaRPr>
            </a:p>
          </p:txBody>
        </p:sp>
        <p:sp>
          <p:nvSpPr>
            <p:cNvPr id="312344" name="Rectangle 24">
              <a:extLst>
                <a:ext uri="{FF2B5EF4-FFF2-40B4-BE49-F238E27FC236}">
                  <a16:creationId xmlns:a16="http://schemas.microsoft.com/office/drawing/2014/main" id="{B774F961-C8DD-5540-B068-02BBAD919076}"/>
                </a:ext>
              </a:extLst>
            </p:cNvPr>
            <p:cNvSpPr>
              <a:spLocks noChangeArrowheads="1"/>
            </p:cNvSpPr>
            <p:nvPr/>
          </p:nvSpPr>
          <p:spPr bwMode="auto">
            <a:xfrm rot="3267768">
              <a:off x="1818" y="2522"/>
              <a:ext cx="1118"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시가서</a:t>
              </a:r>
              <a:endParaRPr lang="ko-KR" altLang="en-US" sz="1800" b="1">
                <a:solidFill>
                  <a:srgbClr val="FFFF00"/>
                </a:solidFill>
                <a:latin typeface="Helvetica BlackOblique" charset="0"/>
                <a:ea typeface="굴림" charset="0"/>
                <a:cs typeface="굴림" charset="0"/>
              </a:endParaRPr>
            </a:p>
          </p:txBody>
        </p:sp>
        <p:sp>
          <p:nvSpPr>
            <p:cNvPr id="312345" name="Rectangle 25">
              <a:extLst>
                <a:ext uri="{FF2B5EF4-FFF2-40B4-BE49-F238E27FC236}">
                  <a16:creationId xmlns:a16="http://schemas.microsoft.com/office/drawing/2014/main" id="{AF662921-D300-F446-9821-ECC5F6EAE339}"/>
                </a:ext>
              </a:extLst>
            </p:cNvPr>
            <p:cNvSpPr>
              <a:spLocks noChangeArrowheads="1"/>
            </p:cNvSpPr>
            <p:nvPr/>
          </p:nvSpPr>
          <p:spPr bwMode="auto">
            <a:xfrm rot="20643327">
              <a:off x="3426" y="2833"/>
              <a:ext cx="902"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chemeClr val="hlink"/>
                  </a:solidFill>
                  <a:latin typeface="Helvetica BlackOblique" charset="0"/>
                  <a:ea typeface="굴림" charset="0"/>
                  <a:cs typeface="굴림" charset="0"/>
                </a:rPr>
                <a:t>        서신서</a:t>
              </a:r>
              <a:endParaRPr lang="ko-KR" altLang="en-US" sz="1800" b="1">
                <a:solidFill>
                  <a:srgbClr val="FFFF00"/>
                </a:solidFill>
                <a:latin typeface="Helvetica BlackOblique" charset="0"/>
                <a:ea typeface="굴림" charset="0"/>
                <a:cs typeface="굴림" charset="0"/>
              </a:endParaRPr>
            </a:p>
          </p:txBody>
        </p:sp>
        <p:sp>
          <p:nvSpPr>
            <p:cNvPr id="312346" name="Rectangle 26">
              <a:extLst>
                <a:ext uri="{FF2B5EF4-FFF2-40B4-BE49-F238E27FC236}">
                  <a16:creationId xmlns:a16="http://schemas.microsoft.com/office/drawing/2014/main" id="{5F02A16A-9148-5F40-97BD-612F23CA3418}"/>
                </a:ext>
              </a:extLst>
            </p:cNvPr>
            <p:cNvSpPr>
              <a:spLocks noChangeArrowheads="1"/>
            </p:cNvSpPr>
            <p:nvPr/>
          </p:nvSpPr>
          <p:spPr bwMode="auto">
            <a:xfrm rot="19276533">
              <a:off x="3330" y="2403"/>
              <a:ext cx="816" cy="229"/>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chemeClr val="hlink"/>
                  </a:solidFill>
                  <a:latin typeface="Helvetica BlackOblique" charset="0"/>
                  <a:ea typeface="굴림" charset="0"/>
                  <a:cs typeface="굴림" charset="0"/>
                </a:rPr>
                <a:t>  사도행전</a:t>
              </a:r>
              <a:endParaRPr lang="ko-KR" altLang="en-US" sz="1800" b="1">
                <a:solidFill>
                  <a:srgbClr val="FFFF00"/>
                </a:solidFill>
                <a:latin typeface="Helvetica BlackOblique" charset="0"/>
                <a:ea typeface="굴림" charset="0"/>
                <a:cs typeface="굴림" charset="0"/>
              </a:endParaRPr>
            </a:p>
          </p:txBody>
        </p:sp>
        <p:sp>
          <p:nvSpPr>
            <p:cNvPr id="312347" name="Rectangle 27">
              <a:extLst>
                <a:ext uri="{FF2B5EF4-FFF2-40B4-BE49-F238E27FC236}">
                  <a16:creationId xmlns:a16="http://schemas.microsoft.com/office/drawing/2014/main" id="{E4731DDC-B6B4-AC43-9566-7F9B50611746}"/>
                </a:ext>
              </a:extLst>
            </p:cNvPr>
            <p:cNvSpPr>
              <a:spLocks noChangeArrowheads="1"/>
            </p:cNvSpPr>
            <p:nvPr/>
          </p:nvSpPr>
          <p:spPr bwMode="auto">
            <a:xfrm rot="1755647">
              <a:off x="1460" y="2753"/>
              <a:ext cx="1190" cy="229"/>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역사서</a:t>
              </a:r>
              <a:endParaRPr lang="ko-KR" altLang="en-US" sz="1800" b="1">
                <a:solidFill>
                  <a:srgbClr val="FFFF00"/>
                </a:solidFill>
                <a:latin typeface="Helvetica BlackOblique" charset="0"/>
                <a:ea typeface="굴림" charset="0"/>
                <a:cs typeface="굴림" charset="0"/>
              </a:endParaRPr>
            </a:p>
          </p:txBody>
        </p:sp>
        <p:sp>
          <p:nvSpPr>
            <p:cNvPr id="312348" name="Rectangle 28">
              <a:extLst>
                <a:ext uri="{FF2B5EF4-FFF2-40B4-BE49-F238E27FC236}">
                  <a16:creationId xmlns:a16="http://schemas.microsoft.com/office/drawing/2014/main" id="{D458ABBE-B2D6-D34F-B339-5C6C15344578}"/>
                </a:ext>
              </a:extLst>
            </p:cNvPr>
            <p:cNvSpPr>
              <a:spLocks noChangeArrowheads="1"/>
            </p:cNvSpPr>
            <p:nvPr/>
          </p:nvSpPr>
          <p:spPr bwMode="auto">
            <a:xfrm rot="240000">
              <a:off x="1369" y="3047"/>
              <a:ext cx="729"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율법서</a:t>
              </a:r>
              <a:endParaRPr lang="ko-KR" altLang="en-US" sz="1800" b="1">
                <a:solidFill>
                  <a:srgbClr val="FFFF00"/>
                </a:solidFill>
                <a:latin typeface="Helvetica BlackOblique" charset="0"/>
                <a:ea typeface="굴림" charset="0"/>
                <a:cs typeface="굴림" charset="0"/>
              </a:endParaRPr>
            </a:p>
          </p:txBody>
        </p:sp>
        <p:sp>
          <p:nvSpPr>
            <p:cNvPr id="312349" name="Rectangle 29">
              <a:extLst>
                <a:ext uri="{FF2B5EF4-FFF2-40B4-BE49-F238E27FC236}">
                  <a16:creationId xmlns:a16="http://schemas.microsoft.com/office/drawing/2014/main" id="{5720A5E3-4BA0-7C4F-A6AB-ABA1AE7494ED}"/>
                </a:ext>
              </a:extLst>
            </p:cNvPr>
            <p:cNvSpPr>
              <a:spLocks noChangeArrowheads="1"/>
            </p:cNvSpPr>
            <p:nvPr/>
          </p:nvSpPr>
          <p:spPr bwMode="auto">
            <a:xfrm rot="18254599">
              <a:off x="2907" y="2044"/>
              <a:ext cx="1222"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chemeClr val="hlink"/>
                  </a:solidFill>
                  <a:latin typeface="Helvetica BlackOblique" charset="0"/>
                  <a:ea typeface="굴림" charset="0"/>
                  <a:cs typeface="굴림" charset="0"/>
                </a:rPr>
                <a:t>      복음서</a:t>
              </a:r>
              <a:endParaRPr lang="ko-KR" altLang="en-US" sz="1800" b="1">
                <a:solidFill>
                  <a:srgbClr val="FFFF00"/>
                </a:solidFill>
                <a:latin typeface="Helvetica BlackOblique" charset="0"/>
                <a:ea typeface="굴림" charset="0"/>
                <a:cs typeface="굴림" charset="0"/>
              </a:endParaRPr>
            </a:p>
          </p:txBody>
        </p:sp>
      </p:grpSp>
      <p:sp>
        <p:nvSpPr>
          <p:cNvPr id="312350" name="Line 30">
            <a:extLst>
              <a:ext uri="{FF2B5EF4-FFF2-40B4-BE49-F238E27FC236}">
                <a16:creationId xmlns:a16="http://schemas.microsoft.com/office/drawing/2014/main" id="{8D1E9AC8-B33C-BC4F-85DD-EB6A46D84809}"/>
              </a:ext>
            </a:extLst>
          </p:cNvPr>
          <p:cNvSpPr>
            <a:spLocks noChangeShapeType="1"/>
          </p:cNvSpPr>
          <p:nvPr/>
        </p:nvSpPr>
        <p:spPr bwMode="auto">
          <a:xfrm>
            <a:off x="7593013" y="4424363"/>
            <a:ext cx="969962"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12352" name="Rectangle 32">
            <a:extLst>
              <a:ext uri="{FF2B5EF4-FFF2-40B4-BE49-F238E27FC236}">
                <a16:creationId xmlns:a16="http://schemas.microsoft.com/office/drawing/2014/main" id="{EF9B0DE8-EF24-8647-9899-922A21237466}"/>
              </a:ext>
            </a:extLst>
          </p:cNvPr>
          <p:cNvSpPr>
            <a:spLocks noChangeArrowheads="1"/>
          </p:cNvSpPr>
          <p:nvPr/>
        </p:nvSpPr>
        <p:spPr bwMode="auto">
          <a:xfrm>
            <a:off x="4322763" y="5540375"/>
            <a:ext cx="2333625" cy="698500"/>
          </a:xfrm>
          <a:prstGeom prst="rect">
            <a:avLst/>
          </a:prstGeom>
          <a:noFill/>
          <a:ln>
            <a:noFill/>
          </a:ln>
          <a:effectLst>
            <a:outerShdw blurRad="63500" dist="63500" dir="3187806"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defRPr/>
            </a:pPr>
            <a:r>
              <a:rPr lang="en-US" altLang="ko-KR" sz="2000" b="1">
                <a:solidFill>
                  <a:srgbClr val="2F6AFD"/>
                </a:solidFill>
                <a:latin typeface="Lucida Handwriting" charset="0"/>
                <a:ea typeface="굴림" charset="0"/>
                <a:cs typeface="굴림" charset="0"/>
              </a:rPr>
              <a:t>2</a:t>
            </a:r>
            <a:r>
              <a:rPr lang="ko-KR" altLang="en-US" sz="2000" b="1">
                <a:solidFill>
                  <a:srgbClr val="2F6AFD"/>
                </a:solidFill>
                <a:latin typeface="Lucida Handwriting" charset="0"/>
                <a:ea typeface="굴림" charset="0"/>
                <a:cs typeface="굴림" charset="0"/>
              </a:rPr>
              <a:t>대의  망원경</a:t>
            </a:r>
            <a:endParaRPr lang="ko-KR" altLang="en-US" sz="2000" b="1" u="sng">
              <a:solidFill>
                <a:srgbClr val="2F6AFD"/>
              </a:solidFill>
              <a:latin typeface="Lucida Handwriting" charset="0"/>
              <a:ea typeface="굴림" charset="0"/>
              <a:cs typeface="굴림" charset="0"/>
            </a:endParaRPr>
          </a:p>
          <a:p>
            <a:pPr algn="l">
              <a:defRPr/>
            </a:pPr>
            <a:r>
              <a:rPr lang="en-US" altLang="ko-KR" sz="2000" b="1">
                <a:solidFill>
                  <a:srgbClr val="2F6AFD"/>
                </a:solidFill>
                <a:latin typeface="Lucida Handwriting" charset="0"/>
                <a:ea typeface="굴림" charset="0"/>
                <a:cs typeface="굴림" charset="0"/>
              </a:rPr>
              <a:t>1</a:t>
            </a:r>
            <a:r>
              <a:rPr lang="ko-KR" altLang="en-US" sz="2000" b="1">
                <a:solidFill>
                  <a:srgbClr val="2F6AFD"/>
                </a:solidFill>
                <a:latin typeface="Lucida Handwriting" charset="0"/>
                <a:ea typeface="굴림" charset="0"/>
                <a:cs typeface="굴림" charset="0"/>
              </a:rPr>
              <a:t>대의  현미경</a:t>
            </a:r>
            <a:endParaRPr lang="ko-KR" altLang="en-US" sz="2000" b="1" u="sng">
              <a:solidFill>
                <a:srgbClr val="2F6AFD"/>
              </a:solidFill>
              <a:latin typeface="Lucida Handwriting" charset="0"/>
              <a:ea typeface="굴림" charset="0"/>
              <a:cs typeface="굴림" charset="0"/>
            </a:endParaRPr>
          </a:p>
        </p:txBody>
      </p:sp>
      <p:sp>
        <p:nvSpPr>
          <p:cNvPr id="312353" name="Rectangle 33">
            <a:extLst>
              <a:ext uri="{FF2B5EF4-FFF2-40B4-BE49-F238E27FC236}">
                <a16:creationId xmlns:a16="http://schemas.microsoft.com/office/drawing/2014/main" id="{9A50356C-79A9-044B-A921-6E0E77170459}"/>
              </a:ext>
            </a:extLst>
          </p:cNvPr>
          <p:cNvSpPr>
            <a:spLocks noChangeArrowheads="1"/>
          </p:cNvSpPr>
          <p:nvPr/>
        </p:nvSpPr>
        <p:spPr bwMode="auto">
          <a:xfrm>
            <a:off x="1597025" y="5768975"/>
            <a:ext cx="2420938" cy="4540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400" b="1">
                <a:solidFill>
                  <a:srgbClr val="2F6AFD"/>
                </a:solidFill>
                <a:latin typeface="Lucida Handwriting" charset="0"/>
                <a:ea typeface="굴림" charset="0"/>
                <a:cs typeface="굴림" charset="0"/>
              </a:rPr>
              <a:t>현미경</a:t>
            </a:r>
          </a:p>
        </p:txBody>
      </p:sp>
      <p:sp>
        <p:nvSpPr>
          <p:cNvPr id="312354" name="Line 34">
            <a:extLst>
              <a:ext uri="{FF2B5EF4-FFF2-40B4-BE49-F238E27FC236}">
                <a16:creationId xmlns:a16="http://schemas.microsoft.com/office/drawing/2014/main" id="{81D222A7-FE03-9E4E-9E8D-34F684577209}"/>
              </a:ext>
            </a:extLst>
          </p:cNvPr>
          <p:cNvSpPr>
            <a:spLocks noChangeShapeType="1"/>
          </p:cNvSpPr>
          <p:nvPr/>
        </p:nvSpPr>
        <p:spPr bwMode="auto">
          <a:xfrm>
            <a:off x="671513" y="3311525"/>
            <a:ext cx="969962"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12355" name="Rectangle 35">
            <a:extLst>
              <a:ext uri="{FF2B5EF4-FFF2-40B4-BE49-F238E27FC236}">
                <a16:creationId xmlns:a16="http://schemas.microsoft.com/office/drawing/2014/main" id="{67E4ED57-270D-1D4C-A75F-688C60A5D6BD}"/>
              </a:ext>
            </a:extLst>
          </p:cNvPr>
          <p:cNvSpPr>
            <a:spLocks noChangeArrowheads="1"/>
          </p:cNvSpPr>
          <p:nvPr/>
        </p:nvSpPr>
        <p:spPr bwMode="auto">
          <a:xfrm>
            <a:off x="3421063" y="169863"/>
            <a:ext cx="1633537" cy="393700"/>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000" b="1">
                <a:solidFill>
                  <a:srgbClr val="FFFF00"/>
                </a:solidFill>
                <a:latin typeface="Lucida Handwriting" charset="0"/>
                <a:ea typeface="굴림" charset="0"/>
                <a:cs typeface="굴림" charset="0"/>
              </a:rPr>
              <a:t>1600 </a:t>
            </a:r>
            <a:r>
              <a:rPr lang="ko-KR" altLang="en-US" sz="2000" b="1">
                <a:solidFill>
                  <a:srgbClr val="FFFF00"/>
                </a:solidFill>
                <a:latin typeface="Lucida Handwriting" charset="0"/>
                <a:ea typeface="굴림" charset="0"/>
                <a:cs typeface="굴림" charset="0"/>
              </a:rPr>
              <a:t>년 동안</a:t>
            </a:r>
          </a:p>
        </p:txBody>
      </p:sp>
      <p:sp>
        <p:nvSpPr>
          <p:cNvPr id="312356" name="Rectangle 36">
            <a:extLst>
              <a:ext uri="{FF2B5EF4-FFF2-40B4-BE49-F238E27FC236}">
                <a16:creationId xmlns:a16="http://schemas.microsoft.com/office/drawing/2014/main" id="{AC550DA7-9CD9-9045-9C6D-13674ABBB44E}"/>
              </a:ext>
            </a:extLst>
          </p:cNvPr>
          <p:cNvSpPr>
            <a:spLocks noChangeArrowheads="1"/>
          </p:cNvSpPr>
          <p:nvPr/>
        </p:nvSpPr>
        <p:spPr bwMode="auto">
          <a:xfrm>
            <a:off x="3414713" y="531813"/>
            <a:ext cx="1633537" cy="393700"/>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en-US" altLang="ko-KR" sz="2000" b="1">
                <a:solidFill>
                  <a:srgbClr val="FFFF00"/>
                </a:solidFill>
                <a:latin typeface="Lucida Handwriting" charset="0"/>
                <a:ea typeface="굴림" charset="0"/>
                <a:cs typeface="굴림" charset="0"/>
              </a:rPr>
              <a:t>40 </a:t>
            </a:r>
            <a:r>
              <a:rPr lang="ko-KR" altLang="en-US" sz="2000" b="1">
                <a:solidFill>
                  <a:srgbClr val="FFFF00"/>
                </a:solidFill>
                <a:latin typeface="Lucida Handwriting" charset="0"/>
                <a:ea typeface="굴림" charset="0"/>
                <a:cs typeface="굴림" charset="0"/>
              </a:rPr>
              <a:t>저자들</a:t>
            </a:r>
          </a:p>
        </p:txBody>
      </p:sp>
      <p:sp>
        <p:nvSpPr>
          <p:cNvPr id="312357" name="Rectangle 37">
            <a:extLst>
              <a:ext uri="{FF2B5EF4-FFF2-40B4-BE49-F238E27FC236}">
                <a16:creationId xmlns:a16="http://schemas.microsoft.com/office/drawing/2014/main" id="{8EB0CB93-27B7-CB4C-B25E-BD38E78651DE}"/>
              </a:ext>
            </a:extLst>
          </p:cNvPr>
          <p:cNvSpPr>
            <a:spLocks noChangeArrowheads="1"/>
          </p:cNvSpPr>
          <p:nvPr/>
        </p:nvSpPr>
        <p:spPr bwMode="auto">
          <a:xfrm>
            <a:off x="3605213" y="968375"/>
            <a:ext cx="1751012" cy="33337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600" b="1">
                <a:solidFill>
                  <a:srgbClr val="FFFF00"/>
                </a:solidFill>
                <a:latin typeface="Times" charset="0"/>
                <a:ea typeface="굴림" charset="0"/>
                <a:cs typeface="굴림" charset="0"/>
              </a:rPr>
              <a:t>한 가지 주제</a:t>
            </a:r>
            <a:r>
              <a:rPr lang="en-US" altLang="ko-KR" sz="1600" b="1">
                <a:solidFill>
                  <a:srgbClr val="FFFF00"/>
                </a:solidFill>
                <a:latin typeface="Times" charset="0"/>
                <a:ea typeface="굴림" charset="0"/>
                <a:cs typeface="굴림" charset="0"/>
              </a:rPr>
              <a:t>:</a:t>
            </a:r>
          </a:p>
        </p:txBody>
      </p:sp>
      <p:sp>
        <p:nvSpPr>
          <p:cNvPr id="312358" name="Rectangle 38">
            <a:extLst>
              <a:ext uri="{FF2B5EF4-FFF2-40B4-BE49-F238E27FC236}">
                <a16:creationId xmlns:a16="http://schemas.microsoft.com/office/drawing/2014/main" id="{6058E037-A2B9-0641-8668-967EEBE81E1A}"/>
              </a:ext>
            </a:extLst>
          </p:cNvPr>
          <p:cNvSpPr>
            <a:spLocks noChangeArrowheads="1"/>
          </p:cNvSpPr>
          <p:nvPr/>
        </p:nvSpPr>
        <p:spPr bwMode="auto">
          <a:xfrm>
            <a:off x="2743200" y="1179513"/>
            <a:ext cx="3181350" cy="393700"/>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000" b="1">
                <a:solidFill>
                  <a:srgbClr val="FFFF00"/>
                </a:solidFill>
                <a:latin typeface="Lucida Handwriting" charset="0"/>
                <a:ea typeface="굴림" charset="0"/>
                <a:cs typeface="굴림" charset="0"/>
              </a:rPr>
              <a:t>하나님의 영광</a:t>
            </a:r>
            <a:endParaRPr lang="en-US" altLang="ko-KR" sz="2000" b="1">
              <a:solidFill>
                <a:srgbClr val="FFFF00"/>
              </a:solidFill>
              <a:latin typeface="Lucida Handwriting" charset="0"/>
              <a:ea typeface="굴림" charset="0"/>
              <a:cs typeface="굴림" charset="0"/>
            </a:endParaRPr>
          </a:p>
        </p:txBody>
      </p:sp>
      <p:sp>
        <p:nvSpPr>
          <p:cNvPr id="312361" name="Rectangle 41">
            <a:extLst>
              <a:ext uri="{FF2B5EF4-FFF2-40B4-BE49-F238E27FC236}">
                <a16:creationId xmlns:a16="http://schemas.microsoft.com/office/drawing/2014/main" id="{FB32209A-9D23-C44A-B008-681832359C0A}"/>
              </a:ext>
            </a:extLst>
          </p:cNvPr>
          <p:cNvSpPr>
            <a:spLocks noChangeArrowheads="1"/>
          </p:cNvSpPr>
          <p:nvPr/>
        </p:nvSpPr>
        <p:spPr bwMode="auto">
          <a:xfrm>
            <a:off x="6311900" y="2017713"/>
            <a:ext cx="2514600"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ko-KR" altLang="en-US" sz="2400" b="1">
                <a:solidFill>
                  <a:srgbClr val="FFFF00"/>
                </a:solidFill>
                <a:latin typeface="Lucida Handwriting" panose="03010101010101010101" pitchFamily="66" charset="77"/>
                <a:ea typeface="굴림" panose="020B0600000101010101" pitchFamily="34" charset="-127"/>
              </a:rPr>
              <a:t>  “</a:t>
            </a:r>
            <a:r>
              <a:rPr lang="en-US" altLang="ko-KR" sz="2400" b="1">
                <a:solidFill>
                  <a:srgbClr val="FFFF00"/>
                </a:solidFill>
                <a:latin typeface="Lucida Handwriting" panose="03010101010101010101" pitchFamily="66" charset="77"/>
                <a:ea typeface="굴림" panose="020B0600000101010101" pitchFamily="34" charset="-127"/>
              </a:rPr>
              <a:t>27” </a:t>
            </a:r>
            <a:r>
              <a:rPr lang="ko-KR" altLang="en-US" sz="2400" b="1">
                <a:solidFill>
                  <a:srgbClr val="FFFF00"/>
                </a:solidFill>
                <a:latin typeface="Lucida Handwriting" panose="03010101010101010101" pitchFamily="66" charset="77"/>
                <a:ea typeface="굴림" panose="020B0600000101010101" pitchFamily="34" charset="-127"/>
              </a:rPr>
              <a:t>권</a:t>
            </a:r>
          </a:p>
        </p:txBody>
      </p:sp>
      <p:sp>
        <p:nvSpPr>
          <p:cNvPr id="312362" name="Rectangle 42">
            <a:extLst>
              <a:ext uri="{FF2B5EF4-FFF2-40B4-BE49-F238E27FC236}">
                <a16:creationId xmlns:a16="http://schemas.microsoft.com/office/drawing/2014/main" id="{22D4C8AB-794F-0F4A-8DD7-E76512B4CCF3}"/>
              </a:ext>
            </a:extLst>
          </p:cNvPr>
          <p:cNvSpPr>
            <a:spLocks noChangeArrowheads="1"/>
          </p:cNvSpPr>
          <p:nvPr/>
        </p:nvSpPr>
        <p:spPr bwMode="auto">
          <a:xfrm>
            <a:off x="312738" y="2030413"/>
            <a:ext cx="2093912"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ko-KR" altLang="en-US" sz="2400" b="1">
                <a:solidFill>
                  <a:srgbClr val="FFFF00"/>
                </a:solidFill>
                <a:latin typeface="Lucida Handwriting" panose="03010101010101010101" pitchFamily="66" charset="77"/>
                <a:ea typeface="굴림" panose="020B0600000101010101" pitchFamily="34" charset="-127"/>
              </a:rPr>
              <a:t>“</a:t>
            </a:r>
            <a:r>
              <a:rPr lang="en-US" altLang="ko-KR" sz="2400" b="1">
                <a:solidFill>
                  <a:srgbClr val="FFFF00"/>
                </a:solidFill>
                <a:latin typeface="Lucida Handwriting" panose="03010101010101010101" pitchFamily="66" charset="77"/>
                <a:ea typeface="굴림" panose="020B0600000101010101" pitchFamily="34" charset="-127"/>
              </a:rPr>
              <a:t>39” </a:t>
            </a:r>
            <a:r>
              <a:rPr lang="ko-KR" altLang="en-US" sz="2400" b="1">
                <a:solidFill>
                  <a:srgbClr val="FFFF00"/>
                </a:solidFill>
                <a:latin typeface="Lucida Handwriting" panose="03010101010101010101" pitchFamily="66" charset="77"/>
                <a:ea typeface="굴림" panose="020B0600000101010101" pitchFamily="34" charset="-127"/>
              </a:rPr>
              <a:t>권</a:t>
            </a:r>
          </a:p>
        </p:txBody>
      </p:sp>
      <p:sp>
        <p:nvSpPr>
          <p:cNvPr id="312363" name="Rectangle 43">
            <a:extLst>
              <a:ext uri="{FF2B5EF4-FFF2-40B4-BE49-F238E27FC236}">
                <a16:creationId xmlns:a16="http://schemas.microsoft.com/office/drawing/2014/main" id="{CF96018A-5C6D-2C4F-8D2F-F4B59E694026}"/>
              </a:ext>
            </a:extLst>
          </p:cNvPr>
          <p:cNvSpPr>
            <a:spLocks noChangeArrowheads="1"/>
          </p:cNvSpPr>
          <p:nvPr/>
        </p:nvSpPr>
        <p:spPr bwMode="auto">
          <a:xfrm>
            <a:off x="396875" y="2716213"/>
            <a:ext cx="1374775"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ko-KR" altLang="en-US" sz="2400" b="1">
                <a:solidFill>
                  <a:srgbClr val="2F6AFD"/>
                </a:solidFill>
                <a:latin typeface="Lucida Handwriting" charset="0"/>
                <a:ea typeface="굴림" charset="0"/>
                <a:cs typeface="굴림" charset="0"/>
              </a:rPr>
              <a:t>히브리어</a:t>
            </a:r>
          </a:p>
        </p:txBody>
      </p:sp>
      <p:sp>
        <p:nvSpPr>
          <p:cNvPr id="312364" name="Rectangle 44">
            <a:extLst>
              <a:ext uri="{FF2B5EF4-FFF2-40B4-BE49-F238E27FC236}">
                <a16:creationId xmlns:a16="http://schemas.microsoft.com/office/drawing/2014/main" id="{A661246C-E6D1-1549-B9FA-CBC2D97761A3}"/>
              </a:ext>
            </a:extLst>
          </p:cNvPr>
          <p:cNvSpPr>
            <a:spLocks noChangeArrowheads="1"/>
          </p:cNvSpPr>
          <p:nvPr/>
        </p:nvSpPr>
        <p:spPr bwMode="auto">
          <a:xfrm>
            <a:off x="7392988" y="2716213"/>
            <a:ext cx="1076325"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ko-KR" altLang="en-US" sz="2400" b="1">
                <a:solidFill>
                  <a:srgbClr val="2F6AFD"/>
                </a:solidFill>
                <a:latin typeface="Lucida Handwriting" charset="0"/>
                <a:ea typeface="굴림" charset="0"/>
                <a:cs typeface="굴림" charset="0"/>
              </a:rPr>
              <a:t>헬라어</a:t>
            </a:r>
          </a:p>
        </p:txBody>
      </p:sp>
      <p:sp>
        <p:nvSpPr>
          <p:cNvPr id="312365" name="Rectangle 45">
            <a:extLst>
              <a:ext uri="{FF2B5EF4-FFF2-40B4-BE49-F238E27FC236}">
                <a16:creationId xmlns:a16="http://schemas.microsoft.com/office/drawing/2014/main" id="{061B31EA-6D02-6B42-9FC2-DAABDDBEAB73}"/>
              </a:ext>
            </a:extLst>
          </p:cNvPr>
          <p:cNvSpPr>
            <a:spLocks noChangeArrowheads="1"/>
          </p:cNvSpPr>
          <p:nvPr/>
        </p:nvSpPr>
        <p:spPr bwMode="auto">
          <a:xfrm>
            <a:off x="7302500" y="3384550"/>
            <a:ext cx="946150"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ko-KR" altLang="en-US" sz="2400" b="1">
                <a:solidFill>
                  <a:srgbClr val="2F6AFD"/>
                </a:solidFill>
                <a:latin typeface="Lucida Handwriting" charset="0"/>
                <a:ea typeface="굴림" charset="0"/>
                <a:cs typeface="굴림" charset="0"/>
              </a:rPr>
              <a:t>은혜</a:t>
            </a:r>
            <a:r>
              <a:rPr lang="en-US" altLang="ko-KR" sz="2400" b="1">
                <a:solidFill>
                  <a:srgbClr val="2F6AFD"/>
                </a:solidFill>
                <a:latin typeface="Lucida Handwriting" charset="0"/>
                <a:ea typeface="굴림" charset="0"/>
                <a:cs typeface="굴림" charset="0"/>
              </a:rPr>
              <a:t>/</a:t>
            </a:r>
            <a:r>
              <a:rPr lang="en-US" altLang="ko-KR" sz="2400" b="1">
                <a:solidFill>
                  <a:srgbClr val="FFFF00"/>
                </a:solidFill>
                <a:latin typeface="Lucida Handwriting" charset="0"/>
                <a:ea typeface="굴림" charset="0"/>
                <a:cs typeface="굴림" charset="0"/>
              </a:rPr>
              <a:t> </a:t>
            </a:r>
            <a:endParaRPr lang="en-US" altLang="ko-KR" sz="1800" b="1">
              <a:solidFill>
                <a:srgbClr val="FFFF00"/>
              </a:solidFill>
              <a:latin typeface="Lucida Handwriting" charset="0"/>
              <a:ea typeface="굴림" charset="0"/>
              <a:cs typeface="굴림" charset="0"/>
            </a:endParaRPr>
          </a:p>
        </p:txBody>
      </p:sp>
      <p:sp>
        <p:nvSpPr>
          <p:cNvPr id="312366" name="Rectangle 46">
            <a:extLst>
              <a:ext uri="{FF2B5EF4-FFF2-40B4-BE49-F238E27FC236}">
                <a16:creationId xmlns:a16="http://schemas.microsoft.com/office/drawing/2014/main" id="{4293845B-FED4-8A4E-9EB3-72A237808598}"/>
              </a:ext>
            </a:extLst>
          </p:cNvPr>
          <p:cNvSpPr>
            <a:spLocks noChangeArrowheads="1"/>
          </p:cNvSpPr>
          <p:nvPr/>
        </p:nvSpPr>
        <p:spPr bwMode="auto">
          <a:xfrm>
            <a:off x="509588" y="3386138"/>
            <a:ext cx="1136650"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tabLst>
                <a:tab pos="460375" algn="l"/>
              </a:tabLst>
              <a:defRPr/>
            </a:pPr>
            <a:r>
              <a:rPr lang="ko-KR" altLang="en-US" sz="2400" b="1">
                <a:solidFill>
                  <a:srgbClr val="2F6AFD"/>
                </a:solidFill>
                <a:latin typeface="Lucida Handwriting" charset="0"/>
                <a:ea typeface="굴림" charset="0"/>
                <a:cs typeface="굴림" charset="0"/>
              </a:rPr>
              <a:t>율법</a:t>
            </a:r>
            <a:r>
              <a:rPr lang="en-US" altLang="ko-KR" sz="2400" b="1">
                <a:solidFill>
                  <a:srgbClr val="2F6AFD"/>
                </a:solidFill>
                <a:latin typeface="Lucida Handwriting" charset="0"/>
                <a:ea typeface="굴림" charset="0"/>
                <a:cs typeface="굴림" charset="0"/>
              </a:rPr>
              <a:t>/</a:t>
            </a:r>
            <a:endParaRPr lang="en-US" altLang="ko-KR" sz="1800" b="1">
              <a:solidFill>
                <a:srgbClr val="2F6AFD"/>
              </a:solidFill>
              <a:latin typeface="Lucida Handwriting" charset="0"/>
              <a:ea typeface="굴림" charset="0"/>
              <a:cs typeface="굴림" charset="0"/>
            </a:endParaRPr>
          </a:p>
        </p:txBody>
      </p:sp>
      <p:sp>
        <p:nvSpPr>
          <p:cNvPr id="312367" name="Rectangle 47">
            <a:extLst>
              <a:ext uri="{FF2B5EF4-FFF2-40B4-BE49-F238E27FC236}">
                <a16:creationId xmlns:a16="http://schemas.microsoft.com/office/drawing/2014/main" id="{EC4987ED-B650-C642-8A8E-F14E0BC29524}"/>
              </a:ext>
            </a:extLst>
          </p:cNvPr>
          <p:cNvSpPr>
            <a:spLocks noChangeArrowheads="1"/>
          </p:cNvSpPr>
          <p:nvPr/>
        </p:nvSpPr>
        <p:spPr bwMode="auto">
          <a:xfrm>
            <a:off x="-57150" y="4491038"/>
            <a:ext cx="1976438" cy="4540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400" b="1">
                <a:solidFill>
                  <a:srgbClr val="2F6AFD"/>
                </a:solidFill>
                <a:latin typeface="Lucida Handwriting" charset="0"/>
                <a:ea typeface="굴림" charset="0"/>
                <a:cs typeface="굴림" charset="0"/>
              </a:rPr>
              <a:t>망원경</a:t>
            </a:r>
          </a:p>
        </p:txBody>
      </p:sp>
      <p:sp>
        <p:nvSpPr>
          <p:cNvPr id="312368" name="Rectangle 48">
            <a:extLst>
              <a:ext uri="{FF2B5EF4-FFF2-40B4-BE49-F238E27FC236}">
                <a16:creationId xmlns:a16="http://schemas.microsoft.com/office/drawing/2014/main" id="{F9FFAB6A-98D1-534E-A5B2-8C1FF01925E5}"/>
              </a:ext>
            </a:extLst>
          </p:cNvPr>
          <p:cNvSpPr>
            <a:spLocks noChangeArrowheads="1"/>
          </p:cNvSpPr>
          <p:nvPr/>
        </p:nvSpPr>
        <p:spPr bwMode="auto">
          <a:xfrm>
            <a:off x="7091363" y="4510088"/>
            <a:ext cx="2152650" cy="4540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400" b="1">
                <a:solidFill>
                  <a:srgbClr val="2F6AFD"/>
                </a:solidFill>
                <a:latin typeface="Lucida Handwriting" charset="0"/>
                <a:ea typeface="굴림" charset="0"/>
                <a:cs typeface="굴림" charset="0"/>
              </a:rPr>
              <a:t>망원경</a:t>
            </a:r>
          </a:p>
        </p:txBody>
      </p:sp>
      <p:sp>
        <p:nvSpPr>
          <p:cNvPr id="312369" name="Rectangle 49">
            <a:extLst>
              <a:ext uri="{FF2B5EF4-FFF2-40B4-BE49-F238E27FC236}">
                <a16:creationId xmlns:a16="http://schemas.microsoft.com/office/drawing/2014/main" id="{F5F8746D-96EC-F840-B05F-054EA111403B}"/>
              </a:ext>
            </a:extLst>
          </p:cNvPr>
          <p:cNvSpPr>
            <a:spLocks noChangeArrowheads="1"/>
          </p:cNvSpPr>
          <p:nvPr/>
        </p:nvSpPr>
        <p:spPr bwMode="auto">
          <a:xfrm>
            <a:off x="-85725" y="5184775"/>
            <a:ext cx="1831975" cy="4540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400" b="1">
                <a:solidFill>
                  <a:srgbClr val="2F6AFD"/>
                </a:solidFill>
                <a:latin typeface="Lucida Handwriting" charset="0"/>
                <a:ea typeface="굴림" charset="0"/>
                <a:cs typeface="굴림" charset="0"/>
              </a:rPr>
              <a:t>영원 과거</a:t>
            </a:r>
            <a:endParaRPr lang="en-US" altLang="ko-KR" sz="2400" b="1">
              <a:solidFill>
                <a:srgbClr val="2F6AFD"/>
              </a:solidFill>
              <a:latin typeface="Lucida Handwriting" charset="0"/>
              <a:ea typeface="굴림" charset="0"/>
              <a:cs typeface="굴림" charset="0"/>
            </a:endParaRPr>
          </a:p>
        </p:txBody>
      </p:sp>
      <p:sp>
        <p:nvSpPr>
          <p:cNvPr id="312370" name="Rectangle 50">
            <a:extLst>
              <a:ext uri="{FF2B5EF4-FFF2-40B4-BE49-F238E27FC236}">
                <a16:creationId xmlns:a16="http://schemas.microsoft.com/office/drawing/2014/main" id="{C17D1392-F860-8D4D-94D7-10B0E31C1F23}"/>
              </a:ext>
            </a:extLst>
          </p:cNvPr>
          <p:cNvSpPr>
            <a:spLocks noChangeArrowheads="1"/>
          </p:cNvSpPr>
          <p:nvPr/>
        </p:nvSpPr>
        <p:spPr bwMode="auto">
          <a:xfrm>
            <a:off x="7278688" y="5184775"/>
            <a:ext cx="1814512" cy="4540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400" b="1">
                <a:solidFill>
                  <a:srgbClr val="2F6AFD"/>
                </a:solidFill>
                <a:latin typeface="Lucida Handwriting" charset="0"/>
                <a:ea typeface="굴림" charset="0"/>
                <a:cs typeface="굴림" charset="0"/>
              </a:rPr>
              <a:t>영원 미래</a:t>
            </a:r>
            <a:endParaRPr lang="en-US" altLang="ko-KR" sz="2400" b="1">
              <a:solidFill>
                <a:srgbClr val="2F6AFD"/>
              </a:solidFill>
              <a:latin typeface="Lucida Handwriting" charset="0"/>
              <a:ea typeface="굴림" charset="0"/>
              <a:cs typeface="굴림" charset="0"/>
            </a:endParaRPr>
          </a:p>
        </p:txBody>
      </p:sp>
      <p:sp>
        <p:nvSpPr>
          <p:cNvPr id="312371" name="Text Box 51">
            <a:extLst>
              <a:ext uri="{FF2B5EF4-FFF2-40B4-BE49-F238E27FC236}">
                <a16:creationId xmlns:a16="http://schemas.microsoft.com/office/drawing/2014/main" id="{4E37B333-5058-7544-8FBC-7DF592B47CDA}"/>
              </a:ext>
            </a:extLst>
          </p:cNvPr>
          <p:cNvSpPr txBox="1">
            <a:spLocks noChangeArrowheads="1"/>
          </p:cNvSpPr>
          <p:nvPr/>
        </p:nvSpPr>
        <p:spPr bwMode="auto">
          <a:xfrm>
            <a:off x="247650" y="3730625"/>
            <a:ext cx="1951038" cy="457200"/>
          </a:xfrm>
          <a:prstGeom prst="rect">
            <a:avLst/>
          </a:prstGeom>
          <a:noFill/>
          <a:ln>
            <a:noFill/>
          </a:ln>
          <a:effectLst>
            <a:outerShdw blurRad="63500" dist="5388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spcBef>
                <a:spcPct val="50000"/>
              </a:spcBef>
              <a:defRPr/>
            </a:pPr>
            <a:r>
              <a:rPr lang="ko-KR" altLang="en-US" sz="2400" b="1">
                <a:solidFill>
                  <a:srgbClr val="2F6AFD"/>
                </a:solidFill>
                <a:latin typeface="Lucida Handwriting" charset="0"/>
                <a:ea typeface="굴림" charset="0"/>
                <a:cs typeface="굴림" charset="0"/>
              </a:rPr>
              <a:t>약속</a:t>
            </a:r>
            <a:r>
              <a:rPr lang="ko-KR" altLang="en-US" sz="2400" b="1">
                <a:solidFill>
                  <a:srgbClr val="FFFF00"/>
                </a:solidFill>
                <a:latin typeface="Lucida Handwriting" charset="0"/>
                <a:ea typeface="굴림" charset="0"/>
                <a:cs typeface="굴림" charset="0"/>
              </a:rPr>
              <a:t> </a:t>
            </a:r>
          </a:p>
        </p:txBody>
      </p:sp>
      <p:sp>
        <p:nvSpPr>
          <p:cNvPr id="312372" name="Text Box 52">
            <a:extLst>
              <a:ext uri="{FF2B5EF4-FFF2-40B4-BE49-F238E27FC236}">
                <a16:creationId xmlns:a16="http://schemas.microsoft.com/office/drawing/2014/main" id="{0CB33D70-5C49-C24D-ADC7-4CEC3C283C72}"/>
              </a:ext>
            </a:extLst>
          </p:cNvPr>
          <p:cNvSpPr txBox="1">
            <a:spLocks noChangeArrowheads="1"/>
          </p:cNvSpPr>
          <p:nvPr/>
        </p:nvSpPr>
        <p:spPr bwMode="auto">
          <a:xfrm>
            <a:off x="6796088" y="3730625"/>
            <a:ext cx="2767012" cy="457200"/>
          </a:xfrm>
          <a:prstGeom prst="rect">
            <a:avLst/>
          </a:prstGeom>
          <a:noFill/>
          <a:ln>
            <a:noFill/>
          </a:ln>
          <a:effectLst>
            <a:outerShdw blurRad="63500" dist="7184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l">
              <a:defRPr/>
            </a:pPr>
            <a:r>
              <a:rPr lang="ko-KR" altLang="en-US" sz="2400" b="1">
                <a:solidFill>
                  <a:srgbClr val="FFFF00"/>
                </a:solidFill>
                <a:latin typeface="Lucida Handwriting" charset="0"/>
                <a:ea typeface="굴림" charset="0"/>
                <a:cs typeface="굴림" charset="0"/>
              </a:rPr>
              <a:t>               </a:t>
            </a:r>
            <a:r>
              <a:rPr lang="ko-KR" altLang="en-US" sz="2400" b="1">
                <a:solidFill>
                  <a:srgbClr val="2F6AFD"/>
                </a:solidFill>
                <a:latin typeface="Lucida Handwriting" charset="0"/>
                <a:ea typeface="굴림" charset="0"/>
                <a:cs typeface="굴림" charset="0"/>
              </a:rPr>
              <a:t>성취</a:t>
            </a:r>
            <a:endParaRPr lang="ko-KR" altLang="en-US">
              <a:solidFill>
                <a:srgbClr val="2F6AFD"/>
              </a:solidFill>
              <a:latin typeface="Times" charset="0"/>
              <a:ea typeface="굴림" charset="0"/>
              <a:cs typeface="굴림" charset="0"/>
            </a:endParaRPr>
          </a:p>
        </p:txBody>
      </p:sp>
      <p:sp>
        <p:nvSpPr>
          <p:cNvPr id="312373" name="Line 53">
            <a:extLst>
              <a:ext uri="{FF2B5EF4-FFF2-40B4-BE49-F238E27FC236}">
                <a16:creationId xmlns:a16="http://schemas.microsoft.com/office/drawing/2014/main" id="{148ED86B-7B6A-E844-B097-B8FC9210FB8B}"/>
              </a:ext>
            </a:extLst>
          </p:cNvPr>
          <p:cNvSpPr>
            <a:spLocks noChangeShapeType="1"/>
          </p:cNvSpPr>
          <p:nvPr/>
        </p:nvSpPr>
        <p:spPr bwMode="auto">
          <a:xfrm>
            <a:off x="7135813" y="1884363"/>
            <a:ext cx="969962"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12374" name="Line 54">
            <a:extLst>
              <a:ext uri="{FF2B5EF4-FFF2-40B4-BE49-F238E27FC236}">
                <a16:creationId xmlns:a16="http://schemas.microsoft.com/office/drawing/2014/main" id="{1631EE87-6E1F-3841-BC48-59C521299C08}"/>
              </a:ext>
            </a:extLst>
          </p:cNvPr>
          <p:cNvSpPr>
            <a:spLocks noChangeShapeType="1"/>
          </p:cNvSpPr>
          <p:nvPr/>
        </p:nvSpPr>
        <p:spPr bwMode="auto">
          <a:xfrm>
            <a:off x="7345363" y="2651125"/>
            <a:ext cx="969962"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12375" name="Line 55">
            <a:extLst>
              <a:ext uri="{FF2B5EF4-FFF2-40B4-BE49-F238E27FC236}">
                <a16:creationId xmlns:a16="http://schemas.microsoft.com/office/drawing/2014/main" id="{F6833E9F-7E94-9F43-9EAF-5437BB875AC8}"/>
              </a:ext>
            </a:extLst>
          </p:cNvPr>
          <p:cNvSpPr>
            <a:spLocks noChangeShapeType="1"/>
          </p:cNvSpPr>
          <p:nvPr/>
        </p:nvSpPr>
        <p:spPr bwMode="auto">
          <a:xfrm>
            <a:off x="7440613" y="3316288"/>
            <a:ext cx="969962"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12376" name="Line 56">
            <a:extLst>
              <a:ext uri="{FF2B5EF4-FFF2-40B4-BE49-F238E27FC236}">
                <a16:creationId xmlns:a16="http://schemas.microsoft.com/office/drawing/2014/main" id="{8D08E300-2B6E-EC4A-8D58-B6E743ED3D9D}"/>
              </a:ext>
            </a:extLst>
          </p:cNvPr>
          <p:cNvSpPr>
            <a:spLocks noChangeShapeType="1"/>
          </p:cNvSpPr>
          <p:nvPr/>
        </p:nvSpPr>
        <p:spPr bwMode="auto">
          <a:xfrm>
            <a:off x="866775" y="1893888"/>
            <a:ext cx="969963"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12377" name="Line 57">
            <a:extLst>
              <a:ext uri="{FF2B5EF4-FFF2-40B4-BE49-F238E27FC236}">
                <a16:creationId xmlns:a16="http://schemas.microsoft.com/office/drawing/2014/main" id="{2C4E04B5-BB81-4049-8524-EBB73E11E906}"/>
              </a:ext>
            </a:extLst>
          </p:cNvPr>
          <p:cNvSpPr>
            <a:spLocks noChangeShapeType="1"/>
          </p:cNvSpPr>
          <p:nvPr/>
        </p:nvSpPr>
        <p:spPr bwMode="auto">
          <a:xfrm>
            <a:off x="762000" y="2660650"/>
            <a:ext cx="969963"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12378" name="Line 58">
            <a:extLst>
              <a:ext uri="{FF2B5EF4-FFF2-40B4-BE49-F238E27FC236}">
                <a16:creationId xmlns:a16="http://schemas.microsoft.com/office/drawing/2014/main" id="{2761B21C-BB92-814B-A8FF-E30464354ADD}"/>
              </a:ext>
            </a:extLst>
          </p:cNvPr>
          <p:cNvSpPr>
            <a:spLocks noChangeShapeType="1"/>
          </p:cNvSpPr>
          <p:nvPr/>
        </p:nvSpPr>
        <p:spPr bwMode="auto">
          <a:xfrm>
            <a:off x="495300" y="4391025"/>
            <a:ext cx="969963"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grpSp>
        <p:nvGrpSpPr>
          <p:cNvPr id="33839" name="Group 59">
            <a:extLst>
              <a:ext uri="{FF2B5EF4-FFF2-40B4-BE49-F238E27FC236}">
                <a16:creationId xmlns:a16="http://schemas.microsoft.com/office/drawing/2014/main" id="{EBA4C20A-42F1-B546-88F5-64A3C607B7C8}"/>
              </a:ext>
            </a:extLst>
          </p:cNvPr>
          <p:cNvGrpSpPr>
            <a:grpSpLocks/>
          </p:cNvGrpSpPr>
          <p:nvPr/>
        </p:nvGrpSpPr>
        <p:grpSpPr bwMode="auto">
          <a:xfrm>
            <a:off x="5467350" y="588963"/>
            <a:ext cx="703263" cy="958850"/>
            <a:chOff x="2464" y="201"/>
            <a:chExt cx="443" cy="604"/>
          </a:xfrm>
        </p:grpSpPr>
        <p:sp>
          <p:nvSpPr>
            <p:cNvPr id="312380" name="Rectangle 60">
              <a:extLst>
                <a:ext uri="{FF2B5EF4-FFF2-40B4-BE49-F238E27FC236}">
                  <a16:creationId xmlns:a16="http://schemas.microsoft.com/office/drawing/2014/main" id="{C9EA8823-1AAB-4F4E-88B2-4629F57D4FB1}"/>
                </a:ext>
              </a:extLst>
            </p:cNvPr>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a:effectLst/>
            <a:extLst>
              <a:ext uri="{AF507438-7753-43e0-B8FC-AC1667EBCBE1}">
                <a14:hiddenEffects xmlns="" xmlns:a14="http://schemas.microsoft.com/office/drawing/2010/main">
                  <a:effectLst>
                    <a:outerShdw blurRad="63500" dist="29783" dir="1514402" algn="ctr" rotWithShape="0">
                      <a:schemeClr val="tx1">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12381" name="Rectangle 61">
              <a:extLst>
                <a:ext uri="{FF2B5EF4-FFF2-40B4-BE49-F238E27FC236}">
                  <a16:creationId xmlns:a16="http://schemas.microsoft.com/office/drawing/2014/main" id="{155D6495-2B65-764F-ACED-A00E0D491481}"/>
                </a:ext>
              </a:extLst>
            </p:cNvPr>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a:effectLst/>
            <a:extLst>
              <a:ext uri="{AF507438-7753-43e0-B8FC-AC1667EBCBE1}">
                <a14:hiddenEffects xmlns="" xmlns:a14="http://schemas.microsoft.com/office/drawing/2010/main">
                  <a:effectLst>
                    <a:outerShdw blurRad="63500" dist="29783" dir="1514402" algn="ctr" rotWithShape="0">
                      <a:schemeClr val="tx1">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12382" name="Rectangle 62">
              <a:extLst>
                <a:ext uri="{FF2B5EF4-FFF2-40B4-BE49-F238E27FC236}">
                  <a16:creationId xmlns:a16="http://schemas.microsoft.com/office/drawing/2014/main" id="{DBE82F0D-3268-214D-9059-C75E3D2E8A08}"/>
                </a:ext>
              </a:extLst>
            </p:cNvPr>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a:effectLst/>
            <a:extLst>
              <a:ext uri="{AF507438-7753-43e0-B8FC-AC1667EBCBE1}">
                <a14:hiddenEffects xmlns="" xmlns:a14="http://schemas.microsoft.com/office/drawing/2010/main">
                  <a:effectLst>
                    <a:outerShdw blurRad="63500" dist="29783" dir="1514402"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sp>
        <p:nvSpPr>
          <p:cNvPr id="312383" name="Text Box 63">
            <a:extLst>
              <a:ext uri="{FF2B5EF4-FFF2-40B4-BE49-F238E27FC236}">
                <a16:creationId xmlns:a16="http://schemas.microsoft.com/office/drawing/2014/main" id="{CBE9724C-6A28-7B42-82DE-3B8A564D643E}"/>
              </a:ext>
            </a:extLst>
          </p:cNvPr>
          <p:cNvSpPr txBox="1">
            <a:spLocks noChangeArrowheads="1"/>
          </p:cNvSpPr>
          <p:nvPr/>
        </p:nvSpPr>
        <p:spPr bwMode="auto">
          <a:xfrm>
            <a:off x="8720138" y="80963"/>
            <a:ext cx="260350" cy="446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ko-KR" altLang="en-US" sz="2000">
                <a:solidFill>
                  <a:srgbClr val="FFA27C"/>
                </a:solidFill>
                <a:latin typeface="Comic Sans MS" charset="0"/>
                <a:ea typeface="굴림" charset="0"/>
                <a:cs typeface="굴림" charset="0"/>
              </a:rPr>
              <a:t> </a:t>
            </a:r>
          </a:p>
        </p:txBody>
      </p:sp>
      <p:sp>
        <p:nvSpPr>
          <p:cNvPr id="312384" name="Rectangle 64">
            <a:extLst>
              <a:ext uri="{FF2B5EF4-FFF2-40B4-BE49-F238E27FC236}">
                <a16:creationId xmlns:a16="http://schemas.microsoft.com/office/drawing/2014/main" id="{DA4FEE68-EEAF-9048-902D-5A4201F7DEFD}"/>
              </a:ext>
            </a:extLst>
          </p:cNvPr>
          <p:cNvSpPr>
            <a:spLocks noChangeArrowheads="1"/>
          </p:cNvSpPr>
          <p:nvPr/>
        </p:nvSpPr>
        <p:spPr bwMode="auto">
          <a:xfrm>
            <a:off x="8091488" y="6438900"/>
            <a:ext cx="339725"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altLang="ko-KR" sz="1000" b="1">
                <a:solidFill>
                  <a:schemeClr val="bg1"/>
                </a:solidFill>
                <a:effectLst>
                  <a:outerShdw blurRad="38100" dist="38100" dir="2700000" algn="tl">
                    <a:srgbClr val="000000"/>
                  </a:outerShdw>
                </a:effectLst>
                <a:latin typeface="Comic Sans MS" charset="0"/>
                <a:ea typeface="굴림" charset="0"/>
                <a:cs typeface="굴림" charset="0"/>
              </a:rPr>
              <a:t>30</a:t>
            </a:r>
            <a:endParaRPr lang="en-US" altLang="ko-KR" sz="1000" b="1">
              <a:effectLst>
                <a:outerShdw blurRad="38100" dist="38100" dir="2700000" algn="tl">
                  <a:srgbClr val="FFFFFF"/>
                </a:outerShdw>
              </a:effectLst>
              <a:latin typeface="Comic Sans MS" charset="0"/>
              <a:ea typeface="굴림" charset="0"/>
              <a:cs typeface="굴림" charset="0"/>
            </a:endParaRPr>
          </a:p>
        </p:txBody>
      </p:sp>
      <p:sp>
        <p:nvSpPr>
          <p:cNvPr id="312389" name="Oval 69">
            <a:extLst>
              <a:ext uri="{FF2B5EF4-FFF2-40B4-BE49-F238E27FC236}">
                <a16:creationId xmlns:a16="http://schemas.microsoft.com/office/drawing/2014/main" id="{FA619AC7-374C-1042-9E3B-4D8C06AC7B5E}"/>
              </a:ext>
            </a:extLst>
          </p:cNvPr>
          <p:cNvSpPr>
            <a:spLocks noChangeArrowheads="1"/>
          </p:cNvSpPr>
          <p:nvPr/>
        </p:nvSpPr>
        <p:spPr bwMode="auto">
          <a:xfrm>
            <a:off x="6086475" y="1641475"/>
            <a:ext cx="3057525" cy="1169988"/>
          </a:xfrm>
          <a:prstGeom prst="ellipse">
            <a:avLst/>
          </a:prstGeom>
          <a:noFill/>
          <a:ln w="76200">
            <a:solidFill>
              <a:srgbClr val="E81034"/>
            </a:solidFill>
            <a:round/>
            <a:headEnd/>
            <a:tailEnd/>
          </a:ln>
          <a:effectLst>
            <a:outerShdw blurRad="63500" dist="71842" dir="2700000" algn="ctr" rotWithShape="0">
              <a:srgbClr val="000000">
                <a:alpha val="74998"/>
              </a:srgbClr>
            </a:outerShdw>
          </a:effectLst>
          <a:extLst>
            <a:ext uri="{909E8E84-426E-40dd-AFC4-6F175D3DCCD1}">
              <a14:hiddenFill xmlns="" xmlns:a14="http://schemas.microsoft.com/office/drawing/2010/main">
                <a:solidFill>
                  <a:schemeClr val="hlink"/>
                </a:solidFill>
              </a14:hiddenFill>
            </a:ext>
          </a:extLst>
        </p:spPr>
        <p:txBody>
          <a:bodyPr wrap="none" anchor="ctr"/>
          <a:lstStyle/>
          <a:p>
            <a:pPr>
              <a:defRPr/>
            </a:pPr>
            <a:endParaRPr lang="en-US">
              <a:latin typeface="Comic Sans MS" charset="0"/>
              <a:ea typeface="ＭＳ Ｐゴシック" charset="0"/>
            </a:endParaRPr>
          </a:p>
        </p:txBody>
      </p:sp>
      <p:sp>
        <p:nvSpPr>
          <p:cNvPr id="312390" name="Oval 70">
            <a:extLst>
              <a:ext uri="{FF2B5EF4-FFF2-40B4-BE49-F238E27FC236}">
                <a16:creationId xmlns:a16="http://schemas.microsoft.com/office/drawing/2014/main" id="{7CA38497-4E41-184C-B230-D29E7EF55930}"/>
              </a:ext>
            </a:extLst>
          </p:cNvPr>
          <p:cNvSpPr>
            <a:spLocks noChangeArrowheads="1"/>
          </p:cNvSpPr>
          <p:nvPr/>
        </p:nvSpPr>
        <p:spPr bwMode="auto">
          <a:xfrm>
            <a:off x="0" y="1654175"/>
            <a:ext cx="3057525" cy="1169988"/>
          </a:xfrm>
          <a:prstGeom prst="ellipse">
            <a:avLst/>
          </a:prstGeom>
          <a:noFill/>
          <a:ln w="76200">
            <a:solidFill>
              <a:srgbClr val="E81034"/>
            </a:solidFill>
            <a:round/>
            <a:headEnd/>
            <a:tailEnd/>
          </a:ln>
          <a:effectLst>
            <a:outerShdw blurRad="63500" dist="71842" dir="2700000" algn="ctr" rotWithShape="0">
              <a:srgbClr val="000000">
                <a:alpha val="74998"/>
              </a:srgbClr>
            </a:outerShdw>
          </a:effectLst>
          <a:extLst>
            <a:ext uri="{909E8E84-426E-40dd-AFC4-6F175D3DCCD1}">
              <a14:hiddenFill xmlns="" xmlns:a14="http://schemas.microsoft.com/office/drawing/2010/main">
                <a:solidFill>
                  <a:schemeClr val="hlink"/>
                </a:solidFill>
              </a14:hiddenFill>
            </a:ext>
          </a:extLst>
        </p:spPr>
        <p:txBody>
          <a:bodyPr wrap="none" anchor="ctr"/>
          <a:lstStyle/>
          <a:p>
            <a:pPr>
              <a:defRPr/>
            </a:pPr>
            <a:endParaRPr lang="en-US">
              <a:latin typeface="Comic Sans MS" charset="0"/>
              <a:ea typeface="ＭＳ Ｐゴシック" charset="0"/>
            </a:endParaRPr>
          </a:p>
        </p:txBody>
      </p:sp>
      <p:grpSp>
        <p:nvGrpSpPr>
          <p:cNvPr id="33844" name="Group 71">
            <a:extLst>
              <a:ext uri="{FF2B5EF4-FFF2-40B4-BE49-F238E27FC236}">
                <a16:creationId xmlns:a16="http://schemas.microsoft.com/office/drawing/2014/main" id="{5A00B851-BD20-B445-8C08-01A515C4AAFF}"/>
              </a:ext>
            </a:extLst>
          </p:cNvPr>
          <p:cNvGrpSpPr>
            <a:grpSpLocks/>
          </p:cNvGrpSpPr>
          <p:nvPr/>
        </p:nvGrpSpPr>
        <p:grpSpPr bwMode="auto">
          <a:xfrm>
            <a:off x="693738" y="992188"/>
            <a:ext cx="7705725" cy="525462"/>
            <a:chOff x="428" y="441"/>
            <a:chExt cx="4854" cy="331"/>
          </a:xfrm>
        </p:grpSpPr>
        <p:sp>
          <p:nvSpPr>
            <p:cNvPr id="312392" name="Rectangle 72">
              <a:extLst>
                <a:ext uri="{FF2B5EF4-FFF2-40B4-BE49-F238E27FC236}">
                  <a16:creationId xmlns:a16="http://schemas.microsoft.com/office/drawing/2014/main" id="{ED1D69AB-431A-A64E-AF1A-78F85A20D940}"/>
                </a:ext>
              </a:extLst>
            </p:cNvPr>
            <p:cNvSpPr>
              <a:spLocks noChangeArrowheads="1"/>
            </p:cNvSpPr>
            <p:nvPr/>
          </p:nvSpPr>
          <p:spPr bwMode="auto">
            <a:xfrm>
              <a:off x="4288" y="447"/>
              <a:ext cx="994" cy="325"/>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defRPr/>
              </a:pPr>
              <a:r>
                <a:rPr lang="ko-KR" altLang="en-US" sz="2800" b="1">
                  <a:solidFill>
                    <a:srgbClr val="FEF800"/>
                  </a:solidFill>
                  <a:latin typeface="Lucida Handwriting" charset="0"/>
                  <a:ea typeface="굴림" charset="0"/>
                  <a:cs typeface="굴림" charset="0"/>
                </a:rPr>
                <a:t>신약성경</a:t>
              </a:r>
              <a:endParaRPr lang="en-US" altLang="ko-KR" sz="2800" b="1">
                <a:solidFill>
                  <a:srgbClr val="FEF800"/>
                </a:solidFill>
                <a:latin typeface="Lucida Handwriting" charset="0"/>
                <a:ea typeface="굴림" charset="0"/>
                <a:cs typeface="굴림" charset="0"/>
              </a:endParaRPr>
            </a:p>
          </p:txBody>
        </p:sp>
        <p:sp>
          <p:nvSpPr>
            <p:cNvPr id="312393" name="Rectangle 73">
              <a:extLst>
                <a:ext uri="{FF2B5EF4-FFF2-40B4-BE49-F238E27FC236}">
                  <a16:creationId xmlns:a16="http://schemas.microsoft.com/office/drawing/2014/main" id="{5412E6CD-F86D-7E48-A917-7B58152629E4}"/>
                </a:ext>
              </a:extLst>
            </p:cNvPr>
            <p:cNvSpPr>
              <a:spLocks noChangeArrowheads="1"/>
            </p:cNvSpPr>
            <p:nvPr/>
          </p:nvSpPr>
          <p:spPr bwMode="auto">
            <a:xfrm>
              <a:off x="428" y="441"/>
              <a:ext cx="1056" cy="325"/>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defRPr/>
              </a:pPr>
              <a:r>
                <a:rPr lang="ko-KR" altLang="en-US" sz="2800" b="1">
                  <a:solidFill>
                    <a:srgbClr val="2F6AFD"/>
                  </a:solidFill>
                  <a:latin typeface="Lucida Handwriting" charset="0"/>
                  <a:ea typeface="굴림" charset="0"/>
                  <a:cs typeface="굴림" charset="0"/>
                </a:rPr>
                <a:t> </a:t>
              </a:r>
              <a:r>
                <a:rPr lang="ko-KR" altLang="en-US" sz="2800" b="1">
                  <a:solidFill>
                    <a:srgbClr val="FEF800"/>
                  </a:solidFill>
                  <a:latin typeface="Lucida Handwriting" charset="0"/>
                  <a:ea typeface="굴림" charset="0"/>
                  <a:cs typeface="굴림" charset="0"/>
                </a:rPr>
                <a:t>구약성경</a:t>
              </a:r>
              <a:endParaRPr lang="en-US" altLang="ko-KR" sz="2800" b="1">
                <a:solidFill>
                  <a:srgbClr val="FEF800"/>
                </a:solidFill>
                <a:latin typeface="Lucida Handwriting" charset="0"/>
                <a:ea typeface="굴림" charset="0"/>
                <a:cs typeface="굴림" charset="0"/>
              </a:endParaRPr>
            </a:p>
          </p:txBody>
        </p:sp>
      </p:grpSp>
    </p:spTree>
  </p:cSld>
  <p:clrMapOvr>
    <a:masterClrMapping/>
  </p:clrMapOvr>
  <p:transition spd="med">
    <p:wheel spokes="0"/>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a:extLst>
              <a:ext uri="{FF2B5EF4-FFF2-40B4-BE49-F238E27FC236}">
                <a16:creationId xmlns:a16="http://schemas.microsoft.com/office/drawing/2014/main" id="{C8630FDD-3BE3-2F42-977B-23F05916B2D3}"/>
              </a:ext>
            </a:extLst>
          </p:cNvPr>
          <p:cNvSpPr>
            <a:spLocks noChangeArrowheads="1"/>
          </p:cNvSpPr>
          <p:nvPr/>
        </p:nvSpPr>
        <p:spPr bwMode="auto">
          <a:xfrm>
            <a:off x="3162300" y="303213"/>
            <a:ext cx="287338" cy="301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10275" name="Rectangle 3">
            <a:extLst>
              <a:ext uri="{FF2B5EF4-FFF2-40B4-BE49-F238E27FC236}">
                <a16:creationId xmlns:a16="http://schemas.microsoft.com/office/drawing/2014/main" id="{AB5EC449-F3F2-A146-88CB-6DE94F6B54DE}"/>
              </a:ext>
            </a:extLst>
          </p:cNvPr>
          <p:cNvSpPr>
            <a:spLocks noChangeArrowheads="1"/>
          </p:cNvSpPr>
          <p:nvPr/>
        </p:nvSpPr>
        <p:spPr bwMode="auto">
          <a:xfrm>
            <a:off x="3163888" y="628650"/>
            <a:ext cx="317500" cy="301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10276" name="Rectangle 4">
            <a:extLst>
              <a:ext uri="{FF2B5EF4-FFF2-40B4-BE49-F238E27FC236}">
                <a16:creationId xmlns:a16="http://schemas.microsoft.com/office/drawing/2014/main" id="{E3440D58-EFCD-2A48-AA26-9295E0DC9F9E}"/>
              </a:ext>
            </a:extLst>
          </p:cNvPr>
          <p:cNvSpPr>
            <a:spLocks noChangeArrowheads="1"/>
          </p:cNvSpPr>
          <p:nvPr/>
        </p:nvSpPr>
        <p:spPr bwMode="auto">
          <a:xfrm>
            <a:off x="3159125" y="1012825"/>
            <a:ext cx="304800" cy="301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10277" name="Rectangle 5">
            <a:extLst>
              <a:ext uri="{FF2B5EF4-FFF2-40B4-BE49-F238E27FC236}">
                <a16:creationId xmlns:a16="http://schemas.microsoft.com/office/drawing/2014/main" id="{018C792A-3880-7146-B2B3-7DB5B08383CB}"/>
              </a:ext>
            </a:extLst>
          </p:cNvPr>
          <p:cNvSpPr>
            <a:spLocks noChangeArrowheads="1"/>
          </p:cNvSpPr>
          <p:nvPr/>
        </p:nvSpPr>
        <p:spPr bwMode="auto">
          <a:xfrm>
            <a:off x="114300" y="93980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10278" name="Rectangle 6">
            <a:extLst>
              <a:ext uri="{FF2B5EF4-FFF2-40B4-BE49-F238E27FC236}">
                <a16:creationId xmlns:a16="http://schemas.microsoft.com/office/drawing/2014/main" id="{08AA83C9-B8D8-3E43-A007-75AA43EB24E7}"/>
              </a:ext>
            </a:extLst>
          </p:cNvPr>
          <p:cNvSpPr>
            <a:spLocks noChangeArrowheads="1"/>
          </p:cNvSpPr>
          <p:nvPr/>
        </p:nvSpPr>
        <p:spPr bwMode="auto">
          <a:xfrm>
            <a:off x="5930900" y="93980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10279" name="Rectangle 7">
            <a:extLst>
              <a:ext uri="{FF2B5EF4-FFF2-40B4-BE49-F238E27FC236}">
                <a16:creationId xmlns:a16="http://schemas.microsoft.com/office/drawing/2014/main" id="{2A9A2F30-135A-8E41-9178-8046BCDBA48F}"/>
              </a:ext>
            </a:extLst>
          </p:cNvPr>
          <p:cNvSpPr>
            <a:spLocks noChangeArrowheads="1"/>
          </p:cNvSpPr>
          <p:nvPr/>
        </p:nvSpPr>
        <p:spPr bwMode="auto">
          <a:xfrm>
            <a:off x="-101600" y="175260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10280" name="Rectangle 8">
            <a:extLst>
              <a:ext uri="{FF2B5EF4-FFF2-40B4-BE49-F238E27FC236}">
                <a16:creationId xmlns:a16="http://schemas.microsoft.com/office/drawing/2014/main" id="{42E66FE2-6AAB-AB4A-BBB0-BE82A6AB6756}"/>
              </a:ext>
            </a:extLst>
          </p:cNvPr>
          <p:cNvSpPr>
            <a:spLocks noChangeArrowheads="1"/>
          </p:cNvSpPr>
          <p:nvPr/>
        </p:nvSpPr>
        <p:spPr bwMode="auto">
          <a:xfrm>
            <a:off x="5934075" y="1762125"/>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10281" name="Rectangle 9">
            <a:extLst>
              <a:ext uri="{FF2B5EF4-FFF2-40B4-BE49-F238E27FC236}">
                <a16:creationId xmlns:a16="http://schemas.microsoft.com/office/drawing/2014/main" id="{CAB1E841-0813-EA4E-8CD7-A45230D79345}"/>
              </a:ext>
            </a:extLst>
          </p:cNvPr>
          <p:cNvSpPr>
            <a:spLocks noChangeArrowheads="1"/>
          </p:cNvSpPr>
          <p:nvPr/>
        </p:nvSpPr>
        <p:spPr bwMode="auto">
          <a:xfrm>
            <a:off x="6397625" y="231775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10282" name="Rectangle 10">
            <a:extLst>
              <a:ext uri="{FF2B5EF4-FFF2-40B4-BE49-F238E27FC236}">
                <a16:creationId xmlns:a16="http://schemas.microsoft.com/office/drawing/2014/main" id="{D6D3BE36-1C5C-C245-BA64-41DA1A181312}"/>
              </a:ext>
            </a:extLst>
          </p:cNvPr>
          <p:cNvSpPr>
            <a:spLocks noChangeArrowheads="1"/>
          </p:cNvSpPr>
          <p:nvPr/>
        </p:nvSpPr>
        <p:spPr bwMode="auto">
          <a:xfrm>
            <a:off x="50800" y="2357438"/>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10283" name="Rectangle 11">
            <a:extLst>
              <a:ext uri="{FF2B5EF4-FFF2-40B4-BE49-F238E27FC236}">
                <a16:creationId xmlns:a16="http://schemas.microsoft.com/office/drawing/2014/main" id="{B88B91AC-FC8E-B748-AA35-DFC012FCB0B5}"/>
              </a:ext>
            </a:extLst>
          </p:cNvPr>
          <p:cNvSpPr>
            <a:spLocks noChangeArrowheads="1"/>
          </p:cNvSpPr>
          <p:nvPr/>
        </p:nvSpPr>
        <p:spPr bwMode="auto">
          <a:xfrm>
            <a:off x="6205538" y="3141663"/>
            <a:ext cx="817562" cy="363537"/>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800" b="1">
              <a:solidFill>
                <a:srgbClr val="FFFF00"/>
              </a:solidFill>
              <a:latin typeface="Times" charset="0"/>
              <a:ea typeface="굴림" charset="0"/>
              <a:cs typeface="굴림" charset="0"/>
            </a:endParaRPr>
          </a:p>
        </p:txBody>
      </p:sp>
      <p:sp>
        <p:nvSpPr>
          <p:cNvPr id="310284" name="Rectangle 12">
            <a:extLst>
              <a:ext uri="{FF2B5EF4-FFF2-40B4-BE49-F238E27FC236}">
                <a16:creationId xmlns:a16="http://schemas.microsoft.com/office/drawing/2014/main" id="{834450D1-82D1-6245-A2A0-26F4093C0298}"/>
              </a:ext>
            </a:extLst>
          </p:cNvPr>
          <p:cNvSpPr>
            <a:spLocks noChangeArrowheads="1"/>
          </p:cNvSpPr>
          <p:nvPr/>
        </p:nvSpPr>
        <p:spPr bwMode="auto">
          <a:xfrm>
            <a:off x="-346075" y="3148013"/>
            <a:ext cx="817563" cy="363537"/>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800" b="1">
              <a:solidFill>
                <a:srgbClr val="FFFF00"/>
              </a:solidFill>
              <a:latin typeface="Times" charset="0"/>
              <a:ea typeface="굴림" charset="0"/>
              <a:cs typeface="굴림" charset="0"/>
            </a:endParaRPr>
          </a:p>
        </p:txBody>
      </p:sp>
      <p:sp>
        <p:nvSpPr>
          <p:cNvPr id="310285" name="Line 13">
            <a:extLst>
              <a:ext uri="{FF2B5EF4-FFF2-40B4-BE49-F238E27FC236}">
                <a16:creationId xmlns:a16="http://schemas.microsoft.com/office/drawing/2014/main" id="{B63FD0EB-F626-0341-BB3D-CC017F3633A4}"/>
              </a:ext>
            </a:extLst>
          </p:cNvPr>
          <p:cNvSpPr>
            <a:spLocks noChangeShapeType="1"/>
          </p:cNvSpPr>
          <p:nvPr/>
        </p:nvSpPr>
        <p:spPr bwMode="auto">
          <a:xfrm flipV="1">
            <a:off x="5827713" y="5232400"/>
            <a:ext cx="1022350" cy="190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10286" name="Line 14">
            <a:extLst>
              <a:ext uri="{FF2B5EF4-FFF2-40B4-BE49-F238E27FC236}">
                <a16:creationId xmlns:a16="http://schemas.microsoft.com/office/drawing/2014/main" id="{8BFAE4BB-62D3-B743-BD08-A5D4E0C8B011}"/>
              </a:ext>
            </a:extLst>
          </p:cNvPr>
          <p:cNvSpPr>
            <a:spLocks noChangeShapeType="1"/>
          </p:cNvSpPr>
          <p:nvPr/>
        </p:nvSpPr>
        <p:spPr bwMode="auto">
          <a:xfrm>
            <a:off x="2133600" y="5108575"/>
            <a:ext cx="1541463" cy="112713"/>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10287" name="Line 15">
            <a:extLst>
              <a:ext uri="{FF2B5EF4-FFF2-40B4-BE49-F238E27FC236}">
                <a16:creationId xmlns:a16="http://schemas.microsoft.com/office/drawing/2014/main" id="{5CA64BB9-F973-4647-8740-93F0B1B999E9}"/>
              </a:ext>
            </a:extLst>
          </p:cNvPr>
          <p:cNvSpPr>
            <a:spLocks noChangeShapeType="1"/>
          </p:cNvSpPr>
          <p:nvPr/>
        </p:nvSpPr>
        <p:spPr bwMode="auto">
          <a:xfrm>
            <a:off x="2390775" y="4222750"/>
            <a:ext cx="1419225" cy="7683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10288" name="Line 16">
            <a:extLst>
              <a:ext uri="{FF2B5EF4-FFF2-40B4-BE49-F238E27FC236}">
                <a16:creationId xmlns:a16="http://schemas.microsoft.com/office/drawing/2014/main" id="{477F19D4-DC7A-EA43-8254-3850C2C994EC}"/>
              </a:ext>
            </a:extLst>
          </p:cNvPr>
          <p:cNvSpPr>
            <a:spLocks noChangeShapeType="1"/>
          </p:cNvSpPr>
          <p:nvPr/>
        </p:nvSpPr>
        <p:spPr bwMode="auto">
          <a:xfrm>
            <a:off x="3063875" y="3368675"/>
            <a:ext cx="923925" cy="1266825"/>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10289" name="Line 17">
            <a:extLst>
              <a:ext uri="{FF2B5EF4-FFF2-40B4-BE49-F238E27FC236}">
                <a16:creationId xmlns:a16="http://schemas.microsoft.com/office/drawing/2014/main" id="{56B93441-55E0-8E43-9CBA-F9DD85133291}"/>
              </a:ext>
            </a:extLst>
          </p:cNvPr>
          <p:cNvSpPr>
            <a:spLocks noChangeShapeType="1"/>
          </p:cNvSpPr>
          <p:nvPr/>
        </p:nvSpPr>
        <p:spPr bwMode="auto">
          <a:xfrm rot="578684">
            <a:off x="4117975" y="2870200"/>
            <a:ext cx="442913" cy="16700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10290" name="Line 18">
            <a:extLst>
              <a:ext uri="{FF2B5EF4-FFF2-40B4-BE49-F238E27FC236}">
                <a16:creationId xmlns:a16="http://schemas.microsoft.com/office/drawing/2014/main" id="{450280CC-2CCA-9D4F-96B6-BB445B69D204}"/>
              </a:ext>
            </a:extLst>
          </p:cNvPr>
          <p:cNvSpPr>
            <a:spLocks noChangeShapeType="1"/>
          </p:cNvSpPr>
          <p:nvPr/>
        </p:nvSpPr>
        <p:spPr bwMode="auto">
          <a:xfrm flipH="1">
            <a:off x="4886325" y="3287713"/>
            <a:ext cx="938213" cy="1389062"/>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10291" name="Line 19">
            <a:extLst>
              <a:ext uri="{FF2B5EF4-FFF2-40B4-BE49-F238E27FC236}">
                <a16:creationId xmlns:a16="http://schemas.microsoft.com/office/drawing/2014/main" id="{0961EFCA-7626-0D42-BE0C-F7817B7EF089}"/>
              </a:ext>
            </a:extLst>
          </p:cNvPr>
          <p:cNvSpPr>
            <a:spLocks noChangeShapeType="1"/>
          </p:cNvSpPr>
          <p:nvPr/>
        </p:nvSpPr>
        <p:spPr bwMode="auto">
          <a:xfrm flipH="1">
            <a:off x="5097463" y="3825875"/>
            <a:ext cx="1265237" cy="992188"/>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10292" name="Line 20">
            <a:extLst>
              <a:ext uri="{FF2B5EF4-FFF2-40B4-BE49-F238E27FC236}">
                <a16:creationId xmlns:a16="http://schemas.microsoft.com/office/drawing/2014/main" id="{73B072C4-2791-6F43-834B-F6558AE78797}"/>
              </a:ext>
            </a:extLst>
          </p:cNvPr>
          <p:cNvSpPr>
            <a:spLocks noChangeShapeType="1"/>
          </p:cNvSpPr>
          <p:nvPr/>
        </p:nvSpPr>
        <p:spPr bwMode="auto">
          <a:xfrm flipV="1">
            <a:off x="5181600" y="4676775"/>
            <a:ext cx="1614488" cy="41910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nvGrpSpPr>
          <p:cNvPr id="34836" name="Group 21">
            <a:extLst>
              <a:ext uri="{FF2B5EF4-FFF2-40B4-BE49-F238E27FC236}">
                <a16:creationId xmlns:a16="http://schemas.microsoft.com/office/drawing/2014/main" id="{BE3A77DA-C958-1C46-BCA1-AB63F1F66201}"/>
              </a:ext>
            </a:extLst>
          </p:cNvPr>
          <p:cNvGrpSpPr>
            <a:grpSpLocks/>
          </p:cNvGrpSpPr>
          <p:nvPr/>
        </p:nvGrpSpPr>
        <p:grpSpPr bwMode="auto">
          <a:xfrm>
            <a:off x="2173288" y="2455863"/>
            <a:ext cx="5364162" cy="2867025"/>
            <a:chOff x="1369" y="1547"/>
            <a:chExt cx="3379" cy="1806"/>
          </a:xfrm>
        </p:grpSpPr>
        <p:sp>
          <p:nvSpPr>
            <p:cNvPr id="310294" name="Rectangle 22">
              <a:extLst>
                <a:ext uri="{FF2B5EF4-FFF2-40B4-BE49-F238E27FC236}">
                  <a16:creationId xmlns:a16="http://schemas.microsoft.com/office/drawing/2014/main" id="{A7BACE10-F1F0-A445-ADC6-583CD5A7E452}"/>
                </a:ext>
              </a:extLst>
            </p:cNvPr>
            <p:cNvSpPr>
              <a:spLocks noChangeArrowheads="1"/>
            </p:cNvSpPr>
            <p:nvPr/>
          </p:nvSpPr>
          <p:spPr bwMode="auto">
            <a:xfrm rot="5246759">
              <a:off x="2191" y="2388"/>
              <a:ext cx="1290"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선지서</a:t>
              </a:r>
              <a:endParaRPr lang="ko-KR" altLang="en-US" sz="1800" b="1">
                <a:solidFill>
                  <a:srgbClr val="FFFF00"/>
                </a:solidFill>
                <a:latin typeface="Helvetica BlackOblique" charset="0"/>
                <a:ea typeface="굴림" charset="0"/>
                <a:cs typeface="굴림" charset="0"/>
              </a:endParaRPr>
            </a:p>
          </p:txBody>
        </p:sp>
        <p:sp>
          <p:nvSpPr>
            <p:cNvPr id="310295" name="Rectangle 23">
              <a:extLst>
                <a:ext uri="{FF2B5EF4-FFF2-40B4-BE49-F238E27FC236}">
                  <a16:creationId xmlns:a16="http://schemas.microsoft.com/office/drawing/2014/main" id="{19B4B2A9-AA06-AA40-AC76-4BCE636E5351}"/>
                </a:ext>
              </a:extLst>
            </p:cNvPr>
            <p:cNvSpPr>
              <a:spLocks noChangeArrowheads="1"/>
            </p:cNvSpPr>
            <p:nvPr/>
          </p:nvSpPr>
          <p:spPr bwMode="auto">
            <a:xfrm>
              <a:off x="3422" y="3143"/>
              <a:ext cx="1326" cy="21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600" b="1">
                  <a:solidFill>
                    <a:schemeClr val="hlink"/>
                  </a:solidFill>
                  <a:latin typeface="Helvetica BlackOblique" charset="0"/>
                  <a:ea typeface="굴림" charset="0"/>
                  <a:cs typeface="굴림" charset="0"/>
                </a:rPr>
                <a:t>             계시록</a:t>
              </a:r>
              <a:endParaRPr lang="ko-KR" altLang="en-US" sz="1600" b="1">
                <a:solidFill>
                  <a:srgbClr val="FFFF00"/>
                </a:solidFill>
                <a:latin typeface="Helvetica BlackOblique" charset="0"/>
                <a:ea typeface="굴림" charset="0"/>
                <a:cs typeface="굴림" charset="0"/>
              </a:endParaRPr>
            </a:p>
          </p:txBody>
        </p:sp>
        <p:sp>
          <p:nvSpPr>
            <p:cNvPr id="310296" name="Rectangle 24">
              <a:extLst>
                <a:ext uri="{FF2B5EF4-FFF2-40B4-BE49-F238E27FC236}">
                  <a16:creationId xmlns:a16="http://schemas.microsoft.com/office/drawing/2014/main" id="{E407F7FB-E3FA-0D40-B7AC-579CFA49AB41}"/>
                </a:ext>
              </a:extLst>
            </p:cNvPr>
            <p:cNvSpPr>
              <a:spLocks noChangeArrowheads="1"/>
            </p:cNvSpPr>
            <p:nvPr/>
          </p:nvSpPr>
          <p:spPr bwMode="auto">
            <a:xfrm rot="3267768">
              <a:off x="1818" y="2522"/>
              <a:ext cx="1118"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시가서</a:t>
              </a:r>
              <a:endParaRPr lang="ko-KR" altLang="en-US" sz="1800" b="1">
                <a:solidFill>
                  <a:srgbClr val="FFFF00"/>
                </a:solidFill>
                <a:latin typeface="Helvetica BlackOblique" charset="0"/>
                <a:ea typeface="굴림" charset="0"/>
                <a:cs typeface="굴림" charset="0"/>
              </a:endParaRPr>
            </a:p>
          </p:txBody>
        </p:sp>
        <p:sp>
          <p:nvSpPr>
            <p:cNvPr id="310297" name="Rectangle 25">
              <a:extLst>
                <a:ext uri="{FF2B5EF4-FFF2-40B4-BE49-F238E27FC236}">
                  <a16:creationId xmlns:a16="http://schemas.microsoft.com/office/drawing/2014/main" id="{35924F44-93CF-BF49-96D8-08CF722AF075}"/>
                </a:ext>
              </a:extLst>
            </p:cNvPr>
            <p:cNvSpPr>
              <a:spLocks noChangeArrowheads="1"/>
            </p:cNvSpPr>
            <p:nvPr/>
          </p:nvSpPr>
          <p:spPr bwMode="auto">
            <a:xfrm rot="20643327">
              <a:off x="3426" y="2833"/>
              <a:ext cx="902"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chemeClr val="hlink"/>
                  </a:solidFill>
                  <a:latin typeface="Helvetica BlackOblique" charset="0"/>
                  <a:ea typeface="굴림" charset="0"/>
                  <a:cs typeface="굴림" charset="0"/>
                </a:rPr>
                <a:t>        서신서</a:t>
              </a:r>
              <a:endParaRPr lang="ko-KR" altLang="en-US" sz="1800" b="1">
                <a:solidFill>
                  <a:srgbClr val="FFFF00"/>
                </a:solidFill>
                <a:latin typeface="Helvetica BlackOblique" charset="0"/>
                <a:ea typeface="굴림" charset="0"/>
                <a:cs typeface="굴림" charset="0"/>
              </a:endParaRPr>
            </a:p>
          </p:txBody>
        </p:sp>
        <p:sp>
          <p:nvSpPr>
            <p:cNvPr id="310298" name="Rectangle 26">
              <a:extLst>
                <a:ext uri="{FF2B5EF4-FFF2-40B4-BE49-F238E27FC236}">
                  <a16:creationId xmlns:a16="http://schemas.microsoft.com/office/drawing/2014/main" id="{14300609-78F9-7146-832A-3F7BD63ACA64}"/>
                </a:ext>
              </a:extLst>
            </p:cNvPr>
            <p:cNvSpPr>
              <a:spLocks noChangeArrowheads="1"/>
            </p:cNvSpPr>
            <p:nvPr/>
          </p:nvSpPr>
          <p:spPr bwMode="auto">
            <a:xfrm rot="19276533">
              <a:off x="3330" y="2403"/>
              <a:ext cx="816" cy="229"/>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chemeClr val="hlink"/>
                  </a:solidFill>
                  <a:latin typeface="Helvetica BlackOblique" charset="0"/>
                  <a:ea typeface="굴림" charset="0"/>
                  <a:cs typeface="굴림" charset="0"/>
                </a:rPr>
                <a:t>  사도행전</a:t>
              </a:r>
              <a:endParaRPr lang="ko-KR" altLang="en-US" sz="1800" b="1">
                <a:solidFill>
                  <a:srgbClr val="FFFF00"/>
                </a:solidFill>
                <a:latin typeface="Helvetica BlackOblique" charset="0"/>
                <a:ea typeface="굴림" charset="0"/>
                <a:cs typeface="굴림" charset="0"/>
              </a:endParaRPr>
            </a:p>
          </p:txBody>
        </p:sp>
        <p:sp>
          <p:nvSpPr>
            <p:cNvPr id="310299" name="Rectangle 27">
              <a:extLst>
                <a:ext uri="{FF2B5EF4-FFF2-40B4-BE49-F238E27FC236}">
                  <a16:creationId xmlns:a16="http://schemas.microsoft.com/office/drawing/2014/main" id="{A393A515-E42C-DF40-9084-C21C703E1481}"/>
                </a:ext>
              </a:extLst>
            </p:cNvPr>
            <p:cNvSpPr>
              <a:spLocks noChangeArrowheads="1"/>
            </p:cNvSpPr>
            <p:nvPr/>
          </p:nvSpPr>
          <p:spPr bwMode="auto">
            <a:xfrm rot="1755647">
              <a:off x="1460" y="2753"/>
              <a:ext cx="1190" cy="229"/>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역사서</a:t>
              </a:r>
              <a:endParaRPr lang="ko-KR" altLang="en-US" sz="1800" b="1">
                <a:solidFill>
                  <a:srgbClr val="FFFF00"/>
                </a:solidFill>
                <a:latin typeface="Helvetica BlackOblique" charset="0"/>
                <a:ea typeface="굴림" charset="0"/>
                <a:cs typeface="굴림" charset="0"/>
              </a:endParaRPr>
            </a:p>
          </p:txBody>
        </p:sp>
        <p:sp>
          <p:nvSpPr>
            <p:cNvPr id="310300" name="Rectangle 28">
              <a:extLst>
                <a:ext uri="{FF2B5EF4-FFF2-40B4-BE49-F238E27FC236}">
                  <a16:creationId xmlns:a16="http://schemas.microsoft.com/office/drawing/2014/main" id="{84530D7A-8296-E547-AD4C-F6A833418C54}"/>
                </a:ext>
              </a:extLst>
            </p:cNvPr>
            <p:cNvSpPr>
              <a:spLocks noChangeArrowheads="1"/>
            </p:cNvSpPr>
            <p:nvPr/>
          </p:nvSpPr>
          <p:spPr bwMode="auto">
            <a:xfrm rot="240000">
              <a:off x="1369" y="3047"/>
              <a:ext cx="729"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율법서</a:t>
              </a:r>
              <a:endParaRPr lang="ko-KR" altLang="en-US" sz="1800" b="1">
                <a:solidFill>
                  <a:srgbClr val="FFFF00"/>
                </a:solidFill>
                <a:latin typeface="Helvetica BlackOblique" charset="0"/>
                <a:ea typeface="굴림" charset="0"/>
                <a:cs typeface="굴림" charset="0"/>
              </a:endParaRPr>
            </a:p>
          </p:txBody>
        </p:sp>
        <p:sp>
          <p:nvSpPr>
            <p:cNvPr id="310301" name="Rectangle 29">
              <a:extLst>
                <a:ext uri="{FF2B5EF4-FFF2-40B4-BE49-F238E27FC236}">
                  <a16:creationId xmlns:a16="http://schemas.microsoft.com/office/drawing/2014/main" id="{CB81EB55-5E2B-DF44-893A-F9F50C0C17A1}"/>
                </a:ext>
              </a:extLst>
            </p:cNvPr>
            <p:cNvSpPr>
              <a:spLocks noChangeArrowheads="1"/>
            </p:cNvSpPr>
            <p:nvPr/>
          </p:nvSpPr>
          <p:spPr bwMode="auto">
            <a:xfrm rot="18254599">
              <a:off x="2907" y="2044"/>
              <a:ext cx="1222"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chemeClr val="hlink"/>
                  </a:solidFill>
                  <a:latin typeface="Helvetica BlackOblique" charset="0"/>
                  <a:ea typeface="굴림" charset="0"/>
                  <a:cs typeface="굴림" charset="0"/>
                </a:rPr>
                <a:t>      복음서</a:t>
              </a:r>
              <a:endParaRPr lang="ko-KR" altLang="en-US" sz="1800" b="1">
                <a:solidFill>
                  <a:srgbClr val="FFFF00"/>
                </a:solidFill>
                <a:latin typeface="Helvetica BlackOblique" charset="0"/>
                <a:ea typeface="굴림" charset="0"/>
                <a:cs typeface="굴림" charset="0"/>
              </a:endParaRPr>
            </a:p>
          </p:txBody>
        </p:sp>
      </p:grpSp>
      <p:sp>
        <p:nvSpPr>
          <p:cNvPr id="310302" name="Line 30">
            <a:extLst>
              <a:ext uri="{FF2B5EF4-FFF2-40B4-BE49-F238E27FC236}">
                <a16:creationId xmlns:a16="http://schemas.microsoft.com/office/drawing/2014/main" id="{FB751E89-DAAC-394E-BF9F-409BC53F4CB6}"/>
              </a:ext>
            </a:extLst>
          </p:cNvPr>
          <p:cNvSpPr>
            <a:spLocks noChangeShapeType="1"/>
          </p:cNvSpPr>
          <p:nvPr/>
        </p:nvSpPr>
        <p:spPr bwMode="auto">
          <a:xfrm>
            <a:off x="7593013" y="4424363"/>
            <a:ext cx="969962"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10304" name="Rectangle 32">
            <a:extLst>
              <a:ext uri="{FF2B5EF4-FFF2-40B4-BE49-F238E27FC236}">
                <a16:creationId xmlns:a16="http://schemas.microsoft.com/office/drawing/2014/main" id="{4FD83919-E94F-EE40-BA46-1403D2DB831D}"/>
              </a:ext>
            </a:extLst>
          </p:cNvPr>
          <p:cNvSpPr>
            <a:spLocks noChangeArrowheads="1"/>
          </p:cNvSpPr>
          <p:nvPr/>
        </p:nvSpPr>
        <p:spPr bwMode="auto">
          <a:xfrm>
            <a:off x="4322763" y="5540375"/>
            <a:ext cx="2333625" cy="698500"/>
          </a:xfrm>
          <a:prstGeom prst="rect">
            <a:avLst/>
          </a:prstGeom>
          <a:noFill/>
          <a:ln>
            <a:noFill/>
          </a:ln>
          <a:effectLst>
            <a:outerShdw blurRad="63500" dist="63500" dir="3187806"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defRPr/>
            </a:pPr>
            <a:r>
              <a:rPr lang="en-US" altLang="ko-KR" sz="2000" b="1">
                <a:solidFill>
                  <a:srgbClr val="2F6AFD"/>
                </a:solidFill>
                <a:latin typeface="Lucida Handwriting" charset="0"/>
                <a:ea typeface="굴림" charset="0"/>
                <a:cs typeface="굴림" charset="0"/>
              </a:rPr>
              <a:t>2</a:t>
            </a:r>
            <a:r>
              <a:rPr lang="ko-KR" altLang="en-US" sz="2000" b="1">
                <a:solidFill>
                  <a:srgbClr val="2F6AFD"/>
                </a:solidFill>
                <a:latin typeface="Lucida Handwriting" charset="0"/>
                <a:ea typeface="굴림" charset="0"/>
                <a:cs typeface="굴림" charset="0"/>
              </a:rPr>
              <a:t>대의  망원경</a:t>
            </a:r>
            <a:endParaRPr lang="ko-KR" altLang="en-US" sz="2000" b="1" u="sng">
              <a:solidFill>
                <a:srgbClr val="2F6AFD"/>
              </a:solidFill>
              <a:latin typeface="Lucida Handwriting" charset="0"/>
              <a:ea typeface="굴림" charset="0"/>
              <a:cs typeface="굴림" charset="0"/>
            </a:endParaRPr>
          </a:p>
          <a:p>
            <a:pPr algn="l">
              <a:defRPr/>
            </a:pPr>
            <a:r>
              <a:rPr lang="en-US" altLang="ko-KR" sz="2000" b="1">
                <a:solidFill>
                  <a:srgbClr val="2F6AFD"/>
                </a:solidFill>
                <a:latin typeface="Lucida Handwriting" charset="0"/>
                <a:ea typeface="굴림" charset="0"/>
                <a:cs typeface="굴림" charset="0"/>
              </a:rPr>
              <a:t>1</a:t>
            </a:r>
            <a:r>
              <a:rPr lang="ko-KR" altLang="en-US" sz="2000" b="1">
                <a:solidFill>
                  <a:srgbClr val="2F6AFD"/>
                </a:solidFill>
                <a:latin typeface="Lucida Handwriting" charset="0"/>
                <a:ea typeface="굴림" charset="0"/>
                <a:cs typeface="굴림" charset="0"/>
              </a:rPr>
              <a:t>대의  현미경</a:t>
            </a:r>
            <a:endParaRPr lang="ko-KR" altLang="en-US" sz="2000" b="1" u="sng">
              <a:solidFill>
                <a:srgbClr val="2F6AFD"/>
              </a:solidFill>
              <a:latin typeface="Lucida Handwriting" charset="0"/>
              <a:ea typeface="굴림" charset="0"/>
              <a:cs typeface="굴림" charset="0"/>
            </a:endParaRPr>
          </a:p>
        </p:txBody>
      </p:sp>
      <p:sp>
        <p:nvSpPr>
          <p:cNvPr id="310305" name="Rectangle 33">
            <a:extLst>
              <a:ext uri="{FF2B5EF4-FFF2-40B4-BE49-F238E27FC236}">
                <a16:creationId xmlns:a16="http://schemas.microsoft.com/office/drawing/2014/main" id="{A30F80B9-9888-F340-9597-4F942539F843}"/>
              </a:ext>
            </a:extLst>
          </p:cNvPr>
          <p:cNvSpPr>
            <a:spLocks noChangeArrowheads="1"/>
          </p:cNvSpPr>
          <p:nvPr/>
        </p:nvSpPr>
        <p:spPr bwMode="auto">
          <a:xfrm>
            <a:off x="1597025" y="5768975"/>
            <a:ext cx="2420938" cy="4540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400" b="1">
                <a:solidFill>
                  <a:srgbClr val="2F6AFD"/>
                </a:solidFill>
                <a:latin typeface="Lucida Handwriting" charset="0"/>
                <a:ea typeface="굴림" charset="0"/>
                <a:cs typeface="굴림" charset="0"/>
              </a:rPr>
              <a:t>현미경</a:t>
            </a:r>
          </a:p>
        </p:txBody>
      </p:sp>
      <p:sp>
        <p:nvSpPr>
          <p:cNvPr id="310306" name="Line 34">
            <a:extLst>
              <a:ext uri="{FF2B5EF4-FFF2-40B4-BE49-F238E27FC236}">
                <a16:creationId xmlns:a16="http://schemas.microsoft.com/office/drawing/2014/main" id="{F04A7DCD-6C1E-FB46-B34E-FC46C76AFF4C}"/>
              </a:ext>
            </a:extLst>
          </p:cNvPr>
          <p:cNvSpPr>
            <a:spLocks noChangeShapeType="1"/>
          </p:cNvSpPr>
          <p:nvPr/>
        </p:nvSpPr>
        <p:spPr bwMode="auto">
          <a:xfrm>
            <a:off x="671513" y="3311525"/>
            <a:ext cx="969962"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10307" name="Rectangle 35">
            <a:extLst>
              <a:ext uri="{FF2B5EF4-FFF2-40B4-BE49-F238E27FC236}">
                <a16:creationId xmlns:a16="http://schemas.microsoft.com/office/drawing/2014/main" id="{E2E5CFE1-6758-4E49-996F-64CD1B346105}"/>
              </a:ext>
            </a:extLst>
          </p:cNvPr>
          <p:cNvSpPr>
            <a:spLocks noChangeArrowheads="1"/>
          </p:cNvSpPr>
          <p:nvPr/>
        </p:nvSpPr>
        <p:spPr bwMode="auto">
          <a:xfrm>
            <a:off x="3421063" y="169863"/>
            <a:ext cx="1633537" cy="393700"/>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000" b="1">
                <a:solidFill>
                  <a:srgbClr val="FFFF00"/>
                </a:solidFill>
                <a:latin typeface="Lucida Handwriting" charset="0"/>
                <a:ea typeface="굴림" charset="0"/>
                <a:cs typeface="굴림" charset="0"/>
              </a:rPr>
              <a:t>1600 </a:t>
            </a:r>
            <a:r>
              <a:rPr lang="ko-KR" altLang="en-US" sz="2000" b="1">
                <a:solidFill>
                  <a:srgbClr val="FFFF00"/>
                </a:solidFill>
                <a:latin typeface="Lucida Handwriting" charset="0"/>
                <a:ea typeface="굴림" charset="0"/>
                <a:cs typeface="굴림" charset="0"/>
              </a:rPr>
              <a:t>년 동안</a:t>
            </a:r>
          </a:p>
        </p:txBody>
      </p:sp>
      <p:sp>
        <p:nvSpPr>
          <p:cNvPr id="310308" name="Rectangle 36">
            <a:extLst>
              <a:ext uri="{FF2B5EF4-FFF2-40B4-BE49-F238E27FC236}">
                <a16:creationId xmlns:a16="http://schemas.microsoft.com/office/drawing/2014/main" id="{187EC2E0-7827-9D48-8E3C-CBF9873F895C}"/>
              </a:ext>
            </a:extLst>
          </p:cNvPr>
          <p:cNvSpPr>
            <a:spLocks noChangeArrowheads="1"/>
          </p:cNvSpPr>
          <p:nvPr/>
        </p:nvSpPr>
        <p:spPr bwMode="auto">
          <a:xfrm>
            <a:off x="3414713" y="531813"/>
            <a:ext cx="1633537" cy="393700"/>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en-US" altLang="ko-KR" sz="2000" b="1">
                <a:solidFill>
                  <a:srgbClr val="FFFF00"/>
                </a:solidFill>
                <a:latin typeface="Lucida Handwriting" charset="0"/>
                <a:ea typeface="굴림" charset="0"/>
                <a:cs typeface="굴림" charset="0"/>
              </a:rPr>
              <a:t>40 </a:t>
            </a:r>
            <a:r>
              <a:rPr lang="ko-KR" altLang="en-US" sz="2000" b="1">
                <a:solidFill>
                  <a:srgbClr val="FFFF00"/>
                </a:solidFill>
                <a:latin typeface="Lucida Handwriting" charset="0"/>
                <a:ea typeface="굴림" charset="0"/>
                <a:cs typeface="굴림" charset="0"/>
              </a:rPr>
              <a:t>저자들</a:t>
            </a:r>
          </a:p>
        </p:txBody>
      </p:sp>
      <p:sp>
        <p:nvSpPr>
          <p:cNvPr id="310309" name="Rectangle 37">
            <a:extLst>
              <a:ext uri="{FF2B5EF4-FFF2-40B4-BE49-F238E27FC236}">
                <a16:creationId xmlns:a16="http://schemas.microsoft.com/office/drawing/2014/main" id="{992915DF-9294-F544-8BC9-154A29D51D88}"/>
              </a:ext>
            </a:extLst>
          </p:cNvPr>
          <p:cNvSpPr>
            <a:spLocks noChangeArrowheads="1"/>
          </p:cNvSpPr>
          <p:nvPr/>
        </p:nvSpPr>
        <p:spPr bwMode="auto">
          <a:xfrm>
            <a:off x="3605213" y="968375"/>
            <a:ext cx="1751012" cy="33337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600" b="1">
                <a:solidFill>
                  <a:srgbClr val="FFFF00"/>
                </a:solidFill>
                <a:latin typeface="Times" charset="0"/>
                <a:ea typeface="굴림" charset="0"/>
                <a:cs typeface="굴림" charset="0"/>
              </a:rPr>
              <a:t>한 가지 주제</a:t>
            </a:r>
            <a:r>
              <a:rPr lang="en-US" altLang="ko-KR" sz="1600" b="1">
                <a:solidFill>
                  <a:srgbClr val="FFFF00"/>
                </a:solidFill>
                <a:latin typeface="Times" charset="0"/>
                <a:ea typeface="굴림" charset="0"/>
                <a:cs typeface="굴림" charset="0"/>
              </a:rPr>
              <a:t>:</a:t>
            </a:r>
          </a:p>
        </p:txBody>
      </p:sp>
      <p:sp>
        <p:nvSpPr>
          <p:cNvPr id="310310" name="Rectangle 38">
            <a:extLst>
              <a:ext uri="{FF2B5EF4-FFF2-40B4-BE49-F238E27FC236}">
                <a16:creationId xmlns:a16="http://schemas.microsoft.com/office/drawing/2014/main" id="{BE7722BA-3078-FA4F-804B-A04B355FD867}"/>
              </a:ext>
            </a:extLst>
          </p:cNvPr>
          <p:cNvSpPr>
            <a:spLocks noChangeArrowheads="1"/>
          </p:cNvSpPr>
          <p:nvPr/>
        </p:nvSpPr>
        <p:spPr bwMode="auto">
          <a:xfrm>
            <a:off x="2743200" y="1179513"/>
            <a:ext cx="3181350" cy="393700"/>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000" b="1">
                <a:solidFill>
                  <a:srgbClr val="FFFF00"/>
                </a:solidFill>
                <a:latin typeface="Lucida Handwriting" charset="0"/>
                <a:ea typeface="굴림" charset="0"/>
                <a:cs typeface="굴림" charset="0"/>
              </a:rPr>
              <a:t>하나님의 영광</a:t>
            </a:r>
            <a:endParaRPr lang="en-US" altLang="ko-KR" sz="2000" b="1">
              <a:solidFill>
                <a:srgbClr val="FFFF00"/>
              </a:solidFill>
              <a:latin typeface="Lucida Handwriting" charset="0"/>
              <a:ea typeface="굴림" charset="0"/>
              <a:cs typeface="굴림" charset="0"/>
            </a:endParaRPr>
          </a:p>
        </p:txBody>
      </p:sp>
      <p:sp>
        <p:nvSpPr>
          <p:cNvPr id="310313" name="Rectangle 41">
            <a:extLst>
              <a:ext uri="{FF2B5EF4-FFF2-40B4-BE49-F238E27FC236}">
                <a16:creationId xmlns:a16="http://schemas.microsoft.com/office/drawing/2014/main" id="{3A4A4080-C843-784D-851E-DC2D89E2AFA7}"/>
              </a:ext>
            </a:extLst>
          </p:cNvPr>
          <p:cNvSpPr>
            <a:spLocks noChangeArrowheads="1"/>
          </p:cNvSpPr>
          <p:nvPr/>
        </p:nvSpPr>
        <p:spPr bwMode="auto">
          <a:xfrm>
            <a:off x="6311900" y="2017713"/>
            <a:ext cx="2514600"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ko-KR" altLang="en-US" sz="2400" b="1">
                <a:solidFill>
                  <a:srgbClr val="FFFF00"/>
                </a:solidFill>
                <a:latin typeface="Lucida Handwriting" panose="03010101010101010101" pitchFamily="66" charset="77"/>
                <a:ea typeface="굴림" panose="020B0600000101010101" pitchFamily="34" charset="-127"/>
              </a:rPr>
              <a:t>  “</a:t>
            </a:r>
            <a:r>
              <a:rPr lang="en-US" altLang="ko-KR" sz="2400" b="1">
                <a:solidFill>
                  <a:srgbClr val="FFFF00"/>
                </a:solidFill>
                <a:latin typeface="Lucida Handwriting" panose="03010101010101010101" pitchFamily="66" charset="77"/>
                <a:ea typeface="굴림" panose="020B0600000101010101" pitchFamily="34" charset="-127"/>
              </a:rPr>
              <a:t>27” </a:t>
            </a:r>
            <a:r>
              <a:rPr lang="ko-KR" altLang="en-US" sz="2400" b="1">
                <a:solidFill>
                  <a:srgbClr val="FFFF00"/>
                </a:solidFill>
                <a:latin typeface="Lucida Handwriting" panose="03010101010101010101" pitchFamily="66" charset="77"/>
                <a:ea typeface="굴림" panose="020B0600000101010101" pitchFamily="34" charset="-127"/>
              </a:rPr>
              <a:t>권</a:t>
            </a:r>
          </a:p>
        </p:txBody>
      </p:sp>
      <p:sp>
        <p:nvSpPr>
          <p:cNvPr id="310314" name="Rectangle 42">
            <a:extLst>
              <a:ext uri="{FF2B5EF4-FFF2-40B4-BE49-F238E27FC236}">
                <a16:creationId xmlns:a16="http://schemas.microsoft.com/office/drawing/2014/main" id="{40147B7E-7665-AC4C-9D38-7D497CE4C4FC}"/>
              </a:ext>
            </a:extLst>
          </p:cNvPr>
          <p:cNvSpPr>
            <a:spLocks noChangeArrowheads="1"/>
          </p:cNvSpPr>
          <p:nvPr/>
        </p:nvSpPr>
        <p:spPr bwMode="auto">
          <a:xfrm>
            <a:off x="312738" y="2030413"/>
            <a:ext cx="1208087"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l"/>
            <a:r>
              <a:rPr lang="ko-KR" altLang="en-US" sz="2400" b="1">
                <a:solidFill>
                  <a:srgbClr val="FFFF00"/>
                </a:solidFill>
                <a:latin typeface="Lucida Handwriting" panose="03010101010101010101" pitchFamily="66" charset="77"/>
                <a:ea typeface="굴림" panose="020B0600000101010101" pitchFamily="34" charset="-127"/>
              </a:rPr>
              <a:t>“</a:t>
            </a:r>
            <a:r>
              <a:rPr lang="en-US" altLang="ko-KR" sz="2400" b="1">
                <a:solidFill>
                  <a:srgbClr val="FFFF00"/>
                </a:solidFill>
                <a:latin typeface="Lucida Handwriting" panose="03010101010101010101" pitchFamily="66" charset="77"/>
                <a:ea typeface="굴림" panose="020B0600000101010101" pitchFamily="34" charset="-127"/>
              </a:rPr>
              <a:t>39” </a:t>
            </a:r>
            <a:r>
              <a:rPr lang="ko-KR" altLang="en-US" sz="2400" b="1">
                <a:solidFill>
                  <a:srgbClr val="FFFF00"/>
                </a:solidFill>
                <a:latin typeface="Lucida Handwriting" panose="03010101010101010101" pitchFamily="66" charset="77"/>
                <a:ea typeface="굴림" panose="020B0600000101010101" pitchFamily="34" charset="-127"/>
              </a:rPr>
              <a:t>권</a:t>
            </a:r>
          </a:p>
        </p:txBody>
      </p:sp>
      <p:sp>
        <p:nvSpPr>
          <p:cNvPr id="310315" name="Rectangle 43">
            <a:extLst>
              <a:ext uri="{FF2B5EF4-FFF2-40B4-BE49-F238E27FC236}">
                <a16:creationId xmlns:a16="http://schemas.microsoft.com/office/drawing/2014/main" id="{08AB90A9-58D3-0D4F-A79E-1B2803CE16CE}"/>
              </a:ext>
            </a:extLst>
          </p:cNvPr>
          <p:cNvSpPr>
            <a:spLocks noChangeArrowheads="1"/>
          </p:cNvSpPr>
          <p:nvPr/>
        </p:nvSpPr>
        <p:spPr bwMode="auto">
          <a:xfrm>
            <a:off x="396875" y="2716213"/>
            <a:ext cx="1374775"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ko-KR" altLang="en-US" sz="2400" b="1">
                <a:solidFill>
                  <a:srgbClr val="FFFF00"/>
                </a:solidFill>
                <a:latin typeface="Lucida Handwriting" charset="0"/>
                <a:ea typeface="굴림" charset="0"/>
                <a:cs typeface="굴림" charset="0"/>
              </a:rPr>
              <a:t>히브리어</a:t>
            </a:r>
          </a:p>
        </p:txBody>
      </p:sp>
      <p:sp>
        <p:nvSpPr>
          <p:cNvPr id="310316" name="Rectangle 44">
            <a:extLst>
              <a:ext uri="{FF2B5EF4-FFF2-40B4-BE49-F238E27FC236}">
                <a16:creationId xmlns:a16="http://schemas.microsoft.com/office/drawing/2014/main" id="{C88577CB-4C5A-3043-B72C-AF265516668B}"/>
              </a:ext>
            </a:extLst>
          </p:cNvPr>
          <p:cNvSpPr>
            <a:spLocks noChangeArrowheads="1"/>
          </p:cNvSpPr>
          <p:nvPr/>
        </p:nvSpPr>
        <p:spPr bwMode="auto">
          <a:xfrm>
            <a:off x="7392988" y="2716213"/>
            <a:ext cx="1076325"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ko-KR" altLang="en-US" sz="2400" b="1">
                <a:solidFill>
                  <a:srgbClr val="FFFF00"/>
                </a:solidFill>
                <a:latin typeface="Lucida Handwriting" charset="0"/>
                <a:ea typeface="굴림" charset="0"/>
                <a:cs typeface="굴림" charset="0"/>
              </a:rPr>
              <a:t>헬라어</a:t>
            </a:r>
          </a:p>
        </p:txBody>
      </p:sp>
      <p:sp>
        <p:nvSpPr>
          <p:cNvPr id="310317" name="Rectangle 45">
            <a:extLst>
              <a:ext uri="{FF2B5EF4-FFF2-40B4-BE49-F238E27FC236}">
                <a16:creationId xmlns:a16="http://schemas.microsoft.com/office/drawing/2014/main" id="{58522F27-BBA3-7B40-AC8F-325621EAFDDE}"/>
              </a:ext>
            </a:extLst>
          </p:cNvPr>
          <p:cNvSpPr>
            <a:spLocks noChangeArrowheads="1"/>
          </p:cNvSpPr>
          <p:nvPr/>
        </p:nvSpPr>
        <p:spPr bwMode="auto">
          <a:xfrm>
            <a:off x="7302500" y="3384550"/>
            <a:ext cx="946150"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ko-KR" altLang="en-US" sz="2400" b="1">
                <a:solidFill>
                  <a:srgbClr val="2F6AFD"/>
                </a:solidFill>
                <a:latin typeface="Lucida Handwriting" charset="0"/>
                <a:ea typeface="굴림" charset="0"/>
                <a:cs typeface="굴림" charset="0"/>
              </a:rPr>
              <a:t>은혜</a:t>
            </a:r>
            <a:r>
              <a:rPr lang="en-US" altLang="ko-KR" sz="2400" b="1">
                <a:solidFill>
                  <a:srgbClr val="2F6AFD"/>
                </a:solidFill>
                <a:latin typeface="Lucida Handwriting" charset="0"/>
                <a:ea typeface="굴림" charset="0"/>
                <a:cs typeface="굴림" charset="0"/>
              </a:rPr>
              <a:t>/</a:t>
            </a:r>
            <a:r>
              <a:rPr lang="en-US" altLang="ko-KR" sz="2400" b="1">
                <a:solidFill>
                  <a:srgbClr val="FFFF00"/>
                </a:solidFill>
                <a:latin typeface="Lucida Handwriting" charset="0"/>
                <a:ea typeface="굴림" charset="0"/>
                <a:cs typeface="굴림" charset="0"/>
              </a:rPr>
              <a:t> </a:t>
            </a:r>
            <a:endParaRPr lang="en-US" altLang="ko-KR" sz="1800" b="1">
              <a:solidFill>
                <a:srgbClr val="FFFF00"/>
              </a:solidFill>
              <a:latin typeface="Lucida Handwriting" charset="0"/>
              <a:ea typeface="굴림" charset="0"/>
              <a:cs typeface="굴림" charset="0"/>
            </a:endParaRPr>
          </a:p>
        </p:txBody>
      </p:sp>
      <p:sp>
        <p:nvSpPr>
          <p:cNvPr id="310318" name="Rectangle 46">
            <a:extLst>
              <a:ext uri="{FF2B5EF4-FFF2-40B4-BE49-F238E27FC236}">
                <a16:creationId xmlns:a16="http://schemas.microsoft.com/office/drawing/2014/main" id="{866A8B37-38C4-804F-92DC-A16DC1EE6570}"/>
              </a:ext>
            </a:extLst>
          </p:cNvPr>
          <p:cNvSpPr>
            <a:spLocks noChangeArrowheads="1"/>
          </p:cNvSpPr>
          <p:nvPr/>
        </p:nvSpPr>
        <p:spPr bwMode="auto">
          <a:xfrm>
            <a:off x="509588" y="3386138"/>
            <a:ext cx="1136650"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tabLst>
                <a:tab pos="460375" algn="l"/>
              </a:tabLst>
              <a:defRPr/>
            </a:pPr>
            <a:r>
              <a:rPr lang="ko-KR" altLang="en-US" sz="2400" b="1">
                <a:solidFill>
                  <a:srgbClr val="2F6AFD"/>
                </a:solidFill>
                <a:latin typeface="Lucida Handwriting" charset="0"/>
                <a:ea typeface="굴림" charset="0"/>
                <a:cs typeface="굴림" charset="0"/>
              </a:rPr>
              <a:t>율법</a:t>
            </a:r>
            <a:r>
              <a:rPr lang="en-US" altLang="ko-KR" sz="2400" b="1">
                <a:solidFill>
                  <a:srgbClr val="2F6AFD"/>
                </a:solidFill>
                <a:latin typeface="Lucida Handwriting" charset="0"/>
                <a:ea typeface="굴림" charset="0"/>
                <a:cs typeface="굴림" charset="0"/>
              </a:rPr>
              <a:t>/</a:t>
            </a:r>
            <a:endParaRPr lang="en-US" altLang="ko-KR" sz="1800" b="1">
              <a:solidFill>
                <a:srgbClr val="2F6AFD"/>
              </a:solidFill>
              <a:latin typeface="Lucida Handwriting" charset="0"/>
              <a:ea typeface="굴림" charset="0"/>
              <a:cs typeface="굴림" charset="0"/>
            </a:endParaRPr>
          </a:p>
        </p:txBody>
      </p:sp>
      <p:sp>
        <p:nvSpPr>
          <p:cNvPr id="310319" name="Rectangle 47">
            <a:extLst>
              <a:ext uri="{FF2B5EF4-FFF2-40B4-BE49-F238E27FC236}">
                <a16:creationId xmlns:a16="http://schemas.microsoft.com/office/drawing/2014/main" id="{64540ACC-FE7E-4340-B3CB-86226494FEDF}"/>
              </a:ext>
            </a:extLst>
          </p:cNvPr>
          <p:cNvSpPr>
            <a:spLocks noChangeArrowheads="1"/>
          </p:cNvSpPr>
          <p:nvPr/>
        </p:nvSpPr>
        <p:spPr bwMode="auto">
          <a:xfrm>
            <a:off x="-57150" y="4491038"/>
            <a:ext cx="1976438" cy="4540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400" b="1">
                <a:solidFill>
                  <a:srgbClr val="2F6AFD"/>
                </a:solidFill>
                <a:latin typeface="Lucida Handwriting" charset="0"/>
                <a:ea typeface="굴림" charset="0"/>
                <a:cs typeface="굴림" charset="0"/>
              </a:rPr>
              <a:t>망원경</a:t>
            </a:r>
          </a:p>
        </p:txBody>
      </p:sp>
      <p:sp>
        <p:nvSpPr>
          <p:cNvPr id="310320" name="Rectangle 48">
            <a:extLst>
              <a:ext uri="{FF2B5EF4-FFF2-40B4-BE49-F238E27FC236}">
                <a16:creationId xmlns:a16="http://schemas.microsoft.com/office/drawing/2014/main" id="{302D6E6F-52FA-304C-8093-8D5ECBFC9261}"/>
              </a:ext>
            </a:extLst>
          </p:cNvPr>
          <p:cNvSpPr>
            <a:spLocks noChangeArrowheads="1"/>
          </p:cNvSpPr>
          <p:nvPr/>
        </p:nvSpPr>
        <p:spPr bwMode="auto">
          <a:xfrm>
            <a:off x="7091363" y="4510088"/>
            <a:ext cx="2152650" cy="4540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400" b="1">
                <a:solidFill>
                  <a:srgbClr val="2F6AFD"/>
                </a:solidFill>
                <a:latin typeface="Lucida Handwriting" charset="0"/>
                <a:ea typeface="굴림" charset="0"/>
                <a:cs typeface="굴림" charset="0"/>
              </a:rPr>
              <a:t>망원경</a:t>
            </a:r>
          </a:p>
        </p:txBody>
      </p:sp>
      <p:sp>
        <p:nvSpPr>
          <p:cNvPr id="310321" name="Rectangle 49">
            <a:extLst>
              <a:ext uri="{FF2B5EF4-FFF2-40B4-BE49-F238E27FC236}">
                <a16:creationId xmlns:a16="http://schemas.microsoft.com/office/drawing/2014/main" id="{E36F527E-FF65-D34B-B5B9-889DBC555A8D}"/>
              </a:ext>
            </a:extLst>
          </p:cNvPr>
          <p:cNvSpPr>
            <a:spLocks noChangeArrowheads="1"/>
          </p:cNvSpPr>
          <p:nvPr/>
        </p:nvSpPr>
        <p:spPr bwMode="auto">
          <a:xfrm>
            <a:off x="-85725" y="5184775"/>
            <a:ext cx="1831975" cy="4540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400" b="1">
                <a:solidFill>
                  <a:srgbClr val="2F6AFD"/>
                </a:solidFill>
                <a:latin typeface="Lucida Handwriting" charset="0"/>
                <a:ea typeface="굴림" charset="0"/>
                <a:cs typeface="굴림" charset="0"/>
              </a:rPr>
              <a:t>영원 과거</a:t>
            </a:r>
            <a:endParaRPr lang="en-US" altLang="ko-KR" sz="2400" b="1">
              <a:solidFill>
                <a:srgbClr val="2F6AFD"/>
              </a:solidFill>
              <a:latin typeface="Lucida Handwriting" charset="0"/>
              <a:ea typeface="굴림" charset="0"/>
              <a:cs typeface="굴림" charset="0"/>
            </a:endParaRPr>
          </a:p>
        </p:txBody>
      </p:sp>
      <p:sp>
        <p:nvSpPr>
          <p:cNvPr id="310322" name="Rectangle 50">
            <a:extLst>
              <a:ext uri="{FF2B5EF4-FFF2-40B4-BE49-F238E27FC236}">
                <a16:creationId xmlns:a16="http://schemas.microsoft.com/office/drawing/2014/main" id="{90315C7B-7D29-EF4D-B612-3E2FADAE0B7B}"/>
              </a:ext>
            </a:extLst>
          </p:cNvPr>
          <p:cNvSpPr>
            <a:spLocks noChangeArrowheads="1"/>
          </p:cNvSpPr>
          <p:nvPr/>
        </p:nvSpPr>
        <p:spPr bwMode="auto">
          <a:xfrm>
            <a:off x="7278688" y="5184775"/>
            <a:ext cx="1814512" cy="4540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400" b="1">
                <a:solidFill>
                  <a:srgbClr val="2F6AFD"/>
                </a:solidFill>
                <a:latin typeface="Lucida Handwriting" charset="0"/>
                <a:ea typeface="굴림" charset="0"/>
                <a:cs typeface="굴림" charset="0"/>
              </a:rPr>
              <a:t>영원 미래</a:t>
            </a:r>
            <a:endParaRPr lang="en-US" altLang="ko-KR" sz="2400" b="1">
              <a:solidFill>
                <a:srgbClr val="2F6AFD"/>
              </a:solidFill>
              <a:latin typeface="Lucida Handwriting" charset="0"/>
              <a:ea typeface="굴림" charset="0"/>
              <a:cs typeface="굴림" charset="0"/>
            </a:endParaRPr>
          </a:p>
        </p:txBody>
      </p:sp>
      <p:sp>
        <p:nvSpPr>
          <p:cNvPr id="310323" name="Text Box 51">
            <a:extLst>
              <a:ext uri="{FF2B5EF4-FFF2-40B4-BE49-F238E27FC236}">
                <a16:creationId xmlns:a16="http://schemas.microsoft.com/office/drawing/2014/main" id="{321ABA90-4BD7-8B4F-AFCE-E3A74D3A0120}"/>
              </a:ext>
            </a:extLst>
          </p:cNvPr>
          <p:cNvSpPr txBox="1">
            <a:spLocks noChangeArrowheads="1"/>
          </p:cNvSpPr>
          <p:nvPr/>
        </p:nvSpPr>
        <p:spPr bwMode="auto">
          <a:xfrm>
            <a:off x="247650" y="3730625"/>
            <a:ext cx="1951038" cy="457200"/>
          </a:xfrm>
          <a:prstGeom prst="rect">
            <a:avLst/>
          </a:prstGeom>
          <a:noFill/>
          <a:ln>
            <a:noFill/>
          </a:ln>
          <a:effectLst>
            <a:outerShdw blurRad="63500" dist="5388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spcBef>
                <a:spcPct val="50000"/>
              </a:spcBef>
              <a:defRPr/>
            </a:pPr>
            <a:r>
              <a:rPr lang="ko-KR" altLang="en-US" sz="2400" b="1">
                <a:solidFill>
                  <a:srgbClr val="2F6AFD"/>
                </a:solidFill>
                <a:latin typeface="Lucida Handwriting" charset="0"/>
                <a:ea typeface="굴림" charset="0"/>
                <a:cs typeface="굴림" charset="0"/>
              </a:rPr>
              <a:t>약속</a:t>
            </a:r>
            <a:r>
              <a:rPr lang="ko-KR" altLang="en-US" sz="2400" b="1">
                <a:solidFill>
                  <a:srgbClr val="FFFF00"/>
                </a:solidFill>
                <a:latin typeface="Lucida Handwriting" charset="0"/>
                <a:ea typeface="굴림" charset="0"/>
                <a:cs typeface="굴림" charset="0"/>
              </a:rPr>
              <a:t> </a:t>
            </a:r>
          </a:p>
        </p:txBody>
      </p:sp>
      <p:sp>
        <p:nvSpPr>
          <p:cNvPr id="310324" name="Text Box 52">
            <a:extLst>
              <a:ext uri="{FF2B5EF4-FFF2-40B4-BE49-F238E27FC236}">
                <a16:creationId xmlns:a16="http://schemas.microsoft.com/office/drawing/2014/main" id="{2D383723-6C57-C949-80D5-0372E4D20F52}"/>
              </a:ext>
            </a:extLst>
          </p:cNvPr>
          <p:cNvSpPr txBox="1">
            <a:spLocks noChangeArrowheads="1"/>
          </p:cNvSpPr>
          <p:nvPr/>
        </p:nvSpPr>
        <p:spPr bwMode="auto">
          <a:xfrm>
            <a:off x="6796088" y="3730625"/>
            <a:ext cx="2767012" cy="457200"/>
          </a:xfrm>
          <a:prstGeom prst="rect">
            <a:avLst/>
          </a:prstGeom>
          <a:noFill/>
          <a:ln>
            <a:noFill/>
          </a:ln>
          <a:effectLst>
            <a:outerShdw blurRad="63500" dist="7184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l">
              <a:defRPr/>
            </a:pPr>
            <a:r>
              <a:rPr lang="ko-KR" altLang="en-US" sz="2400" b="1">
                <a:solidFill>
                  <a:srgbClr val="FFFF00"/>
                </a:solidFill>
                <a:latin typeface="Lucida Handwriting" charset="0"/>
                <a:ea typeface="굴림" charset="0"/>
                <a:cs typeface="굴림" charset="0"/>
              </a:rPr>
              <a:t>               </a:t>
            </a:r>
            <a:r>
              <a:rPr lang="ko-KR" altLang="en-US" sz="2400" b="1">
                <a:solidFill>
                  <a:srgbClr val="2F6AFD"/>
                </a:solidFill>
                <a:latin typeface="Lucida Handwriting" charset="0"/>
                <a:ea typeface="굴림" charset="0"/>
                <a:cs typeface="굴림" charset="0"/>
              </a:rPr>
              <a:t>성취</a:t>
            </a:r>
            <a:endParaRPr lang="ko-KR" altLang="en-US">
              <a:solidFill>
                <a:srgbClr val="2F6AFD"/>
              </a:solidFill>
              <a:latin typeface="Times" charset="0"/>
              <a:ea typeface="굴림" charset="0"/>
              <a:cs typeface="굴림" charset="0"/>
            </a:endParaRPr>
          </a:p>
        </p:txBody>
      </p:sp>
      <p:sp>
        <p:nvSpPr>
          <p:cNvPr id="310325" name="Line 53">
            <a:extLst>
              <a:ext uri="{FF2B5EF4-FFF2-40B4-BE49-F238E27FC236}">
                <a16:creationId xmlns:a16="http://schemas.microsoft.com/office/drawing/2014/main" id="{7DCFB994-8882-A242-B937-F0D1EA01F406}"/>
              </a:ext>
            </a:extLst>
          </p:cNvPr>
          <p:cNvSpPr>
            <a:spLocks noChangeShapeType="1"/>
          </p:cNvSpPr>
          <p:nvPr/>
        </p:nvSpPr>
        <p:spPr bwMode="auto">
          <a:xfrm>
            <a:off x="7135813" y="1884363"/>
            <a:ext cx="969962"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10326" name="Line 54">
            <a:extLst>
              <a:ext uri="{FF2B5EF4-FFF2-40B4-BE49-F238E27FC236}">
                <a16:creationId xmlns:a16="http://schemas.microsoft.com/office/drawing/2014/main" id="{26A17799-EE1E-7042-BFBF-3031ED887E58}"/>
              </a:ext>
            </a:extLst>
          </p:cNvPr>
          <p:cNvSpPr>
            <a:spLocks noChangeShapeType="1"/>
          </p:cNvSpPr>
          <p:nvPr/>
        </p:nvSpPr>
        <p:spPr bwMode="auto">
          <a:xfrm>
            <a:off x="7345363" y="2651125"/>
            <a:ext cx="969962"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10327" name="Line 55">
            <a:extLst>
              <a:ext uri="{FF2B5EF4-FFF2-40B4-BE49-F238E27FC236}">
                <a16:creationId xmlns:a16="http://schemas.microsoft.com/office/drawing/2014/main" id="{43C07D10-F98A-D341-9FEA-1785D41DA1BE}"/>
              </a:ext>
            </a:extLst>
          </p:cNvPr>
          <p:cNvSpPr>
            <a:spLocks noChangeShapeType="1"/>
          </p:cNvSpPr>
          <p:nvPr/>
        </p:nvSpPr>
        <p:spPr bwMode="auto">
          <a:xfrm>
            <a:off x="7440613" y="3316288"/>
            <a:ext cx="969962"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10328" name="Line 56">
            <a:extLst>
              <a:ext uri="{FF2B5EF4-FFF2-40B4-BE49-F238E27FC236}">
                <a16:creationId xmlns:a16="http://schemas.microsoft.com/office/drawing/2014/main" id="{686156CE-0CC0-AE44-8745-43D8DCEB4AD5}"/>
              </a:ext>
            </a:extLst>
          </p:cNvPr>
          <p:cNvSpPr>
            <a:spLocks noChangeShapeType="1"/>
          </p:cNvSpPr>
          <p:nvPr/>
        </p:nvSpPr>
        <p:spPr bwMode="auto">
          <a:xfrm>
            <a:off x="866775" y="1893888"/>
            <a:ext cx="969963"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10329" name="Line 57">
            <a:extLst>
              <a:ext uri="{FF2B5EF4-FFF2-40B4-BE49-F238E27FC236}">
                <a16:creationId xmlns:a16="http://schemas.microsoft.com/office/drawing/2014/main" id="{D484A9A9-3261-6A40-B6EB-D06EAC8869F7}"/>
              </a:ext>
            </a:extLst>
          </p:cNvPr>
          <p:cNvSpPr>
            <a:spLocks noChangeShapeType="1"/>
          </p:cNvSpPr>
          <p:nvPr/>
        </p:nvSpPr>
        <p:spPr bwMode="auto">
          <a:xfrm>
            <a:off x="762000" y="2660650"/>
            <a:ext cx="969963"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10330" name="Line 58">
            <a:extLst>
              <a:ext uri="{FF2B5EF4-FFF2-40B4-BE49-F238E27FC236}">
                <a16:creationId xmlns:a16="http://schemas.microsoft.com/office/drawing/2014/main" id="{7A5FAE41-0696-6C4B-8A42-92447340E9AF}"/>
              </a:ext>
            </a:extLst>
          </p:cNvPr>
          <p:cNvSpPr>
            <a:spLocks noChangeShapeType="1"/>
          </p:cNvSpPr>
          <p:nvPr/>
        </p:nvSpPr>
        <p:spPr bwMode="auto">
          <a:xfrm>
            <a:off x="495300" y="4391025"/>
            <a:ext cx="969963"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grpSp>
        <p:nvGrpSpPr>
          <p:cNvPr id="34863" name="Group 59">
            <a:extLst>
              <a:ext uri="{FF2B5EF4-FFF2-40B4-BE49-F238E27FC236}">
                <a16:creationId xmlns:a16="http://schemas.microsoft.com/office/drawing/2014/main" id="{9F6E927E-EF85-CF49-B409-717711B9CC7A}"/>
              </a:ext>
            </a:extLst>
          </p:cNvPr>
          <p:cNvGrpSpPr>
            <a:grpSpLocks/>
          </p:cNvGrpSpPr>
          <p:nvPr/>
        </p:nvGrpSpPr>
        <p:grpSpPr bwMode="auto">
          <a:xfrm>
            <a:off x="5467350" y="588963"/>
            <a:ext cx="703263" cy="958850"/>
            <a:chOff x="2464" y="201"/>
            <a:chExt cx="443" cy="604"/>
          </a:xfrm>
        </p:grpSpPr>
        <p:sp>
          <p:nvSpPr>
            <p:cNvPr id="310332" name="Rectangle 60">
              <a:extLst>
                <a:ext uri="{FF2B5EF4-FFF2-40B4-BE49-F238E27FC236}">
                  <a16:creationId xmlns:a16="http://schemas.microsoft.com/office/drawing/2014/main" id="{510191E3-EA5F-8D42-BB22-F1DE9B2E95DD}"/>
                </a:ext>
              </a:extLst>
            </p:cNvPr>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a:effectLst/>
            <a:extLst>
              <a:ext uri="{AF507438-7753-43e0-B8FC-AC1667EBCBE1}">
                <a14:hiddenEffects xmlns="" xmlns:a14="http://schemas.microsoft.com/office/drawing/2010/main">
                  <a:effectLst>
                    <a:outerShdw blurRad="63500" dist="29783" dir="1514402" algn="ctr" rotWithShape="0">
                      <a:schemeClr val="tx1">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10333" name="Rectangle 61">
              <a:extLst>
                <a:ext uri="{FF2B5EF4-FFF2-40B4-BE49-F238E27FC236}">
                  <a16:creationId xmlns:a16="http://schemas.microsoft.com/office/drawing/2014/main" id="{10F183C7-B14D-6F4F-8D4F-3DA4E03999B5}"/>
                </a:ext>
              </a:extLst>
            </p:cNvPr>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a:effectLst/>
            <a:extLst>
              <a:ext uri="{AF507438-7753-43e0-B8FC-AC1667EBCBE1}">
                <a14:hiddenEffects xmlns="" xmlns:a14="http://schemas.microsoft.com/office/drawing/2010/main">
                  <a:effectLst>
                    <a:outerShdw blurRad="63500" dist="29783" dir="1514402" algn="ctr" rotWithShape="0">
                      <a:schemeClr val="tx1">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10334" name="Rectangle 62">
              <a:extLst>
                <a:ext uri="{FF2B5EF4-FFF2-40B4-BE49-F238E27FC236}">
                  <a16:creationId xmlns:a16="http://schemas.microsoft.com/office/drawing/2014/main" id="{CC8B600C-6B99-D542-8181-FA6B3285280D}"/>
                </a:ext>
              </a:extLst>
            </p:cNvPr>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a:effectLst/>
            <a:extLst>
              <a:ext uri="{AF507438-7753-43e0-B8FC-AC1667EBCBE1}">
                <a14:hiddenEffects xmlns="" xmlns:a14="http://schemas.microsoft.com/office/drawing/2010/main">
                  <a:effectLst>
                    <a:outerShdw blurRad="63500" dist="29783" dir="1514402"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sp>
        <p:nvSpPr>
          <p:cNvPr id="310335" name="Text Box 63">
            <a:extLst>
              <a:ext uri="{FF2B5EF4-FFF2-40B4-BE49-F238E27FC236}">
                <a16:creationId xmlns:a16="http://schemas.microsoft.com/office/drawing/2014/main" id="{E0F1FDC9-B9DE-564C-B144-8117A17D9759}"/>
              </a:ext>
            </a:extLst>
          </p:cNvPr>
          <p:cNvSpPr txBox="1">
            <a:spLocks noChangeArrowheads="1"/>
          </p:cNvSpPr>
          <p:nvPr/>
        </p:nvSpPr>
        <p:spPr bwMode="auto">
          <a:xfrm>
            <a:off x="8720138" y="80963"/>
            <a:ext cx="260350" cy="446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ko-KR" altLang="en-US" sz="2000">
                <a:solidFill>
                  <a:srgbClr val="FFA27C"/>
                </a:solidFill>
                <a:latin typeface="Comic Sans MS" charset="0"/>
                <a:ea typeface="굴림" charset="0"/>
                <a:cs typeface="굴림" charset="0"/>
              </a:rPr>
              <a:t> </a:t>
            </a:r>
          </a:p>
        </p:txBody>
      </p:sp>
      <p:sp>
        <p:nvSpPr>
          <p:cNvPr id="310336" name="Rectangle 64">
            <a:extLst>
              <a:ext uri="{FF2B5EF4-FFF2-40B4-BE49-F238E27FC236}">
                <a16:creationId xmlns:a16="http://schemas.microsoft.com/office/drawing/2014/main" id="{9B878B03-34CA-0541-A0F5-0F473D5D28FC}"/>
              </a:ext>
            </a:extLst>
          </p:cNvPr>
          <p:cNvSpPr>
            <a:spLocks noChangeArrowheads="1"/>
          </p:cNvSpPr>
          <p:nvPr/>
        </p:nvSpPr>
        <p:spPr bwMode="auto">
          <a:xfrm>
            <a:off x="8091488" y="6438900"/>
            <a:ext cx="339725"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altLang="ko-KR" sz="1000" b="1">
                <a:solidFill>
                  <a:schemeClr val="bg1"/>
                </a:solidFill>
                <a:effectLst>
                  <a:outerShdw blurRad="38100" dist="38100" dir="2700000" algn="tl">
                    <a:srgbClr val="000000"/>
                  </a:outerShdw>
                </a:effectLst>
                <a:latin typeface="Comic Sans MS" charset="0"/>
                <a:ea typeface="굴림" charset="0"/>
                <a:cs typeface="굴림" charset="0"/>
              </a:rPr>
              <a:t>31</a:t>
            </a:r>
            <a:endParaRPr lang="en-US" altLang="ko-KR" sz="1000" b="1">
              <a:effectLst>
                <a:outerShdw blurRad="38100" dist="38100" dir="2700000" algn="tl">
                  <a:srgbClr val="FFFFFF"/>
                </a:outerShdw>
              </a:effectLst>
              <a:latin typeface="Comic Sans MS" charset="0"/>
              <a:ea typeface="굴림" charset="0"/>
              <a:cs typeface="굴림" charset="0"/>
            </a:endParaRPr>
          </a:p>
        </p:txBody>
      </p:sp>
      <p:sp>
        <p:nvSpPr>
          <p:cNvPr id="310344" name="Oval 72">
            <a:extLst>
              <a:ext uri="{FF2B5EF4-FFF2-40B4-BE49-F238E27FC236}">
                <a16:creationId xmlns:a16="http://schemas.microsoft.com/office/drawing/2014/main" id="{D9D116DE-78B2-BD4D-A90A-4F36B6568B2A}"/>
              </a:ext>
            </a:extLst>
          </p:cNvPr>
          <p:cNvSpPr>
            <a:spLocks noChangeArrowheads="1"/>
          </p:cNvSpPr>
          <p:nvPr/>
        </p:nvSpPr>
        <p:spPr bwMode="auto">
          <a:xfrm>
            <a:off x="6845300" y="2425700"/>
            <a:ext cx="2270125" cy="1169988"/>
          </a:xfrm>
          <a:prstGeom prst="ellipse">
            <a:avLst/>
          </a:prstGeom>
          <a:noFill/>
          <a:ln w="76200">
            <a:solidFill>
              <a:srgbClr val="E81034"/>
            </a:solidFill>
            <a:round/>
            <a:headEnd/>
            <a:tailEnd/>
          </a:ln>
          <a:effectLst>
            <a:outerShdw blurRad="63500" dist="71842" dir="2700000" algn="ctr" rotWithShape="0">
              <a:srgbClr val="000000">
                <a:alpha val="74998"/>
              </a:srgbClr>
            </a:outerShdw>
          </a:effectLst>
          <a:extLst>
            <a:ext uri="{909E8E84-426E-40dd-AFC4-6F175D3DCCD1}">
              <a14:hiddenFill xmlns="" xmlns:a14="http://schemas.microsoft.com/office/drawing/2010/main">
                <a:solidFill>
                  <a:schemeClr val="hlink"/>
                </a:solidFill>
              </a14:hiddenFill>
            </a:ext>
          </a:extLst>
        </p:spPr>
        <p:txBody>
          <a:bodyPr wrap="none" anchor="ctr"/>
          <a:lstStyle/>
          <a:p>
            <a:pPr>
              <a:defRPr/>
            </a:pPr>
            <a:endParaRPr lang="en-US">
              <a:latin typeface="Comic Sans MS" charset="0"/>
              <a:ea typeface="ＭＳ Ｐゴシック" charset="0"/>
            </a:endParaRPr>
          </a:p>
        </p:txBody>
      </p:sp>
      <p:sp>
        <p:nvSpPr>
          <p:cNvPr id="310345" name="Oval 73">
            <a:extLst>
              <a:ext uri="{FF2B5EF4-FFF2-40B4-BE49-F238E27FC236}">
                <a16:creationId xmlns:a16="http://schemas.microsoft.com/office/drawing/2014/main" id="{1CD307DE-315F-BB42-9ED1-48C39EBC0D09}"/>
              </a:ext>
            </a:extLst>
          </p:cNvPr>
          <p:cNvSpPr>
            <a:spLocks noChangeArrowheads="1"/>
          </p:cNvSpPr>
          <p:nvPr/>
        </p:nvSpPr>
        <p:spPr bwMode="auto">
          <a:xfrm>
            <a:off x="0" y="2411413"/>
            <a:ext cx="2187575" cy="1169987"/>
          </a:xfrm>
          <a:prstGeom prst="ellipse">
            <a:avLst/>
          </a:prstGeom>
          <a:noFill/>
          <a:ln w="76200">
            <a:solidFill>
              <a:srgbClr val="E81034"/>
            </a:solidFill>
            <a:round/>
            <a:headEnd/>
            <a:tailEnd/>
          </a:ln>
          <a:effectLst>
            <a:outerShdw blurRad="63500" dist="71842" dir="2700000" algn="ctr" rotWithShape="0">
              <a:srgbClr val="000000">
                <a:alpha val="74998"/>
              </a:srgbClr>
            </a:outerShdw>
          </a:effectLst>
          <a:extLst>
            <a:ext uri="{909E8E84-426E-40dd-AFC4-6F175D3DCCD1}">
              <a14:hiddenFill xmlns="" xmlns:a14="http://schemas.microsoft.com/office/drawing/2010/main">
                <a:solidFill>
                  <a:schemeClr val="hlink"/>
                </a:solidFill>
              </a14:hiddenFill>
            </a:ext>
          </a:extLst>
        </p:spPr>
        <p:txBody>
          <a:bodyPr wrap="none" anchor="ctr"/>
          <a:lstStyle/>
          <a:p>
            <a:pPr>
              <a:defRPr/>
            </a:pPr>
            <a:endParaRPr lang="en-US">
              <a:latin typeface="Comic Sans MS" charset="0"/>
              <a:ea typeface="ＭＳ Ｐゴシック" charset="0"/>
            </a:endParaRPr>
          </a:p>
        </p:txBody>
      </p:sp>
      <p:sp>
        <p:nvSpPr>
          <p:cNvPr id="310347" name="Rectangle 75">
            <a:extLst>
              <a:ext uri="{FF2B5EF4-FFF2-40B4-BE49-F238E27FC236}">
                <a16:creationId xmlns:a16="http://schemas.microsoft.com/office/drawing/2014/main" id="{884496F1-9E68-AA4C-AC83-37A12957E2D4}"/>
              </a:ext>
            </a:extLst>
          </p:cNvPr>
          <p:cNvSpPr>
            <a:spLocks noChangeArrowheads="1"/>
          </p:cNvSpPr>
          <p:nvPr/>
        </p:nvSpPr>
        <p:spPr bwMode="auto">
          <a:xfrm>
            <a:off x="6821488" y="1001713"/>
            <a:ext cx="1577975" cy="515937"/>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defRPr/>
            </a:pPr>
            <a:r>
              <a:rPr lang="ko-KR" altLang="en-US" sz="2800" b="1">
                <a:solidFill>
                  <a:srgbClr val="FEF800"/>
                </a:solidFill>
                <a:latin typeface="Lucida Handwriting" charset="0"/>
                <a:ea typeface="굴림" charset="0"/>
                <a:cs typeface="굴림" charset="0"/>
              </a:rPr>
              <a:t>신약성경</a:t>
            </a:r>
            <a:endParaRPr lang="en-US" altLang="ko-KR" sz="2800" b="1">
              <a:solidFill>
                <a:srgbClr val="FEF800"/>
              </a:solidFill>
              <a:latin typeface="Lucida Handwriting" charset="0"/>
              <a:ea typeface="굴림" charset="0"/>
              <a:cs typeface="굴림" charset="0"/>
            </a:endParaRPr>
          </a:p>
        </p:txBody>
      </p:sp>
      <p:sp>
        <p:nvSpPr>
          <p:cNvPr id="310348" name="Rectangle 76">
            <a:extLst>
              <a:ext uri="{FF2B5EF4-FFF2-40B4-BE49-F238E27FC236}">
                <a16:creationId xmlns:a16="http://schemas.microsoft.com/office/drawing/2014/main" id="{C9AE9EB3-F367-1C49-8D0F-82D5AA7A1179}"/>
              </a:ext>
            </a:extLst>
          </p:cNvPr>
          <p:cNvSpPr>
            <a:spLocks noChangeArrowheads="1"/>
          </p:cNvSpPr>
          <p:nvPr/>
        </p:nvSpPr>
        <p:spPr bwMode="auto">
          <a:xfrm>
            <a:off x="693738" y="992188"/>
            <a:ext cx="1676400" cy="515937"/>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defRPr/>
            </a:pPr>
            <a:r>
              <a:rPr lang="ko-KR" altLang="en-US" sz="2800" b="1">
                <a:solidFill>
                  <a:srgbClr val="2F6AFD"/>
                </a:solidFill>
                <a:latin typeface="Lucida Handwriting" charset="0"/>
                <a:ea typeface="굴림" charset="0"/>
                <a:cs typeface="굴림" charset="0"/>
              </a:rPr>
              <a:t> </a:t>
            </a:r>
            <a:r>
              <a:rPr lang="ko-KR" altLang="en-US" sz="2800" b="1">
                <a:solidFill>
                  <a:srgbClr val="FEF800"/>
                </a:solidFill>
                <a:latin typeface="Lucida Handwriting" charset="0"/>
                <a:ea typeface="굴림" charset="0"/>
                <a:cs typeface="굴림" charset="0"/>
              </a:rPr>
              <a:t>구약성경</a:t>
            </a:r>
            <a:endParaRPr lang="en-US" altLang="ko-KR" sz="2800" b="1">
              <a:solidFill>
                <a:srgbClr val="FEF800"/>
              </a:solidFill>
              <a:latin typeface="Lucida Handwriting" charset="0"/>
              <a:ea typeface="굴림" charset="0"/>
              <a:cs typeface="굴림" charset="0"/>
            </a:endParaRPr>
          </a:p>
        </p:txBody>
      </p:sp>
    </p:spTree>
  </p:cSld>
  <p:clrMapOvr>
    <a:masterClrMapping/>
  </p:clrMapOvr>
  <p:transition spd="med">
    <p:wheel spokes="0"/>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a:extLst>
              <a:ext uri="{FF2B5EF4-FFF2-40B4-BE49-F238E27FC236}">
                <a16:creationId xmlns:a16="http://schemas.microsoft.com/office/drawing/2014/main" id="{212F72F0-ECC9-BA4D-B6F4-60C517DF742A}"/>
              </a:ext>
            </a:extLst>
          </p:cNvPr>
          <p:cNvSpPr>
            <a:spLocks noChangeArrowheads="1"/>
          </p:cNvSpPr>
          <p:nvPr/>
        </p:nvSpPr>
        <p:spPr bwMode="auto">
          <a:xfrm>
            <a:off x="3162300" y="303213"/>
            <a:ext cx="287338" cy="301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09251" name="Rectangle 3">
            <a:extLst>
              <a:ext uri="{FF2B5EF4-FFF2-40B4-BE49-F238E27FC236}">
                <a16:creationId xmlns:a16="http://schemas.microsoft.com/office/drawing/2014/main" id="{266A010A-85F5-7E48-983A-4686A70452B6}"/>
              </a:ext>
            </a:extLst>
          </p:cNvPr>
          <p:cNvSpPr>
            <a:spLocks noChangeArrowheads="1"/>
          </p:cNvSpPr>
          <p:nvPr/>
        </p:nvSpPr>
        <p:spPr bwMode="auto">
          <a:xfrm>
            <a:off x="3163888" y="628650"/>
            <a:ext cx="317500" cy="301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09252" name="Rectangle 4">
            <a:extLst>
              <a:ext uri="{FF2B5EF4-FFF2-40B4-BE49-F238E27FC236}">
                <a16:creationId xmlns:a16="http://schemas.microsoft.com/office/drawing/2014/main" id="{ECBE23CC-3FCB-364D-A6DC-9CF6654C9475}"/>
              </a:ext>
            </a:extLst>
          </p:cNvPr>
          <p:cNvSpPr>
            <a:spLocks noChangeArrowheads="1"/>
          </p:cNvSpPr>
          <p:nvPr/>
        </p:nvSpPr>
        <p:spPr bwMode="auto">
          <a:xfrm>
            <a:off x="3159125" y="1012825"/>
            <a:ext cx="304800" cy="301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09253" name="Rectangle 5">
            <a:extLst>
              <a:ext uri="{FF2B5EF4-FFF2-40B4-BE49-F238E27FC236}">
                <a16:creationId xmlns:a16="http://schemas.microsoft.com/office/drawing/2014/main" id="{27FB1583-A6D6-5741-8256-10E87309B2ED}"/>
              </a:ext>
            </a:extLst>
          </p:cNvPr>
          <p:cNvSpPr>
            <a:spLocks noChangeArrowheads="1"/>
          </p:cNvSpPr>
          <p:nvPr/>
        </p:nvSpPr>
        <p:spPr bwMode="auto">
          <a:xfrm>
            <a:off x="114300" y="93980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09254" name="Rectangle 6">
            <a:extLst>
              <a:ext uri="{FF2B5EF4-FFF2-40B4-BE49-F238E27FC236}">
                <a16:creationId xmlns:a16="http://schemas.microsoft.com/office/drawing/2014/main" id="{95CA1AFA-29DE-3048-B86F-59F1507739BA}"/>
              </a:ext>
            </a:extLst>
          </p:cNvPr>
          <p:cNvSpPr>
            <a:spLocks noChangeArrowheads="1"/>
          </p:cNvSpPr>
          <p:nvPr/>
        </p:nvSpPr>
        <p:spPr bwMode="auto">
          <a:xfrm>
            <a:off x="5930900" y="93980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09255" name="Rectangle 7">
            <a:extLst>
              <a:ext uri="{FF2B5EF4-FFF2-40B4-BE49-F238E27FC236}">
                <a16:creationId xmlns:a16="http://schemas.microsoft.com/office/drawing/2014/main" id="{D7DCE187-6267-A840-8323-ACBB9CE4BCE6}"/>
              </a:ext>
            </a:extLst>
          </p:cNvPr>
          <p:cNvSpPr>
            <a:spLocks noChangeArrowheads="1"/>
          </p:cNvSpPr>
          <p:nvPr/>
        </p:nvSpPr>
        <p:spPr bwMode="auto">
          <a:xfrm>
            <a:off x="-101600" y="175260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09256" name="Rectangle 8">
            <a:extLst>
              <a:ext uri="{FF2B5EF4-FFF2-40B4-BE49-F238E27FC236}">
                <a16:creationId xmlns:a16="http://schemas.microsoft.com/office/drawing/2014/main" id="{87A7051B-B096-324F-B316-CE4D3001D260}"/>
              </a:ext>
            </a:extLst>
          </p:cNvPr>
          <p:cNvSpPr>
            <a:spLocks noChangeArrowheads="1"/>
          </p:cNvSpPr>
          <p:nvPr/>
        </p:nvSpPr>
        <p:spPr bwMode="auto">
          <a:xfrm>
            <a:off x="5934075" y="1762125"/>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09257" name="Rectangle 9">
            <a:extLst>
              <a:ext uri="{FF2B5EF4-FFF2-40B4-BE49-F238E27FC236}">
                <a16:creationId xmlns:a16="http://schemas.microsoft.com/office/drawing/2014/main" id="{DFD3D30B-FEA5-644F-AE51-326149751CED}"/>
              </a:ext>
            </a:extLst>
          </p:cNvPr>
          <p:cNvSpPr>
            <a:spLocks noChangeArrowheads="1"/>
          </p:cNvSpPr>
          <p:nvPr/>
        </p:nvSpPr>
        <p:spPr bwMode="auto">
          <a:xfrm>
            <a:off x="6397625" y="231775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09258" name="Rectangle 10">
            <a:extLst>
              <a:ext uri="{FF2B5EF4-FFF2-40B4-BE49-F238E27FC236}">
                <a16:creationId xmlns:a16="http://schemas.microsoft.com/office/drawing/2014/main" id="{269DFC60-3BE1-0947-BFA6-01D6C8ACA5A9}"/>
              </a:ext>
            </a:extLst>
          </p:cNvPr>
          <p:cNvSpPr>
            <a:spLocks noChangeArrowheads="1"/>
          </p:cNvSpPr>
          <p:nvPr/>
        </p:nvSpPr>
        <p:spPr bwMode="auto">
          <a:xfrm>
            <a:off x="50800" y="2357438"/>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09259" name="Rectangle 11">
            <a:extLst>
              <a:ext uri="{FF2B5EF4-FFF2-40B4-BE49-F238E27FC236}">
                <a16:creationId xmlns:a16="http://schemas.microsoft.com/office/drawing/2014/main" id="{CF9C50B6-EA15-E14A-8D14-384283B0779A}"/>
              </a:ext>
            </a:extLst>
          </p:cNvPr>
          <p:cNvSpPr>
            <a:spLocks noChangeArrowheads="1"/>
          </p:cNvSpPr>
          <p:nvPr/>
        </p:nvSpPr>
        <p:spPr bwMode="auto">
          <a:xfrm>
            <a:off x="6205538" y="3141663"/>
            <a:ext cx="817562" cy="363537"/>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800" b="1">
              <a:solidFill>
                <a:srgbClr val="FFFF00"/>
              </a:solidFill>
              <a:latin typeface="Times" charset="0"/>
              <a:ea typeface="굴림" charset="0"/>
              <a:cs typeface="굴림" charset="0"/>
            </a:endParaRPr>
          </a:p>
        </p:txBody>
      </p:sp>
      <p:sp>
        <p:nvSpPr>
          <p:cNvPr id="309260" name="Rectangle 12">
            <a:extLst>
              <a:ext uri="{FF2B5EF4-FFF2-40B4-BE49-F238E27FC236}">
                <a16:creationId xmlns:a16="http://schemas.microsoft.com/office/drawing/2014/main" id="{5E304FB0-91BD-0A44-9703-AEA6E922E3CD}"/>
              </a:ext>
            </a:extLst>
          </p:cNvPr>
          <p:cNvSpPr>
            <a:spLocks noChangeArrowheads="1"/>
          </p:cNvSpPr>
          <p:nvPr/>
        </p:nvSpPr>
        <p:spPr bwMode="auto">
          <a:xfrm>
            <a:off x="-346075" y="3148013"/>
            <a:ext cx="817563" cy="363537"/>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800" b="1">
              <a:solidFill>
                <a:srgbClr val="FFFF00"/>
              </a:solidFill>
              <a:latin typeface="Times" charset="0"/>
              <a:ea typeface="굴림" charset="0"/>
              <a:cs typeface="굴림" charset="0"/>
            </a:endParaRPr>
          </a:p>
        </p:txBody>
      </p:sp>
      <p:sp>
        <p:nvSpPr>
          <p:cNvPr id="309261" name="Line 13">
            <a:extLst>
              <a:ext uri="{FF2B5EF4-FFF2-40B4-BE49-F238E27FC236}">
                <a16:creationId xmlns:a16="http://schemas.microsoft.com/office/drawing/2014/main" id="{B9B938C3-0F67-B94F-AE8C-C389B71ED84A}"/>
              </a:ext>
            </a:extLst>
          </p:cNvPr>
          <p:cNvSpPr>
            <a:spLocks noChangeShapeType="1"/>
          </p:cNvSpPr>
          <p:nvPr/>
        </p:nvSpPr>
        <p:spPr bwMode="auto">
          <a:xfrm flipV="1">
            <a:off x="5827713" y="5232400"/>
            <a:ext cx="1022350" cy="190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09262" name="Line 14">
            <a:extLst>
              <a:ext uri="{FF2B5EF4-FFF2-40B4-BE49-F238E27FC236}">
                <a16:creationId xmlns:a16="http://schemas.microsoft.com/office/drawing/2014/main" id="{367C1306-B1D1-474A-BE52-757B07F1CA3A}"/>
              </a:ext>
            </a:extLst>
          </p:cNvPr>
          <p:cNvSpPr>
            <a:spLocks noChangeShapeType="1"/>
          </p:cNvSpPr>
          <p:nvPr/>
        </p:nvSpPr>
        <p:spPr bwMode="auto">
          <a:xfrm>
            <a:off x="2133600" y="5108575"/>
            <a:ext cx="1541463" cy="112713"/>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09263" name="Line 15">
            <a:extLst>
              <a:ext uri="{FF2B5EF4-FFF2-40B4-BE49-F238E27FC236}">
                <a16:creationId xmlns:a16="http://schemas.microsoft.com/office/drawing/2014/main" id="{7D7733DA-7642-3B44-88BF-E9C16AB92D86}"/>
              </a:ext>
            </a:extLst>
          </p:cNvPr>
          <p:cNvSpPr>
            <a:spLocks noChangeShapeType="1"/>
          </p:cNvSpPr>
          <p:nvPr/>
        </p:nvSpPr>
        <p:spPr bwMode="auto">
          <a:xfrm>
            <a:off x="2390775" y="4222750"/>
            <a:ext cx="1419225" cy="7683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09264" name="Line 16">
            <a:extLst>
              <a:ext uri="{FF2B5EF4-FFF2-40B4-BE49-F238E27FC236}">
                <a16:creationId xmlns:a16="http://schemas.microsoft.com/office/drawing/2014/main" id="{5C0E8F0C-DEEE-284D-B188-6C3DCB2DAE1E}"/>
              </a:ext>
            </a:extLst>
          </p:cNvPr>
          <p:cNvSpPr>
            <a:spLocks noChangeShapeType="1"/>
          </p:cNvSpPr>
          <p:nvPr/>
        </p:nvSpPr>
        <p:spPr bwMode="auto">
          <a:xfrm>
            <a:off x="3063875" y="3368675"/>
            <a:ext cx="923925" cy="1266825"/>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09265" name="Line 17">
            <a:extLst>
              <a:ext uri="{FF2B5EF4-FFF2-40B4-BE49-F238E27FC236}">
                <a16:creationId xmlns:a16="http://schemas.microsoft.com/office/drawing/2014/main" id="{056D9EBB-CB9E-A140-9FA8-12D3867B96C6}"/>
              </a:ext>
            </a:extLst>
          </p:cNvPr>
          <p:cNvSpPr>
            <a:spLocks noChangeShapeType="1"/>
          </p:cNvSpPr>
          <p:nvPr/>
        </p:nvSpPr>
        <p:spPr bwMode="auto">
          <a:xfrm rot="578684">
            <a:off x="4117975" y="2870200"/>
            <a:ext cx="442913" cy="16700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09266" name="Line 18">
            <a:extLst>
              <a:ext uri="{FF2B5EF4-FFF2-40B4-BE49-F238E27FC236}">
                <a16:creationId xmlns:a16="http://schemas.microsoft.com/office/drawing/2014/main" id="{315B420B-1238-4A4A-A795-024E3515732E}"/>
              </a:ext>
            </a:extLst>
          </p:cNvPr>
          <p:cNvSpPr>
            <a:spLocks noChangeShapeType="1"/>
          </p:cNvSpPr>
          <p:nvPr/>
        </p:nvSpPr>
        <p:spPr bwMode="auto">
          <a:xfrm flipH="1">
            <a:off x="4886325" y="3287713"/>
            <a:ext cx="938213" cy="1389062"/>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09267" name="Line 19">
            <a:extLst>
              <a:ext uri="{FF2B5EF4-FFF2-40B4-BE49-F238E27FC236}">
                <a16:creationId xmlns:a16="http://schemas.microsoft.com/office/drawing/2014/main" id="{44105DD8-14FE-2F41-80C4-46F78C1FB583}"/>
              </a:ext>
            </a:extLst>
          </p:cNvPr>
          <p:cNvSpPr>
            <a:spLocks noChangeShapeType="1"/>
          </p:cNvSpPr>
          <p:nvPr/>
        </p:nvSpPr>
        <p:spPr bwMode="auto">
          <a:xfrm flipH="1">
            <a:off x="5097463" y="3825875"/>
            <a:ext cx="1265237" cy="992188"/>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09268" name="Line 20">
            <a:extLst>
              <a:ext uri="{FF2B5EF4-FFF2-40B4-BE49-F238E27FC236}">
                <a16:creationId xmlns:a16="http://schemas.microsoft.com/office/drawing/2014/main" id="{6E45D82F-3314-1D40-81BB-183034F87300}"/>
              </a:ext>
            </a:extLst>
          </p:cNvPr>
          <p:cNvSpPr>
            <a:spLocks noChangeShapeType="1"/>
          </p:cNvSpPr>
          <p:nvPr/>
        </p:nvSpPr>
        <p:spPr bwMode="auto">
          <a:xfrm flipV="1">
            <a:off x="5181600" y="4676775"/>
            <a:ext cx="1614488" cy="41910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nvGrpSpPr>
          <p:cNvPr id="35860" name="Group 21">
            <a:extLst>
              <a:ext uri="{FF2B5EF4-FFF2-40B4-BE49-F238E27FC236}">
                <a16:creationId xmlns:a16="http://schemas.microsoft.com/office/drawing/2014/main" id="{0C7887B3-4F03-504B-B1AB-A360E25807DC}"/>
              </a:ext>
            </a:extLst>
          </p:cNvPr>
          <p:cNvGrpSpPr>
            <a:grpSpLocks/>
          </p:cNvGrpSpPr>
          <p:nvPr/>
        </p:nvGrpSpPr>
        <p:grpSpPr bwMode="auto">
          <a:xfrm>
            <a:off x="2173288" y="2455863"/>
            <a:ext cx="5364162" cy="2867025"/>
            <a:chOff x="1369" y="1547"/>
            <a:chExt cx="3379" cy="1806"/>
          </a:xfrm>
        </p:grpSpPr>
        <p:sp>
          <p:nvSpPr>
            <p:cNvPr id="309270" name="Rectangle 22">
              <a:extLst>
                <a:ext uri="{FF2B5EF4-FFF2-40B4-BE49-F238E27FC236}">
                  <a16:creationId xmlns:a16="http://schemas.microsoft.com/office/drawing/2014/main" id="{96CF4501-BB54-8144-8A72-571A3AB9C812}"/>
                </a:ext>
              </a:extLst>
            </p:cNvPr>
            <p:cNvSpPr>
              <a:spLocks noChangeArrowheads="1"/>
            </p:cNvSpPr>
            <p:nvPr/>
          </p:nvSpPr>
          <p:spPr bwMode="auto">
            <a:xfrm rot="5246759">
              <a:off x="2191" y="2388"/>
              <a:ext cx="1290"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선지서</a:t>
              </a:r>
              <a:endParaRPr lang="ko-KR" altLang="en-US" sz="1800" b="1">
                <a:solidFill>
                  <a:srgbClr val="FFFF00"/>
                </a:solidFill>
                <a:latin typeface="Helvetica BlackOblique" charset="0"/>
                <a:ea typeface="굴림" charset="0"/>
                <a:cs typeface="굴림" charset="0"/>
              </a:endParaRPr>
            </a:p>
          </p:txBody>
        </p:sp>
        <p:sp>
          <p:nvSpPr>
            <p:cNvPr id="309271" name="Rectangle 23">
              <a:extLst>
                <a:ext uri="{FF2B5EF4-FFF2-40B4-BE49-F238E27FC236}">
                  <a16:creationId xmlns:a16="http://schemas.microsoft.com/office/drawing/2014/main" id="{980EE1CF-8A2D-1C4F-B73F-B8A4CCF5684D}"/>
                </a:ext>
              </a:extLst>
            </p:cNvPr>
            <p:cNvSpPr>
              <a:spLocks noChangeArrowheads="1"/>
            </p:cNvSpPr>
            <p:nvPr/>
          </p:nvSpPr>
          <p:spPr bwMode="auto">
            <a:xfrm>
              <a:off x="3422" y="3143"/>
              <a:ext cx="1326" cy="21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600" b="1">
                  <a:solidFill>
                    <a:schemeClr val="hlink"/>
                  </a:solidFill>
                  <a:latin typeface="Helvetica BlackOblique" charset="0"/>
                  <a:ea typeface="굴림" charset="0"/>
                  <a:cs typeface="굴림" charset="0"/>
                </a:rPr>
                <a:t>             계시록</a:t>
              </a:r>
              <a:endParaRPr lang="ko-KR" altLang="en-US" sz="1600" b="1">
                <a:solidFill>
                  <a:srgbClr val="FFFF00"/>
                </a:solidFill>
                <a:latin typeface="Helvetica BlackOblique" charset="0"/>
                <a:ea typeface="굴림" charset="0"/>
                <a:cs typeface="굴림" charset="0"/>
              </a:endParaRPr>
            </a:p>
          </p:txBody>
        </p:sp>
        <p:sp>
          <p:nvSpPr>
            <p:cNvPr id="309272" name="Rectangle 24">
              <a:extLst>
                <a:ext uri="{FF2B5EF4-FFF2-40B4-BE49-F238E27FC236}">
                  <a16:creationId xmlns:a16="http://schemas.microsoft.com/office/drawing/2014/main" id="{1431845D-27A8-594A-9FF1-4C71EAB0F2ED}"/>
                </a:ext>
              </a:extLst>
            </p:cNvPr>
            <p:cNvSpPr>
              <a:spLocks noChangeArrowheads="1"/>
            </p:cNvSpPr>
            <p:nvPr/>
          </p:nvSpPr>
          <p:spPr bwMode="auto">
            <a:xfrm rot="3267768">
              <a:off x="1818" y="2522"/>
              <a:ext cx="1118"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시가서</a:t>
              </a:r>
              <a:endParaRPr lang="ko-KR" altLang="en-US" sz="1800" b="1">
                <a:solidFill>
                  <a:srgbClr val="FFFF00"/>
                </a:solidFill>
                <a:latin typeface="Helvetica BlackOblique" charset="0"/>
                <a:ea typeface="굴림" charset="0"/>
                <a:cs typeface="굴림" charset="0"/>
              </a:endParaRPr>
            </a:p>
          </p:txBody>
        </p:sp>
        <p:sp>
          <p:nvSpPr>
            <p:cNvPr id="309273" name="Rectangle 25">
              <a:extLst>
                <a:ext uri="{FF2B5EF4-FFF2-40B4-BE49-F238E27FC236}">
                  <a16:creationId xmlns:a16="http://schemas.microsoft.com/office/drawing/2014/main" id="{A402780D-CDFC-EB46-B07E-C0920AFC80EA}"/>
                </a:ext>
              </a:extLst>
            </p:cNvPr>
            <p:cNvSpPr>
              <a:spLocks noChangeArrowheads="1"/>
            </p:cNvSpPr>
            <p:nvPr/>
          </p:nvSpPr>
          <p:spPr bwMode="auto">
            <a:xfrm rot="20643327">
              <a:off x="3426" y="2833"/>
              <a:ext cx="902"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chemeClr val="hlink"/>
                  </a:solidFill>
                  <a:latin typeface="Helvetica BlackOblique" charset="0"/>
                  <a:ea typeface="굴림" charset="0"/>
                  <a:cs typeface="굴림" charset="0"/>
                </a:rPr>
                <a:t>        서신서</a:t>
              </a:r>
              <a:endParaRPr lang="ko-KR" altLang="en-US" sz="1800" b="1">
                <a:solidFill>
                  <a:srgbClr val="FFFF00"/>
                </a:solidFill>
                <a:latin typeface="Helvetica BlackOblique" charset="0"/>
                <a:ea typeface="굴림" charset="0"/>
                <a:cs typeface="굴림" charset="0"/>
              </a:endParaRPr>
            </a:p>
          </p:txBody>
        </p:sp>
        <p:sp>
          <p:nvSpPr>
            <p:cNvPr id="309274" name="Rectangle 26">
              <a:extLst>
                <a:ext uri="{FF2B5EF4-FFF2-40B4-BE49-F238E27FC236}">
                  <a16:creationId xmlns:a16="http://schemas.microsoft.com/office/drawing/2014/main" id="{C8BD5293-EDEE-F14E-8C9D-4C5D74323EA9}"/>
                </a:ext>
              </a:extLst>
            </p:cNvPr>
            <p:cNvSpPr>
              <a:spLocks noChangeArrowheads="1"/>
            </p:cNvSpPr>
            <p:nvPr/>
          </p:nvSpPr>
          <p:spPr bwMode="auto">
            <a:xfrm rot="19276533">
              <a:off x="3330" y="2403"/>
              <a:ext cx="816" cy="229"/>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chemeClr val="hlink"/>
                  </a:solidFill>
                  <a:latin typeface="Helvetica BlackOblique" charset="0"/>
                  <a:ea typeface="굴림" charset="0"/>
                  <a:cs typeface="굴림" charset="0"/>
                </a:rPr>
                <a:t>  사도행전</a:t>
              </a:r>
              <a:endParaRPr lang="ko-KR" altLang="en-US" sz="1800" b="1">
                <a:solidFill>
                  <a:srgbClr val="FFFF00"/>
                </a:solidFill>
                <a:latin typeface="Helvetica BlackOblique" charset="0"/>
                <a:ea typeface="굴림" charset="0"/>
                <a:cs typeface="굴림" charset="0"/>
              </a:endParaRPr>
            </a:p>
          </p:txBody>
        </p:sp>
        <p:sp>
          <p:nvSpPr>
            <p:cNvPr id="309275" name="Rectangle 27">
              <a:extLst>
                <a:ext uri="{FF2B5EF4-FFF2-40B4-BE49-F238E27FC236}">
                  <a16:creationId xmlns:a16="http://schemas.microsoft.com/office/drawing/2014/main" id="{51FCE0E8-08CC-6E4A-8E4F-8BA4EFE8275A}"/>
                </a:ext>
              </a:extLst>
            </p:cNvPr>
            <p:cNvSpPr>
              <a:spLocks noChangeArrowheads="1"/>
            </p:cNvSpPr>
            <p:nvPr/>
          </p:nvSpPr>
          <p:spPr bwMode="auto">
            <a:xfrm rot="1755647">
              <a:off x="1460" y="2753"/>
              <a:ext cx="1190" cy="229"/>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역사서</a:t>
              </a:r>
              <a:endParaRPr lang="ko-KR" altLang="en-US" sz="1800" b="1">
                <a:solidFill>
                  <a:srgbClr val="FFFF00"/>
                </a:solidFill>
                <a:latin typeface="Helvetica BlackOblique" charset="0"/>
                <a:ea typeface="굴림" charset="0"/>
                <a:cs typeface="굴림" charset="0"/>
              </a:endParaRPr>
            </a:p>
          </p:txBody>
        </p:sp>
        <p:sp>
          <p:nvSpPr>
            <p:cNvPr id="309276" name="Rectangle 28">
              <a:extLst>
                <a:ext uri="{FF2B5EF4-FFF2-40B4-BE49-F238E27FC236}">
                  <a16:creationId xmlns:a16="http://schemas.microsoft.com/office/drawing/2014/main" id="{C21C78E2-5358-784C-B2BA-3070BDD353C8}"/>
                </a:ext>
              </a:extLst>
            </p:cNvPr>
            <p:cNvSpPr>
              <a:spLocks noChangeArrowheads="1"/>
            </p:cNvSpPr>
            <p:nvPr/>
          </p:nvSpPr>
          <p:spPr bwMode="auto">
            <a:xfrm rot="240000">
              <a:off x="1369" y="3047"/>
              <a:ext cx="729"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율법서</a:t>
              </a:r>
              <a:endParaRPr lang="ko-KR" altLang="en-US" sz="1800" b="1">
                <a:solidFill>
                  <a:srgbClr val="FFFF00"/>
                </a:solidFill>
                <a:latin typeface="Helvetica BlackOblique" charset="0"/>
                <a:ea typeface="굴림" charset="0"/>
                <a:cs typeface="굴림" charset="0"/>
              </a:endParaRPr>
            </a:p>
          </p:txBody>
        </p:sp>
        <p:sp>
          <p:nvSpPr>
            <p:cNvPr id="309277" name="Rectangle 29">
              <a:extLst>
                <a:ext uri="{FF2B5EF4-FFF2-40B4-BE49-F238E27FC236}">
                  <a16:creationId xmlns:a16="http://schemas.microsoft.com/office/drawing/2014/main" id="{70EFD653-F370-4B47-8D54-7DE2ECD7C73D}"/>
                </a:ext>
              </a:extLst>
            </p:cNvPr>
            <p:cNvSpPr>
              <a:spLocks noChangeArrowheads="1"/>
            </p:cNvSpPr>
            <p:nvPr/>
          </p:nvSpPr>
          <p:spPr bwMode="auto">
            <a:xfrm rot="18254599">
              <a:off x="2907" y="2044"/>
              <a:ext cx="1222"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chemeClr val="hlink"/>
                  </a:solidFill>
                  <a:latin typeface="Helvetica BlackOblique" charset="0"/>
                  <a:ea typeface="굴림" charset="0"/>
                  <a:cs typeface="굴림" charset="0"/>
                </a:rPr>
                <a:t>      복음서</a:t>
              </a:r>
              <a:endParaRPr lang="ko-KR" altLang="en-US" sz="1800" b="1">
                <a:solidFill>
                  <a:srgbClr val="FFFF00"/>
                </a:solidFill>
                <a:latin typeface="Helvetica BlackOblique" charset="0"/>
                <a:ea typeface="굴림" charset="0"/>
                <a:cs typeface="굴림" charset="0"/>
              </a:endParaRPr>
            </a:p>
          </p:txBody>
        </p:sp>
      </p:grpSp>
      <p:sp>
        <p:nvSpPr>
          <p:cNvPr id="309278" name="Line 30">
            <a:extLst>
              <a:ext uri="{FF2B5EF4-FFF2-40B4-BE49-F238E27FC236}">
                <a16:creationId xmlns:a16="http://schemas.microsoft.com/office/drawing/2014/main" id="{12497978-EF81-0D47-BEA7-423222005D67}"/>
              </a:ext>
            </a:extLst>
          </p:cNvPr>
          <p:cNvSpPr>
            <a:spLocks noChangeShapeType="1"/>
          </p:cNvSpPr>
          <p:nvPr/>
        </p:nvSpPr>
        <p:spPr bwMode="auto">
          <a:xfrm>
            <a:off x="7593013" y="4424363"/>
            <a:ext cx="969962"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09280" name="Rectangle 32">
            <a:extLst>
              <a:ext uri="{FF2B5EF4-FFF2-40B4-BE49-F238E27FC236}">
                <a16:creationId xmlns:a16="http://schemas.microsoft.com/office/drawing/2014/main" id="{70534048-FEF8-E046-9CC0-35093FCF15F7}"/>
              </a:ext>
            </a:extLst>
          </p:cNvPr>
          <p:cNvSpPr>
            <a:spLocks noChangeArrowheads="1"/>
          </p:cNvSpPr>
          <p:nvPr/>
        </p:nvSpPr>
        <p:spPr bwMode="auto">
          <a:xfrm>
            <a:off x="4322763" y="5540375"/>
            <a:ext cx="2333625" cy="698500"/>
          </a:xfrm>
          <a:prstGeom prst="rect">
            <a:avLst/>
          </a:prstGeom>
          <a:noFill/>
          <a:ln>
            <a:noFill/>
          </a:ln>
          <a:effectLst>
            <a:outerShdw blurRad="63500" dist="63500" dir="3187806"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defRPr/>
            </a:pPr>
            <a:r>
              <a:rPr lang="en-US" altLang="ko-KR" sz="2000" b="1">
                <a:solidFill>
                  <a:srgbClr val="2F6AFD"/>
                </a:solidFill>
                <a:latin typeface="Lucida Handwriting" charset="0"/>
                <a:ea typeface="굴림" charset="0"/>
                <a:cs typeface="굴림" charset="0"/>
              </a:rPr>
              <a:t>2</a:t>
            </a:r>
            <a:r>
              <a:rPr lang="ko-KR" altLang="en-US" sz="2000" b="1">
                <a:solidFill>
                  <a:srgbClr val="2F6AFD"/>
                </a:solidFill>
                <a:latin typeface="Lucida Handwriting" charset="0"/>
                <a:ea typeface="굴림" charset="0"/>
                <a:cs typeface="굴림" charset="0"/>
              </a:rPr>
              <a:t>대의  망원경</a:t>
            </a:r>
            <a:endParaRPr lang="ko-KR" altLang="en-US" sz="2000" b="1" u="sng">
              <a:solidFill>
                <a:srgbClr val="2F6AFD"/>
              </a:solidFill>
              <a:latin typeface="Lucida Handwriting" charset="0"/>
              <a:ea typeface="굴림" charset="0"/>
              <a:cs typeface="굴림" charset="0"/>
            </a:endParaRPr>
          </a:p>
          <a:p>
            <a:pPr algn="l">
              <a:defRPr/>
            </a:pPr>
            <a:r>
              <a:rPr lang="en-US" altLang="ko-KR" sz="2000" b="1">
                <a:solidFill>
                  <a:srgbClr val="2F6AFD"/>
                </a:solidFill>
                <a:latin typeface="Lucida Handwriting" charset="0"/>
                <a:ea typeface="굴림" charset="0"/>
                <a:cs typeface="굴림" charset="0"/>
              </a:rPr>
              <a:t>1</a:t>
            </a:r>
            <a:r>
              <a:rPr lang="ko-KR" altLang="en-US" sz="2000" b="1">
                <a:solidFill>
                  <a:srgbClr val="2F6AFD"/>
                </a:solidFill>
                <a:latin typeface="Lucida Handwriting" charset="0"/>
                <a:ea typeface="굴림" charset="0"/>
                <a:cs typeface="굴림" charset="0"/>
              </a:rPr>
              <a:t>대의  현미경</a:t>
            </a:r>
            <a:endParaRPr lang="ko-KR" altLang="en-US" sz="2000" b="1" u="sng">
              <a:solidFill>
                <a:srgbClr val="2F6AFD"/>
              </a:solidFill>
              <a:latin typeface="Lucida Handwriting" charset="0"/>
              <a:ea typeface="굴림" charset="0"/>
              <a:cs typeface="굴림" charset="0"/>
            </a:endParaRPr>
          </a:p>
        </p:txBody>
      </p:sp>
      <p:sp>
        <p:nvSpPr>
          <p:cNvPr id="309281" name="Rectangle 33">
            <a:extLst>
              <a:ext uri="{FF2B5EF4-FFF2-40B4-BE49-F238E27FC236}">
                <a16:creationId xmlns:a16="http://schemas.microsoft.com/office/drawing/2014/main" id="{B67101E8-1251-284D-9889-5BF07B9BA18A}"/>
              </a:ext>
            </a:extLst>
          </p:cNvPr>
          <p:cNvSpPr>
            <a:spLocks noChangeArrowheads="1"/>
          </p:cNvSpPr>
          <p:nvPr/>
        </p:nvSpPr>
        <p:spPr bwMode="auto">
          <a:xfrm>
            <a:off x="1597025" y="5768975"/>
            <a:ext cx="2420938" cy="4540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400" b="1">
                <a:solidFill>
                  <a:srgbClr val="2F6AFD"/>
                </a:solidFill>
                <a:latin typeface="Lucida Handwriting" charset="0"/>
                <a:ea typeface="굴림" charset="0"/>
                <a:cs typeface="굴림" charset="0"/>
              </a:rPr>
              <a:t>현미경</a:t>
            </a:r>
          </a:p>
        </p:txBody>
      </p:sp>
      <p:sp>
        <p:nvSpPr>
          <p:cNvPr id="309282" name="Line 34">
            <a:extLst>
              <a:ext uri="{FF2B5EF4-FFF2-40B4-BE49-F238E27FC236}">
                <a16:creationId xmlns:a16="http://schemas.microsoft.com/office/drawing/2014/main" id="{C88879F1-B4BA-9E41-9DE3-22FAD10F923A}"/>
              </a:ext>
            </a:extLst>
          </p:cNvPr>
          <p:cNvSpPr>
            <a:spLocks noChangeShapeType="1"/>
          </p:cNvSpPr>
          <p:nvPr/>
        </p:nvSpPr>
        <p:spPr bwMode="auto">
          <a:xfrm>
            <a:off x="671513" y="3311525"/>
            <a:ext cx="969962"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09283" name="Rectangle 35">
            <a:extLst>
              <a:ext uri="{FF2B5EF4-FFF2-40B4-BE49-F238E27FC236}">
                <a16:creationId xmlns:a16="http://schemas.microsoft.com/office/drawing/2014/main" id="{C7AC7CE3-1DA0-5245-A907-F9F4B3886E3B}"/>
              </a:ext>
            </a:extLst>
          </p:cNvPr>
          <p:cNvSpPr>
            <a:spLocks noChangeArrowheads="1"/>
          </p:cNvSpPr>
          <p:nvPr/>
        </p:nvSpPr>
        <p:spPr bwMode="auto">
          <a:xfrm>
            <a:off x="3421063" y="169863"/>
            <a:ext cx="1633537" cy="393700"/>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000" b="1">
                <a:solidFill>
                  <a:srgbClr val="FFFF00"/>
                </a:solidFill>
                <a:latin typeface="Lucida Handwriting" charset="0"/>
                <a:ea typeface="굴림" charset="0"/>
                <a:cs typeface="굴림" charset="0"/>
              </a:rPr>
              <a:t>1600 </a:t>
            </a:r>
            <a:r>
              <a:rPr lang="ko-KR" altLang="en-US" sz="2000" b="1">
                <a:solidFill>
                  <a:srgbClr val="FFFF00"/>
                </a:solidFill>
                <a:latin typeface="Lucida Handwriting" charset="0"/>
                <a:ea typeface="굴림" charset="0"/>
                <a:cs typeface="굴림" charset="0"/>
              </a:rPr>
              <a:t>년 동안</a:t>
            </a:r>
          </a:p>
        </p:txBody>
      </p:sp>
      <p:sp>
        <p:nvSpPr>
          <p:cNvPr id="309284" name="Rectangle 36">
            <a:extLst>
              <a:ext uri="{FF2B5EF4-FFF2-40B4-BE49-F238E27FC236}">
                <a16:creationId xmlns:a16="http://schemas.microsoft.com/office/drawing/2014/main" id="{A39A084E-345C-4B41-A044-0DEB144CD0CA}"/>
              </a:ext>
            </a:extLst>
          </p:cNvPr>
          <p:cNvSpPr>
            <a:spLocks noChangeArrowheads="1"/>
          </p:cNvSpPr>
          <p:nvPr/>
        </p:nvSpPr>
        <p:spPr bwMode="auto">
          <a:xfrm>
            <a:off x="3414713" y="531813"/>
            <a:ext cx="1633537" cy="393700"/>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en-US" altLang="ko-KR" sz="2000" b="1">
                <a:solidFill>
                  <a:srgbClr val="FFFF00"/>
                </a:solidFill>
                <a:latin typeface="Lucida Handwriting" charset="0"/>
                <a:ea typeface="굴림" charset="0"/>
                <a:cs typeface="굴림" charset="0"/>
              </a:rPr>
              <a:t>40 </a:t>
            </a:r>
            <a:r>
              <a:rPr lang="ko-KR" altLang="en-US" sz="2000" b="1">
                <a:solidFill>
                  <a:srgbClr val="FFFF00"/>
                </a:solidFill>
                <a:latin typeface="Lucida Handwriting" charset="0"/>
                <a:ea typeface="굴림" charset="0"/>
                <a:cs typeface="굴림" charset="0"/>
              </a:rPr>
              <a:t>저자들</a:t>
            </a:r>
          </a:p>
        </p:txBody>
      </p:sp>
      <p:sp>
        <p:nvSpPr>
          <p:cNvPr id="309285" name="Rectangle 37">
            <a:extLst>
              <a:ext uri="{FF2B5EF4-FFF2-40B4-BE49-F238E27FC236}">
                <a16:creationId xmlns:a16="http://schemas.microsoft.com/office/drawing/2014/main" id="{4526DF8C-1FC3-324A-8ED7-A1803803462B}"/>
              </a:ext>
            </a:extLst>
          </p:cNvPr>
          <p:cNvSpPr>
            <a:spLocks noChangeArrowheads="1"/>
          </p:cNvSpPr>
          <p:nvPr/>
        </p:nvSpPr>
        <p:spPr bwMode="auto">
          <a:xfrm>
            <a:off x="3605213" y="968375"/>
            <a:ext cx="1751012" cy="33337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600" b="1">
                <a:solidFill>
                  <a:srgbClr val="FFFF00"/>
                </a:solidFill>
                <a:latin typeface="Times" charset="0"/>
                <a:ea typeface="굴림" charset="0"/>
                <a:cs typeface="굴림" charset="0"/>
              </a:rPr>
              <a:t>한 가지 주제</a:t>
            </a:r>
            <a:r>
              <a:rPr lang="en-US" altLang="ko-KR" sz="1600" b="1">
                <a:solidFill>
                  <a:srgbClr val="FFFF00"/>
                </a:solidFill>
                <a:latin typeface="Times" charset="0"/>
                <a:ea typeface="굴림" charset="0"/>
                <a:cs typeface="굴림" charset="0"/>
              </a:rPr>
              <a:t>:</a:t>
            </a:r>
          </a:p>
        </p:txBody>
      </p:sp>
      <p:sp>
        <p:nvSpPr>
          <p:cNvPr id="309286" name="Rectangle 38">
            <a:extLst>
              <a:ext uri="{FF2B5EF4-FFF2-40B4-BE49-F238E27FC236}">
                <a16:creationId xmlns:a16="http://schemas.microsoft.com/office/drawing/2014/main" id="{12523D80-1AE0-F345-8FFF-BC5F0FAB6E7D}"/>
              </a:ext>
            </a:extLst>
          </p:cNvPr>
          <p:cNvSpPr>
            <a:spLocks noChangeArrowheads="1"/>
          </p:cNvSpPr>
          <p:nvPr/>
        </p:nvSpPr>
        <p:spPr bwMode="auto">
          <a:xfrm>
            <a:off x="2743200" y="1179513"/>
            <a:ext cx="3181350" cy="393700"/>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000" b="1">
                <a:solidFill>
                  <a:srgbClr val="FFFF00"/>
                </a:solidFill>
                <a:latin typeface="Lucida Handwriting" charset="0"/>
                <a:ea typeface="굴림" charset="0"/>
                <a:cs typeface="굴림" charset="0"/>
              </a:rPr>
              <a:t>하나님의 영광</a:t>
            </a:r>
            <a:endParaRPr lang="en-US" altLang="ko-KR" sz="2000" b="1">
              <a:solidFill>
                <a:srgbClr val="FFFF00"/>
              </a:solidFill>
              <a:latin typeface="Lucida Handwriting" charset="0"/>
              <a:ea typeface="굴림" charset="0"/>
              <a:cs typeface="굴림" charset="0"/>
            </a:endParaRPr>
          </a:p>
        </p:txBody>
      </p:sp>
      <p:sp>
        <p:nvSpPr>
          <p:cNvPr id="309289" name="Rectangle 41">
            <a:extLst>
              <a:ext uri="{FF2B5EF4-FFF2-40B4-BE49-F238E27FC236}">
                <a16:creationId xmlns:a16="http://schemas.microsoft.com/office/drawing/2014/main" id="{EB798F8E-6AAE-B84C-8E76-3A701E6F7C0E}"/>
              </a:ext>
            </a:extLst>
          </p:cNvPr>
          <p:cNvSpPr>
            <a:spLocks noChangeArrowheads="1"/>
          </p:cNvSpPr>
          <p:nvPr/>
        </p:nvSpPr>
        <p:spPr bwMode="auto">
          <a:xfrm>
            <a:off x="6311900" y="2017713"/>
            <a:ext cx="2514600"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ko-KR" altLang="en-US" sz="2400" b="1">
                <a:solidFill>
                  <a:srgbClr val="FFFF00"/>
                </a:solidFill>
                <a:latin typeface="Lucida Handwriting" panose="03010101010101010101" pitchFamily="66" charset="77"/>
                <a:ea typeface="굴림" panose="020B0600000101010101" pitchFamily="34" charset="-127"/>
              </a:rPr>
              <a:t>  “</a:t>
            </a:r>
            <a:r>
              <a:rPr lang="en-US" altLang="ko-KR" sz="2400" b="1">
                <a:solidFill>
                  <a:srgbClr val="FFFF00"/>
                </a:solidFill>
                <a:latin typeface="Lucida Handwriting" panose="03010101010101010101" pitchFamily="66" charset="77"/>
                <a:ea typeface="굴림" panose="020B0600000101010101" pitchFamily="34" charset="-127"/>
              </a:rPr>
              <a:t>27” </a:t>
            </a:r>
            <a:r>
              <a:rPr lang="ko-KR" altLang="en-US" sz="2400" b="1">
                <a:solidFill>
                  <a:srgbClr val="FFFF00"/>
                </a:solidFill>
                <a:latin typeface="Lucida Handwriting" panose="03010101010101010101" pitchFamily="66" charset="77"/>
                <a:ea typeface="굴림" panose="020B0600000101010101" pitchFamily="34" charset="-127"/>
              </a:rPr>
              <a:t>권</a:t>
            </a:r>
          </a:p>
        </p:txBody>
      </p:sp>
      <p:sp>
        <p:nvSpPr>
          <p:cNvPr id="309290" name="Rectangle 42">
            <a:extLst>
              <a:ext uri="{FF2B5EF4-FFF2-40B4-BE49-F238E27FC236}">
                <a16:creationId xmlns:a16="http://schemas.microsoft.com/office/drawing/2014/main" id="{4C5B1087-384E-9F41-8DDA-A378BB0806C7}"/>
              </a:ext>
            </a:extLst>
          </p:cNvPr>
          <p:cNvSpPr>
            <a:spLocks noChangeArrowheads="1"/>
          </p:cNvSpPr>
          <p:nvPr/>
        </p:nvSpPr>
        <p:spPr bwMode="auto">
          <a:xfrm>
            <a:off x="312738" y="2030413"/>
            <a:ext cx="1208087"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l"/>
            <a:r>
              <a:rPr lang="ko-KR" altLang="en-US" sz="2400" b="1">
                <a:solidFill>
                  <a:srgbClr val="FFFF00"/>
                </a:solidFill>
                <a:latin typeface="Lucida Handwriting" panose="03010101010101010101" pitchFamily="66" charset="77"/>
                <a:ea typeface="굴림" panose="020B0600000101010101" pitchFamily="34" charset="-127"/>
              </a:rPr>
              <a:t>“</a:t>
            </a:r>
            <a:r>
              <a:rPr lang="en-US" altLang="ko-KR" sz="2400" b="1">
                <a:solidFill>
                  <a:srgbClr val="FFFF00"/>
                </a:solidFill>
                <a:latin typeface="Lucida Handwriting" panose="03010101010101010101" pitchFamily="66" charset="77"/>
                <a:ea typeface="굴림" panose="020B0600000101010101" pitchFamily="34" charset="-127"/>
              </a:rPr>
              <a:t>39” </a:t>
            </a:r>
            <a:r>
              <a:rPr lang="ko-KR" altLang="en-US" sz="2400" b="1">
                <a:solidFill>
                  <a:srgbClr val="FFFF00"/>
                </a:solidFill>
                <a:latin typeface="Lucida Handwriting" panose="03010101010101010101" pitchFamily="66" charset="77"/>
                <a:ea typeface="굴림" panose="020B0600000101010101" pitchFamily="34" charset="-127"/>
              </a:rPr>
              <a:t>권</a:t>
            </a:r>
          </a:p>
        </p:txBody>
      </p:sp>
      <p:sp>
        <p:nvSpPr>
          <p:cNvPr id="309291" name="Rectangle 43">
            <a:extLst>
              <a:ext uri="{FF2B5EF4-FFF2-40B4-BE49-F238E27FC236}">
                <a16:creationId xmlns:a16="http://schemas.microsoft.com/office/drawing/2014/main" id="{E83275A6-426F-7D45-B000-4E605BBA742F}"/>
              </a:ext>
            </a:extLst>
          </p:cNvPr>
          <p:cNvSpPr>
            <a:spLocks noChangeArrowheads="1"/>
          </p:cNvSpPr>
          <p:nvPr/>
        </p:nvSpPr>
        <p:spPr bwMode="auto">
          <a:xfrm>
            <a:off x="396875" y="2716213"/>
            <a:ext cx="1374775"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ko-KR" altLang="en-US" sz="2400" b="1">
                <a:solidFill>
                  <a:srgbClr val="FFFF00"/>
                </a:solidFill>
                <a:latin typeface="Lucida Handwriting" charset="0"/>
                <a:ea typeface="굴림" charset="0"/>
                <a:cs typeface="굴림" charset="0"/>
              </a:rPr>
              <a:t>히브리어</a:t>
            </a:r>
          </a:p>
        </p:txBody>
      </p:sp>
      <p:sp>
        <p:nvSpPr>
          <p:cNvPr id="309292" name="Rectangle 44">
            <a:extLst>
              <a:ext uri="{FF2B5EF4-FFF2-40B4-BE49-F238E27FC236}">
                <a16:creationId xmlns:a16="http://schemas.microsoft.com/office/drawing/2014/main" id="{A161CBBB-C0C4-434E-8127-5860C9FCEEDB}"/>
              </a:ext>
            </a:extLst>
          </p:cNvPr>
          <p:cNvSpPr>
            <a:spLocks noChangeArrowheads="1"/>
          </p:cNvSpPr>
          <p:nvPr/>
        </p:nvSpPr>
        <p:spPr bwMode="auto">
          <a:xfrm>
            <a:off x="7392988" y="2716213"/>
            <a:ext cx="1076325"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ko-KR" altLang="en-US" sz="2400" b="1">
                <a:solidFill>
                  <a:srgbClr val="FFFF00"/>
                </a:solidFill>
                <a:latin typeface="Lucida Handwriting" charset="0"/>
                <a:ea typeface="굴림" charset="0"/>
                <a:cs typeface="굴림" charset="0"/>
              </a:rPr>
              <a:t>헬라어</a:t>
            </a:r>
          </a:p>
        </p:txBody>
      </p:sp>
      <p:sp>
        <p:nvSpPr>
          <p:cNvPr id="309293" name="Rectangle 45">
            <a:extLst>
              <a:ext uri="{FF2B5EF4-FFF2-40B4-BE49-F238E27FC236}">
                <a16:creationId xmlns:a16="http://schemas.microsoft.com/office/drawing/2014/main" id="{746D1640-9CA6-564C-B87C-8F4CC4FDD63D}"/>
              </a:ext>
            </a:extLst>
          </p:cNvPr>
          <p:cNvSpPr>
            <a:spLocks noChangeArrowheads="1"/>
          </p:cNvSpPr>
          <p:nvPr/>
        </p:nvSpPr>
        <p:spPr bwMode="auto">
          <a:xfrm>
            <a:off x="7302500" y="3384550"/>
            <a:ext cx="946150"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ko-KR" altLang="en-US" sz="2400" b="1">
                <a:solidFill>
                  <a:srgbClr val="FFFF00"/>
                </a:solidFill>
                <a:latin typeface="Lucida Handwriting" charset="0"/>
                <a:ea typeface="굴림" charset="0"/>
                <a:cs typeface="굴림" charset="0"/>
              </a:rPr>
              <a:t>은혜</a:t>
            </a:r>
            <a:r>
              <a:rPr lang="en-US" altLang="ko-KR" sz="2400" b="1">
                <a:solidFill>
                  <a:srgbClr val="FFFF00"/>
                </a:solidFill>
                <a:latin typeface="Lucida Handwriting" charset="0"/>
                <a:ea typeface="굴림" charset="0"/>
                <a:cs typeface="굴림" charset="0"/>
              </a:rPr>
              <a:t>/ </a:t>
            </a:r>
            <a:endParaRPr lang="en-US" altLang="ko-KR" sz="1800" b="1">
              <a:solidFill>
                <a:srgbClr val="FFFF00"/>
              </a:solidFill>
              <a:latin typeface="Lucida Handwriting" charset="0"/>
              <a:ea typeface="굴림" charset="0"/>
              <a:cs typeface="굴림" charset="0"/>
            </a:endParaRPr>
          </a:p>
        </p:txBody>
      </p:sp>
      <p:sp>
        <p:nvSpPr>
          <p:cNvPr id="309294" name="Rectangle 46">
            <a:extLst>
              <a:ext uri="{FF2B5EF4-FFF2-40B4-BE49-F238E27FC236}">
                <a16:creationId xmlns:a16="http://schemas.microsoft.com/office/drawing/2014/main" id="{644AD107-BF98-114C-AD64-A76289B42BC6}"/>
              </a:ext>
            </a:extLst>
          </p:cNvPr>
          <p:cNvSpPr>
            <a:spLocks noChangeArrowheads="1"/>
          </p:cNvSpPr>
          <p:nvPr/>
        </p:nvSpPr>
        <p:spPr bwMode="auto">
          <a:xfrm>
            <a:off x="509588" y="3386138"/>
            <a:ext cx="1136650"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tabLst>
                <a:tab pos="460375" algn="l"/>
              </a:tabLst>
              <a:defRPr/>
            </a:pPr>
            <a:r>
              <a:rPr lang="ko-KR" altLang="en-US" sz="2400" b="1">
                <a:solidFill>
                  <a:srgbClr val="FFFF00"/>
                </a:solidFill>
                <a:latin typeface="Lucida Handwriting" charset="0"/>
                <a:ea typeface="굴림" charset="0"/>
                <a:cs typeface="굴림" charset="0"/>
              </a:rPr>
              <a:t>율법</a:t>
            </a:r>
            <a:r>
              <a:rPr lang="en-US" altLang="ko-KR" sz="2400" b="1">
                <a:solidFill>
                  <a:srgbClr val="FFFF00"/>
                </a:solidFill>
                <a:latin typeface="Lucida Handwriting" charset="0"/>
                <a:ea typeface="굴림" charset="0"/>
                <a:cs typeface="굴림" charset="0"/>
              </a:rPr>
              <a:t>/</a:t>
            </a:r>
            <a:endParaRPr lang="en-US" altLang="ko-KR" sz="1800" b="1">
              <a:solidFill>
                <a:srgbClr val="FFFF00"/>
              </a:solidFill>
              <a:latin typeface="Lucida Handwriting" charset="0"/>
              <a:ea typeface="굴림" charset="0"/>
              <a:cs typeface="굴림" charset="0"/>
            </a:endParaRPr>
          </a:p>
        </p:txBody>
      </p:sp>
      <p:sp>
        <p:nvSpPr>
          <p:cNvPr id="309295" name="Rectangle 47">
            <a:extLst>
              <a:ext uri="{FF2B5EF4-FFF2-40B4-BE49-F238E27FC236}">
                <a16:creationId xmlns:a16="http://schemas.microsoft.com/office/drawing/2014/main" id="{7CC129D1-2A06-7B4C-BA58-A819AC1BCFE7}"/>
              </a:ext>
            </a:extLst>
          </p:cNvPr>
          <p:cNvSpPr>
            <a:spLocks noChangeArrowheads="1"/>
          </p:cNvSpPr>
          <p:nvPr/>
        </p:nvSpPr>
        <p:spPr bwMode="auto">
          <a:xfrm>
            <a:off x="-57150" y="4491038"/>
            <a:ext cx="1976438" cy="4540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400" b="1">
                <a:solidFill>
                  <a:srgbClr val="2F6AFD"/>
                </a:solidFill>
                <a:latin typeface="Lucida Handwriting" charset="0"/>
                <a:ea typeface="굴림" charset="0"/>
                <a:cs typeface="굴림" charset="0"/>
              </a:rPr>
              <a:t>망원경</a:t>
            </a:r>
          </a:p>
        </p:txBody>
      </p:sp>
      <p:sp>
        <p:nvSpPr>
          <p:cNvPr id="309296" name="Rectangle 48">
            <a:extLst>
              <a:ext uri="{FF2B5EF4-FFF2-40B4-BE49-F238E27FC236}">
                <a16:creationId xmlns:a16="http://schemas.microsoft.com/office/drawing/2014/main" id="{676A8BF3-6A01-7548-830F-5681A4A613F6}"/>
              </a:ext>
            </a:extLst>
          </p:cNvPr>
          <p:cNvSpPr>
            <a:spLocks noChangeArrowheads="1"/>
          </p:cNvSpPr>
          <p:nvPr/>
        </p:nvSpPr>
        <p:spPr bwMode="auto">
          <a:xfrm>
            <a:off x="7091363" y="4510088"/>
            <a:ext cx="2152650" cy="4540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400" b="1">
                <a:solidFill>
                  <a:srgbClr val="2F6AFD"/>
                </a:solidFill>
                <a:latin typeface="Lucida Handwriting" charset="0"/>
                <a:ea typeface="굴림" charset="0"/>
                <a:cs typeface="굴림" charset="0"/>
              </a:rPr>
              <a:t>망원경</a:t>
            </a:r>
          </a:p>
        </p:txBody>
      </p:sp>
      <p:sp>
        <p:nvSpPr>
          <p:cNvPr id="309297" name="Rectangle 49">
            <a:extLst>
              <a:ext uri="{FF2B5EF4-FFF2-40B4-BE49-F238E27FC236}">
                <a16:creationId xmlns:a16="http://schemas.microsoft.com/office/drawing/2014/main" id="{00FD8A0C-408E-D643-AE0F-BADECFE455F7}"/>
              </a:ext>
            </a:extLst>
          </p:cNvPr>
          <p:cNvSpPr>
            <a:spLocks noChangeArrowheads="1"/>
          </p:cNvSpPr>
          <p:nvPr/>
        </p:nvSpPr>
        <p:spPr bwMode="auto">
          <a:xfrm>
            <a:off x="-85725" y="5184775"/>
            <a:ext cx="1831975" cy="4540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400" b="1">
                <a:solidFill>
                  <a:srgbClr val="2F6AFD"/>
                </a:solidFill>
                <a:latin typeface="Lucida Handwriting" charset="0"/>
                <a:ea typeface="굴림" charset="0"/>
                <a:cs typeface="굴림" charset="0"/>
              </a:rPr>
              <a:t>영원 과거</a:t>
            </a:r>
            <a:endParaRPr lang="en-US" altLang="ko-KR" sz="2400" b="1">
              <a:solidFill>
                <a:srgbClr val="2F6AFD"/>
              </a:solidFill>
              <a:latin typeface="Lucida Handwriting" charset="0"/>
              <a:ea typeface="굴림" charset="0"/>
              <a:cs typeface="굴림" charset="0"/>
            </a:endParaRPr>
          </a:p>
        </p:txBody>
      </p:sp>
      <p:sp>
        <p:nvSpPr>
          <p:cNvPr id="309298" name="Rectangle 50">
            <a:extLst>
              <a:ext uri="{FF2B5EF4-FFF2-40B4-BE49-F238E27FC236}">
                <a16:creationId xmlns:a16="http://schemas.microsoft.com/office/drawing/2014/main" id="{D6080456-AA38-AF43-BCE1-3827AD779514}"/>
              </a:ext>
            </a:extLst>
          </p:cNvPr>
          <p:cNvSpPr>
            <a:spLocks noChangeArrowheads="1"/>
          </p:cNvSpPr>
          <p:nvPr/>
        </p:nvSpPr>
        <p:spPr bwMode="auto">
          <a:xfrm>
            <a:off x="7278688" y="5184775"/>
            <a:ext cx="1814512" cy="4540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400" b="1">
                <a:solidFill>
                  <a:srgbClr val="2F6AFD"/>
                </a:solidFill>
                <a:latin typeface="Lucida Handwriting" charset="0"/>
                <a:ea typeface="굴림" charset="0"/>
                <a:cs typeface="굴림" charset="0"/>
              </a:rPr>
              <a:t>영원 미래</a:t>
            </a:r>
            <a:endParaRPr lang="en-US" altLang="ko-KR" sz="2400" b="1">
              <a:solidFill>
                <a:srgbClr val="2F6AFD"/>
              </a:solidFill>
              <a:latin typeface="Lucida Handwriting" charset="0"/>
              <a:ea typeface="굴림" charset="0"/>
              <a:cs typeface="굴림" charset="0"/>
            </a:endParaRPr>
          </a:p>
        </p:txBody>
      </p:sp>
      <p:sp>
        <p:nvSpPr>
          <p:cNvPr id="309299" name="Text Box 51">
            <a:extLst>
              <a:ext uri="{FF2B5EF4-FFF2-40B4-BE49-F238E27FC236}">
                <a16:creationId xmlns:a16="http://schemas.microsoft.com/office/drawing/2014/main" id="{97F4EB72-7414-3945-BAA5-C41B8B396F16}"/>
              </a:ext>
            </a:extLst>
          </p:cNvPr>
          <p:cNvSpPr txBox="1">
            <a:spLocks noChangeArrowheads="1"/>
          </p:cNvSpPr>
          <p:nvPr/>
        </p:nvSpPr>
        <p:spPr bwMode="auto">
          <a:xfrm>
            <a:off x="247650" y="3730625"/>
            <a:ext cx="1951038" cy="457200"/>
          </a:xfrm>
          <a:prstGeom prst="rect">
            <a:avLst/>
          </a:prstGeom>
          <a:noFill/>
          <a:ln>
            <a:noFill/>
          </a:ln>
          <a:effectLst>
            <a:outerShdw blurRad="63500" dist="5388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spcBef>
                <a:spcPct val="50000"/>
              </a:spcBef>
              <a:defRPr/>
            </a:pPr>
            <a:r>
              <a:rPr lang="ko-KR" altLang="en-US" sz="2400" b="1">
                <a:solidFill>
                  <a:srgbClr val="2F6AFD"/>
                </a:solidFill>
                <a:latin typeface="Lucida Handwriting" charset="0"/>
                <a:ea typeface="굴림" charset="0"/>
                <a:cs typeface="굴림" charset="0"/>
              </a:rPr>
              <a:t>약속</a:t>
            </a:r>
            <a:r>
              <a:rPr lang="ko-KR" altLang="en-US" sz="2400" b="1">
                <a:solidFill>
                  <a:srgbClr val="FFFF00"/>
                </a:solidFill>
                <a:latin typeface="Lucida Handwriting" charset="0"/>
                <a:ea typeface="굴림" charset="0"/>
                <a:cs typeface="굴림" charset="0"/>
              </a:rPr>
              <a:t> </a:t>
            </a:r>
          </a:p>
        </p:txBody>
      </p:sp>
      <p:sp>
        <p:nvSpPr>
          <p:cNvPr id="309300" name="Text Box 52">
            <a:extLst>
              <a:ext uri="{FF2B5EF4-FFF2-40B4-BE49-F238E27FC236}">
                <a16:creationId xmlns:a16="http://schemas.microsoft.com/office/drawing/2014/main" id="{74718BD1-571F-264B-971C-E18901162241}"/>
              </a:ext>
            </a:extLst>
          </p:cNvPr>
          <p:cNvSpPr txBox="1">
            <a:spLocks noChangeArrowheads="1"/>
          </p:cNvSpPr>
          <p:nvPr/>
        </p:nvSpPr>
        <p:spPr bwMode="auto">
          <a:xfrm>
            <a:off x="6796088" y="3730625"/>
            <a:ext cx="2767012" cy="457200"/>
          </a:xfrm>
          <a:prstGeom prst="rect">
            <a:avLst/>
          </a:prstGeom>
          <a:noFill/>
          <a:ln>
            <a:noFill/>
          </a:ln>
          <a:effectLst>
            <a:outerShdw blurRad="63500" dist="7184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l">
              <a:defRPr/>
            </a:pPr>
            <a:r>
              <a:rPr lang="ko-KR" altLang="en-US" sz="2400" b="1">
                <a:solidFill>
                  <a:srgbClr val="FFFF00"/>
                </a:solidFill>
                <a:latin typeface="Lucida Handwriting" charset="0"/>
                <a:ea typeface="굴림" charset="0"/>
                <a:cs typeface="굴림" charset="0"/>
              </a:rPr>
              <a:t>               </a:t>
            </a:r>
            <a:r>
              <a:rPr lang="ko-KR" altLang="en-US" sz="2400" b="1">
                <a:solidFill>
                  <a:srgbClr val="2F6AFD"/>
                </a:solidFill>
                <a:latin typeface="Lucida Handwriting" charset="0"/>
                <a:ea typeface="굴림" charset="0"/>
                <a:cs typeface="굴림" charset="0"/>
              </a:rPr>
              <a:t>성취</a:t>
            </a:r>
            <a:endParaRPr lang="ko-KR" altLang="en-US">
              <a:solidFill>
                <a:srgbClr val="2F6AFD"/>
              </a:solidFill>
              <a:latin typeface="Times" charset="0"/>
              <a:ea typeface="굴림" charset="0"/>
              <a:cs typeface="굴림" charset="0"/>
            </a:endParaRPr>
          </a:p>
        </p:txBody>
      </p:sp>
      <p:sp>
        <p:nvSpPr>
          <p:cNvPr id="309301" name="Line 53">
            <a:extLst>
              <a:ext uri="{FF2B5EF4-FFF2-40B4-BE49-F238E27FC236}">
                <a16:creationId xmlns:a16="http://schemas.microsoft.com/office/drawing/2014/main" id="{700EFDFD-A580-7A44-A6BB-510283BF1A18}"/>
              </a:ext>
            </a:extLst>
          </p:cNvPr>
          <p:cNvSpPr>
            <a:spLocks noChangeShapeType="1"/>
          </p:cNvSpPr>
          <p:nvPr/>
        </p:nvSpPr>
        <p:spPr bwMode="auto">
          <a:xfrm>
            <a:off x="7135813" y="1884363"/>
            <a:ext cx="969962"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09302" name="Line 54">
            <a:extLst>
              <a:ext uri="{FF2B5EF4-FFF2-40B4-BE49-F238E27FC236}">
                <a16:creationId xmlns:a16="http://schemas.microsoft.com/office/drawing/2014/main" id="{6E582D09-6FD8-E24A-842D-0B8F2E8A193B}"/>
              </a:ext>
            </a:extLst>
          </p:cNvPr>
          <p:cNvSpPr>
            <a:spLocks noChangeShapeType="1"/>
          </p:cNvSpPr>
          <p:nvPr/>
        </p:nvSpPr>
        <p:spPr bwMode="auto">
          <a:xfrm>
            <a:off x="7345363" y="2651125"/>
            <a:ext cx="969962"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09303" name="Line 55">
            <a:extLst>
              <a:ext uri="{FF2B5EF4-FFF2-40B4-BE49-F238E27FC236}">
                <a16:creationId xmlns:a16="http://schemas.microsoft.com/office/drawing/2014/main" id="{FF90D320-B6AD-184C-938C-C40B550EED56}"/>
              </a:ext>
            </a:extLst>
          </p:cNvPr>
          <p:cNvSpPr>
            <a:spLocks noChangeShapeType="1"/>
          </p:cNvSpPr>
          <p:nvPr/>
        </p:nvSpPr>
        <p:spPr bwMode="auto">
          <a:xfrm>
            <a:off x="7440613" y="3316288"/>
            <a:ext cx="969962"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09304" name="Line 56">
            <a:extLst>
              <a:ext uri="{FF2B5EF4-FFF2-40B4-BE49-F238E27FC236}">
                <a16:creationId xmlns:a16="http://schemas.microsoft.com/office/drawing/2014/main" id="{C4FB575E-600F-B84D-B49C-EFCAD767F0FC}"/>
              </a:ext>
            </a:extLst>
          </p:cNvPr>
          <p:cNvSpPr>
            <a:spLocks noChangeShapeType="1"/>
          </p:cNvSpPr>
          <p:nvPr/>
        </p:nvSpPr>
        <p:spPr bwMode="auto">
          <a:xfrm>
            <a:off x="866775" y="1893888"/>
            <a:ext cx="969963"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09305" name="Line 57">
            <a:extLst>
              <a:ext uri="{FF2B5EF4-FFF2-40B4-BE49-F238E27FC236}">
                <a16:creationId xmlns:a16="http://schemas.microsoft.com/office/drawing/2014/main" id="{FECD5259-2D8A-2C43-9CA5-0BE5CEFD1427}"/>
              </a:ext>
            </a:extLst>
          </p:cNvPr>
          <p:cNvSpPr>
            <a:spLocks noChangeShapeType="1"/>
          </p:cNvSpPr>
          <p:nvPr/>
        </p:nvSpPr>
        <p:spPr bwMode="auto">
          <a:xfrm>
            <a:off x="762000" y="2660650"/>
            <a:ext cx="969963"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09306" name="Line 58">
            <a:extLst>
              <a:ext uri="{FF2B5EF4-FFF2-40B4-BE49-F238E27FC236}">
                <a16:creationId xmlns:a16="http://schemas.microsoft.com/office/drawing/2014/main" id="{59D85153-1CB8-2D48-BBF8-A026E8C90BB1}"/>
              </a:ext>
            </a:extLst>
          </p:cNvPr>
          <p:cNvSpPr>
            <a:spLocks noChangeShapeType="1"/>
          </p:cNvSpPr>
          <p:nvPr/>
        </p:nvSpPr>
        <p:spPr bwMode="auto">
          <a:xfrm>
            <a:off x="495300" y="4391025"/>
            <a:ext cx="969963"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grpSp>
        <p:nvGrpSpPr>
          <p:cNvPr id="35887" name="Group 59">
            <a:extLst>
              <a:ext uri="{FF2B5EF4-FFF2-40B4-BE49-F238E27FC236}">
                <a16:creationId xmlns:a16="http://schemas.microsoft.com/office/drawing/2014/main" id="{B485DF5A-7B1A-AE43-A7B8-F5BEE92B2D26}"/>
              </a:ext>
            </a:extLst>
          </p:cNvPr>
          <p:cNvGrpSpPr>
            <a:grpSpLocks/>
          </p:cNvGrpSpPr>
          <p:nvPr/>
        </p:nvGrpSpPr>
        <p:grpSpPr bwMode="auto">
          <a:xfrm>
            <a:off x="5467350" y="588963"/>
            <a:ext cx="703263" cy="958850"/>
            <a:chOff x="2464" y="201"/>
            <a:chExt cx="443" cy="604"/>
          </a:xfrm>
        </p:grpSpPr>
        <p:sp>
          <p:nvSpPr>
            <p:cNvPr id="309308" name="Rectangle 60">
              <a:extLst>
                <a:ext uri="{FF2B5EF4-FFF2-40B4-BE49-F238E27FC236}">
                  <a16:creationId xmlns:a16="http://schemas.microsoft.com/office/drawing/2014/main" id="{7E816867-D257-2249-8EF8-0C725F464BFE}"/>
                </a:ext>
              </a:extLst>
            </p:cNvPr>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a:effectLst/>
            <a:extLst>
              <a:ext uri="{AF507438-7753-43e0-B8FC-AC1667EBCBE1}">
                <a14:hiddenEffects xmlns="" xmlns:a14="http://schemas.microsoft.com/office/drawing/2010/main">
                  <a:effectLst>
                    <a:outerShdw blurRad="63500" dist="29783" dir="1514402" algn="ctr" rotWithShape="0">
                      <a:schemeClr val="tx1">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09309" name="Rectangle 61">
              <a:extLst>
                <a:ext uri="{FF2B5EF4-FFF2-40B4-BE49-F238E27FC236}">
                  <a16:creationId xmlns:a16="http://schemas.microsoft.com/office/drawing/2014/main" id="{9DAD5BBB-89F0-FC44-880A-DE3E1D72A722}"/>
                </a:ext>
              </a:extLst>
            </p:cNvPr>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a:effectLst/>
            <a:extLst>
              <a:ext uri="{AF507438-7753-43e0-B8FC-AC1667EBCBE1}">
                <a14:hiddenEffects xmlns="" xmlns:a14="http://schemas.microsoft.com/office/drawing/2010/main">
                  <a:effectLst>
                    <a:outerShdw blurRad="63500" dist="29783" dir="1514402" algn="ctr" rotWithShape="0">
                      <a:schemeClr val="tx1">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09310" name="Rectangle 62">
              <a:extLst>
                <a:ext uri="{FF2B5EF4-FFF2-40B4-BE49-F238E27FC236}">
                  <a16:creationId xmlns:a16="http://schemas.microsoft.com/office/drawing/2014/main" id="{610C0808-202C-544C-AE61-07D57A5CC120}"/>
                </a:ext>
              </a:extLst>
            </p:cNvPr>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a:effectLst/>
            <a:extLst>
              <a:ext uri="{AF507438-7753-43e0-B8FC-AC1667EBCBE1}">
                <a14:hiddenEffects xmlns="" xmlns:a14="http://schemas.microsoft.com/office/drawing/2010/main">
                  <a:effectLst>
                    <a:outerShdw blurRad="63500" dist="29783" dir="1514402"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sp>
        <p:nvSpPr>
          <p:cNvPr id="309311" name="Text Box 63">
            <a:extLst>
              <a:ext uri="{FF2B5EF4-FFF2-40B4-BE49-F238E27FC236}">
                <a16:creationId xmlns:a16="http://schemas.microsoft.com/office/drawing/2014/main" id="{726D42F7-C5A3-1847-9726-31F70F91B8E9}"/>
              </a:ext>
            </a:extLst>
          </p:cNvPr>
          <p:cNvSpPr txBox="1">
            <a:spLocks noChangeArrowheads="1"/>
          </p:cNvSpPr>
          <p:nvPr/>
        </p:nvSpPr>
        <p:spPr bwMode="auto">
          <a:xfrm>
            <a:off x="8720138" y="80963"/>
            <a:ext cx="260350" cy="446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ko-KR" altLang="en-US" sz="2000">
                <a:solidFill>
                  <a:srgbClr val="FFA27C"/>
                </a:solidFill>
                <a:latin typeface="Comic Sans MS" charset="0"/>
                <a:ea typeface="굴림" charset="0"/>
                <a:cs typeface="굴림" charset="0"/>
              </a:rPr>
              <a:t> </a:t>
            </a:r>
          </a:p>
        </p:txBody>
      </p:sp>
      <p:sp>
        <p:nvSpPr>
          <p:cNvPr id="309312" name="Rectangle 64">
            <a:extLst>
              <a:ext uri="{FF2B5EF4-FFF2-40B4-BE49-F238E27FC236}">
                <a16:creationId xmlns:a16="http://schemas.microsoft.com/office/drawing/2014/main" id="{05A509D9-68F2-3149-954A-470364B81EE7}"/>
              </a:ext>
            </a:extLst>
          </p:cNvPr>
          <p:cNvSpPr>
            <a:spLocks noChangeArrowheads="1"/>
          </p:cNvSpPr>
          <p:nvPr/>
        </p:nvSpPr>
        <p:spPr bwMode="auto">
          <a:xfrm>
            <a:off x="8091488" y="6438900"/>
            <a:ext cx="339725"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altLang="ko-KR" sz="1000" b="1">
                <a:solidFill>
                  <a:schemeClr val="bg1"/>
                </a:solidFill>
                <a:effectLst>
                  <a:outerShdw blurRad="38100" dist="38100" dir="2700000" algn="tl">
                    <a:srgbClr val="000000"/>
                  </a:outerShdw>
                </a:effectLst>
                <a:latin typeface="Comic Sans MS" charset="0"/>
                <a:ea typeface="굴림" charset="0"/>
                <a:cs typeface="굴림" charset="0"/>
              </a:rPr>
              <a:t>32</a:t>
            </a:r>
            <a:endParaRPr lang="en-US" altLang="ko-KR" sz="1000" b="1">
              <a:effectLst>
                <a:outerShdw blurRad="38100" dist="38100" dir="2700000" algn="tl">
                  <a:srgbClr val="FFFFFF"/>
                </a:outerShdw>
              </a:effectLst>
              <a:latin typeface="Comic Sans MS" charset="0"/>
              <a:ea typeface="굴림" charset="0"/>
              <a:cs typeface="굴림" charset="0"/>
            </a:endParaRPr>
          </a:p>
        </p:txBody>
      </p:sp>
      <p:grpSp>
        <p:nvGrpSpPr>
          <p:cNvPr id="35890" name="Group 72">
            <a:extLst>
              <a:ext uri="{FF2B5EF4-FFF2-40B4-BE49-F238E27FC236}">
                <a16:creationId xmlns:a16="http://schemas.microsoft.com/office/drawing/2014/main" id="{259153A7-5A3C-1B46-AC72-F6B140F24C17}"/>
              </a:ext>
            </a:extLst>
          </p:cNvPr>
          <p:cNvGrpSpPr>
            <a:grpSpLocks/>
          </p:cNvGrpSpPr>
          <p:nvPr/>
        </p:nvGrpSpPr>
        <p:grpSpPr bwMode="auto">
          <a:xfrm>
            <a:off x="1277938" y="3692525"/>
            <a:ext cx="6403975" cy="2355850"/>
            <a:chOff x="576" y="2166"/>
            <a:chExt cx="4034" cy="1484"/>
          </a:xfrm>
        </p:grpSpPr>
        <p:sp>
          <p:nvSpPr>
            <p:cNvPr id="309321" name="Line 73">
              <a:extLst>
                <a:ext uri="{FF2B5EF4-FFF2-40B4-BE49-F238E27FC236}">
                  <a16:creationId xmlns:a16="http://schemas.microsoft.com/office/drawing/2014/main" id="{1A85808E-6305-0D41-B9DC-EF1ED0ACB94D}"/>
                </a:ext>
              </a:extLst>
            </p:cNvPr>
            <p:cNvSpPr>
              <a:spLocks noChangeShapeType="1"/>
            </p:cNvSpPr>
            <p:nvPr/>
          </p:nvSpPr>
          <p:spPr bwMode="auto">
            <a:xfrm flipH="1" flipV="1">
              <a:off x="576" y="2171"/>
              <a:ext cx="1695" cy="1479"/>
            </a:xfrm>
            <a:prstGeom prst="line">
              <a:avLst/>
            </a:prstGeom>
            <a:noFill/>
            <a:ln w="301625">
              <a:solidFill>
                <a:srgbClr val="0BFF0B"/>
              </a:solidFill>
              <a:round/>
              <a:headEnd/>
              <a:tailEnd type="triangle" w="med" len="med"/>
            </a:ln>
            <a:effectLst>
              <a:outerShdw blurRad="63500" dist="107763"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09322" name="Line 74">
              <a:extLst>
                <a:ext uri="{FF2B5EF4-FFF2-40B4-BE49-F238E27FC236}">
                  <a16:creationId xmlns:a16="http://schemas.microsoft.com/office/drawing/2014/main" id="{E35D54BF-9DB8-F44C-80E4-903C1C4FC396}"/>
                </a:ext>
              </a:extLst>
            </p:cNvPr>
            <p:cNvSpPr>
              <a:spLocks noChangeShapeType="1"/>
            </p:cNvSpPr>
            <p:nvPr/>
          </p:nvSpPr>
          <p:spPr bwMode="auto">
            <a:xfrm flipV="1">
              <a:off x="2157" y="2166"/>
              <a:ext cx="2453" cy="1479"/>
            </a:xfrm>
            <a:prstGeom prst="line">
              <a:avLst/>
            </a:prstGeom>
            <a:noFill/>
            <a:ln w="301625">
              <a:solidFill>
                <a:srgbClr val="0BFF0B"/>
              </a:solidFill>
              <a:round/>
              <a:headEnd/>
              <a:tailEnd type="triangle" w="med" len="med"/>
            </a:ln>
            <a:effectLst>
              <a:outerShdw blurRad="63500" dist="107763"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grpSp>
      <p:sp>
        <p:nvSpPr>
          <p:cNvPr id="309323" name="Oval 75">
            <a:extLst>
              <a:ext uri="{FF2B5EF4-FFF2-40B4-BE49-F238E27FC236}">
                <a16:creationId xmlns:a16="http://schemas.microsoft.com/office/drawing/2014/main" id="{CEA88666-5459-B34B-A3DF-385ADAD95084}"/>
              </a:ext>
            </a:extLst>
          </p:cNvPr>
          <p:cNvSpPr>
            <a:spLocks noChangeArrowheads="1"/>
          </p:cNvSpPr>
          <p:nvPr/>
        </p:nvSpPr>
        <p:spPr bwMode="auto">
          <a:xfrm>
            <a:off x="6977063" y="3127375"/>
            <a:ext cx="1966912" cy="989013"/>
          </a:xfrm>
          <a:prstGeom prst="ellipse">
            <a:avLst/>
          </a:prstGeom>
          <a:noFill/>
          <a:ln w="76200">
            <a:solidFill>
              <a:srgbClr val="E81034"/>
            </a:solidFill>
            <a:round/>
            <a:headEnd/>
            <a:tailEnd/>
          </a:ln>
          <a:effectLst>
            <a:outerShdw blurRad="63500" dist="71842" dir="2700000" algn="ctr" rotWithShape="0">
              <a:srgbClr val="000000">
                <a:alpha val="74998"/>
              </a:srgbClr>
            </a:outerShdw>
          </a:effectLst>
          <a:extLst>
            <a:ext uri="{909E8E84-426E-40dd-AFC4-6F175D3DCCD1}">
              <a14:hiddenFill xmlns="" xmlns:a14="http://schemas.microsoft.com/office/drawing/2010/main">
                <a:solidFill>
                  <a:schemeClr val="hlink"/>
                </a:solidFill>
              </a14:hiddenFill>
            </a:ext>
          </a:extLst>
        </p:spPr>
        <p:txBody>
          <a:bodyPr wrap="none" anchor="ctr"/>
          <a:lstStyle/>
          <a:p>
            <a:pPr>
              <a:defRPr/>
            </a:pPr>
            <a:endParaRPr lang="en-US">
              <a:latin typeface="Comic Sans MS" charset="0"/>
              <a:ea typeface="ＭＳ Ｐゴシック" charset="0"/>
            </a:endParaRPr>
          </a:p>
        </p:txBody>
      </p:sp>
      <p:sp>
        <p:nvSpPr>
          <p:cNvPr id="309324" name="Oval 76">
            <a:extLst>
              <a:ext uri="{FF2B5EF4-FFF2-40B4-BE49-F238E27FC236}">
                <a16:creationId xmlns:a16="http://schemas.microsoft.com/office/drawing/2014/main" id="{B123C58D-B4BE-4F4C-942F-ED35E1B1E2B8}"/>
              </a:ext>
            </a:extLst>
          </p:cNvPr>
          <p:cNvSpPr>
            <a:spLocks noChangeArrowheads="1"/>
          </p:cNvSpPr>
          <p:nvPr/>
        </p:nvSpPr>
        <p:spPr bwMode="auto">
          <a:xfrm>
            <a:off x="114300" y="3125788"/>
            <a:ext cx="1911350" cy="989012"/>
          </a:xfrm>
          <a:prstGeom prst="ellipse">
            <a:avLst/>
          </a:prstGeom>
          <a:noFill/>
          <a:ln w="76200">
            <a:solidFill>
              <a:srgbClr val="E81034"/>
            </a:solidFill>
            <a:round/>
            <a:headEnd/>
            <a:tailEnd/>
          </a:ln>
          <a:effectLst>
            <a:outerShdw blurRad="63500" dist="71842" dir="2700000" algn="ctr" rotWithShape="0">
              <a:srgbClr val="000000">
                <a:alpha val="74998"/>
              </a:srgbClr>
            </a:outerShdw>
          </a:effectLst>
          <a:extLst>
            <a:ext uri="{909E8E84-426E-40dd-AFC4-6F175D3DCCD1}">
              <a14:hiddenFill xmlns="" xmlns:a14="http://schemas.microsoft.com/office/drawing/2010/main">
                <a:solidFill>
                  <a:schemeClr val="hlink"/>
                </a:solidFill>
              </a14:hiddenFill>
            </a:ext>
          </a:extLst>
        </p:spPr>
        <p:txBody>
          <a:bodyPr wrap="none" anchor="ctr"/>
          <a:lstStyle/>
          <a:p>
            <a:pPr>
              <a:defRPr/>
            </a:pPr>
            <a:endParaRPr lang="en-US">
              <a:latin typeface="Comic Sans MS" charset="0"/>
              <a:ea typeface="ＭＳ Ｐゴシック" charset="0"/>
            </a:endParaRPr>
          </a:p>
        </p:txBody>
      </p:sp>
      <p:sp>
        <p:nvSpPr>
          <p:cNvPr id="309326" name="Rectangle 78">
            <a:extLst>
              <a:ext uri="{FF2B5EF4-FFF2-40B4-BE49-F238E27FC236}">
                <a16:creationId xmlns:a16="http://schemas.microsoft.com/office/drawing/2014/main" id="{9D0CCA85-8F61-9746-BE8D-158A6EF32BF4}"/>
              </a:ext>
            </a:extLst>
          </p:cNvPr>
          <p:cNvSpPr>
            <a:spLocks noChangeArrowheads="1"/>
          </p:cNvSpPr>
          <p:nvPr/>
        </p:nvSpPr>
        <p:spPr bwMode="auto">
          <a:xfrm>
            <a:off x="6821488" y="1001713"/>
            <a:ext cx="1577975" cy="515937"/>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defRPr/>
            </a:pPr>
            <a:r>
              <a:rPr lang="ko-KR" altLang="en-US" sz="2800" b="1">
                <a:solidFill>
                  <a:srgbClr val="FEF800"/>
                </a:solidFill>
                <a:latin typeface="Lucida Handwriting" charset="0"/>
                <a:ea typeface="굴림" charset="0"/>
                <a:cs typeface="굴림" charset="0"/>
              </a:rPr>
              <a:t>신약성경</a:t>
            </a:r>
            <a:endParaRPr lang="en-US" altLang="ko-KR" sz="2800" b="1">
              <a:solidFill>
                <a:srgbClr val="FEF800"/>
              </a:solidFill>
              <a:latin typeface="Lucida Handwriting" charset="0"/>
              <a:ea typeface="굴림" charset="0"/>
              <a:cs typeface="굴림" charset="0"/>
            </a:endParaRPr>
          </a:p>
        </p:txBody>
      </p:sp>
      <p:sp>
        <p:nvSpPr>
          <p:cNvPr id="309327" name="Rectangle 79">
            <a:extLst>
              <a:ext uri="{FF2B5EF4-FFF2-40B4-BE49-F238E27FC236}">
                <a16:creationId xmlns:a16="http://schemas.microsoft.com/office/drawing/2014/main" id="{A84C1BDB-85B4-8C47-BDFF-64E53A564546}"/>
              </a:ext>
            </a:extLst>
          </p:cNvPr>
          <p:cNvSpPr>
            <a:spLocks noChangeArrowheads="1"/>
          </p:cNvSpPr>
          <p:nvPr/>
        </p:nvSpPr>
        <p:spPr bwMode="auto">
          <a:xfrm>
            <a:off x="693738" y="992188"/>
            <a:ext cx="1676400" cy="515937"/>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defRPr/>
            </a:pPr>
            <a:r>
              <a:rPr lang="ko-KR" altLang="en-US" sz="2800" b="1">
                <a:solidFill>
                  <a:srgbClr val="2F6AFD"/>
                </a:solidFill>
                <a:latin typeface="Lucida Handwriting" charset="0"/>
                <a:ea typeface="굴림" charset="0"/>
                <a:cs typeface="굴림" charset="0"/>
              </a:rPr>
              <a:t> </a:t>
            </a:r>
            <a:r>
              <a:rPr lang="ko-KR" altLang="en-US" sz="2800" b="1">
                <a:solidFill>
                  <a:srgbClr val="FEF800"/>
                </a:solidFill>
                <a:latin typeface="Lucida Handwriting" charset="0"/>
                <a:ea typeface="굴림" charset="0"/>
                <a:cs typeface="굴림" charset="0"/>
              </a:rPr>
              <a:t>구약성경</a:t>
            </a:r>
            <a:endParaRPr lang="en-US" altLang="ko-KR" sz="2800" b="1">
              <a:solidFill>
                <a:srgbClr val="FEF800"/>
              </a:solidFill>
              <a:latin typeface="Lucida Handwriting" charset="0"/>
              <a:ea typeface="굴림" charset="0"/>
              <a:cs typeface="굴림" charset="0"/>
            </a:endParaRPr>
          </a:p>
        </p:txBody>
      </p:sp>
    </p:spTree>
  </p:cSld>
  <p:clrMapOvr>
    <a:masterClrMapping/>
  </p:clrMapOvr>
  <p:transition spd="med">
    <p:wheel spokes="0"/>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a:extLst>
              <a:ext uri="{FF2B5EF4-FFF2-40B4-BE49-F238E27FC236}">
                <a16:creationId xmlns:a16="http://schemas.microsoft.com/office/drawing/2014/main" id="{B542C625-F3BA-5D43-AF9A-575B713B550D}"/>
              </a:ext>
            </a:extLst>
          </p:cNvPr>
          <p:cNvSpPr>
            <a:spLocks noChangeArrowheads="1"/>
          </p:cNvSpPr>
          <p:nvPr/>
        </p:nvSpPr>
        <p:spPr bwMode="auto">
          <a:xfrm>
            <a:off x="3162300" y="303213"/>
            <a:ext cx="287338" cy="301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08227" name="Rectangle 3">
            <a:extLst>
              <a:ext uri="{FF2B5EF4-FFF2-40B4-BE49-F238E27FC236}">
                <a16:creationId xmlns:a16="http://schemas.microsoft.com/office/drawing/2014/main" id="{6ED60A15-215D-964A-9BCC-F77713918CFD}"/>
              </a:ext>
            </a:extLst>
          </p:cNvPr>
          <p:cNvSpPr>
            <a:spLocks noChangeArrowheads="1"/>
          </p:cNvSpPr>
          <p:nvPr/>
        </p:nvSpPr>
        <p:spPr bwMode="auto">
          <a:xfrm>
            <a:off x="3163888" y="628650"/>
            <a:ext cx="317500" cy="301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08228" name="Rectangle 4">
            <a:extLst>
              <a:ext uri="{FF2B5EF4-FFF2-40B4-BE49-F238E27FC236}">
                <a16:creationId xmlns:a16="http://schemas.microsoft.com/office/drawing/2014/main" id="{B8D05845-0A35-D64D-B723-93F16837FF5A}"/>
              </a:ext>
            </a:extLst>
          </p:cNvPr>
          <p:cNvSpPr>
            <a:spLocks noChangeArrowheads="1"/>
          </p:cNvSpPr>
          <p:nvPr/>
        </p:nvSpPr>
        <p:spPr bwMode="auto">
          <a:xfrm>
            <a:off x="3159125" y="1012825"/>
            <a:ext cx="304800" cy="301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08229" name="Rectangle 5">
            <a:extLst>
              <a:ext uri="{FF2B5EF4-FFF2-40B4-BE49-F238E27FC236}">
                <a16:creationId xmlns:a16="http://schemas.microsoft.com/office/drawing/2014/main" id="{B0854129-4BA6-C94F-BBF9-8BB5AFBAC4F8}"/>
              </a:ext>
            </a:extLst>
          </p:cNvPr>
          <p:cNvSpPr>
            <a:spLocks noChangeArrowheads="1"/>
          </p:cNvSpPr>
          <p:nvPr/>
        </p:nvSpPr>
        <p:spPr bwMode="auto">
          <a:xfrm>
            <a:off x="114300" y="93980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08230" name="Rectangle 6">
            <a:extLst>
              <a:ext uri="{FF2B5EF4-FFF2-40B4-BE49-F238E27FC236}">
                <a16:creationId xmlns:a16="http://schemas.microsoft.com/office/drawing/2014/main" id="{002257D6-D5B7-0547-A21F-2A773317A5DF}"/>
              </a:ext>
            </a:extLst>
          </p:cNvPr>
          <p:cNvSpPr>
            <a:spLocks noChangeArrowheads="1"/>
          </p:cNvSpPr>
          <p:nvPr/>
        </p:nvSpPr>
        <p:spPr bwMode="auto">
          <a:xfrm>
            <a:off x="5930900" y="93980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08231" name="Rectangle 7">
            <a:extLst>
              <a:ext uri="{FF2B5EF4-FFF2-40B4-BE49-F238E27FC236}">
                <a16:creationId xmlns:a16="http://schemas.microsoft.com/office/drawing/2014/main" id="{B080189F-2727-6949-BB63-B26B79411658}"/>
              </a:ext>
            </a:extLst>
          </p:cNvPr>
          <p:cNvSpPr>
            <a:spLocks noChangeArrowheads="1"/>
          </p:cNvSpPr>
          <p:nvPr/>
        </p:nvSpPr>
        <p:spPr bwMode="auto">
          <a:xfrm>
            <a:off x="-101600" y="175260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08232" name="Rectangle 8">
            <a:extLst>
              <a:ext uri="{FF2B5EF4-FFF2-40B4-BE49-F238E27FC236}">
                <a16:creationId xmlns:a16="http://schemas.microsoft.com/office/drawing/2014/main" id="{57B7568C-7184-664C-8ADA-180B37E9AAAE}"/>
              </a:ext>
            </a:extLst>
          </p:cNvPr>
          <p:cNvSpPr>
            <a:spLocks noChangeArrowheads="1"/>
          </p:cNvSpPr>
          <p:nvPr/>
        </p:nvSpPr>
        <p:spPr bwMode="auto">
          <a:xfrm>
            <a:off x="5934075" y="1762125"/>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08233" name="Rectangle 9">
            <a:extLst>
              <a:ext uri="{FF2B5EF4-FFF2-40B4-BE49-F238E27FC236}">
                <a16:creationId xmlns:a16="http://schemas.microsoft.com/office/drawing/2014/main" id="{B319B13D-6479-2C45-92FF-66C8D9808996}"/>
              </a:ext>
            </a:extLst>
          </p:cNvPr>
          <p:cNvSpPr>
            <a:spLocks noChangeArrowheads="1"/>
          </p:cNvSpPr>
          <p:nvPr/>
        </p:nvSpPr>
        <p:spPr bwMode="auto">
          <a:xfrm>
            <a:off x="6397625" y="231775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08234" name="Rectangle 10">
            <a:extLst>
              <a:ext uri="{FF2B5EF4-FFF2-40B4-BE49-F238E27FC236}">
                <a16:creationId xmlns:a16="http://schemas.microsoft.com/office/drawing/2014/main" id="{A7E8843F-E0DC-3443-A595-E5874A900F5A}"/>
              </a:ext>
            </a:extLst>
          </p:cNvPr>
          <p:cNvSpPr>
            <a:spLocks noChangeArrowheads="1"/>
          </p:cNvSpPr>
          <p:nvPr/>
        </p:nvSpPr>
        <p:spPr bwMode="auto">
          <a:xfrm>
            <a:off x="50800" y="2357438"/>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08235" name="Rectangle 11">
            <a:extLst>
              <a:ext uri="{FF2B5EF4-FFF2-40B4-BE49-F238E27FC236}">
                <a16:creationId xmlns:a16="http://schemas.microsoft.com/office/drawing/2014/main" id="{4A88578D-70BE-E84D-861C-700721111152}"/>
              </a:ext>
            </a:extLst>
          </p:cNvPr>
          <p:cNvSpPr>
            <a:spLocks noChangeArrowheads="1"/>
          </p:cNvSpPr>
          <p:nvPr/>
        </p:nvSpPr>
        <p:spPr bwMode="auto">
          <a:xfrm>
            <a:off x="6205538" y="3141663"/>
            <a:ext cx="817562" cy="363537"/>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800" b="1">
              <a:solidFill>
                <a:srgbClr val="FFFF00"/>
              </a:solidFill>
              <a:latin typeface="Times" charset="0"/>
              <a:ea typeface="굴림" charset="0"/>
              <a:cs typeface="굴림" charset="0"/>
            </a:endParaRPr>
          </a:p>
        </p:txBody>
      </p:sp>
      <p:sp>
        <p:nvSpPr>
          <p:cNvPr id="308236" name="Rectangle 12">
            <a:extLst>
              <a:ext uri="{FF2B5EF4-FFF2-40B4-BE49-F238E27FC236}">
                <a16:creationId xmlns:a16="http://schemas.microsoft.com/office/drawing/2014/main" id="{92061A21-5C60-E64F-BFE6-50923F346B8A}"/>
              </a:ext>
            </a:extLst>
          </p:cNvPr>
          <p:cNvSpPr>
            <a:spLocks noChangeArrowheads="1"/>
          </p:cNvSpPr>
          <p:nvPr/>
        </p:nvSpPr>
        <p:spPr bwMode="auto">
          <a:xfrm>
            <a:off x="-346075" y="3148013"/>
            <a:ext cx="817563" cy="363537"/>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800" b="1">
              <a:solidFill>
                <a:srgbClr val="FFFF00"/>
              </a:solidFill>
              <a:latin typeface="Times" charset="0"/>
              <a:ea typeface="굴림" charset="0"/>
              <a:cs typeface="굴림" charset="0"/>
            </a:endParaRPr>
          </a:p>
        </p:txBody>
      </p:sp>
      <p:sp>
        <p:nvSpPr>
          <p:cNvPr id="308237" name="Line 13">
            <a:extLst>
              <a:ext uri="{FF2B5EF4-FFF2-40B4-BE49-F238E27FC236}">
                <a16:creationId xmlns:a16="http://schemas.microsoft.com/office/drawing/2014/main" id="{7BF988A4-98F5-FE4F-941B-67B761F61BA0}"/>
              </a:ext>
            </a:extLst>
          </p:cNvPr>
          <p:cNvSpPr>
            <a:spLocks noChangeShapeType="1"/>
          </p:cNvSpPr>
          <p:nvPr/>
        </p:nvSpPr>
        <p:spPr bwMode="auto">
          <a:xfrm flipV="1">
            <a:off x="5827713" y="5232400"/>
            <a:ext cx="1022350" cy="190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08238" name="Line 14">
            <a:extLst>
              <a:ext uri="{FF2B5EF4-FFF2-40B4-BE49-F238E27FC236}">
                <a16:creationId xmlns:a16="http://schemas.microsoft.com/office/drawing/2014/main" id="{BFC37F9B-51AB-6E4C-883E-1B0098E520AC}"/>
              </a:ext>
            </a:extLst>
          </p:cNvPr>
          <p:cNvSpPr>
            <a:spLocks noChangeShapeType="1"/>
          </p:cNvSpPr>
          <p:nvPr/>
        </p:nvSpPr>
        <p:spPr bwMode="auto">
          <a:xfrm>
            <a:off x="2133600" y="5108575"/>
            <a:ext cx="1541463" cy="112713"/>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08239" name="Line 15">
            <a:extLst>
              <a:ext uri="{FF2B5EF4-FFF2-40B4-BE49-F238E27FC236}">
                <a16:creationId xmlns:a16="http://schemas.microsoft.com/office/drawing/2014/main" id="{58B1EFBC-0083-6240-A435-F624326F2E6E}"/>
              </a:ext>
            </a:extLst>
          </p:cNvPr>
          <p:cNvSpPr>
            <a:spLocks noChangeShapeType="1"/>
          </p:cNvSpPr>
          <p:nvPr/>
        </p:nvSpPr>
        <p:spPr bwMode="auto">
          <a:xfrm>
            <a:off x="2390775" y="4222750"/>
            <a:ext cx="1419225" cy="7683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08240" name="Line 16">
            <a:extLst>
              <a:ext uri="{FF2B5EF4-FFF2-40B4-BE49-F238E27FC236}">
                <a16:creationId xmlns:a16="http://schemas.microsoft.com/office/drawing/2014/main" id="{21B1F715-0B87-614D-8647-1DC95E208216}"/>
              </a:ext>
            </a:extLst>
          </p:cNvPr>
          <p:cNvSpPr>
            <a:spLocks noChangeShapeType="1"/>
          </p:cNvSpPr>
          <p:nvPr/>
        </p:nvSpPr>
        <p:spPr bwMode="auto">
          <a:xfrm>
            <a:off x="3063875" y="3368675"/>
            <a:ext cx="923925" cy="1266825"/>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08241" name="Line 17">
            <a:extLst>
              <a:ext uri="{FF2B5EF4-FFF2-40B4-BE49-F238E27FC236}">
                <a16:creationId xmlns:a16="http://schemas.microsoft.com/office/drawing/2014/main" id="{6CD864D7-8083-174F-85EB-753A5EACA5E3}"/>
              </a:ext>
            </a:extLst>
          </p:cNvPr>
          <p:cNvSpPr>
            <a:spLocks noChangeShapeType="1"/>
          </p:cNvSpPr>
          <p:nvPr/>
        </p:nvSpPr>
        <p:spPr bwMode="auto">
          <a:xfrm rot="578684">
            <a:off x="4117975" y="2870200"/>
            <a:ext cx="442913" cy="16700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08242" name="Line 18">
            <a:extLst>
              <a:ext uri="{FF2B5EF4-FFF2-40B4-BE49-F238E27FC236}">
                <a16:creationId xmlns:a16="http://schemas.microsoft.com/office/drawing/2014/main" id="{DC0E7672-877D-DD49-BF02-EDCCCB4078CF}"/>
              </a:ext>
            </a:extLst>
          </p:cNvPr>
          <p:cNvSpPr>
            <a:spLocks noChangeShapeType="1"/>
          </p:cNvSpPr>
          <p:nvPr/>
        </p:nvSpPr>
        <p:spPr bwMode="auto">
          <a:xfrm flipH="1">
            <a:off x="4886325" y="3287713"/>
            <a:ext cx="938213" cy="1389062"/>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08243" name="Line 19">
            <a:extLst>
              <a:ext uri="{FF2B5EF4-FFF2-40B4-BE49-F238E27FC236}">
                <a16:creationId xmlns:a16="http://schemas.microsoft.com/office/drawing/2014/main" id="{06EFD4BA-D7B2-7F47-916E-EA00B8C2E123}"/>
              </a:ext>
            </a:extLst>
          </p:cNvPr>
          <p:cNvSpPr>
            <a:spLocks noChangeShapeType="1"/>
          </p:cNvSpPr>
          <p:nvPr/>
        </p:nvSpPr>
        <p:spPr bwMode="auto">
          <a:xfrm flipH="1">
            <a:off x="5097463" y="3825875"/>
            <a:ext cx="1265237" cy="992188"/>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08244" name="Line 20">
            <a:extLst>
              <a:ext uri="{FF2B5EF4-FFF2-40B4-BE49-F238E27FC236}">
                <a16:creationId xmlns:a16="http://schemas.microsoft.com/office/drawing/2014/main" id="{47C778B9-EC72-394C-BBF9-99E040892E0C}"/>
              </a:ext>
            </a:extLst>
          </p:cNvPr>
          <p:cNvSpPr>
            <a:spLocks noChangeShapeType="1"/>
          </p:cNvSpPr>
          <p:nvPr/>
        </p:nvSpPr>
        <p:spPr bwMode="auto">
          <a:xfrm flipV="1">
            <a:off x="5181600" y="4676775"/>
            <a:ext cx="1614488" cy="41910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nvGrpSpPr>
          <p:cNvPr id="36884" name="Group 21">
            <a:extLst>
              <a:ext uri="{FF2B5EF4-FFF2-40B4-BE49-F238E27FC236}">
                <a16:creationId xmlns:a16="http://schemas.microsoft.com/office/drawing/2014/main" id="{C6B13768-1BEB-6A4D-AC52-150D670E5FC5}"/>
              </a:ext>
            </a:extLst>
          </p:cNvPr>
          <p:cNvGrpSpPr>
            <a:grpSpLocks/>
          </p:cNvGrpSpPr>
          <p:nvPr/>
        </p:nvGrpSpPr>
        <p:grpSpPr bwMode="auto">
          <a:xfrm>
            <a:off x="2173288" y="2455863"/>
            <a:ext cx="5364162" cy="2867025"/>
            <a:chOff x="1369" y="1547"/>
            <a:chExt cx="3379" cy="1806"/>
          </a:xfrm>
        </p:grpSpPr>
        <p:sp>
          <p:nvSpPr>
            <p:cNvPr id="308246" name="Rectangle 22">
              <a:extLst>
                <a:ext uri="{FF2B5EF4-FFF2-40B4-BE49-F238E27FC236}">
                  <a16:creationId xmlns:a16="http://schemas.microsoft.com/office/drawing/2014/main" id="{7A386472-DA7A-8248-ACA1-49309EAF2D48}"/>
                </a:ext>
              </a:extLst>
            </p:cNvPr>
            <p:cNvSpPr>
              <a:spLocks noChangeArrowheads="1"/>
            </p:cNvSpPr>
            <p:nvPr/>
          </p:nvSpPr>
          <p:spPr bwMode="auto">
            <a:xfrm rot="5246759">
              <a:off x="2191" y="2388"/>
              <a:ext cx="1290"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선지서</a:t>
              </a:r>
              <a:endParaRPr lang="ko-KR" altLang="en-US" sz="1800" b="1">
                <a:solidFill>
                  <a:srgbClr val="FFFF00"/>
                </a:solidFill>
                <a:latin typeface="Helvetica BlackOblique" charset="0"/>
                <a:ea typeface="굴림" charset="0"/>
                <a:cs typeface="굴림" charset="0"/>
              </a:endParaRPr>
            </a:p>
          </p:txBody>
        </p:sp>
        <p:sp>
          <p:nvSpPr>
            <p:cNvPr id="308247" name="Rectangle 23">
              <a:extLst>
                <a:ext uri="{FF2B5EF4-FFF2-40B4-BE49-F238E27FC236}">
                  <a16:creationId xmlns:a16="http://schemas.microsoft.com/office/drawing/2014/main" id="{932AFB8B-09A9-9F41-B9DB-B59E5C096667}"/>
                </a:ext>
              </a:extLst>
            </p:cNvPr>
            <p:cNvSpPr>
              <a:spLocks noChangeArrowheads="1"/>
            </p:cNvSpPr>
            <p:nvPr/>
          </p:nvSpPr>
          <p:spPr bwMode="auto">
            <a:xfrm>
              <a:off x="3422" y="3143"/>
              <a:ext cx="1326" cy="21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600" b="1">
                  <a:solidFill>
                    <a:schemeClr val="hlink"/>
                  </a:solidFill>
                  <a:latin typeface="Helvetica BlackOblique" charset="0"/>
                  <a:ea typeface="굴림" charset="0"/>
                  <a:cs typeface="굴림" charset="0"/>
                </a:rPr>
                <a:t>             계시록</a:t>
              </a:r>
              <a:endParaRPr lang="ko-KR" altLang="en-US" sz="1600" b="1">
                <a:solidFill>
                  <a:srgbClr val="FFFF00"/>
                </a:solidFill>
                <a:latin typeface="Helvetica BlackOblique" charset="0"/>
                <a:ea typeface="굴림" charset="0"/>
                <a:cs typeface="굴림" charset="0"/>
              </a:endParaRPr>
            </a:p>
          </p:txBody>
        </p:sp>
        <p:sp>
          <p:nvSpPr>
            <p:cNvPr id="308248" name="Rectangle 24">
              <a:extLst>
                <a:ext uri="{FF2B5EF4-FFF2-40B4-BE49-F238E27FC236}">
                  <a16:creationId xmlns:a16="http://schemas.microsoft.com/office/drawing/2014/main" id="{EFCA17C4-375B-DD43-923D-3C6CAFE925E2}"/>
                </a:ext>
              </a:extLst>
            </p:cNvPr>
            <p:cNvSpPr>
              <a:spLocks noChangeArrowheads="1"/>
            </p:cNvSpPr>
            <p:nvPr/>
          </p:nvSpPr>
          <p:spPr bwMode="auto">
            <a:xfrm rot="3267768">
              <a:off x="1818" y="2522"/>
              <a:ext cx="1118"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시가서</a:t>
              </a:r>
              <a:endParaRPr lang="ko-KR" altLang="en-US" sz="1800" b="1">
                <a:solidFill>
                  <a:srgbClr val="FFFF00"/>
                </a:solidFill>
                <a:latin typeface="Helvetica BlackOblique" charset="0"/>
                <a:ea typeface="굴림" charset="0"/>
                <a:cs typeface="굴림" charset="0"/>
              </a:endParaRPr>
            </a:p>
          </p:txBody>
        </p:sp>
        <p:sp>
          <p:nvSpPr>
            <p:cNvPr id="308249" name="Rectangle 25">
              <a:extLst>
                <a:ext uri="{FF2B5EF4-FFF2-40B4-BE49-F238E27FC236}">
                  <a16:creationId xmlns:a16="http://schemas.microsoft.com/office/drawing/2014/main" id="{A2B006B2-21BB-6842-8474-04F7B2CB07B6}"/>
                </a:ext>
              </a:extLst>
            </p:cNvPr>
            <p:cNvSpPr>
              <a:spLocks noChangeArrowheads="1"/>
            </p:cNvSpPr>
            <p:nvPr/>
          </p:nvSpPr>
          <p:spPr bwMode="auto">
            <a:xfrm rot="20643327">
              <a:off x="3426" y="2833"/>
              <a:ext cx="902"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chemeClr val="hlink"/>
                  </a:solidFill>
                  <a:latin typeface="Helvetica BlackOblique" charset="0"/>
                  <a:ea typeface="굴림" charset="0"/>
                  <a:cs typeface="굴림" charset="0"/>
                </a:rPr>
                <a:t>        서신서</a:t>
              </a:r>
              <a:endParaRPr lang="ko-KR" altLang="en-US" sz="1800" b="1">
                <a:solidFill>
                  <a:srgbClr val="FFFF00"/>
                </a:solidFill>
                <a:latin typeface="Helvetica BlackOblique" charset="0"/>
                <a:ea typeface="굴림" charset="0"/>
                <a:cs typeface="굴림" charset="0"/>
              </a:endParaRPr>
            </a:p>
          </p:txBody>
        </p:sp>
        <p:sp>
          <p:nvSpPr>
            <p:cNvPr id="308250" name="Rectangle 26">
              <a:extLst>
                <a:ext uri="{FF2B5EF4-FFF2-40B4-BE49-F238E27FC236}">
                  <a16:creationId xmlns:a16="http://schemas.microsoft.com/office/drawing/2014/main" id="{2BF85223-3CCC-8A41-B1F7-BA7A93F95709}"/>
                </a:ext>
              </a:extLst>
            </p:cNvPr>
            <p:cNvSpPr>
              <a:spLocks noChangeArrowheads="1"/>
            </p:cNvSpPr>
            <p:nvPr/>
          </p:nvSpPr>
          <p:spPr bwMode="auto">
            <a:xfrm rot="19276533">
              <a:off x="3330" y="2403"/>
              <a:ext cx="816" cy="229"/>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chemeClr val="hlink"/>
                  </a:solidFill>
                  <a:latin typeface="Helvetica BlackOblique" charset="0"/>
                  <a:ea typeface="굴림" charset="0"/>
                  <a:cs typeface="굴림" charset="0"/>
                </a:rPr>
                <a:t>  사도행전</a:t>
              </a:r>
              <a:endParaRPr lang="ko-KR" altLang="en-US" sz="1800" b="1">
                <a:solidFill>
                  <a:srgbClr val="FFFF00"/>
                </a:solidFill>
                <a:latin typeface="Helvetica BlackOblique" charset="0"/>
                <a:ea typeface="굴림" charset="0"/>
                <a:cs typeface="굴림" charset="0"/>
              </a:endParaRPr>
            </a:p>
          </p:txBody>
        </p:sp>
        <p:sp>
          <p:nvSpPr>
            <p:cNvPr id="308251" name="Rectangle 27">
              <a:extLst>
                <a:ext uri="{FF2B5EF4-FFF2-40B4-BE49-F238E27FC236}">
                  <a16:creationId xmlns:a16="http://schemas.microsoft.com/office/drawing/2014/main" id="{9458B7F1-FE8F-BC47-B437-E0898A39EC17}"/>
                </a:ext>
              </a:extLst>
            </p:cNvPr>
            <p:cNvSpPr>
              <a:spLocks noChangeArrowheads="1"/>
            </p:cNvSpPr>
            <p:nvPr/>
          </p:nvSpPr>
          <p:spPr bwMode="auto">
            <a:xfrm rot="1755647">
              <a:off x="1460" y="2753"/>
              <a:ext cx="1190" cy="229"/>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역사서</a:t>
              </a:r>
              <a:endParaRPr lang="ko-KR" altLang="en-US" sz="1800" b="1">
                <a:solidFill>
                  <a:srgbClr val="FFFF00"/>
                </a:solidFill>
                <a:latin typeface="Helvetica BlackOblique" charset="0"/>
                <a:ea typeface="굴림" charset="0"/>
                <a:cs typeface="굴림" charset="0"/>
              </a:endParaRPr>
            </a:p>
          </p:txBody>
        </p:sp>
        <p:sp>
          <p:nvSpPr>
            <p:cNvPr id="308252" name="Rectangle 28">
              <a:extLst>
                <a:ext uri="{FF2B5EF4-FFF2-40B4-BE49-F238E27FC236}">
                  <a16:creationId xmlns:a16="http://schemas.microsoft.com/office/drawing/2014/main" id="{933ADCE0-4861-FA4A-8022-38CEE90E1180}"/>
                </a:ext>
              </a:extLst>
            </p:cNvPr>
            <p:cNvSpPr>
              <a:spLocks noChangeArrowheads="1"/>
            </p:cNvSpPr>
            <p:nvPr/>
          </p:nvSpPr>
          <p:spPr bwMode="auto">
            <a:xfrm rot="240000">
              <a:off x="1369" y="3047"/>
              <a:ext cx="729"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율법서</a:t>
              </a:r>
              <a:endParaRPr lang="ko-KR" altLang="en-US" sz="1800" b="1">
                <a:solidFill>
                  <a:srgbClr val="FFFF00"/>
                </a:solidFill>
                <a:latin typeface="Helvetica BlackOblique" charset="0"/>
                <a:ea typeface="굴림" charset="0"/>
                <a:cs typeface="굴림" charset="0"/>
              </a:endParaRPr>
            </a:p>
          </p:txBody>
        </p:sp>
        <p:sp>
          <p:nvSpPr>
            <p:cNvPr id="308253" name="Rectangle 29">
              <a:extLst>
                <a:ext uri="{FF2B5EF4-FFF2-40B4-BE49-F238E27FC236}">
                  <a16:creationId xmlns:a16="http://schemas.microsoft.com/office/drawing/2014/main" id="{9288E5C6-041B-0848-9E8F-6E3C6560417D}"/>
                </a:ext>
              </a:extLst>
            </p:cNvPr>
            <p:cNvSpPr>
              <a:spLocks noChangeArrowheads="1"/>
            </p:cNvSpPr>
            <p:nvPr/>
          </p:nvSpPr>
          <p:spPr bwMode="auto">
            <a:xfrm rot="18254599">
              <a:off x="2907" y="2044"/>
              <a:ext cx="1222"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chemeClr val="hlink"/>
                  </a:solidFill>
                  <a:latin typeface="Helvetica BlackOblique" charset="0"/>
                  <a:ea typeface="굴림" charset="0"/>
                  <a:cs typeface="굴림" charset="0"/>
                </a:rPr>
                <a:t>      복음서</a:t>
              </a:r>
              <a:endParaRPr lang="ko-KR" altLang="en-US" sz="1800" b="1">
                <a:solidFill>
                  <a:srgbClr val="FFFF00"/>
                </a:solidFill>
                <a:latin typeface="Helvetica BlackOblique" charset="0"/>
                <a:ea typeface="굴림" charset="0"/>
                <a:cs typeface="굴림" charset="0"/>
              </a:endParaRPr>
            </a:p>
          </p:txBody>
        </p:sp>
      </p:grpSp>
      <p:sp>
        <p:nvSpPr>
          <p:cNvPr id="308254" name="Line 30">
            <a:extLst>
              <a:ext uri="{FF2B5EF4-FFF2-40B4-BE49-F238E27FC236}">
                <a16:creationId xmlns:a16="http://schemas.microsoft.com/office/drawing/2014/main" id="{B447782C-C809-A64B-9C9C-1D762941BDD8}"/>
              </a:ext>
            </a:extLst>
          </p:cNvPr>
          <p:cNvSpPr>
            <a:spLocks noChangeShapeType="1"/>
          </p:cNvSpPr>
          <p:nvPr/>
        </p:nvSpPr>
        <p:spPr bwMode="auto">
          <a:xfrm>
            <a:off x="7593013" y="4424363"/>
            <a:ext cx="969962"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08256" name="Rectangle 32">
            <a:extLst>
              <a:ext uri="{FF2B5EF4-FFF2-40B4-BE49-F238E27FC236}">
                <a16:creationId xmlns:a16="http://schemas.microsoft.com/office/drawing/2014/main" id="{6FA1181A-93D1-1A4B-8579-1136CBCBF553}"/>
              </a:ext>
            </a:extLst>
          </p:cNvPr>
          <p:cNvSpPr>
            <a:spLocks noChangeArrowheads="1"/>
          </p:cNvSpPr>
          <p:nvPr/>
        </p:nvSpPr>
        <p:spPr bwMode="auto">
          <a:xfrm>
            <a:off x="4322763" y="5540375"/>
            <a:ext cx="2333625" cy="698500"/>
          </a:xfrm>
          <a:prstGeom prst="rect">
            <a:avLst/>
          </a:prstGeom>
          <a:noFill/>
          <a:ln>
            <a:noFill/>
          </a:ln>
          <a:effectLst>
            <a:outerShdw blurRad="63500" dist="63500" dir="3187806"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defRPr/>
            </a:pPr>
            <a:r>
              <a:rPr lang="en-US" altLang="ko-KR" sz="2000" b="1">
                <a:solidFill>
                  <a:srgbClr val="2F6AFD"/>
                </a:solidFill>
                <a:latin typeface="Lucida Handwriting" charset="0"/>
                <a:ea typeface="굴림" charset="0"/>
                <a:cs typeface="굴림" charset="0"/>
              </a:rPr>
              <a:t>2</a:t>
            </a:r>
            <a:r>
              <a:rPr lang="ko-KR" altLang="en-US" sz="2000" b="1">
                <a:solidFill>
                  <a:srgbClr val="2F6AFD"/>
                </a:solidFill>
                <a:latin typeface="Lucida Handwriting" charset="0"/>
                <a:ea typeface="굴림" charset="0"/>
                <a:cs typeface="굴림" charset="0"/>
              </a:rPr>
              <a:t>대의  망원경</a:t>
            </a:r>
            <a:endParaRPr lang="ko-KR" altLang="en-US" sz="2000" b="1" u="sng">
              <a:solidFill>
                <a:srgbClr val="2F6AFD"/>
              </a:solidFill>
              <a:latin typeface="Lucida Handwriting" charset="0"/>
              <a:ea typeface="굴림" charset="0"/>
              <a:cs typeface="굴림" charset="0"/>
            </a:endParaRPr>
          </a:p>
          <a:p>
            <a:pPr algn="l">
              <a:defRPr/>
            </a:pPr>
            <a:r>
              <a:rPr lang="en-US" altLang="ko-KR" sz="2000" b="1">
                <a:solidFill>
                  <a:srgbClr val="2F6AFD"/>
                </a:solidFill>
                <a:latin typeface="Lucida Handwriting" charset="0"/>
                <a:ea typeface="굴림" charset="0"/>
                <a:cs typeface="굴림" charset="0"/>
              </a:rPr>
              <a:t>1</a:t>
            </a:r>
            <a:r>
              <a:rPr lang="ko-KR" altLang="en-US" sz="2000" b="1">
                <a:solidFill>
                  <a:srgbClr val="2F6AFD"/>
                </a:solidFill>
                <a:latin typeface="Lucida Handwriting" charset="0"/>
                <a:ea typeface="굴림" charset="0"/>
                <a:cs typeface="굴림" charset="0"/>
              </a:rPr>
              <a:t>대의  현미경</a:t>
            </a:r>
            <a:endParaRPr lang="ko-KR" altLang="en-US" sz="2000" b="1" u="sng">
              <a:solidFill>
                <a:srgbClr val="2F6AFD"/>
              </a:solidFill>
              <a:latin typeface="Lucida Handwriting" charset="0"/>
              <a:ea typeface="굴림" charset="0"/>
              <a:cs typeface="굴림" charset="0"/>
            </a:endParaRPr>
          </a:p>
        </p:txBody>
      </p:sp>
      <p:sp>
        <p:nvSpPr>
          <p:cNvPr id="308257" name="Rectangle 33">
            <a:extLst>
              <a:ext uri="{FF2B5EF4-FFF2-40B4-BE49-F238E27FC236}">
                <a16:creationId xmlns:a16="http://schemas.microsoft.com/office/drawing/2014/main" id="{2C47FBD3-79B1-0F4B-8D5D-7EA2F1C61D98}"/>
              </a:ext>
            </a:extLst>
          </p:cNvPr>
          <p:cNvSpPr>
            <a:spLocks noChangeArrowheads="1"/>
          </p:cNvSpPr>
          <p:nvPr/>
        </p:nvSpPr>
        <p:spPr bwMode="auto">
          <a:xfrm>
            <a:off x="1597025" y="5768975"/>
            <a:ext cx="2420938" cy="4540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400" b="1">
                <a:solidFill>
                  <a:srgbClr val="2F6AFD"/>
                </a:solidFill>
                <a:latin typeface="Lucida Handwriting" charset="0"/>
                <a:ea typeface="굴림" charset="0"/>
                <a:cs typeface="굴림" charset="0"/>
              </a:rPr>
              <a:t>현미경</a:t>
            </a:r>
          </a:p>
        </p:txBody>
      </p:sp>
      <p:sp>
        <p:nvSpPr>
          <p:cNvPr id="308258" name="Line 34">
            <a:extLst>
              <a:ext uri="{FF2B5EF4-FFF2-40B4-BE49-F238E27FC236}">
                <a16:creationId xmlns:a16="http://schemas.microsoft.com/office/drawing/2014/main" id="{5D39B8B2-ACAF-0644-8367-7E0CB49290DA}"/>
              </a:ext>
            </a:extLst>
          </p:cNvPr>
          <p:cNvSpPr>
            <a:spLocks noChangeShapeType="1"/>
          </p:cNvSpPr>
          <p:nvPr/>
        </p:nvSpPr>
        <p:spPr bwMode="auto">
          <a:xfrm>
            <a:off x="671513" y="3311525"/>
            <a:ext cx="969962"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08259" name="Rectangle 35">
            <a:extLst>
              <a:ext uri="{FF2B5EF4-FFF2-40B4-BE49-F238E27FC236}">
                <a16:creationId xmlns:a16="http://schemas.microsoft.com/office/drawing/2014/main" id="{BA72E699-3A3A-6741-A0B0-8EAD85C7D97B}"/>
              </a:ext>
            </a:extLst>
          </p:cNvPr>
          <p:cNvSpPr>
            <a:spLocks noChangeArrowheads="1"/>
          </p:cNvSpPr>
          <p:nvPr/>
        </p:nvSpPr>
        <p:spPr bwMode="auto">
          <a:xfrm>
            <a:off x="3421063" y="169863"/>
            <a:ext cx="1633537" cy="393700"/>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000" b="1">
                <a:solidFill>
                  <a:srgbClr val="FFFF00"/>
                </a:solidFill>
                <a:latin typeface="Lucida Handwriting" charset="0"/>
                <a:ea typeface="굴림" charset="0"/>
                <a:cs typeface="굴림" charset="0"/>
              </a:rPr>
              <a:t>1600 </a:t>
            </a:r>
            <a:r>
              <a:rPr lang="ko-KR" altLang="en-US" sz="2000" b="1">
                <a:solidFill>
                  <a:srgbClr val="FFFF00"/>
                </a:solidFill>
                <a:latin typeface="Lucida Handwriting" charset="0"/>
                <a:ea typeface="굴림" charset="0"/>
                <a:cs typeface="굴림" charset="0"/>
              </a:rPr>
              <a:t>년 동안</a:t>
            </a:r>
          </a:p>
        </p:txBody>
      </p:sp>
      <p:sp>
        <p:nvSpPr>
          <p:cNvPr id="308260" name="Rectangle 36">
            <a:extLst>
              <a:ext uri="{FF2B5EF4-FFF2-40B4-BE49-F238E27FC236}">
                <a16:creationId xmlns:a16="http://schemas.microsoft.com/office/drawing/2014/main" id="{5B327C57-F180-E741-8E21-214D985379D3}"/>
              </a:ext>
            </a:extLst>
          </p:cNvPr>
          <p:cNvSpPr>
            <a:spLocks noChangeArrowheads="1"/>
          </p:cNvSpPr>
          <p:nvPr/>
        </p:nvSpPr>
        <p:spPr bwMode="auto">
          <a:xfrm>
            <a:off x="3414713" y="531813"/>
            <a:ext cx="1633537" cy="393700"/>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en-US" altLang="ko-KR" sz="2000" b="1">
                <a:solidFill>
                  <a:srgbClr val="FFFF00"/>
                </a:solidFill>
                <a:latin typeface="Lucida Handwriting" charset="0"/>
                <a:ea typeface="굴림" charset="0"/>
                <a:cs typeface="굴림" charset="0"/>
              </a:rPr>
              <a:t>40 </a:t>
            </a:r>
            <a:r>
              <a:rPr lang="ko-KR" altLang="en-US" sz="2000" b="1">
                <a:solidFill>
                  <a:srgbClr val="FFFF00"/>
                </a:solidFill>
                <a:latin typeface="Lucida Handwriting" charset="0"/>
                <a:ea typeface="굴림" charset="0"/>
                <a:cs typeface="굴림" charset="0"/>
              </a:rPr>
              <a:t>저자들</a:t>
            </a:r>
          </a:p>
        </p:txBody>
      </p:sp>
      <p:sp>
        <p:nvSpPr>
          <p:cNvPr id="308261" name="Rectangle 37">
            <a:extLst>
              <a:ext uri="{FF2B5EF4-FFF2-40B4-BE49-F238E27FC236}">
                <a16:creationId xmlns:a16="http://schemas.microsoft.com/office/drawing/2014/main" id="{8DA509CC-F144-6942-98D0-A35DF996A742}"/>
              </a:ext>
            </a:extLst>
          </p:cNvPr>
          <p:cNvSpPr>
            <a:spLocks noChangeArrowheads="1"/>
          </p:cNvSpPr>
          <p:nvPr/>
        </p:nvSpPr>
        <p:spPr bwMode="auto">
          <a:xfrm>
            <a:off x="3605213" y="968375"/>
            <a:ext cx="1751012" cy="33337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600" b="1">
                <a:solidFill>
                  <a:srgbClr val="FFFF00"/>
                </a:solidFill>
                <a:latin typeface="Times" charset="0"/>
                <a:ea typeface="굴림" charset="0"/>
                <a:cs typeface="굴림" charset="0"/>
              </a:rPr>
              <a:t>한 가지 주제</a:t>
            </a:r>
            <a:r>
              <a:rPr lang="en-US" altLang="ko-KR" sz="1600" b="1">
                <a:solidFill>
                  <a:srgbClr val="FFFF00"/>
                </a:solidFill>
                <a:latin typeface="Times" charset="0"/>
                <a:ea typeface="굴림" charset="0"/>
                <a:cs typeface="굴림" charset="0"/>
              </a:rPr>
              <a:t>:</a:t>
            </a:r>
          </a:p>
        </p:txBody>
      </p:sp>
      <p:sp>
        <p:nvSpPr>
          <p:cNvPr id="308262" name="Rectangle 38">
            <a:extLst>
              <a:ext uri="{FF2B5EF4-FFF2-40B4-BE49-F238E27FC236}">
                <a16:creationId xmlns:a16="http://schemas.microsoft.com/office/drawing/2014/main" id="{D512CC15-E129-374F-A26F-57A7E55ABD9F}"/>
              </a:ext>
            </a:extLst>
          </p:cNvPr>
          <p:cNvSpPr>
            <a:spLocks noChangeArrowheads="1"/>
          </p:cNvSpPr>
          <p:nvPr/>
        </p:nvSpPr>
        <p:spPr bwMode="auto">
          <a:xfrm>
            <a:off x="2743200" y="1179513"/>
            <a:ext cx="3181350" cy="393700"/>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000" b="1">
                <a:solidFill>
                  <a:srgbClr val="FFFF00"/>
                </a:solidFill>
                <a:latin typeface="Lucida Handwriting" charset="0"/>
                <a:ea typeface="굴림" charset="0"/>
                <a:cs typeface="굴림" charset="0"/>
              </a:rPr>
              <a:t>하나님의 영광</a:t>
            </a:r>
            <a:endParaRPr lang="en-US" altLang="ko-KR" sz="2000" b="1">
              <a:solidFill>
                <a:srgbClr val="FFFF00"/>
              </a:solidFill>
              <a:latin typeface="Lucida Handwriting" charset="0"/>
              <a:ea typeface="굴림" charset="0"/>
              <a:cs typeface="굴림" charset="0"/>
            </a:endParaRPr>
          </a:p>
        </p:txBody>
      </p:sp>
      <p:sp>
        <p:nvSpPr>
          <p:cNvPr id="308265" name="Rectangle 41">
            <a:extLst>
              <a:ext uri="{FF2B5EF4-FFF2-40B4-BE49-F238E27FC236}">
                <a16:creationId xmlns:a16="http://schemas.microsoft.com/office/drawing/2014/main" id="{5FC06FB2-5949-8D49-A889-6BF71D98499C}"/>
              </a:ext>
            </a:extLst>
          </p:cNvPr>
          <p:cNvSpPr>
            <a:spLocks noChangeArrowheads="1"/>
          </p:cNvSpPr>
          <p:nvPr/>
        </p:nvSpPr>
        <p:spPr bwMode="auto">
          <a:xfrm>
            <a:off x="6311900" y="2017713"/>
            <a:ext cx="2514600"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ko-KR" altLang="en-US" sz="2400" b="1">
                <a:solidFill>
                  <a:srgbClr val="FFFF00"/>
                </a:solidFill>
                <a:latin typeface="Lucida Handwriting" panose="03010101010101010101" pitchFamily="66" charset="77"/>
                <a:ea typeface="굴림" panose="020B0600000101010101" pitchFamily="34" charset="-127"/>
              </a:rPr>
              <a:t>  “</a:t>
            </a:r>
            <a:r>
              <a:rPr lang="en-US" altLang="ko-KR" sz="2400" b="1">
                <a:solidFill>
                  <a:srgbClr val="FFFF00"/>
                </a:solidFill>
                <a:latin typeface="Lucida Handwriting" panose="03010101010101010101" pitchFamily="66" charset="77"/>
                <a:ea typeface="굴림" panose="020B0600000101010101" pitchFamily="34" charset="-127"/>
              </a:rPr>
              <a:t>27” </a:t>
            </a:r>
            <a:r>
              <a:rPr lang="ko-KR" altLang="en-US" sz="2400" b="1">
                <a:solidFill>
                  <a:srgbClr val="FFFF00"/>
                </a:solidFill>
                <a:latin typeface="Lucida Handwriting" panose="03010101010101010101" pitchFamily="66" charset="77"/>
                <a:ea typeface="굴림" panose="020B0600000101010101" pitchFamily="34" charset="-127"/>
              </a:rPr>
              <a:t>권</a:t>
            </a:r>
          </a:p>
        </p:txBody>
      </p:sp>
      <p:sp>
        <p:nvSpPr>
          <p:cNvPr id="308266" name="Rectangle 42">
            <a:extLst>
              <a:ext uri="{FF2B5EF4-FFF2-40B4-BE49-F238E27FC236}">
                <a16:creationId xmlns:a16="http://schemas.microsoft.com/office/drawing/2014/main" id="{7DCC94B9-627E-0A45-84F9-7970321931FD}"/>
              </a:ext>
            </a:extLst>
          </p:cNvPr>
          <p:cNvSpPr>
            <a:spLocks noChangeArrowheads="1"/>
          </p:cNvSpPr>
          <p:nvPr/>
        </p:nvSpPr>
        <p:spPr bwMode="auto">
          <a:xfrm>
            <a:off x="312738" y="2030413"/>
            <a:ext cx="1208087"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l"/>
            <a:r>
              <a:rPr lang="ko-KR" altLang="en-US" sz="2400" b="1">
                <a:solidFill>
                  <a:srgbClr val="FFFF00"/>
                </a:solidFill>
                <a:latin typeface="Lucida Handwriting" panose="03010101010101010101" pitchFamily="66" charset="77"/>
                <a:ea typeface="굴림" panose="020B0600000101010101" pitchFamily="34" charset="-127"/>
              </a:rPr>
              <a:t>“</a:t>
            </a:r>
            <a:r>
              <a:rPr lang="en-US" altLang="ko-KR" sz="2400" b="1">
                <a:solidFill>
                  <a:srgbClr val="FFFF00"/>
                </a:solidFill>
                <a:latin typeface="Lucida Handwriting" panose="03010101010101010101" pitchFamily="66" charset="77"/>
                <a:ea typeface="굴림" panose="020B0600000101010101" pitchFamily="34" charset="-127"/>
              </a:rPr>
              <a:t>39” </a:t>
            </a:r>
            <a:r>
              <a:rPr lang="ko-KR" altLang="en-US" sz="2400" b="1">
                <a:solidFill>
                  <a:srgbClr val="FFFF00"/>
                </a:solidFill>
                <a:latin typeface="Lucida Handwriting" panose="03010101010101010101" pitchFamily="66" charset="77"/>
                <a:ea typeface="굴림" panose="020B0600000101010101" pitchFamily="34" charset="-127"/>
              </a:rPr>
              <a:t>권</a:t>
            </a:r>
          </a:p>
        </p:txBody>
      </p:sp>
      <p:sp>
        <p:nvSpPr>
          <p:cNvPr id="308267" name="Rectangle 43">
            <a:extLst>
              <a:ext uri="{FF2B5EF4-FFF2-40B4-BE49-F238E27FC236}">
                <a16:creationId xmlns:a16="http://schemas.microsoft.com/office/drawing/2014/main" id="{EB189153-922C-5D43-A700-9219F0C33311}"/>
              </a:ext>
            </a:extLst>
          </p:cNvPr>
          <p:cNvSpPr>
            <a:spLocks noChangeArrowheads="1"/>
          </p:cNvSpPr>
          <p:nvPr/>
        </p:nvSpPr>
        <p:spPr bwMode="auto">
          <a:xfrm>
            <a:off x="396875" y="2716213"/>
            <a:ext cx="1374775"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ko-KR" altLang="en-US" sz="2400" b="1">
                <a:solidFill>
                  <a:srgbClr val="FFFF00"/>
                </a:solidFill>
                <a:latin typeface="Lucida Handwriting" charset="0"/>
                <a:ea typeface="굴림" charset="0"/>
                <a:cs typeface="굴림" charset="0"/>
              </a:rPr>
              <a:t>히브리어</a:t>
            </a:r>
          </a:p>
        </p:txBody>
      </p:sp>
      <p:sp>
        <p:nvSpPr>
          <p:cNvPr id="308268" name="Rectangle 44">
            <a:extLst>
              <a:ext uri="{FF2B5EF4-FFF2-40B4-BE49-F238E27FC236}">
                <a16:creationId xmlns:a16="http://schemas.microsoft.com/office/drawing/2014/main" id="{4391047B-B676-9C4A-9E73-656BC59DFF9F}"/>
              </a:ext>
            </a:extLst>
          </p:cNvPr>
          <p:cNvSpPr>
            <a:spLocks noChangeArrowheads="1"/>
          </p:cNvSpPr>
          <p:nvPr/>
        </p:nvSpPr>
        <p:spPr bwMode="auto">
          <a:xfrm>
            <a:off x="7392988" y="2716213"/>
            <a:ext cx="1076325"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ko-KR" altLang="en-US" sz="2400" b="1">
                <a:solidFill>
                  <a:srgbClr val="FFFF00"/>
                </a:solidFill>
                <a:latin typeface="Lucida Handwriting" charset="0"/>
                <a:ea typeface="굴림" charset="0"/>
                <a:cs typeface="굴림" charset="0"/>
              </a:rPr>
              <a:t>헬라어</a:t>
            </a:r>
          </a:p>
        </p:txBody>
      </p:sp>
      <p:sp>
        <p:nvSpPr>
          <p:cNvPr id="308269" name="Rectangle 45">
            <a:extLst>
              <a:ext uri="{FF2B5EF4-FFF2-40B4-BE49-F238E27FC236}">
                <a16:creationId xmlns:a16="http://schemas.microsoft.com/office/drawing/2014/main" id="{DB10846E-AF96-6045-A490-E2C76A00E7E6}"/>
              </a:ext>
            </a:extLst>
          </p:cNvPr>
          <p:cNvSpPr>
            <a:spLocks noChangeArrowheads="1"/>
          </p:cNvSpPr>
          <p:nvPr/>
        </p:nvSpPr>
        <p:spPr bwMode="auto">
          <a:xfrm>
            <a:off x="7302500" y="3384550"/>
            <a:ext cx="946150"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ko-KR" altLang="en-US" sz="2400" b="1">
                <a:solidFill>
                  <a:srgbClr val="FFFF00"/>
                </a:solidFill>
                <a:latin typeface="Lucida Handwriting" charset="0"/>
                <a:ea typeface="굴림" charset="0"/>
                <a:cs typeface="굴림" charset="0"/>
              </a:rPr>
              <a:t>은혜</a:t>
            </a:r>
            <a:r>
              <a:rPr lang="en-US" altLang="ko-KR" sz="2400" b="1">
                <a:solidFill>
                  <a:srgbClr val="FFFF00"/>
                </a:solidFill>
                <a:latin typeface="Lucida Handwriting" charset="0"/>
                <a:ea typeface="굴림" charset="0"/>
                <a:cs typeface="굴림" charset="0"/>
              </a:rPr>
              <a:t>/ </a:t>
            </a:r>
            <a:endParaRPr lang="en-US" altLang="ko-KR" sz="1800" b="1">
              <a:solidFill>
                <a:srgbClr val="FFFF00"/>
              </a:solidFill>
              <a:latin typeface="Lucida Handwriting" charset="0"/>
              <a:ea typeface="굴림" charset="0"/>
              <a:cs typeface="굴림" charset="0"/>
            </a:endParaRPr>
          </a:p>
        </p:txBody>
      </p:sp>
      <p:sp>
        <p:nvSpPr>
          <p:cNvPr id="308270" name="Rectangle 46">
            <a:extLst>
              <a:ext uri="{FF2B5EF4-FFF2-40B4-BE49-F238E27FC236}">
                <a16:creationId xmlns:a16="http://schemas.microsoft.com/office/drawing/2014/main" id="{5A5A7608-B7BC-CB40-B172-7CB09DD3A507}"/>
              </a:ext>
            </a:extLst>
          </p:cNvPr>
          <p:cNvSpPr>
            <a:spLocks noChangeArrowheads="1"/>
          </p:cNvSpPr>
          <p:nvPr/>
        </p:nvSpPr>
        <p:spPr bwMode="auto">
          <a:xfrm>
            <a:off x="509588" y="3386138"/>
            <a:ext cx="1136650"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tabLst>
                <a:tab pos="460375" algn="l"/>
              </a:tabLst>
              <a:defRPr/>
            </a:pPr>
            <a:r>
              <a:rPr lang="ko-KR" altLang="en-US" sz="2400" b="1">
                <a:solidFill>
                  <a:srgbClr val="FFFF00"/>
                </a:solidFill>
                <a:latin typeface="Lucida Handwriting" charset="0"/>
                <a:ea typeface="굴림" charset="0"/>
                <a:cs typeface="굴림" charset="0"/>
              </a:rPr>
              <a:t>율법</a:t>
            </a:r>
            <a:r>
              <a:rPr lang="en-US" altLang="ko-KR" sz="2400" b="1">
                <a:solidFill>
                  <a:srgbClr val="FFFF00"/>
                </a:solidFill>
                <a:latin typeface="Lucida Handwriting" charset="0"/>
                <a:ea typeface="굴림" charset="0"/>
                <a:cs typeface="굴림" charset="0"/>
              </a:rPr>
              <a:t>/</a:t>
            </a:r>
            <a:endParaRPr lang="en-US" altLang="ko-KR" sz="1800" b="1">
              <a:solidFill>
                <a:srgbClr val="FFFF00"/>
              </a:solidFill>
              <a:latin typeface="Lucida Handwriting" charset="0"/>
              <a:ea typeface="굴림" charset="0"/>
              <a:cs typeface="굴림" charset="0"/>
            </a:endParaRPr>
          </a:p>
        </p:txBody>
      </p:sp>
      <p:sp>
        <p:nvSpPr>
          <p:cNvPr id="308271" name="Rectangle 47">
            <a:extLst>
              <a:ext uri="{FF2B5EF4-FFF2-40B4-BE49-F238E27FC236}">
                <a16:creationId xmlns:a16="http://schemas.microsoft.com/office/drawing/2014/main" id="{BC88FE79-6642-6541-B066-94AD4956B9B1}"/>
              </a:ext>
            </a:extLst>
          </p:cNvPr>
          <p:cNvSpPr>
            <a:spLocks noChangeArrowheads="1"/>
          </p:cNvSpPr>
          <p:nvPr/>
        </p:nvSpPr>
        <p:spPr bwMode="auto">
          <a:xfrm>
            <a:off x="-57150" y="4491038"/>
            <a:ext cx="1976438" cy="4540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400" b="1">
                <a:solidFill>
                  <a:srgbClr val="2F6AFD"/>
                </a:solidFill>
                <a:latin typeface="Lucida Handwriting" charset="0"/>
                <a:ea typeface="굴림" charset="0"/>
                <a:cs typeface="굴림" charset="0"/>
              </a:rPr>
              <a:t>망원경</a:t>
            </a:r>
          </a:p>
        </p:txBody>
      </p:sp>
      <p:sp>
        <p:nvSpPr>
          <p:cNvPr id="308272" name="Rectangle 48">
            <a:extLst>
              <a:ext uri="{FF2B5EF4-FFF2-40B4-BE49-F238E27FC236}">
                <a16:creationId xmlns:a16="http://schemas.microsoft.com/office/drawing/2014/main" id="{10D9AB94-8647-E44E-80A7-CF9384731E19}"/>
              </a:ext>
            </a:extLst>
          </p:cNvPr>
          <p:cNvSpPr>
            <a:spLocks noChangeArrowheads="1"/>
          </p:cNvSpPr>
          <p:nvPr/>
        </p:nvSpPr>
        <p:spPr bwMode="auto">
          <a:xfrm>
            <a:off x="7091363" y="4510088"/>
            <a:ext cx="2152650" cy="4540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400" b="1">
                <a:solidFill>
                  <a:srgbClr val="2F6AFD"/>
                </a:solidFill>
                <a:latin typeface="Lucida Handwriting" charset="0"/>
                <a:ea typeface="굴림" charset="0"/>
                <a:cs typeface="굴림" charset="0"/>
              </a:rPr>
              <a:t>망원경</a:t>
            </a:r>
          </a:p>
        </p:txBody>
      </p:sp>
      <p:sp>
        <p:nvSpPr>
          <p:cNvPr id="308273" name="Rectangle 49">
            <a:extLst>
              <a:ext uri="{FF2B5EF4-FFF2-40B4-BE49-F238E27FC236}">
                <a16:creationId xmlns:a16="http://schemas.microsoft.com/office/drawing/2014/main" id="{AA7B663D-3963-2044-B48A-0BF429B15BDD}"/>
              </a:ext>
            </a:extLst>
          </p:cNvPr>
          <p:cNvSpPr>
            <a:spLocks noChangeArrowheads="1"/>
          </p:cNvSpPr>
          <p:nvPr/>
        </p:nvSpPr>
        <p:spPr bwMode="auto">
          <a:xfrm>
            <a:off x="-85725" y="5184775"/>
            <a:ext cx="1831975" cy="4540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400" b="1">
                <a:solidFill>
                  <a:srgbClr val="2F6AFD"/>
                </a:solidFill>
                <a:latin typeface="Lucida Handwriting" charset="0"/>
                <a:ea typeface="굴림" charset="0"/>
                <a:cs typeface="굴림" charset="0"/>
              </a:rPr>
              <a:t>영원 과거</a:t>
            </a:r>
            <a:endParaRPr lang="en-US" altLang="ko-KR" sz="2400" b="1">
              <a:solidFill>
                <a:srgbClr val="2F6AFD"/>
              </a:solidFill>
              <a:latin typeface="Lucida Handwriting" charset="0"/>
              <a:ea typeface="굴림" charset="0"/>
              <a:cs typeface="굴림" charset="0"/>
            </a:endParaRPr>
          </a:p>
        </p:txBody>
      </p:sp>
      <p:sp>
        <p:nvSpPr>
          <p:cNvPr id="308274" name="Rectangle 50">
            <a:extLst>
              <a:ext uri="{FF2B5EF4-FFF2-40B4-BE49-F238E27FC236}">
                <a16:creationId xmlns:a16="http://schemas.microsoft.com/office/drawing/2014/main" id="{C9C46DA1-0202-7A4A-8E3E-85F2AB586FB2}"/>
              </a:ext>
            </a:extLst>
          </p:cNvPr>
          <p:cNvSpPr>
            <a:spLocks noChangeArrowheads="1"/>
          </p:cNvSpPr>
          <p:nvPr/>
        </p:nvSpPr>
        <p:spPr bwMode="auto">
          <a:xfrm>
            <a:off x="7278688" y="5184775"/>
            <a:ext cx="1814512" cy="4540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400" b="1">
                <a:solidFill>
                  <a:srgbClr val="2F6AFD"/>
                </a:solidFill>
                <a:latin typeface="Lucida Handwriting" charset="0"/>
                <a:ea typeface="굴림" charset="0"/>
                <a:cs typeface="굴림" charset="0"/>
              </a:rPr>
              <a:t>영원 미래</a:t>
            </a:r>
            <a:endParaRPr lang="en-US" altLang="ko-KR" sz="2400" b="1">
              <a:solidFill>
                <a:srgbClr val="2F6AFD"/>
              </a:solidFill>
              <a:latin typeface="Lucida Handwriting" charset="0"/>
              <a:ea typeface="굴림" charset="0"/>
              <a:cs typeface="굴림" charset="0"/>
            </a:endParaRPr>
          </a:p>
        </p:txBody>
      </p:sp>
      <p:sp>
        <p:nvSpPr>
          <p:cNvPr id="308275" name="Text Box 51">
            <a:extLst>
              <a:ext uri="{FF2B5EF4-FFF2-40B4-BE49-F238E27FC236}">
                <a16:creationId xmlns:a16="http://schemas.microsoft.com/office/drawing/2014/main" id="{E516FB35-CB1C-8140-B67E-EF9A49003717}"/>
              </a:ext>
            </a:extLst>
          </p:cNvPr>
          <p:cNvSpPr txBox="1">
            <a:spLocks noChangeArrowheads="1"/>
          </p:cNvSpPr>
          <p:nvPr/>
        </p:nvSpPr>
        <p:spPr bwMode="auto">
          <a:xfrm>
            <a:off x="247650" y="3730625"/>
            <a:ext cx="1951038" cy="457200"/>
          </a:xfrm>
          <a:prstGeom prst="rect">
            <a:avLst/>
          </a:prstGeom>
          <a:noFill/>
          <a:ln>
            <a:noFill/>
          </a:ln>
          <a:effectLst>
            <a:outerShdw blurRad="63500" dist="5388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spcBef>
                <a:spcPct val="50000"/>
              </a:spcBef>
              <a:defRPr/>
            </a:pPr>
            <a:r>
              <a:rPr lang="ko-KR" altLang="en-US" sz="2400" b="1">
                <a:solidFill>
                  <a:srgbClr val="FFFF00"/>
                </a:solidFill>
                <a:latin typeface="Lucida Handwriting" charset="0"/>
                <a:ea typeface="굴림" charset="0"/>
                <a:cs typeface="굴림" charset="0"/>
              </a:rPr>
              <a:t>     약속 </a:t>
            </a:r>
          </a:p>
        </p:txBody>
      </p:sp>
      <p:sp>
        <p:nvSpPr>
          <p:cNvPr id="308276" name="Text Box 52">
            <a:extLst>
              <a:ext uri="{FF2B5EF4-FFF2-40B4-BE49-F238E27FC236}">
                <a16:creationId xmlns:a16="http://schemas.microsoft.com/office/drawing/2014/main" id="{8FD87F1A-9577-644D-9119-25D1C3AD1419}"/>
              </a:ext>
            </a:extLst>
          </p:cNvPr>
          <p:cNvSpPr txBox="1">
            <a:spLocks noChangeArrowheads="1"/>
          </p:cNvSpPr>
          <p:nvPr/>
        </p:nvSpPr>
        <p:spPr bwMode="auto">
          <a:xfrm>
            <a:off x="6796088" y="3730625"/>
            <a:ext cx="2767012" cy="457200"/>
          </a:xfrm>
          <a:prstGeom prst="rect">
            <a:avLst/>
          </a:prstGeom>
          <a:noFill/>
          <a:ln>
            <a:noFill/>
          </a:ln>
          <a:effectLst>
            <a:outerShdw blurRad="63500" dist="7184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l">
              <a:defRPr/>
            </a:pPr>
            <a:r>
              <a:rPr lang="ko-KR" altLang="en-US" sz="2400" b="1">
                <a:solidFill>
                  <a:srgbClr val="FFFF00"/>
                </a:solidFill>
                <a:latin typeface="Lucida Handwriting" charset="0"/>
                <a:ea typeface="굴림" charset="0"/>
                <a:cs typeface="굴림" charset="0"/>
              </a:rPr>
              <a:t>           성취</a:t>
            </a:r>
            <a:endParaRPr lang="ko-KR" altLang="en-US">
              <a:latin typeface="Times" charset="0"/>
              <a:ea typeface="굴림" charset="0"/>
              <a:cs typeface="굴림" charset="0"/>
            </a:endParaRPr>
          </a:p>
        </p:txBody>
      </p:sp>
      <p:sp>
        <p:nvSpPr>
          <p:cNvPr id="308277" name="Line 53">
            <a:extLst>
              <a:ext uri="{FF2B5EF4-FFF2-40B4-BE49-F238E27FC236}">
                <a16:creationId xmlns:a16="http://schemas.microsoft.com/office/drawing/2014/main" id="{D00D9B77-B793-0544-BDF6-F0F7B140BBAB}"/>
              </a:ext>
            </a:extLst>
          </p:cNvPr>
          <p:cNvSpPr>
            <a:spLocks noChangeShapeType="1"/>
          </p:cNvSpPr>
          <p:nvPr/>
        </p:nvSpPr>
        <p:spPr bwMode="auto">
          <a:xfrm>
            <a:off x="7135813" y="1884363"/>
            <a:ext cx="969962"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08278" name="Line 54">
            <a:extLst>
              <a:ext uri="{FF2B5EF4-FFF2-40B4-BE49-F238E27FC236}">
                <a16:creationId xmlns:a16="http://schemas.microsoft.com/office/drawing/2014/main" id="{1C15DC2C-3EFB-F44B-8505-6E6220033296}"/>
              </a:ext>
            </a:extLst>
          </p:cNvPr>
          <p:cNvSpPr>
            <a:spLocks noChangeShapeType="1"/>
          </p:cNvSpPr>
          <p:nvPr/>
        </p:nvSpPr>
        <p:spPr bwMode="auto">
          <a:xfrm>
            <a:off x="7345363" y="2651125"/>
            <a:ext cx="969962"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08279" name="Line 55">
            <a:extLst>
              <a:ext uri="{FF2B5EF4-FFF2-40B4-BE49-F238E27FC236}">
                <a16:creationId xmlns:a16="http://schemas.microsoft.com/office/drawing/2014/main" id="{EF35FF9F-BC6F-9341-AECC-4A76CF0FB4CA}"/>
              </a:ext>
            </a:extLst>
          </p:cNvPr>
          <p:cNvSpPr>
            <a:spLocks noChangeShapeType="1"/>
          </p:cNvSpPr>
          <p:nvPr/>
        </p:nvSpPr>
        <p:spPr bwMode="auto">
          <a:xfrm>
            <a:off x="7440613" y="3316288"/>
            <a:ext cx="969962"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08280" name="Line 56">
            <a:extLst>
              <a:ext uri="{FF2B5EF4-FFF2-40B4-BE49-F238E27FC236}">
                <a16:creationId xmlns:a16="http://schemas.microsoft.com/office/drawing/2014/main" id="{B34EEDF0-AE98-3547-A968-E83C0632EB92}"/>
              </a:ext>
            </a:extLst>
          </p:cNvPr>
          <p:cNvSpPr>
            <a:spLocks noChangeShapeType="1"/>
          </p:cNvSpPr>
          <p:nvPr/>
        </p:nvSpPr>
        <p:spPr bwMode="auto">
          <a:xfrm>
            <a:off x="866775" y="1893888"/>
            <a:ext cx="969963"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08281" name="Line 57">
            <a:extLst>
              <a:ext uri="{FF2B5EF4-FFF2-40B4-BE49-F238E27FC236}">
                <a16:creationId xmlns:a16="http://schemas.microsoft.com/office/drawing/2014/main" id="{514CE8CE-CADA-9444-A47A-96CBFBF6CA25}"/>
              </a:ext>
            </a:extLst>
          </p:cNvPr>
          <p:cNvSpPr>
            <a:spLocks noChangeShapeType="1"/>
          </p:cNvSpPr>
          <p:nvPr/>
        </p:nvSpPr>
        <p:spPr bwMode="auto">
          <a:xfrm>
            <a:off x="762000" y="2660650"/>
            <a:ext cx="969963"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08282" name="Line 58">
            <a:extLst>
              <a:ext uri="{FF2B5EF4-FFF2-40B4-BE49-F238E27FC236}">
                <a16:creationId xmlns:a16="http://schemas.microsoft.com/office/drawing/2014/main" id="{D0E83080-1350-1945-9D97-EC0D4EC6C0AC}"/>
              </a:ext>
            </a:extLst>
          </p:cNvPr>
          <p:cNvSpPr>
            <a:spLocks noChangeShapeType="1"/>
          </p:cNvSpPr>
          <p:nvPr/>
        </p:nvSpPr>
        <p:spPr bwMode="auto">
          <a:xfrm>
            <a:off x="495300" y="4391025"/>
            <a:ext cx="969963"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grpSp>
        <p:nvGrpSpPr>
          <p:cNvPr id="36911" name="Group 59">
            <a:extLst>
              <a:ext uri="{FF2B5EF4-FFF2-40B4-BE49-F238E27FC236}">
                <a16:creationId xmlns:a16="http://schemas.microsoft.com/office/drawing/2014/main" id="{5EC05551-C7E5-7B42-9052-743C0B48CF33}"/>
              </a:ext>
            </a:extLst>
          </p:cNvPr>
          <p:cNvGrpSpPr>
            <a:grpSpLocks/>
          </p:cNvGrpSpPr>
          <p:nvPr/>
        </p:nvGrpSpPr>
        <p:grpSpPr bwMode="auto">
          <a:xfrm>
            <a:off x="5467350" y="588963"/>
            <a:ext cx="703263" cy="958850"/>
            <a:chOff x="2464" y="201"/>
            <a:chExt cx="443" cy="604"/>
          </a:xfrm>
        </p:grpSpPr>
        <p:sp>
          <p:nvSpPr>
            <p:cNvPr id="308284" name="Rectangle 60">
              <a:extLst>
                <a:ext uri="{FF2B5EF4-FFF2-40B4-BE49-F238E27FC236}">
                  <a16:creationId xmlns:a16="http://schemas.microsoft.com/office/drawing/2014/main" id="{95CB8C29-1575-4646-88B0-E2FB5F0EA5E1}"/>
                </a:ext>
              </a:extLst>
            </p:cNvPr>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a:effectLst/>
            <a:extLst>
              <a:ext uri="{AF507438-7753-43e0-B8FC-AC1667EBCBE1}">
                <a14:hiddenEffects xmlns="" xmlns:a14="http://schemas.microsoft.com/office/drawing/2010/main">
                  <a:effectLst>
                    <a:outerShdw blurRad="63500" dist="29783" dir="1514402" algn="ctr" rotWithShape="0">
                      <a:schemeClr val="tx1">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08285" name="Rectangle 61">
              <a:extLst>
                <a:ext uri="{FF2B5EF4-FFF2-40B4-BE49-F238E27FC236}">
                  <a16:creationId xmlns:a16="http://schemas.microsoft.com/office/drawing/2014/main" id="{F17DC4E9-874D-2746-8068-2AD9299140F6}"/>
                </a:ext>
              </a:extLst>
            </p:cNvPr>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a:effectLst/>
            <a:extLst>
              <a:ext uri="{AF507438-7753-43e0-B8FC-AC1667EBCBE1}">
                <a14:hiddenEffects xmlns="" xmlns:a14="http://schemas.microsoft.com/office/drawing/2010/main">
                  <a:effectLst>
                    <a:outerShdw blurRad="63500" dist="29783" dir="1514402" algn="ctr" rotWithShape="0">
                      <a:schemeClr val="tx1">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08286" name="Rectangle 62">
              <a:extLst>
                <a:ext uri="{FF2B5EF4-FFF2-40B4-BE49-F238E27FC236}">
                  <a16:creationId xmlns:a16="http://schemas.microsoft.com/office/drawing/2014/main" id="{1256331C-BA72-D643-83D2-F0D2C15E8DDB}"/>
                </a:ext>
              </a:extLst>
            </p:cNvPr>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a:effectLst/>
            <a:extLst>
              <a:ext uri="{AF507438-7753-43e0-B8FC-AC1667EBCBE1}">
                <a14:hiddenEffects xmlns="" xmlns:a14="http://schemas.microsoft.com/office/drawing/2010/main">
                  <a:effectLst>
                    <a:outerShdw blurRad="63500" dist="29783" dir="1514402"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sp>
        <p:nvSpPr>
          <p:cNvPr id="308287" name="Text Box 63">
            <a:extLst>
              <a:ext uri="{FF2B5EF4-FFF2-40B4-BE49-F238E27FC236}">
                <a16:creationId xmlns:a16="http://schemas.microsoft.com/office/drawing/2014/main" id="{57908863-1863-8846-BDAB-F26758A16210}"/>
              </a:ext>
            </a:extLst>
          </p:cNvPr>
          <p:cNvSpPr txBox="1">
            <a:spLocks noChangeArrowheads="1"/>
          </p:cNvSpPr>
          <p:nvPr/>
        </p:nvSpPr>
        <p:spPr bwMode="auto">
          <a:xfrm>
            <a:off x="8720138" y="80963"/>
            <a:ext cx="260350" cy="446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ko-KR" altLang="en-US" sz="2000">
                <a:solidFill>
                  <a:srgbClr val="FFA27C"/>
                </a:solidFill>
                <a:latin typeface="Comic Sans MS" charset="0"/>
                <a:ea typeface="굴림" charset="0"/>
                <a:cs typeface="굴림" charset="0"/>
              </a:rPr>
              <a:t> </a:t>
            </a:r>
          </a:p>
        </p:txBody>
      </p:sp>
      <p:sp>
        <p:nvSpPr>
          <p:cNvPr id="308288" name="Rectangle 64">
            <a:extLst>
              <a:ext uri="{FF2B5EF4-FFF2-40B4-BE49-F238E27FC236}">
                <a16:creationId xmlns:a16="http://schemas.microsoft.com/office/drawing/2014/main" id="{5AE1CE1D-4241-014F-B4AF-EF78EEC39703}"/>
              </a:ext>
            </a:extLst>
          </p:cNvPr>
          <p:cNvSpPr>
            <a:spLocks noChangeArrowheads="1"/>
          </p:cNvSpPr>
          <p:nvPr/>
        </p:nvSpPr>
        <p:spPr bwMode="auto">
          <a:xfrm>
            <a:off x="8091488" y="6438900"/>
            <a:ext cx="339725"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altLang="ko-KR" sz="1000" b="1">
                <a:solidFill>
                  <a:schemeClr val="bg1"/>
                </a:solidFill>
                <a:effectLst>
                  <a:outerShdw blurRad="38100" dist="38100" dir="2700000" algn="tl">
                    <a:srgbClr val="000000"/>
                  </a:outerShdw>
                </a:effectLst>
                <a:latin typeface="Comic Sans MS" charset="0"/>
                <a:ea typeface="굴림" charset="0"/>
                <a:cs typeface="굴림" charset="0"/>
              </a:rPr>
              <a:t>33</a:t>
            </a:r>
            <a:endParaRPr lang="en-US" altLang="ko-KR" sz="1000" b="1">
              <a:effectLst>
                <a:outerShdw blurRad="38100" dist="38100" dir="2700000" algn="tl">
                  <a:srgbClr val="FFFFFF"/>
                </a:outerShdw>
              </a:effectLst>
              <a:latin typeface="Comic Sans MS" charset="0"/>
              <a:ea typeface="굴림" charset="0"/>
              <a:cs typeface="굴림" charset="0"/>
            </a:endParaRPr>
          </a:p>
        </p:txBody>
      </p:sp>
      <p:sp>
        <p:nvSpPr>
          <p:cNvPr id="308293" name="Oval 69">
            <a:extLst>
              <a:ext uri="{FF2B5EF4-FFF2-40B4-BE49-F238E27FC236}">
                <a16:creationId xmlns:a16="http://schemas.microsoft.com/office/drawing/2014/main" id="{719D6C5C-E9D9-3C43-B7D8-ED1C08F0D070}"/>
              </a:ext>
            </a:extLst>
          </p:cNvPr>
          <p:cNvSpPr>
            <a:spLocks noChangeArrowheads="1"/>
          </p:cNvSpPr>
          <p:nvPr/>
        </p:nvSpPr>
        <p:spPr bwMode="auto">
          <a:xfrm>
            <a:off x="6651625" y="3341688"/>
            <a:ext cx="2492375" cy="1004887"/>
          </a:xfrm>
          <a:prstGeom prst="ellipse">
            <a:avLst/>
          </a:prstGeom>
          <a:noFill/>
          <a:ln w="76200">
            <a:solidFill>
              <a:srgbClr val="E81034"/>
            </a:solidFill>
            <a:round/>
            <a:headEnd/>
            <a:tailEnd/>
          </a:ln>
          <a:effectLst>
            <a:outerShdw blurRad="63500" dist="71842" dir="2700000" algn="ctr" rotWithShape="0">
              <a:srgbClr val="000000">
                <a:alpha val="74998"/>
              </a:srgbClr>
            </a:outerShdw>
          </a:effectLst>
          <a:extLst>
            <a:ext uri="{909E8E84-426E-40dd-AFC4-6F175D3DCCD1}">
              <a14:hiddenFill xmlns="" xmlns:a14="http://schemas.microsoft.com/office/drawing/2010/main">
                <a:solidFill>
                  <a:schemeClr val="hlink"/>
                </a:solidFill>
              </a14:hiddenFill>
            </a:ext>
          </a:extLst>
        </p:spPr>
        <p:txBody>
          <a:bodyPr wrap="none" anchor="ctr"/>
          <a:lstStyle/>
          <a:p>
            <a:pPr>
              <a:defRPr/>
            </a:pPr>
            <a:endParaRPr lang="en-US">
              <a:latin typeface="Comic Sans MS" charset="0"/>
              <a:ea typeface="ＭＳ Ｐゴシック" charset="0"/>
            </a:endParaRPr>
          </a:p>
        </p:txBody>
      </p:sp>
      <p:sp>
        <p:nvSpPr>
          <p:cNvPr id="308294" name="Oval 70">
            <a:extLst>
              <a:ext uri="{FF2B5EF4-FFF2-40B4-BE49-F238E27FC236}">
                <a16:creationId xmlns:a16="http://schemas.microsoft.com/office/drawing/2014/main" id="{EFABAC36-DD65-164B-A0ED-9524A7FFCB94}"/>
              </a:ext>
            </a:extLst>
          </p:cNvPr>
          <p:cNvSpPr>
            <a:spLocks noChangeArrowheads="1"/>
          </p:cNvSpPr>
          <p:nvPr/>
        </p:nvSpPr>
        <p:spPr bwMode="auto">
          <a:xfrm>
            <a:off x="0" y="3340100"/>
            <a:ext cx="2201863" cy="893763"/>
          </a:xfrm>
          <a:prstGeom prst="ellipse">
            <a:avLst/>
          </a:prstGeom>
          <a:noFill/>
          <a:ln w="76200">
            <a:solidFill>
              <a:srgbClr val="E81034"/>
            </a:solidFill>
            <a:round/>
            <a:headEnd/>
            <a:tailEnd/>
          </a:ln>
          <a:effectLst>
            <a:outerShdw blurRad="63500" dist="71842" dir="2700000" algn="ctr" rotWithShape="0">
              <a:srgbClr val="000000">
                <a:alpha val="74998"/>
              </a:srgbClr>
            </a:outerShdw>
          </a:effectLst>
          <a:extLst>
            <a:ext uri="{909E8E84-426E-40dd-AFC4-6F175D3DCCD1}">
              <a14:hiddenFill xmlns="" xmlns:a14="http://schemas.microsoft.com/office/drawing/2010/main">
                <a:solidFill>
                  <a:schemeClr val="hlink"/>
                </a:solidFill>
              </a14:hiddenFill>
            </a:ext>
          </a:extLst>
        </p:spPr>
        <p:txBody>
          <a:bodyPr wrap="none" anchor="ctr"/>
          <a:lstStyle/>
          <a:p>
            <a:pPr>
              <a:defRPr/>
            </a:pPr>
            <a:endParaRPr lang="en-US">
              <a:latin typeface="Comic Sans MS" charset="0"/>
              <a:ea typeface="ＭＳ Ｐゴシック" charset="0"/>
            </a:endParaRPr>
          </a:p>
        </p:txBody>
      </p:sp>
      <p:grpSp>
        <p:nvGrpSpPr>
          <p:cNvPr id="36916" name="Group 71">
            <a:extLst>
              <a:ext uri="{FF2B5EF4-FFF2-40B4-BE49-F238E27FC236}">
                <a16:creationId xmlns:a16="http://schemas.microsoft.com/office/drawing/2014/main" id="{37D69D07-1FB9-2947-ADE7-E725D5DFA328}"/>
              </a:ext>
            </a:extLst>
          </p:cNvPr>
          <p:cNvGrpSpPr>
            <a:grpSpLocks/>
          </p:cNvGrpSpPr>
          <p:nvPr/>
        </p:nvGrpSpPr>
        <p:grpSpPr bwMode="auto">
          <a:xfrm>
            <a:off x="1149350" y="4064000"/>
            <a:ext cx="6403975" cy="2355850"/>
            <a:chOff x="576" y="2166"/>
            <a:chExt cx="4034" cy="1484"/>
          </a:xfrm>
        </p:grpSpPr>
        <p:sp>
          <p:nvSpPr>
            <p:cNvPr id="308296" name="Line 72">
              <a:extLst>
                <a:ext uri="{FF2B5EF4-FFF2-40B4-BE49-F238E27FC236}">
                  <a16:creationId xmlns:a16="http://schemas.microsoft.com/office/drawing/2014/main" id="{1D22C3FF-E838-4C40-8F7A-3424F438E80E}"/>
                </a:ext>
              </a:extLst>
            </p:cNvPr>
            <p:cNvSpPr>
              <a:spLocks noChangeShapeType="1"/>
            </p:cNvSpPr>
            <p:nvPr/>
          </p:nvSpPr>
          <p:spPr bwMode="auto">
            <a:xfrm flipH="1" flipV="1">
              <a:off x="576" y="2171"/>
              <a:ext cx="1695" cy="1479"/>
            </a:xfrm>
            <a:prstGeom prst="line">
              <a:avLst/>
            </a:prstGeom>
            <a:noFill/>
            <a:ln w="301625">
              <a:solidFill>
                <a:srgbClr val="0BFF0B"/>
              </a:solidFill>
              <a:round/>
              <a:headEnd/>
              <a:tailEnd type="triangle" w="med" len="med"/>
            </a:ln>
            <a:effectLst>
              <a:outerShdw blurRad="63500" dist="107763"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08297" name="Line 73">
              <a:extLst>
                <a:ext uri="{FF2B5EF4-FFF2-40B4-BE49-F238E27FC236}">
                  <a16:creationId xmlns:a16="http://schemas.microsoft.com/office/drawing/2014/main" id="{2131EE93-20E4-E145-9413-15F584C95486}"/>
                </a:ext>
              </a:extLst>
            </p:cNvPr>
            <p:cNvSpPr>
              <a:spLocks noChangeShapeType="1"/>
            </p:cNvSpPr>
            <p:nvPr/>
          </p:nvSpPr>
          <p:spPr bwMode="auto">
            <a:xfrm flipV="1">
              <a:off x="2157" y="2166"/>
              <a:ext cx="2453" cy="1479"/>
            </a:xfrm>
            <a:prstGeom prst="line">
              <a:avLst/>
            </a:prstGeom>
            <a:noFill/>
            <a:ln w="301625">
              <a:solidFill>
                <a:srgbClr val="0BFF0B"/>
              </a:solidFill>
              <a:round/>
              <a:headEnd/>
              <a:tailEnd type="triangle" w="med" len="med"/>
            </a:ln>
            <a:effectLst>
              <a:outerShdw blurRad="63500" dist="107763"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grpSp>
      <p:sp>
        <p:nvSpPr>
          <p:cNvPr id="308299" name="Rectangle 75">
            <a:extLst>
              <a:ext uri="{FF2B5EF4-FFF2-40B4-BE49-F238E27FC236}">
                <a16:creationId xmlns:a16="http://schemas.microsoft.com/office/drawing/2014/main" id="{7ADA993B-B79B-CD4D-A99F-93B265D9424C}"/>
              </a:ext>
            </a:extLst>
          </p:cNvPr>
          <p:cNvSpPr>
            <a:spLocks noChangeArrowheads="1"/>
          </p:cNvSpPr>
          <p:nvPr/>
        </p:nvSpPr>
        <p:spPr bwMode="auto">
          <a:xfrm>
            <a:off x="6821488" y="1001713"/>
            <a:ext cx="1577975" cy="515937"/>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defRPr/>
            </a:pPr>
            <a:r>
              <a:rPr lang="ko-KR" altLang="en-US" sz="2800" b="1">
                <a:solidFill>
                  <a:srgbClr val="FEF800"/>
                </a:solidFill>
                <a:latin typeface="Lucida Handwriting" charset="0"/>
                <a:ea typeface="굴림" charset="0"/>
                <a:cs typeface="굴림" charset="0"/>
              </a:rPr>
              <a:t>신약성경</a:t>
            </a:r>
            <a:endParaRPr lang="en-US" altLang="ko-KR" sz="2800" b="1">
              <a:solidFill>
                <a:srgbClr val="FEF800"/>
              </a:solidFill>
              <a:latin typeface="Lucida Handwriting" charset="0"/>
              <a:ea typeface="굴림" charset="0"/>
              <a:cs typeface="굴림" charset="0"/>
            </a:endParaRPr>
          </a:p>
        </p:txBody>
      </p:sp>
      <p:sp>
        <p:nvSpPr>
          <p:cNvPr id="308300" name="Rectangle 76">
            <a:extLst>
              <a:ext uri="{FF2B5EF4-FFF2-40B4-BE49-F238E27FC236}">
                <a16:creationId xmlns:a16="http://schemas.microsoft.com/office/drawing/2014/main" id="{4D6D3EE3-53A5-4B43-8802-F8EC2C81241B}"/>
              </a:ext>
            </a:extLst>
          </p:cNvPr>
          <p:cNvSpPr>
            <a:spLocks noChangeArrowheads="1"/>
          </p:cNvSpPr>
          <p:nvPr/>
        </p:nvSpPr>
        <p:spPr bwMode="auto">
          <a:xfrm>
            <a:off x="693738" y="992188"/>
            <a:ext cx="1676400" cy="515937"/>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defRPr/>
            </a:pPr>
            <a:r>
              <a:rPr lang="ko-KR" altLang="en-US" sz="2800" b="1">
                <a:solidFill>
                  <a:srgbClr val="2F6AFD"/>
                </a:solidFill>
                <a:latin typeface="Lucida Handwriting" charset="0"/>
                <a:ea typeface="굴림" charset="0"/>
                <a:cs typeface="굴림" charset="0"/>
              </a:rPr>
              <a:t> </a:t>
            </a:r>
            <a:r>
              <a:rPr lang="ko-KR" altLang="en-US" sz="2800" b="1">
                <a:solidFill>
                  <a:srgbClr val="FEF800"/>
                </a:solidFill>
                <a:latin typeface="Lucida Handwriting" charset="0"/>
                <a:ea typeface="굴림" charset="0"/>
                <a:cs typeface="굴림" charset="0"/>
              </a:rPr>
              <a:t>구약성경</a:t>
            </a:r>
            <a:endParaRPr lang="en-US" altLang="ko-KR" sz="2800" b="1">
              <a:solidFill>
                <a:srgbClr val="FEF800"/>
              </a:solidFill>
              <a:latin typeface="Lucida Handwriting" charset="0"/>
              <a:ea typeface="굴림" charset="0"/>
              <a:cs typeface="굴림" charset="0"/>
            </a:endParaRPr>
          </a:p>
        </p:txBody>
      </p:sp>
    </p:spTree>
  </p:cSld>
  <p:clrMapOvr>
    <a:masterClrMapping/>
  </p:clrMapOvr>
  <p:transition spd="med">
    <p:wheel spokes="0"/>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a:extLst>
              <a:ext uri="{FF2B5EF4-FFF2-40B4-BE49-F238E27FC236}">
                <a16:creationId xmlns:a16="http://schemas.microsoft.com/office/drawing/2014/main" id="{3DFA206A-991B-104E-BC8F-18BD8EDB5C86}"/>
              </a:ext>
            </a:extLst>
          </p:cNvPr>
          <p:cNvSpPr>
            <a:spLocks noChangeArrowheads="1"/>
          </p:cNvSpPr>
          <p:nvPr/>
        </p:nvSpPr>
        <p:spPr bwMode="auto">
          <a:xfrm>
            <a:off x="3162300" y="303213"/>
            <a:ext cx="287338" cy="301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05155" name="Rectangle 3">
            <a:extLst>
              <a:ext uri="{FF2B5EF4-FFF2-40B4-BE49-F238E27FC236}">
                <a16:creationId xmlns:a16="http://schemas.microsoft.com/office/drawing/2014/main" id="{C156357A-AE5B-EA4C-828F-547685210D15}"/>
              </a:ext>
            </a:extLst>
          </p:cNvPr>
          <p:cNvSpPr>
            <a:spLocks noChangeArrowheads="1"/>
          </p:cNvSpPr>
          <p:nvPr/>
        </p:nvSpPr>
        <p:spPr bwMode="auto">
          <a:xfrm>
            <a:off x="3163888" y="628650"/>
            <a:ext cx="317500" cy="301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05159" name="Rectangle 7">
            <a:extLst>
              <a:ext uri="{FF2B5EF4-FFF2-40B4-BE49-F238E27FC236}">
                <a16:creationId xmlns:a16="http://schemas.microsoft.com/office/drawing/2014/main" id="{DFF87636-627C-8A49-B77D-9BFDBF53CD51}"/>
              </a:ext>
            </a:extLst>
          </p:cNvPr>
          <p:cNvSpPr>
            <a:spLocks noChangeArrowheads="1"/>
          </p:cNvSpPr>
          <p:nvPr/>
        </p:nvSpPr>
        <p:spPr bwMode="auto">
          <a:xfrm>
            <a:off x="3159125" y="1012825"/>
            <a:ext cx="304800" cy="301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05163" name="Rectangle 11">
            <a:extLst>
              <a:ext uri="{FF2B5EF4-FFF2-40B4-BE49-F238E27FC236}">
                <a16:creationId xmlns:a16="http://schemas.microsoft.com/office/drawing/2014/main" id="{DBB5A62E-C1CE-9C42-9491-1F1AE1DCEF54}"/>
              </a:ext>
            </a:extLst>
          </p:cNvPr>
          <p:cNvSpPr>
            <a:spLocks noChangeArrowheads="1"/>
          </p:cNvSpPr>
          <p:nvPr/>
        </p:nvSpPr>
        <p:spPr bwMode="auto">
          <a:xfrm>
            <a:off x="114300" y="93980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05164" name="Rectangle 12">
            <a:extLst>
              <a:ext uri="{FF2B5EF4-FFF2-40B4-BE49-F238E27FC236}">
                <a16:creationId xmlns:a16="http://schemas.microsoft.com/office/drawing/2014/main" id="{BE6EDF61-8CEF-8C4D-ABA4-A5553CC649C8}"/>
              </a:ext>
            </a:extLst>
          </p:cNvPr>
          <p:cNvSpPr>
            <a:spLocks noChangeArrowheads="1"/>
          </p:cNvSpPr>
          <p:nvPr/>
        </p:nvSpPr>
        <p:spPr bwMode="auto">
          <a:xfrm>
            <a:off x="5930900" y="93980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05165" name="Rectangle 13">
            <a:extLst>
              <a:ext uri="{FF2B5EF4-FFF2-40B4-BE49-F238E27FC236}">
                <a16:creationId xmlns:a16="http://schemas.microsoft.com/office/drawing/2014/main" id="{CC14AC5C-8160-CE4F-A062-15DBA1C4D799}"/>
              </a:ext>
            </a:extLst>
          </p:cNvPr>
          <p:cNvSpPr>
            <a:spLocks noChangeArrowheads="1"/>
          </p:cNvSpPr>
          <p:nvPr/>
        </p:nvSpPr>
        <p:spPr bwMode="auto">
          <a:xfrm>
            <a:off x="-101600" y="175260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05166" name="Rectangle 14">
            <a:extLst>
              <a:ext uri="{FF2B5EF4-FFF2-40B4-BE49-F238E27FC236}">
                <a16:creationId xmlns:a16="http://schemas.microsoft.com/office/drawing/2014/main" id="{87C81D04-BF7F-DC40-A828-35E6028D6628}"/>
              </a:ext>
            </a:extLst>
          </p:cNvPr>
          <p:cNvSpPr>
            <a:spLocks noChangeArrowheads="1"/>
          </p:cNvSpPr>
          <p:nvPr/>
        </p:nvSpPr>
        <p:spPr bwMode="auto">
          <a:xfrm>
            <a:off x="5934075" y="1762125"/>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05169" name="Rectangle 17">
            <a:extLst>
              <a:ext uri="{FF2B5EF4-FFF2-40B4-BE49-F238E27FC236}">
                <a16:creationId xmlns:a16="http://schemas.microsoft.com/office/drawing/2014/main" id="{91AED17E-7251-634E-98FB-C6765858F7FC}"/>
              </a:ext>
            </a:extLst>
          </p:cNvPr>
          <p:cNvSpPr>
            <a:spLocks noChangeArrowheads="1"/>
          </p:cNvSpPr>
          <p:nvPr/>
        </p:nvSpPr>
        <p:spPr bwMode="auto">
          <a:xfrm>
            <a:off x="6397625" y="231775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05170" name="Rectangle 18">
            <a:extLst>
              <a:ext uri="{FF2B5EF4-FFF2-40B4-BE49-F238E27FC236}">
                <a16:creationId xmlns:a16="http://schemas.microsoft.com/office/drawing/2014/main" id="{FA6EA059-B16E-7A4A-8299-0011289AFAE2}"/>
              </a:ext>
            </a:extLst>
          </p:cNvPr>
          <p:cNvSpPr>
            <a:spLocks noChangeArrowheads="1"/>
          </p:cNvSpPr>
          <p:nvPr/>
        </p:nvSpPr>
        <p:spPr bwMode="auto">
          <a:xfrm>
            <a:off x="50800" y="2357438"/>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05173" name="Rectangle 21">
            <a:extLst>
              <a:ext uri="{FF2B5EF4-FFF2-40B4-BE49-F238E27FC236}">
                <a16:creationId xmlns:a16="http://schemas.microsoft.com/office/drawing/2014/main" id="{7900611A-DC63-1044-B774-B6A5B5CE2974}"/>
              </a:ext>
            </a:extLst>
          </p:cNvPr>
          <p:cNvSpPr>
            <a:spLocks noChangeArrowheads="1"/>
          </p:cNvSpPr>
          <p:nvPr/>
        </p:nvSpPr>
        <p:spPr bwMode="auto">
          <a:xfrm>
            <a:off x="6205538" y="3141663"/>
            <a:ext cx="817562" cy="363537"/>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800" b="1">
              <a:solidFill>
                <a:srgbClr val="FFFF00"/>
              </a:solidFill>
              <a:latin typeface="Times" charset="0"/>
              <a:ea typeface="굴림" charset="0"/>
              <a:cs typeface="굴림" charset="0"/>
            </a:endParaRPr>
          </a:p>
        </p:txBody>
      </p:sp>
      <p:sp>
        <p:nvSpPr>
          <p:cNvPr id="305174" name="Rectangle 22">
            <a:extLst>
              <a:ext uri="{FF2B5EF4-FFF2-40B4-BE49-F238E27FC236}">
                <a16:creationId xmlns:a16="http://schemas.microsoft.com/office/drawing/2014/main" id="{0D79E2BF-09D6-F54E-BE21-8A2FEED93D72}"/>
              </a:ext>
            </a:extLst>
          </p:cNvPr>
          <p:cNvSpPr>
            <a:spLocks noChangeArrowheads="1"/>
          </p:cNvSpPr>
          <p:nvPr/>
        </p:nvSpPr>
        <p:spPr bwMode="auto">
          <a:xfrm>
            <a:off x="-346075" y="3148013"/>
            <a:ext cx="817563" cy="363537"/>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800" b="1">
              <a:solidFill>
                <a:srgbClr val="FFFF00"/>
              </a:solidFill>
              <a:latin typeface="Times" charset="0"/>
              <a:ea typeface="굴림" charset="0"/>
              <a:cs typeface="굴림" charset="0"/>
            </a:endParaRPr>
          </a:p>
        </p:txBody>
      </p:sp>
      <p:sp>
        <p:nvSpPr>
          <p:cNvPr id="305178" name="Line 26">
            <a:extLst>
              <a:ext uri="{FF2B5EF4-FFF2-40B4-BE49-F238E27FC236}">
                <a16:creationId xmlns:a16="http://schemas.microsoft.com/office/drawing/2014/main" id="{CB897EA2-2190-5E43-A27E-FB1015E39FCD}"/>
              </a:ext>
            </a:extLst>
          </p:cNvPr>
          <p:cNvSpPr>
            <a:spLocks noChangeShapeType="1"/>
          </p:cNvSpPr>
          <p:nvPr/>
        </p:nvSpPr>
        <p:spPr bwMode="auto">
          <a:xfrm flipV="1">
            <a:off x="5827713" y="5232400"/>
            <a:ext cx="1022350" cy="190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05179" name="Line 27">
            <a:extLst>
              <a:ext uri="{FF2B5EF4-FFF2-40B4-BE49-F238E27FC236}">
                <a16:creationId xmlns:a16="http://schemas.microsoft.com/office/drawing/2014/main" id="{C80948D7-E62C-5F40-A7C5-8E953AE04BE0}"/>
              </a:ext>
            </a:extLst>
          </p:cNvPr>
          <p:cNvSpPr>
            <a:spLocks noChangeShapeType="1"/>
          </p:cNvSpPr>
          <p:nvPr/>
        </p:nvSpPr>
        <p:spPr bwMode="auto">
          <a:xfrm>
            <a:off x="2133600" y="5108575"/>
            <a:ext cx="1541463" cy="112713"/>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05180" name="Line 28">
            <a:extLst>
              <a:ext uri="{FF2B5EF4-FFF2-40B4-BE49-F238E27FC236}">
                <a16:creationId xmlns:a16="http://schemas.microsoft.com/office/drawing/2014/main" id="{680C8C8B-1DD3-CC44-838B-61B3B997F07A}"/>
              </a:ext>
            </a:extLst>
          </p:cNvPr>
          <p:cNvSpPr>
            <a:spLocks noChangeShapeType="1"/>
          </p:cNvSpPr>
          <p:nvPr/>
        </p:nvSpPr>
        <p:spPr bwMode="auto">
          <a:xfrm>
            <a:off x="2390775" y="4222750"/>
            <a:ext cx="1419225" cy="7683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05181" name="Line 29">
            <a:extLst>
              <a:ext uri="{FF2B5EF4-FFF2-40B4-BE49-F238E27FC236}">
                <a16:creationId xmlns:a16="http://schemas.microsoft.com/office/drawing/2014/main" id="{2E294EB8-53A8-4743-A4D3-513DBFDCE5C8}"/>
              </a:ext>
            </a:extLst>
          </p:cNvPr>
          <p:cNvSpPr>
            <a:spLocks noChangeShapeType="1"/>
          </p:cNvSpPr>
          <p:nvPr/>
        </p:nvSpPr>
        <p:spPr bwMode="auto">
          <a:xfrm>
            <a:off x="3063875" y="3368675"/>
            <a:ext cx="923925" cy="1266825"/>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05182" name="Line 30">
            <a:extLst>
              <a:ext uri="{FF2B5EF4-FFF2-40B4-BE49-F238E27FC236}">
                <a16:creationId xmlns:a16="http://schemas.microsoft.com/office/drawing/2014/main" id="{8EFDC4D4-C765-854C-8E03-A7A07F9BD734}"/>
              </a:ext>
            </a:extLst>
          </p:cNvPr>
          <p:cNvSpPr>
            <a:spLocks noChangeShapeType="1"/>
          </p:cNvSpPr>
          <p:nvPr/>
        </p:nvSpPr>
        <p:spPr bwMode="auto">
          <a:xfrm rot="578684">
            <a:off x="4117975" y="2870200"/>
            <a:ext cx="442913" cy="16700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05183" name="Line 31">
            <a:extLst>
              <a:ext uri="{FF2B5EF4-FFF2-40B4-BE49-F238E27FC236}">
                <a16:creationId xmlns:a16="http://schemas.microsoft.com/office/drawing/2014/main" id="{9F30D8B0-36CC-CE43-A669-F5CC87758C84}"/>
              </a:ext>
            </a:extLst>
          </p:cNvPr>
          <p:cNvSpPr>
            <a:spLocks noChangeShapeType="1"/>
          </p:cNvSpPr>
          <p:nvPr/>
        </p:nvSpPr>
        <p:spPr bwMode="auto">
          <a:xfrm flipH="1">
            <a:off x="4886325" y="3287713"/>
            <a:ext cx="938213" cy="1389062"/>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05184" name="Line 32">
            <a:extLst>
              <a:ext uri="{FF2B5EF4-FFF2-40B4-BE49-F238E27FC236}">
                <a16:creationId xmlns:a16="http://schemas.microsoft.com/office/drawing/2014/main" id="{034BD44F-F96F-9148-A8E5-496335E2564E}"/>
              </a:ext>
            </a:extLst>
          </p:cNvPr>
          <p:cNvSpPr>
            <a:spLocks noChangeShapeType="1"/>
          </p:cNvSpPr>
          <p:nvPr/>
        </p:nvSpPr>
        <p:spPr bwMode="auto">
          <a:xfrm flipH="1">
            <a:off x="5097463" y="3825875"/>
            <a:ext cx="1265237" cy="992188"/>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05185" name="Line 33">
            <a:extLst>
              <a:ext uri="{FF2B5EF4-FFF2-40B4-BE49-F238E27FC236}">
                <a16:creationId xmlns:a16="http://schemas.microsoft.com/office/drawing/2014/main" id="{38D50764-2393-1F4B-9D5B-5EF4FED2A553}"/>
              </a:ext>
            </a:extLst>
          </p:cNvPr>
          <p:cNvSpPr>
            <a:spLocks noChangeShapeType="1"/>
          </p:cNvSpPr>
          <p:nvPr/>
        </p:nvSpPr>
        <p:spPr bwMode="auto">
          <a:xfrm flipV="1">
            <a:off x="5181600" y="4676775"/>
            <a:ext cx="1614488" cy="41910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nvGrpSpPr>
          <p:cNvPr id="37908" name="Group 65">
            <a:extLst>
              <a:ext uri="{FF2B5EF4-FFF2-40B4-BE49-F238E27FC236}">
                <a16:creationId xmlns:a16="http://schemas.microsoft.com/office/drawing/2014/main" id="{C0D91DFC-B83C-6A4B-A64A-0B68876320A1}"/>
              </a:ext>
            </a:extLst>
          </p:cNvPr>
          <p:cNvGrpSpPr>
            <a:grpSpLocks/>
          </p:cNvGrpSpPr>
          <p:nvPr/>
        </p:nvGrpSpPr>
        <p:grpSpPr bwMode="auto">
          <a:xfrm>
            <a:off x="2173288" y="2455863"/>
            <a:ext cx="5364162" cy="2867025"/>
            <a:chOff x="1369" y="1547"/>
            <a:chExt cx="3379" cy="1806"/>
          </a:xfrm>
        </p:grpSpPr>
        <p:sp>
          <p:nvSpPr>
            <p:cNvPr id="305186" name="Rectangle 34">
              <a:extLst>
                <a:ext uri="{FF2B5EF4-FFF2-40B4-BE49-F238E27FC236}">
                  <a16:creationId xmlns:a16="http://schemas.microsoft.com/office/drawing/2014/main" id="{694173F8-04F0-8243-999D-92BBF3915331}"/>
                </a:ext>
              </a:extLst>
            </p:cNvPr>
            <p:cNvSpPr>
              <a:spLocks noChangeArrowheads="1"/>
            </p:cNvSpPr>
            <p:nvPr/>
          </p:nvSpPr>
          <p:spPr bwMode="auto">
            <a:xfrm rot="5246759">
              <a:off x="2191" y="2388"/>
              <a:ext cx="1290"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선지서</a:t>
              </a:r>
              <a:endParaRPr lang="ko-KR" altLang="en-US" sz="1800" b="1">
                <a:solidFill>
                  <a:srgbClr val="FFFF00"/>
                </a:solidFill>
                <a:latin typeface="Helvetica BlackOblique" charset="0"/>
                <a:ea typeface="굴림" charset="0"/>
                <a:cs typeface="굴림" charset="0"/>
              </a:endParaRPr>
            </a:p>
          </p:txBody>
        </p:sp>
        <p:sp>
          <p:nvSpPr>
            <p:cNvPr id="305187" name="Rectangle 35">
              <a:extLst>
                <a:ext uri="{FF2B5EF4-FFF2-40B4-BE49-F238E27FC236}">
                  <a16:creationId xmlns:a16="http://schemas.microsoft.com/office/drawing/2014/main" id="{7845A62B-19ED-6E4D-89EC-D4ECEDC48A8C}"/>
                </a:ext>
              </a:extLst>
            </p:cNvPr>
            <p:cNvSpPr>
              <a:spLocks noChangeArrowheads="1"/>
            </p:cNvSpPr>
            <p:nvPr/>
          </p:nvSpPr>
          <p:spPr bwMode="auto">
            <a:xfrm>
              <a:off x="3422" y="3143"/>
              <a:ext cx="1326" cy="21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600" b="1">
                  <a:solidFill>
                    <a:schemeClr val="hlink"/>
                  </a:solidFill>
                  <a:latin typeface="Helvetica BlackOblique" charset="0"/>
                  <a:ea typeface="굴림" charset="0"/>
                  <a:cs typeface="굴림" charset="0"/>
                </a:rPr>
                <a:t>             계시록</a:t>
              </a:r>
              <a:endParaRPr lang="ko-KR" altLang="en-US" sz="1600" b="1">
                <a:solidFill>
                  <a:srgbClr val="FFFF00"/>
                </a:solidFill>
                <a:latin typeface="Helvetica BlackOblique" charset="0"/>
                <a:ea typeface="굴림" charset="0"/>
                <a:cs typeface="굴림" charset="0"/>
              </a:endParaRPr>
            </a:p>
          </p:txBody>
        </p:sp>
        <p:sp>
          <p:nvSpPr>
            <p:cNvPr id="305188" name="Rectangle 36">
              <a:extLst>
                <a:ext uri="{FF2B5EF4-FFF2-40B4-BE49-F238E27FC236}">
                  <a16:creationId xmlns:a16="http://schemas.microsoft.com/office/drawing/2014/main" id="{52A1CB83-802B-FC4D-A26C-14452F5461F3}"/>
                </a:ext>
              </a:extLst>
            </p:cNvPr>
            <p:cNvSpPr>
              <a:spLocks noChangeArrowheads="1"/>
            </p:cNvSpPr>
            <p:nvPr/>
          </p:nvSpPr>
          <p:spPr bwMode="auto">
            <a:xfrm rot="3267768">
              <a:off x="1818" y="2522"/>
              <a:ext cx="1118"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시가서</a:t>
              </a:r>
              <a:endParaRPr lang="ko-KR" altLang="en-US" sz="1800" b="1">
                <a:solidFill>
                  <a:srgbClr val="FFFF00"/>
                </a:solidFill>
                <a:latin typeface="Helvetica BlackOblique" charset="0"/>
                <a:ea typeface="굴림" charset="0"/>
                <a:cs typeface="굴림" charset="0"/>
              </a:endParaRPr>
            </a:p>
          </p:txBody>
        </p:sp>
        <p:sp>
          <p:nvSpPr>
            <p:cNvPr id="305189" name="Rectangle 37">
              <a:extLst>
                <a:ext uri="{FF2B5EF4-FFF2-40B4-BE49-F238E27FC236}">
                  <a16:creationId xmlns:a16="http://schemas.microsoft.com/office/drawing/2014/main" id="{A03A935C-68A0-3747-B89A-A373E0FBC01A}"/>
                </a:ext>
              </a:extLst>
            </p:cNvPr>
            <p:cNvSpPr>
              <a:spLocks noChangeArrowheads="1"/>
            </p:cNvSpPr>
            <p:nvPr/>
          </p:nvSpPr>
          <p:spPr bwMode="auto">
            <a:xfrm rot="20643327">
              <a:off x="3426" y="2833"/>
              <a:ext cx="902"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chemeClr val="hlink"/>
                  </a:solidFill>
                  <a:latin typeface="Helvetica BlackOblique" charset="0"/>
                  <a:ea typeface="굴림" charset="0"/>
                  <a:cs typeface="굴림" charset="0"/>
                </a:rPr>
                <a:t>        서신서</a:t>
              </a:r>
              <a:endParaRPr lang="ko-KR" altLang="en-US" sz="1800" b="1">
                <a:solidFill>
                  <a:srgbClr val="FFFF00"/>
                </a:solidFill>
                <a:latin typeface="Helvetica BlackOblique" charset="0"/>
                <a:ea typeface="굴림" charset="0"/>
                <a:cs typeface="굴림" charset="0"/>
              </a:endParaRPr>
            </a:p>
          </p:txBody>
        </p:sp>
        <p:sp>
          <p:nvSpPr>
            <p:cNvPr id="305190" name="Rectangle 38">
              <a:extLst>
                <a:ext uri="{FF2B5EF4-FFF2-40B4-BE49-F238E27FC236}">
                  <a16:creationId xmlns:a16="http://schemas.microsoft.com/office/drawing/2014/main" id="{FB2776D1-1789-474C-BFFB-BF21A5D5DD5F}"/>
                </a:ext>
              </a:extLst>
            </p:cNvPr>
            <p:cNvSpPr>
              <a:spLocks noChangeArrowheads="1"/>
            </p:cNvSpPr>
            <p:nvPr/>
          </p:nvSpPr>
          <p:spPr bwMode="auto">
            <a:xfrm rot="19276533">
              <a:off x="3330" y="2403"/>
              <a:ext cx="816" cy="229"/>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chemeClr val="hlink"/>
                  </a:solidFill>
                  <a:latin typeface="Helvetica BlackOblique" charset="0"/>
                  <a:ea typeface="굴림" charset="0"/>
                  <a:cs typeface="굴림" charset="0"/>
                </a:rPr>
                <a:t>  사도행전</a:t>
              </a:r>
              <a:endParaRPr lang="ko-KR" altLang="en-US" sz="1800" b="1">
                <a:solidFill>
                  <a:srgbClr val="FFFF00"/>
                </a:solidFill>
                <a:latin typeface="Helvetica BlackOblique" charset="0"/>
                <a:ea typeface="굴림" charset="0"/>
                <a:cs typeface="굴림" charset="0"/>
              </a:endParaRPr>
            </a:p>
          </p:txBody>
        </p:sp>
        <p:sp>
          <p:nvSpPr>
            <p:cNvPr id="305191" name="Rectangle 39">
              <a:extLst>
                <a:ext uri="{FF2B5EF4-FFF2-40B4-BE49-F238E27FC236}">
                  <a16:creationId xmlns:a16="http://schemas.microsoft.com/office/drawing/2014/main" id="{7E6DA0BC-2371-1F4E-8331-1611BF4BDB5C}"/>
                </a:ext>
              </a:extLst>
            </p:cNvPr>
            <p:cNvSpPr>
              <a:spLocks noChangeArrowheads="1"/>
            </p:cNvSpPr>
            <p:nvPr/>
          </p:nvSpPr>
          <p:spPr bwMode="auto">
            <a:xfrm rot="1755647">
              <a:off x="1460" y="2753"/>
              <a:ext cx="1190" cy="229"/>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역사서</a:t>
              </a:r>
              <a:endParaRPr lang="ko-KR" altLang="en-US" sz="1800" b="1">
                <a:solidFill>
                  <a:srgbClr val="FFFF00"/>
                </a:solidFill>
                <a:latin typeface="Helvetica BlackOblique" charset="0"/>
                <a:ea typeface="굴림" charset="0"/>
                <a:cs typeface="굴림" charset="0"/>
              </a:endParaRPr>
            </a:p>
          </p:txBody>
        </p:sp>
        <p:sp>
          <p:nvSpPr>
            <p:cNvPr id="305192" name="Rectangle 40">
              <a:extLst>
                <a:ext uri="{FF2B5EF4-FFF2-40B4-BE49-F238E27FC236}">
                  <a16:creationId xmlns:a16="http://schemas.microsoft.com/office/drawing/2014/main" id="{D7B502AB-D67E-9946-AE89-93ACCCFD69D4}"/>
                </a:ext>
              </a:extLst>
            </p:cNvPr>
            <p:cNvSpPr>
              <a:spLocks noChangeArrowheads="1"/>
            </p:cNvSpPr>
            <p:nvPr/>
          </p:nvSpPr>
          <p:spPr bwMode="auto">
            <a:xfrm rot="240000">
              <a:off x="1369" y="3047"/>
              <a:ext cx="729"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율법서</a:t>
              </a:r>
              <a:endParaRPr lang="ko-KR" altLang="en-US" sz="1800" b="1">
                <a:solidFill>
                  <a:srgbClr val="FFFF00"/>
                </a:solidFill>
                <a:latin typeface="Helvetica BlackOblique" charset="0"/>
                <a:ea typeface="굴림" charset="0"/>
                <a:cs typeface="굴림" charset="0"/>
              </a:endParaRPr>
            </a:p>
          </p:txBody>
        </p:sp>
        <p:sp>
          <p:nvSpPr>
            <p:cNvPr id="305193" name="Rectangle 41">
              <a:extLst>
                <a:ext uri="{FF2B5EF4-FFF2-40B4-BE49-F238E27FC236}">
                  <a16:creationId xmlns:a16="http://schemas.microsoft.com/office/drawing/2014/main" id="{ECB19376-BC38-6A4E-92D0-1EC4CE3D1590}"/>
                </a:ext>
              </a:extLst>
            </p:cNvPr>
            <p:cNvSpPr>
              <a:spLocks noChangeArrowheads="1"/>
            </p:cNvSpPr>
            <p:nvPr/>
          </p:nvSpPr>
          <p:spPr bwMode="auto">
            <a:xfrm rot="18254599">
              <a:off x="2907" y="2044"/>
              <a:ext cx="1222"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chemeClr val="hlink"/>
                  </a:solidFill>
                  <a:latin typeface="Helvetica BlackOblique" charset="0"/>
                  <a:ea typeface="굴림" charset="0"/>
                  <a:cs typeface="굴림" charset="0"/>
                </a:rPr>
                <a:t>      복음서</a:t>
              </a:r>
              <a:endParaRPr lang="ko-KR" altLang="en-US" sz="1800" b="1">
                <a:solidFill>
                  <a:srgbClr val="FFFF00"/>
                </a:solidFill>
                <a:latin typeface="Helvetica BlackOblique" charset="0"/>
                <a:ea typeface="굴림" charset="0"/>
                <a:cs typeface="굴림" charset="0"/>
              </a:endParaRPr>
            </a:p>
          </p:txBody>
        </p:sp>
      </p:grpSp>
      <p:sp>
        <p:nvSpPr>
          <p:cNvPr id="305205" name="Line 53">
            <a:extLst>
              <a:ext uri="{FF2B5EF4-FFF2-40B4-BE49-F238E27FC236}">
                <a16:creationId xmlns:a16="http://schemas.microsoft.com/office/drawing/2014/main" id="{AAB9BC41-1DD6-304F-BA03-1EA9C2C0F04B}"/>
              </a:ext>
            </a:extLst>
          </p:cNvPr>
          <p:cNvSpPr>
            <a:spLocks noChangeShapeType="1"/>
          </p:cNvSpPr>
          <p:nvPr/>
        </p:nvSpPr>
        <p:spPr bwMode="auto">
          <a:xfrm>
            <a:off x="7593013" y="4424363"/>
            <a:ext cx="969962"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05198" name="Rectangle 46">
            <a:extLst>
              <a:ext uri="{FF2B5EF4-FFF2-40B4-BE49-F238E27FC236}">
                <a16:creationId xmlns:a16="http://schemas.microsoft.com/office/drawing/2014/main" id="{024945C0-07E6-574B-8FE7-2586CBAC8B5F}"/>
              </a:ext>
            </a:extLst>
          </p:cNvPr>
          <p:cNvSpPr>
            <a:spLocks noChangeArrowheads="1"/>
          </p:cNvSpPr>
          <p:nvPr/>
        </p:nvSpPr>
        <p:spPr bwMode="auto">
          <a:xfrm>
            <a:off x="4322763" y="5540375"/>
            <a:ext cx="2333625" cy="698500"/>
          </a:xfrm>
          <a:prstGeom prst="rect">
            <a:avLst/>
          </a:prstGeom>
          <a:noFill/>
          <a:ln>
            <a:noFill/>
          </a:ln>
          <a:effectLst>
            <a:outerShdw blurRad="63500" dist="63500" dir="3187806"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defRPr/>
            </a:pPr>
            <a:r>
              <a:rPr lang="en-US" altLang="ko-KR" sz="2000" b="1">
                <a:solidFill>
                  <a:srgbClr val="2F6AFD"/>
                </a:solidFill>
                <a:latin typeface="Lucida Handwriting" charset="0"/>
                <a:ea typeface="굴림" charset="0"/>
                <a:cs typeface="굴림" charset="0"/>
              </a:rPr>
              <a:t>2</a:t>
            </a:r>
            <a:r>
              <a:rPr lang="ko-KR" altLang="en-US" sz="2000" b="1">
                <a:solidFill>
                  <a:srgbClr val="2F6AFD"/>
                </a:solidFill>
                <a:latin typeface="Lucida Handwriting" charset="0"/>
                <a:ea typeface="굴림" charset="0"/>
                <a:cs typeface="굴림" charset="0"/>
              </a:rPr>
              <a:t>대의  망원경</a:t>
            </a:r>
            <a:endParaRPr lang="ko-KR" altLang="en-US" sz="2000" b="1" u="sng">
              <a:solidFill>
                <a:srgbClr val="2F6AFD"/>
              </a:solidFill>
              <a:latin typeface="Lucida Handwriting" charset="0"/>
              <a:ea typeface="굴림" charset="0"/>
              <a:cs typeface="굴림" charset="0"/>
            </a:endParaRPr>
          </a:p>
          <a:p>
            <a:pPr algn="l">
              <a:defRPr/>
            </a:pPr>
            <a:r>
              <a:rPr lang="en-US" altLang="ko-KR" sz="2000" b="1">
                <a:solidFill>
                  <a:srgbClr val="2F6AFD"/>
                </a:solidFill>
                <a:latin typeface="Lucida Handwriting" charset="0"/>
                <a:ea typeface="굴림" charset="0"/>
                <a:cs typeface="굴림" charset="0"/>
              </a:rPr>
              <a:t>1</a:t>
            </a:r>
            <a:r>
              <a:rPr lang="ko-KR" altLang="en-US" sz="2000" b="1">
                <a:solidFill>
                  <a:srgbClr val="2F6AFD"/>
                </a:solidFill>
                <a:latin typeface="Lucida Handwriting" charset="0"/>
                <a:ea typeface="굴림" charset="0"/>
                <a:cs typeface="굴림" charset="0"/>
              </a:rPr>
              <a:t>대의  현미경</a:t>
            </a:r>
            <a:endParaRPr lang="ko-KR" altLang="en-US" sz="2000" b="1" u="sng">
              <a:solidFill>
                <a:srgbClr val="2F6AFD"/>
              </a:solidFill>
              <a:latin typeface="Lucida Handwriting" charset="0"/>
              <a:ea typeface="굴림" charset="0"/>
              <a:cs typeface="굴림" charset="0"/>
            </a:endParaRPr>
          </a:p>
        </p:txBody>
      </p:sp>
      <p:sp>
        <p:nvSpPr>
          <p:cNvPr id="305199" name="Rectangle 47">
            <a:extLst>
              <a:ext uri="{FF2B5EF4-FFF2-40B4-BE49-F238E27FC236}">
                <a16:creationId xmlns:a16="http://schemas.microsoft.com/office/drawing/2014/main" id="{6F4F9877-5936-5B47-AA34-454173837731}"/>
              </a:ext>
            </a:extLst>
          </p:cNvPr>
          <p:cNvSpPr>
            <a:spLocks noChangeArrowheads="1"/>
          </p:cNvSpPr>
          <p:nvPr/>
        </p:nvSpPr>
        <p:spPr bwMode="auto">
          <a:xfrm>
            <a:off x="1597025" y="5768975"/>
            <a:ext cx="2420938" cy="4540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400" b="1">
                <a:solidFill>
                  <a:srgbClr val="2F6AFD"/>
                </a:solidFill>
                <a:latin typeface="Lucida Handwriting" charset="0"/>
                <a:ea typeface="굴림" charset="0"/>
                <a:cs typeface="굴림" charset="0"/>
              </a:rPr>
              <a:t>현미경</a:t>
            </a:r>
          </a:p>
        </p:txBody>
      </p:sp>
      <p:sp>
        <p:nvSpPr>
          <p:cNvPr id="305208" name="Line 56">
            <a:extLst>
              <a:ext uri="{FF2B5EF4-FFF2-40B4-BE49-F238E27FC236}">
                <a16:creationId xmlns:a16="http://schemas.microsoft.com/office/drawing/2014/main" id="{0DF2BE38-611E-4548-AA24-028DD215A7C2}"/>
              </a:ext>
            </a:extLst>
          </p:cNvPr>
          <p:cNvSpPr>
            <a:spLocks noChangeShapeType="1"/>
          </p:cNvSpPr>
          <p:nvPr/>
        </p:nvSpPr>
        <p:spPr bwMode="auto">
          <a:xfrm>
            <a:off x="671513" y="3311525"/>
            <a:ext cx="969962"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05156" name="Rectangle 4">
            <a:extLst>
              <a:ext uri="{FF2B5EF4-FFF2-40B4-BE49-F238E27FC236}">
                <a16:creationId xmlns:a16="http://schemas.microsoft.com/office/drawing/2014/main" id="{FCBDD6D8-EE81-5C4E-B853-94BF99A014E9}"/>
              </a:ext>
            </a:extLst>
          </p:cNvPr>
          <p:cNvSpPr>
            <a:spLocks noChangeArrowheads="1"/>
          </p:cNvSpPr>
          <p:nvPr/>
        </p:nvSpPr>
        <p:spPr bwMode="auto">
          <a:xfrm>
            <a:off x="3421063" y="169863"/>
            <a:ext cx="1633537" cy="393700"/>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000" b="1">
                <a:solidFill>
                  <a:srgbClr val="FFFF00"/>
                </a:solidFill>
                <a:latin typeface="Lucida Handwriting" charset="0"/>
                <a:ea typeface="굴림" charset="0"/>
                <a:cs typeface="굴림" charset="0"/>
              </a:rPr>
              <a:t>1600 </a:t>
            </a:r>
            <a:r>
              <a:rPr lang="ko-KR" altLang="en-US" sz="2000" b="1">
                <a:solidFill>
                  <a:srgbClr val="FFFF00"/>
                </a:solidFill>
                <a:latin typeface="Lucida Handwriting" charset="0"/>
                <a:ea typeface="굴림" charset="0"/>
                <a:cs typeface="굴림" charset="0"/>
              </a:rPr>
              <a:t>년 동안</a:t>
            </a:r>
          </a:p>
        </p:txBody>
      </p:sp>
      <p:sp>
        <p:nvSpPr>
          <p:cNvPr id="305157" name="Rectangle 5">
            <a:extLst>
              <a:ext uri="{FF2B5EF4-FFF2-40B4-BE49-F238E27FC236}">
                <a16:creationId xmlns:a16="http://schemas.microsoft.com/office/drawing/2014/main" id="{EE300CFF-A6B6-7A4C-B631-ABBA9663BF99}"/>
              </a:ext>
            </a:extLst>
          </p:cNvPr>
          <p:cNvSpPr>
            <a:spLocks noChangeArrowheads="1"/>
          </p:cNvSpPr>
          <p:nvPr/>
        </p:nvSpPr>
        <p:spPr bwMode="auto">
          <a:xfrm>
            <a:off x="3414713" y="531813"/>
            <a:ext cx="1633537" cy="393700"/>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en-US" altLang="ko-KR" sz="2000" b="1">
                <a:solidFill>
                  <a:srgbClr val="FFFF00"/>
                </a:solidFill>
                <a:latin typeface="Lucida Handwriting" charset="0"/>
                <a:ea typeface="굴림" charset="0"/>
                <a:cs typeface="굴림" charset="0"/>
              </a:rPr>
              <a:t>40 </a:t>
            </a:r>
            <a:r>
              <a:rPr lang="ko-KR" altLang="en-US" sz="2000" b="1">
                <a:solidFill>
                  <a:srgbClr val="FFFF00"/>
                </a:solidFill>
                <a:latin typeface="Lucida Handwriting" charset="0"/>
                <a:ea typeface="굴림" charset="0"/>
                <a:cs typeface="굴림" charset="0"/>
              </a:rPr>
              <a:t>저자들</a:t>
            </a:r>
          </a:p>
        </p:txBody>
      </p:sp>
      <p:sp>
        <p:nvSpPr>
          <p:cNvPr id="305158" name="Rectangle 6">
            <a:extLst>
              <a:ext uri="{FF2B5EF4-FFF2-40B4-BE49-F238E27FC236}">
                <a16:creationId xmlns:a16="http://schemas.microsoft.com/office/drawing/2014/main" id="{710D89D9-CCA5-0346-901F-94559B304DE2}"/>
              </a:ext>
            </a:extLst>
          </p:cNvPr>
          <p:cNvSpPr>
            <a:spLocks noChangeArrowheads="1"/>
          </p:cNvSpPr>
          <p:nvPr/>
        </p:nvSpPr>
        <p:spPr bwMode="auto">
          <a:xfrm>
            <a:off x="3605213" y="968375"/>
            <a:ext cx="1751012" cy="33337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600" b="1">
                <a:solidFill>
                  <a:srgbClr val="FFFF00"/>
                </a:solidFill>
                <a:latin typeface="Times" charset="0"/>
                <a:ea typeface="굴림" charset="0"/>
                <a:cs typeface="굴림" charset="0"/>
              </a:rPr>
              <a:t>한 가지 주제</a:t>
            </a:r>
            <a:r>
              <a:rPr lang="en-US" altLang="ko-KR" sz="1600" b="1">
                <a:solidFill>
                  <a:srgbClr val="FFFF00"/>
                </a:solidFill>
                <a:latin typeface="Times" charset="0"/>
                <a:ea typeface="굴림" charset="0"/>
                <a:cs typeface="굴림" charset="0"/>
              </a:rPr>
              <a:t>:</a:t>
            </a:r>
          </a:p>
        </p:txBody>
      </p:sp>
      <p:sp>
        <p:nvSpPr>
          <p:cNvPr id="305160" name="Rectangle 8">
            <a:extLst>
              <a:ext uri="{FF2B5EF4-FFF2-40B4-BE49-F238E27FC236}">
                <a16:creationId xmlns:a16="http://schemas.microsoft.com/office/drawing/2014/main" id="{9BCD6292-6BF1-7E4F-AA67-77FC5BD3C73E}"/>
              </a:ext>
            </a:extLst>
          </p:cNvPr>
          <p:cNvSpPr>
            <a:spLocks noChangeArrowheads="1"/>
          </p:cNvSpPr>
          <p:nvPr/>
        </p:nvSpPr>
        <p:spPr bwMode="auto">
          <a:xfrm>
            <a:off x="2743200" y="1179513"/>
            <a:ext cx="3181350" cy="393700"/>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000" b="1">
                <a:solidFill>
                  <a:srgbClr val="FFFF00"/>
                </a:solidFill>
                <a:latin typeface="Lucida Handwriting" charset="0"/>
                <a:ea typeface="굴림" charset="0"/>
                <a:cs typeface="굴림" charset="0"/>
              </a:rPr>
              <a:t>하나님의 영광</a:t>
            </a:r>
            <a:endParaRPr lang="en-US" altLang="ko-KR" sz="2000" b="1">
              <a:solidFill>
                <a:srgbClr val="FFFF00"/>
              </a:solidFill>
              <a:latin typeface="Lucida Handwriting" charset="0"/>
              <a:ea typeface="굴림" charset="0"/>
              <a:cs typeface="굴림" charset="0"/>
            </a:endParaRPr>
          </a:p>
        </p:txBody>
      </p:sp>
      <p:sp>
        <p:nvSpPr>
          <p:cNvPr id="305167" name="Rectangle 15">
            <a:extLst>
              <a:ext uri="{FF2B5EF4-FFF2-40B4-BE49-F238E27FC236}">
                <a16:creationId xmlns:a16="http://schemas.microsoft.com/office/drawing/2014/main" id="{BBCAAF58-E528-4047-8D56-81157B5DF443}"/>
              </a:ext>
            </a:extLst>
          </p:cNvPr>
          <p:cNvSpPr>
            <a:spLocks noChangeArrowheads="1"/>
          </p:cNvSpPr>
          <p:nvPr/>
        </p:nvSpPr>
        <p:spPr bwMode="auto">
          <a:xfrm>
            <a:off x="6311900" y="2017713"/>
            <a:ext cx="2514600"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ko-KR" altLang="en-US" sz="2400" b="1">
                <a:solidFill>
                  <a:srgbClr val="FFFF00"/>
                </a:solidFill>
                <a:latin typeface="Lucida Handwriting" panose="03010101010101010101" pitchFamily="66" charset="77"/>
                <a:ea typeface="굴림" panose="020B0600000101010101" pitchFamily="34" charset="-127"/>
              </a:rPr>
              <a:t>  “</a:t>
            </a:r>
            <a:r>
              <a:rPr lang="en-US" altLang="ko-KR" sz="2400" b="1">
                <a:solidFill>
                  <a:srgbClr val="FFFF00"/>
                </a:solidFill>
                <a:latin typeface="Lucida Handwriting" panose="03010101010101010101" pitchFamily="66" charset="77"/>
                <a:ea typeface="굴림" panose="020B0600000101010101" pitchFamily="34" charset="-127"/>
              </a:rPr>
              <a:t>27” </a:t>
            </a:r>
            <a:r>
              <a:rPr lang="ko-KR" altLang="en-US" sz="2400" b="1">
                <a:solidFill>
                  <a:srgbClr val="FFFF00"/>
                </a:solidFill>
                <a:latin typeface="Lucida Handwriting" panose="03010101010101010101" pitchFamily="66" charset="77"/>
                <a:ea typeface="굴림" panose="020B0600000101010101" pitchFamily="34" charset="-127"/>
              </a:rPr>
              <a:t>권</a:t>
            </a:r>
          </a:p>
        </p:txBody>
      </p:sp>
      <p:sp>
        <p:nvSpPr>
          <p:cNvPr id="305168" name="Rectangle 16">
            <a:extLst>
              <a:ext uri="{FF2B5EF4-FFF2-40B4-BE49-F238E27FC236}">
                <a16:creationId xmlns:a16="http://schemas.microsoft.com/office/drawing/2014/main" id="{6194B9A4-CB41-2244-95C7-A7D1CDA9AE65}"/>
              </a:ext>
            </a:extLst>
          </p:cNvPr>
          <p:cNvSpPr>
            <a:spLocks noChangeArrowheads="1"/>
          </p:cNvSpPr>
          <p:nvPr/>
        </p:nvSpPr>
        <p:spPr bwMode="auto">
          <a:xfrm>
            <a:off x="312738" y="2030413"/>
            <a:ext cx="1208087"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l"/>
            <a:r>
              <a:rPr lang="ko-KR" altLang="en-US" sz="2400" b="1">
                <a:solidFill>
                  <a:srgbClr val="FFFF00"/>
                </a:solidFill>
                <a:latin typeface="Lucida Handwriting" panose="03010101010101010101" pitchFamily="66" charset="77"/>
                <a:ea typeface="굴림" panose="020B0600000101010101" pitchFamily="34" charset="-127"/>
              </a:rPr>
              <a:t>“</a:t>
            </a:r>
            <a:r>
              <a:rPr lang="en-US" altLang="ko-KR" sz="2400" b="1">
                <a:solidFill>
                  <a:srgbClr val="FFFF00"/>
                </a:solidFill>
                <a:latin typeface="Lucida Handwriting" panose="03010101010101010101" pitchFamily="66" charset="77"/>
                <a:ea typeface="굴림" panose="020B0600000101010101" pitchFamily="34" charset="-127"/>
              </a:rPr>
              <a:t>39” </a:t>
            </a:r>
            <a:r>
              <a:rPr lang="ko-KR" altLang="en-US" sz="2400" b="1">
                <a:solidFill>
                  <a:srgbClr val="FFFF00"/>
                </a:solidFill>
                <a:latin typeface="Lucida Handwriting" panose="03010101010101010101" pitchFamily="66" charset="77"/>
                <a:ea typeface="굴림" panose="020B0600000101010101" pitchFamily="34" charset="-127"/>
              </a:rPr>
              <a:t>권</a:t>
            </a:r>
          </a:p>
        </p:txBody>
      </p:sp>
      <p:sp>
        <p:nvSpPr>
          <p:cNvPr id="305171" name="Rectangle 19">
            <a:extLst>
              <a:ext uri="{FF2B5EF4-FFF2-40B4-BE49-F238E27FC236}">
                <a16:creationId xmlns:a16="http://schemas.microsoft.com/office/drawing/2014/main" id="{F020E4F2-2B07-0F4E-9C5C-1FD63FEE0AE5}"/>
              </a:ext>
            </a:extLst>
          </p:cNvPr>
          <p:cNvSpPr>
            <a:spLocks noChangeArrowheads="1"/>
          </p:cNvSpPr>
          <p:nvPr/>
        </p:nvSpPr>
        <p:spPr bwMode="auto">
          <a:xfrm>
            <a:off x="396875" y="2716213"/>
            <a:ext cx="1374775"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ko-KR" altLang="en-US" sz="2400" b="1">
                <a:solidFill>
                  <a:srgbClr val="FFFF00"/>
                </a:solidFill>
                <a:latin typeface="Lucida Handwriting" charset="0"/>
                <a:ea typeface="굴림" charset="0"/>
                <a:cs typeface="굴림" charset="0"/>
              </a:rPr>
              <a:t>히브리어</a:t>
            </a:r>
          </a:p>
        </p:txBody>
      </p:sp>
      <p:sp>
        <p:nvSpPr>
          <p:cNvPr id="305172" name="Rectangle 20">
            <a:extLst>
              <a:ext uri="{FF2B5EF4-FFF2-40B4-BE49-F238E27FC236}">
                <a16:creationId xmlns:a16="http://schemas.microsoft.com/office/drawing/2014/main" id="{CFDA7A94-BCB6-E64B-861C-4D1D846732FE}"/>
              </a:ext>
            </a:extLst>
          </p:cNvPr>
          <p:cNvSpPr>
            <a:spLocks noChangeArrowheads="1"/>
          </p:cNvSpPr>
          <p:nvPr/>
        </p:nvSpPr>
        <p:spPr bwMode="auto">
          <a:xfrm>
            <a:off x="7392988" y="2716213"/>
            <a:ext cx="1076325"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ko-KR" altLang="en-US" sz="2400" b="1">
                <a:solidFill>
                  <a:srgbClr val="FFFF00"/>
                </a:solidFill>
                <a:latin typeface="Lucida Handwriting" charset="0"/>
                <a:ea typeface="굴림" charset="0"/>
                <a:cs typeface="굴림" charset="0"/>
              </a:rPr>
              <a:t>헬라어</a:t>
            </a:r>
          </a:p>
        </p:txBody>
      </p:sp>
      <p:sp>
        <p:nvSpPr>
          <p:cNvPr id="305175" name="Rectangle 23">
            <a:extLst>
              <a:ext uri="{FF2B5EF4-FFF2-40B4-BE49-F238E27FC236}">
                <a16:creationId xmlns:a16="http://schemas.microsoft.com/office/drawing/2014/main" id="{9521C6BA-EE23-BD48-8241-E3ACD4174C9C}"/>
              </a:ext>
            </a:extLst>
          </p:cNvPr>
          <p:cNvSpPr>
            <a:spLocks noChangeArrowheads="1"/>
          </p:cNvSpPr>
          <p:nvPr/>
        </p:nvSpPr>
        <p:spPr bwMode="auto">
          <a:xfrm>
            <a:off x="7302500" y="3384550"/>
            <a:ext cx="946150"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ko-KR" altLang="en-US" sz="2400" b="1">
                <a:solidFill>
                  <a:srgbClr val="FFFF00"/>
                </a:solidFill>
                <a:latin typeface="Lucida Handwriting" charset="0"/>
                <a:ea typeface="굴림" charset="0"/>
                <a:cs typeface="굴림" charset="0"/>
              </a:rPr>
              <a:t>은혜</a:t>
            </a:r>
            <a:r>
              <a:rPr lang="en-US" altLang="ko-KR" sz="2400" b="1">
                <a:solidFill>
                  <a:srgbClr val="FFFF00"/>
                </a:solidFill>
                <a:latin typeface="Lucida Handwriting" charset="0"/>
                <a:ea typeface="굴림" charset="0"/>
                <a:cs typeface="굴림" charset="0"/>
              </a:rPr>
              <a:t>/ </a:t>
            </a:r>
            <a:endParaRPr lang="en-US" altLang="ko-KR" sz="1800" b="1">
              <a:solidFill>
                <a:srgbClr val="FFFF00"/>
              </a:solidFill>
              <a:latin typeface="Lucida Handwriting" charset="0"/>
              <a:ea typeface="굴림" charset="0"/>
              <a:cs typeface="굴림" charset="0"/>
            </a:endParaRPr>
          </a:p>
        </p:txBody>
      </p:sp>
      <p:sp>
        <p:nvSpPr>
          <p:cNvPr id="305176" name="Rectangle 24">
            <a:extLst>
              <a:ext uri="{FF2B5EF4-FFF2-40B4-BE49-F238E27FC236}">
                <a16:creationId xmlns:a16="http://schemas.microsoft.com/office/drawing/2014/main" id="{6E8700E2-84C2-EA45-AF4C-1A42E586709E}"/>
              </a:ext>
            </a:extLst>
          </p:cNvPr>
          <p:cNvSpPr>
            <a:spLocks noChangeArrowheads="1"/>
          </p:cNvSpPr>
          <p:nvPr/>
        </p:nvSpPr>
        <p:spPr bwMode="auto">
          <a:xfrm>
            <a:off x="509588" y="3386138"/>
            <a:ext cx="1136650"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tabLst>
                <a:tab pos="460375" algn="l"/>
              </a:tabLst>
              <a:defRPr/>
            </a:pPr>
            <a:r>
              <a:rPr lang="ko-KR" altLang="en-US" sz="2400" b="1">
                <a:solidFill>
                  <a:srgbClr val="FFFF00"/>
                </a:solidFill>
                <a:latin typeface="Lucida Handwriting" charset="0"/>
                <a:ea typeface="굴림" charset="0"/>
                <a:cs typeface="굴림" charset="0"/>
              </a:rPr>
              <a:t>율법</a:t>
            </a:r>
            <a:r>
              <a:rPr lang="en-US" altLang="ko-KR" sz="2400" b="1">
                <a:solidFill>
                  <a:srgbClr val="FFFF00"/>
                </a:solidFill>
                <a:latin typeface="Lucida Handwriting" charset="0"/>
                <a:ea typeface="굴림" charset="0"/>
                <a:cs typeface="굴림" charset="0"/>
              </a:rPr>
              <a:t>/</a:t>
            </a:r>
            <a:endParaRPr lang="en-US" altLang="ko-KR" sz="1800" b="1">
              <a:solidFill>
                <a:srgbClr val="FFFF00"/>
              </a:solidFill>
              <a:latin typeface="Lucida Handwriting" charset="0"/>
              <a:ea typeface="굴림" charset="0"/>
              <a:cs typeface="굴림" charset="0"/>
            </a:endParaRPr>
          </a:p>
        </p:txBody>
      </p:sp>
      <p:sp>
        <p:nvSpPr>
          <p:cNvPr id="305194" name="Rectangle 42">
            <a:extLst>
              <a:ext uri="{FF2B5EF4-FFF2-40B4-BE49-F238E27FC236}">
                <a16:creationId xmlns:a16="http://schemas.microsoft.com/office/drawing/2014/main" id="{894A8BB9-7C68-DA4A-AF4E-E0D852509AF9}"/>
              </a:ext>
            </a:extLst>
          </p:cNvPr>
          <p:cNvSpPr>
            <a:spLocks noChangeArrowheads="1"/>
          </p:cNvSpPr>
          <p:nvPr/>
        </p:nvSpPr>
        <p:spPr bwMode="auto">
          <a:xfrm>
            <a:off x="-57150" y="4491038"/>
            <a:ext cx="1976438" cy="4540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400" b="1">
                <a:solidFill>
                  <a:srgbClr val="FFFF00"/>
                </a:solidFill>
                <a:latin typeface="Lucida Handwriting" charset="0"/>
                <a:ea typeface="굴림" charset="0"/>
                <a:cs typeface="굴림" charset="0"/>
              </a:rPr>
              <a:t>망원경</a:t>
            </a:r>
          </a:p>
        </p:txBody>
      </p:sp>
      <p:sp>
        <p:nvSpPr>
          <p:cNvPr id="305195" name="Rectangle 43">
            <a:extLst>
              <a:ext uri="{FF2B5EF4-FFF2-40B4-BE49-F238E27FC236}">
                <a16:creationId xmlns:a16="http://schemas.microsoft.com/office/drawing/2014/main" id="{1A583833-3F0D-9E40-B136-AE92E264724F}"/>
              </a:ext>
            </a:extLst>
          </p:cNvPr>
          <p:cNvSpPr>
            <a:spLocks noChangeArrowheads="1"/>
          </p:cNvSpPr>
          <p:nvPr/>
        </p:nvSpPr>
        <p:spPr bwMode="auto">
          <a:xfrm>
            <a:off x="7091363" y="4510088"/>
            <a:ext cx="2152650" cy="4540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400" b="1">
                <a:solidFill>
                  <a:srgbClr val="FFFF00"/>
                </a:solidFill>
                <a:latin typeface="Lucida Handwriting" charset="0"/>
                <a:ea typeface="굴림" charset="0"/>
                <a:cs typeface="굴림" charset="0"/>
              </a:rPr>
              <a:t>망원경</a:t>
            </a:r>
          </a:p>
        </p:txBody>
      </p:sp>
      <p:sp>
        <p:nvSpPr>
          <p:cNvPr id="305196" name="Rectangle 44">
            <a:extLst>
              <a:ext uri="{FF2B5EF4-FFF2-40B4-BE49-F238E27FC236}">
                <a16:creationId xmlns:a16="http://schemas.microsoft.com/office/drawing/2014/main" id="{3DFBF1D3-1808-0549-81EA-40127088F929}"/>
              </a:ext>
            </a:extLst>
          </p:cNvPr>
          <p:cNvSpPr>
            <a:spLocks noChangeArrowheads="1"/>
          </p:cNvSpPr>
          <p:nvPr/>
        </p:nvSpPr>
        <p:spPr bwMode="auto">
          <a:xfrm>
            <a:off x="-85725" y="5184775"/>
            <a:ext cx="1831975" cy="4540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400" b="1">
                <a:solidFill>
                  <a:srgbClr val="FFFF00"/>
                </a:solidFill>
                <a:latin typeface="Lucida Handwriting" charset="0"/>
                <a:ea typeface="굴림" charset="0"/>
                <a:cs typeface="굴림" charset="0"/>
              </a:rPr>
              <a:t>영원 과거</a:t>
            </a:r>
            <a:endParaRPr lang="en-US" altLang="ko-KR" sz="2400" b="1">
              <a:solidFill>
                <a:srgbClr val="FFFF00"/>
              </a:solidFill>
              <a:latin typeface="Lucida Handwriting" charset="0"/>
              <a:ea typeface="굴림" charset="0"/>
              <a:cs typeface="굴림" charset="0"/>
            </a:endParaRPr>
          </a:p>
        </p:txBody>
      </p:sp>
      <p:sp>
        <p:nvSpPr>
          <p:cNvPr id="305197" name="Rectangle 45">
            <a:extLst>
              <a:ext uri="{FF2B5EF4-FFF2-40B4-BE49-F238E27FC236}">
                <a16:creationId xmlns:a16="http://schemas.microsoft.com/office/drawing/2014/main" id="{59E11CD7-557D-2B48-81B0-8E69F197E806}"/>
              </a:ext>
            </a:extLst>
          </p:cNvPr>
          <p:cNvSpPr>
            <a:spLocks noChangeArrowheads="1"/>
          </p:cNvSpPr>
          <p:nvPr/>
        </p:nvSpPr>
        <p:spPr bwMode="auto">
          <a:xfrm>
            <a:off x="7278688" y="5184775"/>
            <a:ext cx="1814512" cy="4540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400" b="1">
                <a:solidFill>
                  <a:srgbClr val="FFFF00"/>
                </a:solidFill>
                <a:latin typeface="Lucida Handwriting" charset="0"/>
                <a:ea typeface="굴림" charset="0"/>
                <a:cs typeface="굴림" charset="0"/>
              </a:rPr>
              <a:t>영원 미래</a:t>
            </a:r>
            <a:endParaRPr lang="en-US" altLang="ko-KR" sz="2400" b="1">
              <a:solidFill>
                <a:srgbClr val="FFFF00"/>
              </a:solidFill>
              <a:latin typeface="Lucida Handwriting" charset="0"/>
              <a:ea typeface="굴림" charset="0"/>
              <a:cs typeface="굴림" charset="0"/>
            </a:endParaRPr>
          </a:p>
        </p:txBody>
      </p:sp>
      <p:sp>
        <p:nvSpPr>
          <p:cNvPr id="305200" name="Text Box 48">
            <a:extLst>
              <a:ext uri="{FF2B5EF4-FFF2-40B4-BE49-F238E27FC236}">
                <a16:creationId xmlns:a16="http://schemas.microsoft.com/office/drawing/2014/main" id="{D4541B66-29A3-5645-B062-831B10DE19D3}"/>
              </a:ext>
            </a:extLst>
          </p:cNvPr>
          <p:cNvSpPr txBox="1">
            <a:spLocks noChangeArrowheads="1"/>
          </p:cNvSpPr>
          <p:nvPr/>
        </p:nvSpPr>
        <p:spPr bwMode="auto">
          <a:xfrm>
            <a:off x="247650" y="3730625"/>
            <a:ext cx="1951038" cy="457200"/>
          </a:xfrm>
          <a:prstGeom prst="rect">
            <a:avLst/>
          </a:prstGeom>
          <a:noFill/>
          <a:ln>
            <a:noFill/>
          </a:ln>
          <a:effectLst>
            <a:outerShdw blurRad="63500" dist="5388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spcBef>
                <a:spcPct val="50000"/>
              </a:spcBef>
              <a:defRPr/>
            </a:pPr>
            <a:r>
              <a:rPr lang="ko-KR" altLang="en-US" sz="2400" b="1">
                <a:solidFill>
                  <a:srgbClr val="FFFF00"/>
                </a:solidFill>
                <a:latin typeface="Lucida Handwriting" charset="0"/>
                <a:ea typeface="굴림" charset="0"/>
                <a:cs typeface="굴림" charset="0"/>
              </a:rPr>
              <a:t>약속 </a:t>
            </a:r>
          </a:p>
        </p:txBody>
      </p:sp>
      <p:sp>
        <p:nvSpPr>
          <p:cNvPr id="305201" name="Text Box 49">
            <a:extLst>
              <a:ext uri="{FF2B5EF4-FFF2-40B4-BE49-F238E27FC236}">
                <a16:creationId xmlns:a16="http://schemas.microsoft.com/office/drawing/2014/main" id="{06944E47-5D5E-9E46-B3B3-0E9257D14DFA}"/>
              </a:ext>
            </a:extLst>
          </p:cNvPr>
          <p:cNvSpPr txBox="1">
            <a:spLocks noChangeArrowheads="1"/>
          </p:cNvSpPr>
          <p:nvPr/>
        </p:nvSpPr>
        <p:spPr bwMode="auto">
          <a:xfrm>
            <a:off x="6796088" y="3730625"/>
            <a:ext cx="2767012" cy="457200"/>
          </a:xfrm>
          <a:prstGeom prst="rect">
            <a:avLst/>
          </a:prstGeom>
          <a:noFill/>
          <a:ln>
            <a:noFill/>
          </a:ln>
          <a:effectLst>
            <a:outerShdw blurRad="63500" dist="7184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l">
              <a:defRPr/>
            </a:pPr>
            <a:r>
              <a:rPr lang="ko-KR" altLang="en-US" sz="2400" b="1">
                <a:solidFill>
                  <a:srgbClr val="FFFF00"/>
                </a:solidFill>
                <a:latin typeface="Lucida Handwriting" charset="0"/>
                <a:ea typeface="굴림" charset="0"/>
                <a:cs typeface="굴림" charset="0"/>
              </a:rPr>
              <a:t>               성취</a:t>
            </a:r>
            <a:endParaRPr lang="ko-KR" altLang="en-US">
              <a:latin typeface="Times" charset="0"/>
              <a:ea typeface="굴림" charset="0"/>
              <a:cs typeface="굴림" charset="0"/>
            </a:endParaRPr>
          </a:p>
        </p:txBody>
      </p:sp>
      <p:sp>
        <p:nvSpPr>
          <p:cNvPr id="305202" name="Line 50">
            <a:extLst>
              <a:ext uri="{FF2B5EF4-FFF2-40B4-BE49-F238E27FC236}">
                <a16:creationId xmlns:a16="http://schemas.microsoft.com/office/drawing/2014/main" id="{6B45DC2B-D8C0-554D-94FC-B39E1E4315D6}"/>
              </a:ext>
            </a:extLst>
          </p:cNvPr>
          <p:cNvSpPr>
            <a:spLocks noChangeShapeType="1"/>
          </p:cNvSpPr>
          <p:nvPr/>
        </p:nvSpPr>
        <p:spPr bwMode="auto">
          <a:xfrm>
            <a:off x="7135813" y="1884363"/>
            <a:ext cx="969962"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05203" name="Line 51">
            <a:extLst>
              <a:ext uri="{FF2B5EF4-FFF2-40B4-BE49-F238E27FC236}">
                <a16:creationId xmlns:a16="http://schemas.microsoft.com/office/drawing/2014/main" id="{70D2176C-16B1-EE49-AB24-5F0DBDE76463}"/>
              </a:ext>
            </a:extLst>
          </p:cNvPr>
          <p:cNvSpPr>
            <a:spLocks noChangeShapeType="1"/>
          </p:cNvSpPr>
          <p:nvPr/>
        </p:nvSpPr>
        <p:spPr bwMode="auto">
          <a:xfrm>
            <a:off x="7345363" y="2651125"/>
            <a:ext cx="969962"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05204" name="Line 52">
            <a:extLst>
              <a:ext uri="{FF2B5EF4-FFF2-40B4-BE49-F238E27FC236}">
                <a16:creationId xmlns:a16="http://schemas.microsoft.com/office/drawing/2014/main" id="{65F44E42-20BE-3347-9E25-EB033215AD6D}"/>
              </a:ext>
            </a:extLst>
          </p:cNvPr>
          <p:cNvSpPr>
            <a:spLocks noChangeShapeType="1"/>
          </p:cNvSpPr>
          <p:nvPr/>
        </p:nvSpPr>
        <p:spPr bwMode="auto">
          <a:xfrm>
            <a:off x="7440613" y="3316288"/>
            <a:ext cx="969962"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05206" name="Line 54">
            <a:extLst>
              <a:ext uri="{FF2B5EF4-FFF2-40B4-BE49-F238E27FC236}">
                <a16:creationId xmlns:a16="http://schemas.microsoft.com/office/drawing/2014/main" id="{D14B99B6-5B88-B441-934B-912C97081EB5}"/>
              </a:ext>
            </a:extLst>
          </p:cNvPr>
          <p:cNvSpPr>
            <a:spLocks noChangeShapeType="1"/>
          </p:cNvSpPr>
          <p:nvPr/>
        </p:nvSpPr>
        <p:spPr bwMode="auto">
          <a:xfrm>
            <a:off x="866775" y="1893888"/>
            <a:ext cx="969963"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05207" name="Line 55">
            <a:extLst>
              <a:ext uri="{FF2B5EF4-FFF2-40B4-BE49-F238E27FC236}">
                <a16:creationId xmlns:a16="http://schemas.microsoft.com/office/drawing/2014/main" id="{E9A2049D-B05B-8546-A7CF-9DF4513BFC0E}"/>
              </a:ext>
            </a:extLst>
          </p:cNvPr>
          <p:cNvSpPr>
            <a:spLocks noChangeShapeType="1"/>
          </p:cNvSpPr>
          <p:nvPr/>
        </p:nvSpPr>
        <p:spPr bwMode="auto">
          <a:xfrm>
            <a:off x="762000" y="2660650"/>
            <a:ext cx="969963"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05209" name="Line 57">
            <a:extLst>
              <a:ext uri="{FF2B5EF4-FFF2-40B4-BE49-F238E27FC236}">
                <a16:creationId xmlns:a16="http://schemas.microsoft.com/office/drawing/2014/main" id="{7480DAF2-5BC5-CE4C-9C7A-899828DC9A74}"/>
              </a:ext>
            </a:extLst>
          </p:cNvPr>
          <p:cNvSpPr>
            <a:spLocks noChangeShapeType="1"/>
          </p:cNvSpPr>
          <p:nvPr/>
        </p:nvSpPr>
        <p:spPr bwMode="auto">
          <a:xfrm>
            <a:off x="495300" y="4391025"/>
            <a:ext cx="969963"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grpSp>
        <p:nvGrpSpPr>
          <p:cNvPr id="37935" name="Group 58">
            <a:extLst>
              <a:ext uri="{FF2B5EF4-FFF2-40B4-BE49-F238E27FC236}">
                <a16:creationId xmlns:a16="http://schemas.microsoft.com/office/drawing/2014/main" id="{A57FEEBD-1558-7B47-9F73-9EFA3768DA92}"/>
              </a:ext>
            </a:extLst>
          </p:cNvPr>
          <p:cNvGrpSpPr>
            <a:grpSpLocks/>
          </p:cNvGrpSpPr>
          <p:nvPr/>
        </p:nvGrpSpPr>
        <p:grpSpPr bwMode="auto">
          <a:xfrm>
            <a:off x="5467350" y="588963"/>
            <a:ext cx="703263" cy="958850"/>
            <a:chOff x="2464" y="201"/>
            <a:chExt cx="443" cy="604"/>
          </a:xfrm>
        </p:grpSpPr>
        <p:sp>
          <p:nvSpPr>
            <p:cNvPr id="305211" name="Rectangle 59">
              <a:extLst>
                <a:ext uri="{FF2B5EF4-FFF2-40B4-BE49-F238E27FC236}">
                  <a16:creationId xmlns:a16="http://schemas.microsoft.com/office/drawing/2014/main" id="{CAC8AA9A-673D-A54D-96AA-5CBBFD3D8E40}"/>
                </a:ext>
              </a:extLst>
            </p:cNvPr>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a:effectLst/>
            <a:extLst>
              <a:ext uri="{AF507438-7753-43e0-B8FC-AC1667EBCBE1}">
                <a14:hiddenEffects xmlns="" xmlns:a14="http://schemas.microsoft.com/office/drawing/2010/main">
                  <a:effectLst>
                    <a:outerShdw blurRad="63500" dist="29783" dir="1514402" algn="ctr" rotWithShape="0">
                      <a:schemeClr val="tx1">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05212" name="Rectangle 60">
              <a:extLst>
                <a:ext uri="{FF2B5EF4-FFF2-40B4-BE49-F238E27FC236}">
                  <a16:creationId xmlns:a16="http://schemas.microsoft.com/office/drawing/2014/main" id="{1782C2F8-0053-7D40-90B4-A976631FC60D}"/>
                </a:ext>
              </a:extLst>
            </p:cNvPr>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a:effectLst/>
            <a:extLst>
              <a:ext uri="{AF507438-7753-43e0-B8FC-AC1667EBCBE1}">
                <a14:hiddenEffects xmlns="" xmlns:a14="http://schemas.microsoft.com/office/drawing/2010/main">
                  <a:effectLst>
                    <a:outerShdw blurRad="63500" dist="29783" dir="1514402" algn="ctr" rotWithShape="0">
                      <a:schemeClr val="tx1">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05213" name="Rectangle 61">
              <a:extLst>
                <a:ext uri="{FF2B5EF4-FFF2-40B4-BE49-F238E27FC236}">
                  <a16:creationId xmlns:a16="http://schemas.microsoft.com/office/drawing/2014/main" id="{9861270A-62E4-424A-991A-92369AF30DFF}"/>
                </a:ext>
              </a:extLst>
            </p:cNvPr>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a:effectLst/>
            <a:extLst>
              <a:ext uri="{AF507438-7753-43e0-B8FC-AC1667EBCBE1}">
                <a14:hiddenEffects xmlns="" xmlns:a14="http://schemas.microsoft.com/office/drawing/2010/main">
                  <a:effectLst>
                    <a:outerShdw blurRad="63500" dist="29783" dir="1514402"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sp>
        <p:nvSpPr>
          <p:cNvPr id="305215" name="Text Box 63">
            <a:extLst>
              <a:ext uri="{FF2B5EF4-FFF2-40B4-BE49-F238E27FC236}">
                <a16:creationId xmlns:a16="http://schemas.microsoft.com/office/drawing/2014/main" id="{55288185-F839-EC4B-BE48-7BA7CED108DB}"/>
              </a:ext>
            </a:extLst>
          </p:cNvPr>
          <p:cNvSpPr txBox="1">
            <a:spLocks noChangeArrowheads="1"/>
          </p:cNvSpPr>
          <p:nvPr/>
        </p:nvSpPr>
        <p:spPr bwMode="auto">
          <a:xfrm>
            <a:off x="8720138" y="80963"/>
            <a:ext cx="260350" cy="446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ko-KR" altLang="en-US" sz="2000">
                <a:solidFill>
                  <a:srgbClr val="FFA27C"/>
                </a:solidFill>
                <a:latin typeface="Comic Sans MS" charset="0"/>
                <a:ea typeface="굴림" charset="0"/>
                <a:cs typeface="굴림" charset="0"/>
              </a:rPr>
              <a:t> </a:t>
            </a:r>
          </a:p>
        </p:txBody>
      </p:sp>
      <p:sp>
        <p:nvSpPr>
          <p:cNvPr id="305216" name="Rectangle 64">
            <a:extLst>
              <a:ext uri="{FF2B5EF4-FFF2-40B4-BE49-F238E27FC236}">
                <a16:creationId xmlns:a16="http://schemas.microsoft.com/office/drawing/2014/main" id="{B797001C-0991-7648-9CBA-F399F9A6392F}"/>
              </a:ext>
            </a:extLst>
          </p:cNvPr>
          <p:cNvSpPr>
            <a:spLocks noChangeArrowheads="1"/>
          </p:cNvSpPr>
          <p:nvPr/>
        </p:nvSpPr>
        <p:spPr bwMode="auto">
          <a:xfrm>
            <a:off x="8091488" y="6438900"/>
            <a:ext cx="339725"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altLang="ko-KR" sz="1000" b="1">
                <a:solidFill>
                  <a:schemeClr val="bg1"/>
                </a:solidFill>
                <a:effectLst>
                  <a:outerShdw blurRad="38100" dist="38100" dir="2700000" algn="tl">
                    <a:srgbClr val="000000"/>
                  </a:outerShdw>
                </a:effectLst>
                <a:latin typeface="Comic Sans MS" charset="0"/>
                <a:ea typeface="굴림" charset="0"/>
                <a:cs typeface="굴림" charset="0"/>
              </a:rPr>
              <a:t>34</a:t>
            </a:r>
            <a:endParaRPr lang="en-US" altLang="ko-KR" sz="1000" b="1">
              <a:effectLst>
                <a:outerShdw blurRad="38100" dist="38100" dir="2700000" algn="tl">
                  <a:srgbClr val="FFFFFF"/>
                </a:outerShdw>
              </a:effectLst>
              <a:latin typeface="Comic Sans MS" charset="0"/>
              <a:ea typeface="굴림" charset="0"/>
              <a:cs typeface="굴림" charset="0"/>
            </a:endParaRPr>
          </a:p>
        </p:txBody>
      </p:sp>
      <p:sp>
        <p:nvSpPr>
          <p:cNvPr id="305220" name="AutoShape 68">
            <a:extLst>
              <a:ext uri="{FF2B5EF4-FFF2-40B4-BE49-F238E27FC236}">
                <a16:creationId xmlns:a16="http://schemas.microsoft.com/office/drawing/2014/main" id="{56EA6788-F2B4-084E-9A6C-CE2DD63D6014}"/>
              </a:ext>
            </a:extLst>
          </p:cNvPr>
          <p:cNvSpPr>
            <a:spLocks noChangeArrowheads="1"/>
          </p:cNvSpPr>
          <p:nvPr/>
        </p:nvSpPr>
        <p:spPr bwMode="auto">
          <a:xfrm>
            <a:off x="38100" y="4403725"/>
            <a:ext cx="1935163" cy="1795463"/>
          </a:xfrm>
          <a:prstGeom prst="roundRect">
            <a:avLst>
              <a:gd name="adj" fmla="val 16667"/>
            </a:avLst>
          </a:prstGeom>
          <a:noFill/>
          <a:ln w="76200">
            <a:solidFill>
              <a:srgbClr val="E81034"/>
            </a:solidFill>
            <a:round/>
            <a:headEnd/>
            <a:tailEnd/>
          </a:ln>
          <a:effectLst>
            <a:outerShdw blurRad="63500" dist="71842" dir="2700000" algn="ctr" rotWithShape="0">
              <a:srgbClr val="000000">
                <a:alpha val="74998"/>
              </a:srgbClr>
            </a:outerShdw>
          </a:effectLst>
          <a:extLst>
            <a:ext uri="{909E8E84-426E-40dd-AFC4-6F175D3DCCD1}">
              <a14:hiddenFill xmlns="" xmlns:a14="http://schemas.microsoft.com/office/drawing/2010/main">
                <a:solidFill>
                  <a:srgbClr val="E81034"/>
                </a:solidFill>
              </a14:hiddenFill>
            </a:ext>
          </a:extLst>
        </p:spPr>
        <p:txBody>
          <a:bodyPr wrap="none" anchor="ctr"/>
          <a:lstStyle/>
          <a:p>
            <a:pPr>
              <a:defRPr/>
            </a:pPr>
            <a:endParaRPr lang="en-US">
              <a:latin typeface="Comic Sans MS" charset="0"/>
              <a:ea typeface="ＭＳ Ｐゴシック" charset="0"/>
            </a:endParaRPr>
          </a:p>
        </p:txBody>
      </p:sp>
      <p:sp>
        <p:nvSpPr>
          <p:cNvPr id="305221" name="AutoShape 69">
            <a:extLst>
              <a:ext uri="{FF2B5EF4-FFF2-40B4-BE49-F238E27FC236}">
                <a16:creationId xmlns:a16="http://schemas.microsoft.com/office/drawing/2014/main" id="{8ED01994-251B-9A41-AD38-E973A270CC87}"/>
              </a:ext>
            </a:extLst>
          </p:cNvPr>
          <p:cNvSpPr>
            <a:spLocks noChangeArrowheads="1"/>
          </p:cNvSpPr>
          <p:nvPr/>
        </p:nvSpPr>
        <p:spPr bwMode="auto">
          <a:xfrm>
            <a:off x="7112000" y="4413250"/>
            <a:ext cx="1974850" cy="1795463"/>
          </a:xfrm>
          <a:prstGeom prst="roundRect">
            <a:avLst>
              <a:gd name="adj" fmla="val 16667"/>
            </a:avLst>
          </a:prstGeom>
          <a:noFill/>
          <a:ln w="76200">
            <a:solidFill>
              <a:srgbClr val="E81034"/>
            </a:solidFill>
            <a:round/>
            <a:headEnd/>
            <a:tailEnd/>
          </a:ln>
          <a:effectLst>
            <a:outerShdw blurRad="63500" dist="71842" dir="2700000" algn="ctr" rotWithShape="0">
              <a:srgbClr val="000000">
                <a:alpha val="74998"/>
              </a:srgbClr>
            </a:outerShdw>
          </a:effectLst>
          <a:extLst>
            <a:ext uri="{909E8E84-426E-40dd-AFC4-6F175D3DCCD1}">
              <a14:hiddenFill xmlns="" xmlns:a14="http://schemas.microsoft.com/office/drawing/2010/main">
                <a:solidFill>
                  <a:srgbClr val="E81034"/>
                </a:solidFill>
              </a14:hiddenFill>
            </a:ext>
          </a:extLst>
        </p:spPr>
        <p:txBody>
          <a:bodyPr wrap="none" anchor="ctr"/>
          <a:lstStyle/>
          <a:p>
            <a:pPr>
              <a:defRPr/>
            </a:pPr>
            <a:endParaRPr lang="en-US">
              <a:latin typeface="Comic Sans MS" charset="0"/>
              <a:ea typeface="ＭＳ Ｐゴシック" charset="0"/>
            </a:endParaRPr>
          </a:p>
        </p:txBody>
      </p:sp>
      <p:sp>
        <p:nvSpPr>
          <p:cNvPr id="305224" name="Rectangle 72">
            <a:extLst>
              <a:ext uri="{FF2B5EF4-FFF2-40B4-BE49-F238E27FC236}">
                <a16:creationId xmlns:a16="http://schemas.microsoft.com/office/drawing/2014/main" id="{65688C6B-500C-334E-8DBD-8AA37BE7D6F9}"/>
              </a:ext>
            </a:extLst>
          </p:cNvPr>
          <p:cNvSpPr>
            <a:spLocks noChangeArrowheads="1"/>
          </p:cNvSpPr>
          <p:nvPr/>
        </p:nvSpPr>
        <p:spPr bwMode="auto">
          <a:xfrm>
            <a:off x="6821488" y="1001713"/>
            <a:ext cx="1577975" cy="515937"/>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defRPr/>
            </a:pPr>
            <a:r>
              <a:rPr lang="ko-KR" altLang="en-US" sz="2800" b="1">
                <a:solidFill>
                  <a:srgbClr val="FEF800"/>
                </a:solidFill>
                <a:latin typeface="Lucida Handwriting" charset="0"/>
                <a:ea typeface="굴림" charset="0"/>
                <a:cs typeface="굴림" charset="0"/>
              </a:rPr>
              <a:t>신약성경</a:t>
            </a:r>
            <a:endParaRPr lang="en-US" altLang="ko-KR" sz="2800" b="1">
              <a:solidFill>
                <a:srgbClr val="FEF800"/>
              </a:solidFill>
              <a:latin typeface="Lucida Handwriting" charset="0"/>
              <a:ea typeface="굴림" charset="0"/>
              <a:cs typeface="굴림" charset="0"/>
            </a:endParaRPr>
          </a:p>
        </p:txBody>
      </p:sp>
      <p:sp>
        <p:nvSpPr>
          <p:cNvPr id="305225" name="Rectangle 73">
            <a:extLst>
              <a:ext uri="{FF2B5EF4-FFF2-40B4-BE49-F238E27FC236}">
                <a16:creationId xmlns:a16="http://schemas.microsoft.com/office/drawing/2014/main" id="{85D22FF2-2AA1-5343-A36F-E6F163B9CB86}"/>
              </a:ext>
            </a:extLst>
          </p:cNvPr>
          <p:cNvSpPr>
            <a:spLocks noChangeArrowheads="1"/>
          </p:cNvSpPr>
          <p:nvPr/>
        </p:nvSpPr>
        <p:spPr bwMode="auto">
          <a:xfrm>
            <a:off x="693738" y="992188"/>
            <a:ext cx="1676400" cy="515937"/>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defRPr/>
            </a:pPr>
            <a:r>
              <a:rPr lang="ko-KR" altLang="en-US" sz="2800" b="1">
                <a:solidFill>
                  <a:srgbClr val="2F6AFD"/>
                </a:solidFill>
                <a:latin typeface="Lucida Handwriting" charset="0"/>
                <a:ea typeface="굴림" charset="0"/>
                <a:cs typeface="굴림" charset="0"/>
              </a:rPr>
              <a:t> </a:t>
            </a:r>
            <a:r>
              <a:rPr lang="ko-KR" altLang="en-US" sz="2800" b="1">
                <a:solidFill>
                  <a:srgbClr val="FEF800"/>
                </a:solidFill>
                <a:latin typeface="Lucida Handwriting" charset="0"/>
                <a:ea typeface="굴림" charset="0"/>
                <a:cs typeface="굴림" charset="0"/>
              </a:rPr>
              <a:t>구약성경</a:t>
            </a:r>
            <a:endParaRPr lang="en-US" altLang="ko-KR" sz="2800" b="1">
              <a:solidFill>
                <a:srgbClr val="FEF800"/>
              </a:solidFill>
              <a:latin typeface="Lucida Handwriting" charset="0"/>
              <a:ea typeface="굴림" charset="0"/>
              <a:cs typeface="굴림" charset="0"/>
            </a:endParaRPr>
          </a:p>
        </p:txBody>
      </p:sp>
    </p:spTree>
  </p:cSld>
  <p:clrMapOvr>
    <a:masterClrMapping/>
  </p:clrMapOvr>
  <p:transition spd="med">
    <p:wheel spokes="0"/>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a:extLst>
              <a:ext uri="{FF2B5EF4-FFF2-40B4-BE49-F238E27FC236}">
                <a16:creationId xmlns:a16="http://schemas.microsoft.com/office/drawing/2014/main" id="{4F5193A0-C669-FE44-8C52-F0151B16E52D}"/>
              </a:ext>
            </a:extLst>
          </p:cNvPr>
          <p:cNvSpPr>
            <a:spLocks noChangeArrowheads="1"/>
          </p:cNvSpPr>
          <p:nvPr/>
        </p:nvSpPr>
        <p:spPr bwMode="auto">
          <a:xfrm>
            <a:off x="3162300" y="303213"/>
            <a:ext cx="287338" cy="301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06179" name="Rectangle 3">
            <a:extLst>
              <a:ext uri="{FF2B5EF4-FFF2-40B4-BE49-F238E27FC236}">
                <a16:creationId xmlns:a16="http://schemas.microsoft.com/office/drawing/2014/main" id="{03267645-9C75-784F-9EEE-487A1D94ED3E}"/>
              </a:ext>
            </a:extLst>
          </p:cNvPr>
          <p:cNvSpPr>
            <a:spLocks noChangeArrowheads="1"/>
          </p:cNvSpPr>
          <p:nvPr/>
        </p:nvSpPr>
        <p:spPr bwMode="auto">
          <a:xfrm>
            <a:off x="3163888" y="628650"/>
            <a:ext cx="317500" cy="301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06180" name="Rectangle 4">
            <a:extLst>
              <a:ext uri="{FF2B5EF4-FFF2-40B4-BE49-F238E27FC236}">
                <a16:creationId xmlns:a16="http://schemas.microsoft.com/office/drawing/2014/main" id="{C981FEA5-8DBE-8646-82BC-8CABC73267E8}"/>
              </a:ext>
            </a:extLst>
          </p:cNvPr>
          <p:cNvSpPr>
            <a:spLocks noChangeArrowheads="1"/>
          </p:cNvSpPr>
          <p:nvPr/>
        </p:nvSpPr>
        <p:spPr bwMode="auto">
          <a:xfrm>
            <a:off x="3159125" y="1012825"/>
            <a:ext cx="304800" cy="301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06181" name="Rectangle 5">
            <a:extLst>
              <a:ext uri="{FF2B5EF4-FFF2-40B4-BE49-F238E27FC236}">
                <a16:creationId xmlns:a16="http://schemas.microsoft.com/office/drawing/2014/main" id="{2A7D0230-68B1-7A46-A409-C7D6AF48BF6E}"/>
              </a:ext>
            </a:extLst>
          </p:cNvPr>
          <p:cNvSpPr>
            <a:spLocks noChangeArrowheads="1"/>
          </p:cNvSpPr>
          <p:nvPr/>
        </p:nvSpPr>
        <p:spPr bwMode="auto">
          <a:xfrm>
            <a:off x="114300" y="93980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06182" name="Rectangle 6">
            <a:extLst>
              <a:ext uri="{FF2B5EF4-FFF2-40B4-BE49-F238E27FC236}">
                <a16:creationId xmlns:a16="http://schemas.microsoft.com/office/drawing/2014/main" id="{30F95D14-9DC5-2D48-8E49-49A778A96913}"/>
              </a:ext>
            </a:extLst>
          </p:cNvPr>
          <p:cNvSpPr>
            <a:spLocks noChangeArrowheads="1"/>
          </p:cNvSpPr>
          <p:nvPr/>
        </p:nvSpPr>
        <p:spPr bwMode="auto">
          <a:xfrm>
            <a:off x="5930900" y="93980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06183" name="Rectangle 7">
            <a:extLst>
              <a:ext uri="{FF2B5EF4-FFF2-40B4-BE49-F238E27FC236}">
                <a16:creationId xmlns:a16="http://schemas.microsoft.com/office/drawing/2014/main" id="{ADAEF775-7861-114D-909B-3578C44D2DA2}"/>
              </a:ext>
            </a:extLst>
          </p:cNvPr>
          <p:cNvSpPr>
            <a:spLocks noChangeArrowheads="1"/>
          </p:cNvSpPr>
          <p:nvPr/>
        </p:nvSpPr>
        <p:spPr bwMode="auto">
          <a:xfrm>
            <a:off x="-101600" y="175260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06184" name="Rectangle 8">
            <a:extLst>
              <a:ext uri="{FF2B5EF4-FFF2-40B4-BE49-F238E27FC236}">
                <a16:creationId xmlns:a16="http://schemas.microsoft.com/office/drawing/2014/main" id="{38D3E64F-6D4E-BA4A-8102-BC46F8896DB6}"/>
              </a:ext>
            </a:extLst>
          </p:cNvPr>
          <p:cNvSpPr>
            <a:spLocks noChangeArrowheads="1"/>
          </p:cNvSpPr>
          <p:nvPr/>
        </p:nvSpPr>
        <p:spPr bwMode="auto">
          <a:xfrm>
            <a:off x="5934075" y="1762125"/>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06185" name="Rectangle 9">
            <a:extLst>
              <a:ext uri="{FF2B5EF4-FFF2-40B4-BE49-F238E27FC236}">
                <a16:creationId xmlns:a16="http://schemas.microsoft.com/office/drawing/2014/main" id="{F17EB746-7203-924D-9B05-609F32F61258}"/>
              </a:ext>
            </a:extLst>
          </p:cNvPr>
          <p:cNvSpPr>
            <a:spLocks noChangeArrowheads="1"/>
          </p:cNvSpPr>
          <p:nvPr/>
        </p:nvSpPr>
        <p:spPr bwMode="auto">
          <a:xfrm>
            <a:off x="6397625" y="231775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06186" name="Rectangle 10">
            <a:extLst>
              <a:ext uri="{FF2B5EF4-FFF2-40B4-BE49-F238E27FC236}">
                <a16:creationId xmlns:a16="http://schemas.microsoft.com/office/drawing/2014/main" id="{0EAD7766-42DE-6949-8AB6-8A408E9FB5BE}"/>
              </a:ext>
            </a:extLst>
          </p:cNvPr>
          <p:cNvSpPr>
            <a:spLocks noChangeArrowheads="1"/>
          </p:cNvSpPr>
          <p:nvPr/>
        </p:nvSpPr>
        <p:spPr bwMode="auto">
          <a:xfrm>
            <a:off x="50800" y="2357438"/>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306187" name="Rectangle 11">
            <a:extLst>
              <a:ext uri="{FF2B5EF4-FFF2-40B4-BE49-F238E27FC236}">
                <a16:creationId xmlns:a16="http://schemas.microsoft.com/office/drawing/2014/main" id="{E2E860AD-005F-7D4F-9F50-63DEC3300F5C}"/>
              </a:ext>
            </a:extLst>
          </p:cNvPr>
          <p:cNvSpPr>
            <a:spLocks noChangeArrowheads="1"/>
          </p:cNvSpPr>
          <p:nvPr/>
        </p:nvSpPr>
        <p:spPr bwMode="auto">
          <a:xfrm>
            <a:off x="6205538" y="3141663"/>
            <a:ext cx="817562" cy="363537"/>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800" b="1">
              <a:solidFill>
                <a:srgbClr val="FFFF00"/>
              </a:solidFill>
              <a:latin typeface="Times" charset="0"/>
              <a:ea typeface="굴림" charset="0"/>
              <a:cs typeface="굴림" charset="0"/>
            </a:endParaRPr>
          </a:p>
        </p:txBody>
      </p:sp>
      <p:sp>
        <p:nvSpPr>
          <p:cNvPr id="306188" name="Rectangle 12">
            <a:extLst>
              <a:ext uri="{FF2B5EF4-FFF2-40B4-BE49-F238E27FC236}">
                <a16:creationId xmlns:a16="http://schemas.microsoft.com/office/drawing/2014/main" id="{EA1313A9-7D9A-4440-AC82-837BCB10CDBC}"/>
              </a:ext>
            </a:extLst>
          </p:cNvPr>
          <p:cNvSpPr>
            <a:spLocks noChangeArrowheads="1"/>
          </p:cNvSpPr>
          <p:nvPr/>
        </p:nvSpPr>
        <p:spPr bwMode="auto">
          <a:xfrm>
            <a:off x="-346075" y="3148013"/>
            <a:ext cx="817563" cy="363537"/>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800" b="1">
              <a:solidFill>
                <a:srgbClr val="FFFF00"/>
              </a:solidFill>
              <a:latin typeface="Times" charset="0"/>
              <a:ea typeface="굴림" charset="0"/>
              <a:cs typeface="굴림" charset="0"/>
            </a:endParaRPr>
          </a:p>
        </p:txBody>
      </p:sp>
      <p:sp>
        <p:nvSpPr>
          <p:cNvPr id="306189" name="Line 13">
            <a:extLst>
              <a:ext uri="{FF2B5EF4-FFF2-40B4-BE49-F238E27FC236}">
                <a16:creationId xmlns:a16="http://schemas.microsoft.com/office/drawing/2014/main" id="{E60895EF-F9D5-9A41-9ADB-4F42DD773035}"/>
              </a:ext>
            </a:extLst>
          </p:cNvPr>
          <p:cNvSpPr>
            <a:spLocks noChangeShapeType="1"/>
          </p:cNvSpPr>
          <p:nvPr/>
        </p:nvSpPr>
        <p:spPr bwMode="auto">
          <a:xfrm flipV="1">
            <a:off x="5827713" y="5232400"/>
            <a:ext cx="1022350" cy="190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06190" name="Line 14">
            <a:extLst>
              <a:ext uri="{FF2B5EF4-FFF2-40B4-BE49-F238E27FC236}">
                <a16:creationId xmlns:a16="http://schemas.microsoft.com/office/drawing/2014/main" id="{36FFCFC6-5D55-E54B-B5DE-73441C68FD32}"/>
              </a:ext>
            </a:extLst>
          </p:cNvPr>
          <p:cNvSpPr>
            <a:spLocks noChangeShapeType="1"/>
          </p:cNvSpPr>
          <p:nvPr/>
        </p:nvSpPr>
        <p:spPr bwMode="auto">
          <a:xfrm>
            <a:off x="2133600" y="5108575"/>
            <a:ext cx="1541463" cy="112713"/>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06191" name="Line 15">
            <a:extLst>
              <a:ext uri="{FF2B5EF4-FFF2-40B4-BE49-F238E27FC236}">
                <a16:creationId xmlns:a16="http://schemas.microsoft.com/office/drawing/2014/main" id="{57C52148-A3F2-DA44-A112-2ED59C1F1591}"/>
              </a:ext>
            </a:extLst>
          </p:cNvPr>
          <p:cNvSpPr>
            <a:spLocks noChangeShapeType="1"/>
          </p:cNvSpPr>
          <p:nvPr/>
        </p:nvSpPr>
        <p:spPr bwMode="auto">
          <a:xfrm>
            <a:off x="2390775" y="4222750"/>
            <a:ext cx="1419225" cy="7683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06192" name="Line 16">
            <a:extLst>
              <a:ext uri="{FF2B5EF4-FFF2-40B4-BE49-F238E27FC236}">
                <a16:creationId xmlns:a16="http://schemas.microsoft.com/office/drawing/2014/main" id="{218ACDAA-0F5F-CB48-8801-6C9FC7CC7471}"/>
              </a:ext>
            </a:extLst>
          </p:cNvPr>
          <p:cNvSpPr>
            <a:spLocks noChangeShapeType="1"/>
          </p:cNvSpPr>
          <p:nvPr/>
        </p:nvSpPr>
        <p:spPr bwMode="auto">
          <a:xfrm>
            <a:off x="3063875" y="3368675"/>
            <a:ext cx="923925" cy="1266825"/>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06193" name="Line 17">
            <a:extLst>
              <a:ext uri="{FF2B5EF4-FFF2-40B4-BE49-F238E27FC236}">
                <a16:creationId xmlns:a16="http://schemas.microsoft.com/office/drawing/2014/main" id="{F6C03EEB-BE75-EF43-9918-39EF332B7745}"/>
              </a:ext>
            </a:extLst>
          </p:cNvPr>
          <p:cNvSpPr>
            <a:spLocks noChangeShapeType="1"/>
          </p:cNvSpPr>
          <p:nvPr/>
        </p:nvSpPr>
        <p:spPr bwMode="auto">
          <a:xfrm rot="578684">
            <a:off x="4117975" y="2870200"/>
            <a:ext cx="442913" cy="16700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06194" name="Line 18">
            <a:extLst>
              <a:ext uri="{FF2B5EF4-FFF2-40B4-BE49-F238E27FC236}">
                <a16:creationId xmlns:a16="http://schemas.microsoft.com/office/drawing/2014/main" id="{60397820-8EA7-244E-A6B0-12DA37489C2D}"/>
              </a:ext>
            </a:extLst>
          </p:cNvPr>
          <p:cNvSpPr>
            <a:spLocks noChangeShapeType="1"/>
          </p:cNvSpPr>
          <p:nvPr/>
        </p:nvSpPr>
        <p:spPr bwMode="auto">
          <a:xfrm flipH="1">
            <a:off x="4886325" y="3287713"/>
            <a:ext cx="938213" cy="1389062"/>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06195" name="Line 19">
            <a:extLst>
              <a:ext uri="{FF2B5EF4-FFF2-40B4-BE49-F238E27FC236}">
                <a16:creationId xmlns:a16="http://schemas.microsoft.com/office/drawing/2014/main" id="{602EA159-4E7B-0B40-95B4-7658F6254CC5}"/>
              </a:ext>
            </a:extLst>
          </p:cNvPr>
          <p:cNvSpPr>
            <a:spLocks noChangeShapeType="1"/>
          </p:cNvSpPr>
          <p:nvPr/>
        </p:nvSpPr>
        <p:spPr bwMode="auto">
          <a:xfrm flipH="1">
            <a:off x="5097463" y="3825875"/>
            <a:ext cx="1265237" cy="992188"/>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06196" name="Line 20">
            <a:extLst>
              <a:ext uri="{FF2B5EF4-FFF2-40B4-BE49-F238E27FC236}">
                <a16:creationId xmlns:a16="http://schemas.microsoft.com/office/drawing/2014/main" id="{94405F0D-0093-D44F-BBF0-256A1B82AD07}"/>
              </a:ext>
            </a:extLst>
          </p:cNvPr>
          <p:cNvSpPr>
            <a:spLocks noChangeShapeType="1"/>
          </p:cNvSpPr>
          <p:nvPr/>
        </p:nvSpPr>
        <p:spPr bwMode="auto">
          <a:xfrm flipV="1">
            <a:off x="5181600" y="4676775"/>
            <a:ext cx="1614488" cy="41910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nvGrpSpPr>
          <p:cNvPr id="38932" name="Group 21">
            <a:extLst>
              <a:ext uri="{FF2B5EF4-FFF2-40B4-BE49-F238E27FC236}">
                <a16:creationId xmlns:a16="http://schemas.microsoft.com/office/drawing/2014/main" id="{280CB22B-30CF-CA4F-85ED-ADC8FCFF8050}"/>
              </a:ext>
            </a:extLst>
          </p:cNvPr>
          <p:cNvGrpSpPr>
            <a:grpSpLocks/>
          </p:cNvGrpSpPr>
          <p:nvPr/>
        </p:nvGrpSpPr>
        <p:grpSpPr bwMode="auto">
          <a:xfrm>
            <a:off x="2173288" y="2455863"/>
            <a:ext cx="5364162" cy="2867025"/>
            <a:chOff x="1369" y="1547"/>
            <a:chExt cx="3379" cy="1806"/>
          </a:xfrm>
        </p:grpSpPr>
        <p:sp>
          <p:nvSpPr>
            <p:cNvPr id="306198" name="Rectangle 22">
              <a:extLst>
                <a:ext uri="{FF2B5EF4-FFF2-40B4-BE49-F238E27FC236}">
                  <a16:creationId xmlns:a16="http://schemas.microsoft.com/office/drawing/2014/main" id="{5A735F00-BA78-7D44-BBA9-9CCC583AD6AE}"/>
                </a:ext>
              </a:extLst>
            </p:cNvPr>
            <p:cNvSpPr>
              <a:spLocks noChangeArrowheads="1"/>
            </p:cNvSpPr>
            <p:nvPr/>
          </p:nvSpPr>
          <p:spPr bwMode="auto">
            <a:xfrm rot="5246759">
              <a:off x="2191" y="2388"/>
              <a:ext cx="1290"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선지서</a:t>
              </a:r>
              <a:endParaRPr lang="ko-KR" altLang="en-US" sz="1800" b="1">
                <a:solidFill>
                  <a:srgbClr val="FFFF00"/>
                </a:solidFill>
                <a:latin typeface="Helvetica BlackOblique" charset="0"/>
                <a:ea typeface="굴림" charset="0"/>
                <a:cs typeface="굴림" charset="0"/>
              </a:endParaRPr>
            </a:p>
          </p:txBody>
        </p:sp>
        <p:sp>
          <p:nvSpPr>
            <p:cNvPr id="306199" name="Rectangle 23">
              <a:extLst>
                <a:ext uri="{FF2B5EF4-FFF2-40B4-BE49-F238E27FC236}">
                  <a16:creationId xmlns:a16="http://schemas.microsoft.com/office/drawing/2014/main" id="{DB394669-0CFB-3342-BB52-431767A1CB23}"/>
                </a:ext>
              </a:extLst>
            </p:cNvPr>
            <p:cNvSpPr>
              <a:spLocks noChangeArrowheads="1"/>
            </p:cNvSpPr>
            <p:nvPr/>
          </p:nvSpPr>
          <p:spPr bwMode="auto">
            <a:xfrm>
              <a:off x="3422" y="3143"/>
              <a:ext cx="1326" cy="21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600" b="1">
                  <a:solidFill>
                    <a:schemeClr val="hlink"/>
                  </a:solidFill>
                  <a:latin typeface="Helvetica BlackOblique" charset="0"/>
                  <a:ea typeface="굴림" charset="0"/>
                  <a:cs typeface="굴림" charset="0"/>
                </a:rPr>
                <a:t>             계시록</a:t>
              </a:r>
              <a:endParaRPr lang="ko-KR" altLang="en-US" sz="1600" b="1">
                <a:solidFill>
                  <a:srgbClr val="FFFF00"/>
                </a:solidFill>
                <a:latin typeface="Helvetica BlackOblique" charset="0"/>
                <a:ea typeface="굴림" charset="0"/>
                <a:cs typeface="굴림" charset="0"/>
              </a:endParaRPr>
            </a:p>
          </p:txBody>
        </p:sp>
        <p:sp>
          <p:nvSpPr>
            <p:cNvPr id="306200" name="Rectangle 24">
              <a:extLst>
                <a:ext uri="{FF2B5EF4-FFF2-40B4-BE49-F238E27FC236}">
                  <a16:creationId xmlns:a16="http://schemas.microsoft.com/office/drawing/2014/main" id="{0B5FDFF3-579E-3641-82FD-E4F1ED384422}"/>
                </a:ext>
              </a:extLst>
            </p:cNvPr>
            <p:cNvSpPr>
              <a:spLocks noChangeArrowheads="1"/>
            </p:cNvSpPr>
            <p:nvPr/>
          </p:nvSpPr>
          <p:spPr bwMode="auto">
            <a:xfrm rot="3267768">
              <a:off x="1818" y="2522"/>
              <a:ext cx="1118"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시가서</a:t>
              </a:r>
              <a:endParaRPr lang="ko-KR" altLang="en-US" sz="1800" b="1">
                <a:solidFill>
                  <a:srgbClr val="FFFF00"/>
                </a:solidFill>
                <a:latin typeface="Helvetica BlackOblique" charset="0"/>
                <a:ea typeface="굴림" charset="0"/>
                <a:cs typeface="굴림" charset="0"/>
              </a:endParaRPr>
            </a:p>
          </p:txBody>
        </p:sp>
        <p:sp>
          <p:nvSpPr>
            <p:cNvPr id="306201" name="Rectangle 25">
              <a:extLst>
                <a:ext uri="{FF2B5EF4-FFF2-40B4-BE49-F238E27FC236}">
                  <a16:creationId xmlns:a16="http://schemas.microsoft.com/office/drawing/2014/main" id="{D9FE5547-7C24-2543-9EEB-F87B093A7E15}"/>
                </a:ext>
              </a:extLst>
            </p:cNvPr>
            <p:cNvSpPr>
              <a:spLocks noChangeArrowheads="1"/>
            </p:cNvSpPr>
            <p:nvPr/>
          </p:nvSpPr>
          <p:spPr bwMode="auto">
            <a:xfrm rot="20643327">
              <a:off x="3426" y="2833"/>
              <a:ext cx="902"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chemeClr val="hlink"/>
                  </a:solidFill>
                  <a:latin typeface="Helvetica BlackOblique" charset="0"/>
                  <a:ea typeface="굴림" charset="0"/>
                  <a:cs typeface="굴림" charset="0"/>
                </a:rPr>
                <a:t>        서신서</a:t>
              </a:r>
              <a:endParaRPr lang="ko-KR" altLang="en-US" sz="1800" b="1">
                <a:solidFill>
                  <a:srgbClr val="FFFF00"/>
                </a:solidFill>
                <a:latin typeface="Helvetica BlackOblique" charset="0"/>
                <a:ea typeface="굴림" charset="0"/>
                <a:cs typeface="굴림" charset="0"/>
              </a:endParaRPr>
            </a:p>
          </p:txBody>
        </p:sp>
        <p:sp>
          <p:nvSpPr>
            <p:cNvPr id="306202" name="Rectangle 26">
              <a:extLst>
                <a:ext uri="{FF2B5EF4-FFF2-40B4-BE49-F238E27FC236}">
                  <a16:creationId xmlns:a16="http://schemas.microsoft.com/office/drawing/2014/main" id="{881DBC16-7768-804C-AFBA-36655479BD76}"/>
                </a:ext>
              </a:extLst>
            </p:cNvPr>
            <p:cNvSpPr>
              <a:spLocks noChangeArrowheads="1"/>
            </p:cNvSpPr>
            <p:nvPr/>
          </p:nvSpPr>
          <p:spPr bwMode="auto">
            <a:xfrm rot="19276533">
              <a:off x="3330" y="2403"/>
              <a:ext cx="816" cy="229"/>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chemeClr val="hlink"/>
                  </a:solidFill>
                  <a:latin typeface="Helvetica BlackOblique" charset="0"/>
                  <a:ea typeface="굴림" charset="0"/>
                  <a:cs typeface="굴림" charset="0"/>
                </a:rPr>
                <a:t>  사도행전</a:t>
              </a:r>
              <a:endParaRPr lang="ko-KR" altLang="en-US" sz="1800" b="1">
                <a:solidFill>
                  <a:srgbClr val="FFFF00"/>
                </a:solidFill>
                <a:latin typeface="Helvetica BlackOblique" charset="0"/>
                <a:ea typeface="굴림" charset="0"/>
                <a:cs typeface="굴림" charset="0"/>
              </a:endParaRPr>
            </a:p>
          </p:txBody>
        </p:sp>
        <p:sp>
          <p:nvSpPr>
            <p:cNvPr id="306203" name="Rectangle 27">
              <a:extLst>
                <a:ext uri="{FF2B5EF4-FFF2-40B4-BE49-F238E27FC236}">
                  <a16:creationId xmlns:a16="http://schemas.microsoft.com/office/drawing/2014/main" id="{6576E324-6C53-BF47-B2F6-2799B8808A76}"/>
                </a:ext>
              </a:extLst>
            </p:cNvPr>
            <p:cNvSpPr>
              <a:spLocks noChangeArrowheads="1"/>
            </p:cNvSpPr>
            <p:nvPr/>
          </p:nvSpPr>
          <p:spPr bwMode="auto">
            <a:xfrm rot="1755647">
              <a:off x="1460" y="2753"/>
              <a:ext cx="1190" cy="229"/>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역사서</a:t>
              </a:r>
              <a:endParaRPr lang="ko-KR" altLang="en-US" sz="1800" b="1">
                <a:solidFill>
                  <a:srgbClr val="FFFF00"/>
                </a:solidFill>
                <a:latin typeface="Helvetica BlackOblique" charset="0"/>
                <a:ea typeface="굴림" charset="0"/>
                <a:cs typeface="굴림" charset="0"/>
              </a:endParaRPr>
            </a:p>
          </p:txBody>
        </p:sp>
        <p:sp>
          <p:nvSpPr>
            <p:cNvPr id="306204" name="Rectangle 28">
              <a:extLst>
                <a:ext uri="{FF2B5EF4-FFF2-40B4-BE49-F238E27FC236}">
                  <a16:creationId xmlns:a16="http://schemas.microsoft.com/office/drawing/2014/main" id="{77E58184-EBA8-A346-946C-A34D8E24B173}"/>
                </a:ext>
              </a:extLst>
            </p:cNvPr>
            <p:cNvSpPr>
              <a:spLocks noChangeArrowheads="1"/>
            </p:cNvSpPr>
            <p:nvPr/>
          </p:nvSpPr>
          <p:spPr bwMode="auto">
            <a:xfrm rot="240000">
              <a:off x="1369" y="3047"/>
              <a:ext cx="729"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율법서</a:t>
              </a:r>
              <a:endParaRPr lang="ko-KR" altLang="en-US" sz="1800" b="1">
                <a:solidFill>
                  <a:srgbClr val="FFFF00"/>
                </a:solidFill>
                <a:latin typeface="Helvetica BlackOblique" charset="0"/>
                <a:ea typeface="굴림" charset="0"/>
                <a:cs typeface="굴림" charset="0"/>
              </a:endParaRPr>
            </a:p>
          </p:txBody>
        </p:sp>
        <p:sp>
          <p:nvSpPr>
            <p:cNvPr id="306205" name="Rectangle 29">
              <a:extLst>
                <a:ext uri="{FF2B5EF4-FFF2-40B4-BE49-F238E27FC236}">
                  <a16:creationId xmlns:a16="http://schemas.microsoft.com/office/drawing/2014/main" id="{ADAF96CC-E9AA-F843-B73B-6593598498A5}"/>
                </a:ext>
              </a:extLst>
            </p:cNvPr>
            <p:cNvSpPr>
              <a:spLocks noChangeArrowheads="1"/>
            </p:cNvSpPr>
            <p:nvPr/>
          </p:nvSpPr>
          <p:spPr bwMode="auto">
            <a:xfrm rot="18254599">
              <a:off x="2907" y="2044"/>
              <a:ext cx="1222"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chemeClr val="hlink"/>
                  </a:solidFill>
                  <a:latin typeface="Helvetica BlackOblique" charset="0"/>
                  <a:ea typeface="굴림" charset="0"/>
                  <a:cs typeface="굴림" charset="0"/>
                </a:rPr>
                <a:t>      복음서</a:t>
              </a:r>
              <a:endParaRPr lang="ko-KR" altLang="en-US" sz="1800" b="1">
                <a:solidFill>
                  <a:srgbClr val="FFFF00"/>
                </a:solidFill>
                <a:latin typeface="Helvetica BlackOblique" charset="0"/>
                <a:ea typeface="굴림" charset="0"/>
                <a:cs typeface="굴림" charset="0"/>
              </a:endParaRPr>
            </a:p>
          </p:txBody>
        </p:sp>
      </p:grpSp>
      <p:sp>
        <p:nvSpPr>
          <p:cNvPr id="306206" name="Line 30">
            <a:extLst>
              <a:ext uri="{FF2B5EF4-FFF2-40B4-BE49-F238E27FC236}">
                <a16:creationId xmlns:a16="http://schemas.microsoft.com/office/drawing/2014/main" id="{871D17EB-1E6F-9E40-8227-CBC8CD1F7386}"/>
              </a:ext>
            </a:extLst>
          </p:cNvPr>
          <p:cNvSpPr>
            <a:spLocks noChangeShapeType="1"/>
          </p:cNvSpPr>
          <p:nvPr/>
        </p:nvSpPr>
        <p:spPr bwMode="auto">
          <a:xfrm>
            <a:off x="7593013" y="4424363"/>
            <a:ext cx="969962"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06208" name="Rectangle 32">
            <a:extLst>
              <a:ext uri="{FF2B5EF4-FFF2-40B4-BE49-F238E27FC236}">
                <a16:creationId xmlns:a16="http://schemas.microsoft.com/office/drawing/2014/main" id="{8E62865A-816B-DD4E-BBCC-8B75366F770B}"/>
              </a:ext>
            </a:extLst>
          </p:cNvPr>
          <p:cNvSpPr>
            <a:spLocks noChangeArrowheads="1"/>
          </p:cNvSpPr>
          <p:nvPr/>
        </p:nvSpPr>
        <p:spPr bwMode="auto">
          <a:xfrm>
            <a:off x="4322763" y="5540375"/>
            <a:ext cx="2333625" cy="698500"/>
          </a:xfrm>
          <a:prstGeom prst="rect">
            <a:avLst/>
          </a:prstGeom>
          <a:noFill/>
          <a:ln>
            <a:noFill/>
          </a:ln>
          <a:effectLst>
            <a:outerShdw blurRad="63500" dist="63500" dir="3187806"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defRPr/>
            </a:pPr>
            <a:r>
              <a:rPr lang="en-US" altLang="ko-KR" sz="2000" b="1">
                <a:solidFill>
                  <a:srgbClr val="2F6AFD"/>
                </a:solidFill>
                <a:latin typeface="Lucida Handwriting" charset="0"/>
                <a:ea typeface="굴림" charset="0"/>
                <a:cs typeface="굴림" charset="0"/>
              </a:rPr>
              <a:t>2</a:t>
            </a:r>
            <a:r>
              <a:rPr lang="ko-KR" altLang="en-US" sz="2000" b="1">
                <a:solidFill>
                  <a:srgbClr val="2F6AFD"/>
                </a:solidFill>
                <a:latin typeface="Lucida Handwriting" charset="0"/>
                <a:ea typeface="굴림" charset="0"/>
                <a:cs typeface="굴림" charset="0"/>
              </a:rPr>
              <a:t>대의  망원경</a:t>
            </a:r>
            <a:endParaRPr lang="ko-KR" altLang="en-US" sz="2000" b="1" u="sng">
              <a:solidFill>
                <a:srgbClr val="2F6AFD"/>
              </a:solidFill>
              <a:latin typeface="Lucida Handwriting" charset="0"/>
              <a:ea typeface="굴림" charset="0"/>
              <a:cs typeface="굴림" charset="0"/>
            </a:endParaRPr>
          </a:p>
          <a:p>
            <a:pPr algn="l">
              <a:defRPr/>
            </a:pPr>
            <a:r>
              <a:rPr lang="en-US" altLang="ko-KR" sz="2000" b="1">
                <a:solidFill>
                  <a:srgbClr val="2F6AFD"/>
                </a:solidFill>
                <a:latin typeface="Lucida Handwriting" charset="0"/>
                <a:ea typeface="굴림" charset="0"/>
                <a:cs typeface="굴림" charset="0"/>
              </a:rPr>
              <a:t>1</a:t>
            </a:r>
            <a:r>
              <a:rPr lang="ko-KR" altLang="en-US" sz="2000" b="1">
                <a:solidFill>
                  <a:srgbClr val="2F6AFD"/>
                </a:solidFill>
                <a:latin typeface="Lucida Handwriting" charset="0"/>
                <a:ea typeface="굴림" charset="0"/>
                <a:cs typeface="굴림" charset="0"/>
              </a:rPr>
              <a:t>대의  현미경</a:t>
            </a:r>
            <a:endParaRPr lang="ko-KR" altLang="en-US" sz="2000" b="1" u="sng">
              <a:solidFill>
                <a:srgbClr val="2F6AFD"/>
              </a:solidFill>
              <a:latin typeface="Lucida Handwriting" charset="0"/>
              <a:ea typeface="굴림" charset="0"/>
              <a:cs typeface="굴림" charset="0"/>
            </a:endParaRPr>
          </a:p>
        </p:txBody>
      </p:sp>
      <p:sp>
        <p:nvSpPr>
          <p:cNvPr id="306209" name="Rectangle 33">
            <a:extLst>
              <a:ext uri="{FF2B5EF4-FFF2-40B4-BE49-F238E27FC236}">
                <a16:creationId xmlns:a16="http://schemas.microsoft.com/office/drawing/2014/main" id="{352C11E9-BC18-B341-AA17-E5AFABD323A9}"/>
              </a:ext>
            </a:extLst>
          </p:cNvPr>
          <p:cNvSpPr>
            <a:spLocks noChangeArrowheads="1"/>
          </p:cNvSpPr>
          <p:nvPr/>
        </p:nvSpPr>
        <p:spPr bwMode="auto">
          <a:xfrm>
            <a:off x="1597025" y="5768975"/>
            <a:ext cx="2420938" cy="4540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400" b="1">
                <a:solidFill>
                  <a:srgbClr val="FEF800"/>
                </a:solidFill>
                <a:latin typeface="Lucida Handwriting" charset="0"/>
                <a:ea typeface="굴림" charset="0"/>
                <a:cs typeface="굴림" charset="0"/>
              </a:rPr>
              <a:t>현미경</a:t>
            </a:r>
          </a:p>
        </p:txBody>
      </p:sp>
      <p:sp>
        <p:nvSpPr>
          <p:cNvPr id="306210" name="Line 34">
            <a:extLst>
              <a:ext uri="{FF2B5EF4-FFF2-40B4-BE49-F238E27FC236}">
                <a16:creationId xmlns:a16="http://schemas.microsoft.com/office/drawing/2014/main" id="{A65AE357-4541-D543-90B4-4D63A9D5D952}"/>
              </a:ext>
            </a:extLst>
          </p:cNvPr>
          <p:cNvSpPr>
            <a:spLocks noChangeShapeType="1"/>
          </p:cNvSpPr>
          <p:nvPr/>
        </p:nvSpPr>
        <p:spPr bwMode="auto">
          <a:xfrm>
            <a:off x="671513" y="3311525"/>
            <a:ext cx="969962"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06211" name="Rectangle 35">
            <a:extLst>
              <a:ext uri="{FF2B5EF4-FFF2-40B4-BE49-F238E27FC236}">
                <a16:creationId xmlns:a16="http://schemas.microsoft.com/office/drawing/2014/main" id="{42512F1F-1683-7941-9A46-A20AB0A605C5}"/>
              </a:ext>
            </a:extLst>
          </p:cNvPr>
          <p:cNvSpPr>
            <a:spLocks noChangeArrowheads="1"/>
          </p:cNvSpPr>
          <p:nvPr/>
        </p:nvSpPr>
        <p:spPr bwMode="auto">
          <a:xfrm>
            <a:off x="3421063" y="169863"/>
            <a:ext cx="1633537" cy="393700"/>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000" b="1">
                <a:solidFill>
                  <a:srgbClr val="FFFF00"/>
                </a:solidFill>
                <a:latin typeface="Lucida Handwriting" charset="0"/>
                <a:ea typeface="굴림" charset="0"/>
                <a:cs typeface="굴림" charset="0"/>
              </a:rPr>
              <a:t>1600 </a:t>
            </a:r>
            <a:r>
              <a:rPr lang="ko-KR" altLang="en-US" sz="2000" b="1">
                <a:solidFill>
                  <a:srgbClr val="FFFF00"/>
                </a:solidFill>
                <a:latin typeface="Lucida Handwriting" charset="0"/>
                <a:ea typeface="굴림" charset="0"/>
                <a:cs typeface="굴림" charset="0"/>
              </a:rPr>
              <a:t>년 동안</a:t>
            </a:r>
          </a:p>
        </p:txBody>
      </p:sp>
      <p:sp>
        <p:nvSpPr>
          <p:cNvPr id="306212" name="Rectangle 36">
            <a:extLst>
              <a:ext uri="{FF2B5EF4-FFF2-40B4-BE49-F238E27FC236}">
                <a16:creationId xmlns:a16="http://schemas.microsoft.com/office/drawing/2014/main" id="{4402C94F-C07C-DB45-947F-13BB231961FE}"/>
              </a:ext>
            </a:extLst>
          </p:cNvPr>
          <p:cNvSpPr>
            <a:spLocks noChangeArrowheads="1"/>
          </p:cNvSpPr>
          <p:nvPr/>
        </p:nvSpPr>
        <p:spPr bwMode="auto">
          <a:xfrm>
            <a:off x="3414713" y="531813"/>
            <a:ext cx="1633537" cy="393700"/>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en-US" altLang="ko-KR" sz="2000" b="1">
                <a:solidFill>
                  <a:srgbClr val="FFFF00"/>
                </a:solidFill>
                <a:latin typeface="Lucida Handwriting" charset="0"/>
                <a:ea typeface="굴림" charset="0"/>
                <a:cs typeface="굴림" charset="0"/>
              </a:rPr>
              <a:t>40 </a:t>
            </a:r>
            <a:r>
              <a:rPr lang="ko-KR" altLang="en-US" sz="2000" b="1">
                <a:solidFill>
                  <a:srgbClr val="FFFF00"/>
                </a:solidFill>
                <a:latin typeface="Lucida Handwriting" charset="0"/>
                <a:ea typeface="굴림" charset="0"/>
                <a:cs typeface="굴림" charset="0"/>
              </a:rPr>
              <a:t>저자들</a:t>
            </a:r>
          </a:p>
        </p:txBody>
      </p:sp>
      <p:sp>
        <p:nvSpPr>
          <p:cNvPr id="306213" name="Rectangle 37">
            <a:extLst>
              <a:ext uri="{FF2B5EF4-FFF2-40B4-BE49-F238E27FC236}">
                <a16:creationId xmlns:a16="http://schemas.microsoft.com/office/drawing/2014/main" id="{CFF7F316-45B8-EB44-BF06-174EE72A8908}"/>
              </a:ext>
            </a:extLst>
          </p:cNvPr>
          <p:cNvSpPr>
            <a:spLocks noChangeArrowheads="1"/>
          </p:cNvSpPr>
          <p:nvPr/>
        </p:nvSpPr>
        <p:spPr bwMode="auto">
          <a:xfrm>
            <a:off x="3605213" y="968375"/>
            <a:ext cx="1751012" cy="33337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600" b="1">
                <a:solidFill>
                  <a:srgbClr val="FFFF00"/>
                </a:solidFill>
                <a:latin typeface="Times" charset="0"/>
                <a:ea typeface="굴림" charset="0"/>
                <a:cs typeface="굴림" charset="0"/>
              </a:rPr>
              <a:t>한 가지 주제</a:t>
            </a:r>
            <a:r>
              <a:rPr lang="en-US" altLang="ko-KR" sz="1600" b="1">
                <a:solidFill>
                  <a:srgbClr val="FFFF00"/>
                </a:solidFill>
                <a:latin typeface="Times" charset="0"/>
                <a:ea typeface="굴림" charset="0"/>
                <a:cs typeface="굴림" charset="0"/>
              </a:rPr>
              <a:t>:</a:t>
            </a:r>
          </a:p>
        </p:txBody>
      </p:sp>
      <p:sp>
        <p:nvSpPr>
          <p:cNvPr id="306214" name="Rectangle 38">
            <a:extLst>
              <a:ext uri="{FF2B5EF4-FFF2-40B4-BE49-F238E27FC236}">
                <a16:creationId xmlns:a16="http://schemas.microsoft.com/office/drawing/2014/main" id="{7D467BDF-D9B4-074F-8EEF-F39080697DD6}"/>
              </a:ext>
            </a:extLst>
          </p:cNvPr>
          <p:cNvSpPr>
            <a:spLocks noChangeArrowheads="1"/>
          </p:cNvSpPr>
          <p:nvPr/>
        </p:nvSpPr>
        <p:spPr bwMode="auto">
          <a:xfrm>
            <a:off x="2743200" y="1179513"/>
            <a:ext cx="3181350" cy="393700"/>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000" b="1">
                <a:solidFill>
                  <a:srgbClr val="FFFF00"/>
                </a:solidFill>
                <a:latin typeface="Lucida Handwriting" charset="0"/>
                <a:ea typeface="굴림" charset="0"/>
                <a:cs typeface="굴림" charset="0"/>
              </a:rPr>
              <a:t>하나님의 영광</a:t>
            </a:r>
            <a:endParaRPr lang="en-US" altLang="ko-KR" sz="2000" b="1">
              <a:solidFill>
                <a:srgbClr val="FFFF00"/>
              </a:solidFill>
              <a:latin typeface="Lucida Handwriting" charset="0"/>
              <a:ea typeface="굴림" charset="0"/>
              <a:cs typeface="굴림" charset="0"/>
            </a:endParaRPr>
          </a:p>
        </p:txBody>
      </p:sp>
      <p:sp>
        <p:nvSpPr>
          <p:cNvPr id="306217" name="Rectangle 41">
            <a:extLst>
              <a:ext uri="{FF2B5EF4-FFF2-40B4-BE49-F238E27FC236}">
                <a16:creationId xmlns:a16="http://schemas.microsoft.com/office/drawing/2014/main" id="{71FF4B42-08C2-3B49-ADF7-3EF2CD512EF3}"/>
              </a:ext>
            </a:extLst>
          </p:cNvPr>
          <p:cNvSpPr>
            <a:spLocks noChangeArrowheads="1"/>
          </p:cNvSpPr>
          <p:nvPr/>
        </p:nvSpPr>
        <p:spPr bwMode="auto">
          <a:xfrm>
            <a:off x="6311900" y="2017713"/>
            <a:ext cx="2514600"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ko-KR" altLang="en-US" sz="2400" b="1">
                <a:solidFill>
                  <a:srgbClr val="FFFF00"/>
                </a:solidFill>
                <a:latin typeface="Lucida Handwriting" panose="03010101010101010101" pitchFamily="66" charset="77"/>
                <a:ea typeface="굴림" panose="020B0600000101010101" pitchFamily="34" charset="-127"/>
              </a:rPr>
              <a:t>  “</a:t>
            </a:r>
            <a:r>
              <a:rPr lang="en-US" altLang="ko-KR" sz="2400" b="1">
                <a:solidFill>
                  <a:srgbClr val="FFFF00"/>
                </a:solidFill>
                <a:latin typeface="Lucida Handwriting" panose="03010101010101010101" pitchFamily="66" charset="77"/>
                <a:ea typeface="굴림" panose="020B0600000101010101" pitchFamily="34" charset="-127"/>
              </a:rPr>
              <a:t>27” </a:t>
            </a:r>
            <a:r>
              <a:rPr lang="ko-KR" altLang="en-US" sz="2400" b="1">
                <a:solidFill>
                  <a:srgbClr val="FFFF00"/>
                </a:solidFill>
                <a:latin typeface="Lucida Handwriting" panose="03010101010101010101" pitchFamily="66" charset="77"/>
                <a:ea typeface="굴림" panose="020B0600000101010101" pitchFamily="34" charset="-127"/>
              </a:rPr>
              <a:t>권</a:t>
            </a:r>
          </a:p>
        </p:txBody>
      </p:sp>
      <p:sp>
        <p:nvSpPr>
          <p:cNvPr id="306218" name="Rectangle 42">
            <a:extLst>
              <a:ext uri="{FF2B5EF4-FFF2-40B4-BE49-F238E27FC236}">
                <a16:creationId xmlns:a16="http://schemas.microsoft.com/office/drawing/2014/main" id="{0DFA2294-F0BA-7643-82E2-CBC0CCF49386}"/>
              </a:ext>
            </a:extLst>
          </p:cNvPr>
          <p:cNvSpPr>
            <a:spLocks noChangeArrowheads="1"/>
          </p:cNvSpPr>
          <p:nvPr/>
        </p:nvSpPr>
        <p:spPr bwMode="auto">
          <a:xfrm>
            <a:off x="312738" y="2030413"/>
            <a:ext cx="1208087"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l"/>
            <a:r>
              <a:rPr lang="ko-KR" altLang="en-US" sz="2400" b="1">
                <a:solidFill>
                  <a:srgbClr val="FFFF00"/>
                </a:solidFill>
                <a:latin typeface="Lucida Handwriting" panose="03010101010101010101" pitchFamily="66" charset="77"/>
                <a:ea typeface="굴림" panose="020B0600000101010101" pitchFamily="34" charset="-127"/>
              </a:rPr>
              <a:t>“</a:t>
            </a:r>
            <a:r>
              <a:rPr lang="en-US" altLang="ko-KR" sz="2400" b="1">
                <a:solidFill>
                  <a:srgbClr val="FFFF00"/>
                </a:solidFill>
                <a:latin typeface="Lucida Handwriting" panose="03010101010101010101" pitchFamily="66" charset="77"/>
                <a:ea typeface="굴림" panose="020B0600000101010101" pitchFamily="34" charset="-127"/>
              </a:rPr>
              <a:t>39” </a:t>
            </a:r>
            <a:r>
              <a:rPr lang="ko-KR" altLang="en-US" sz="2400" b="1">
                <a:solidFill>
                  <a:srgbClr val="FFFF00"/>
                </a:solidFill>
                <a:latin typeface="Lucida Handwriting" panose="03010101010101010101" pitchFamily="66" charset="77"/>
                <a:ea typeface="굴림" panose="020B0600000101010101" pitchFamily="34" charset="-127"/>
              </a:rPr>
              <a:t>권</a:t>
            </a:r>
          </a:p>
        </p:txBody>
      </p:sp>
      <p:sp>
        <p:nvSpPr>
          <p:cNvPr id="306219" name="Rectangle 43">
            <a:extLst>
              <a:ext uri="{FF2B5EF4-FFF2-40B4-BE49-F238E27FC236}">
                <a16:creationId xmlns:a16="http://schemas.microsoft.com/office/drawing/2014/main" id="{C52E2E33-3C73-8E45-B25E-8E695897ED1F}"/>
              </a:ext>
            </a:extLst>
          </p:cNvPr>
          <p:cNvSpPr>
            <a:spLocks noChangeArrowheads="1"/>
          </p:cNvSpPr>
          <p:nvPr/>
        </p:nvSpPr>
        <p:spPr bwMode="auto">
          <a:xfrm>
            <a:off x="396875" y="2716213"/>
            <a:ext cx="1374775"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ko-KR" altLang="en-US" sz="2400" b="1">
                <a:solidFill>
                  <a:srgbClr val="FFFF00"/>
                </a:solidFill>
                <a:latin typeface="Lucida Handwriting" charset="0"/>
                <a:ea typeface="굴림" charset="0"/>
                <a:cs typeface="굴림" charset="0"/>
              </a:rPr>
              <a:t>히브리어</a:t>
            </a:r>
          </a:p>
        </p:txBody>
      </p:sp>
      <p:sp>
        <p:nvSpPr>
          <p:cNvPr id="306220" name="Rectangle 44">
            <a:extLst>
              <a:ext uri="{FF2B5EF4-FFF2-40B4-BE49-F238E27FC236}">
                <a16:creationId xmlns:a16="http://schemas.microsoft.com/office/drawing/2014/main" id="{65A0B029-D880-434B-BD65-B4AC6335E699}"/>
              </a:ext>
            </a:extLst>
          </p:cNvPr>
          <p:cNvSpPr>
            <a:spLocks noChangeArrowheads="1"/>
          </p:cNvSpPr>
          <p:nvPr/>
        </p:nvSpPr>
        <p:spPr bwMode="auto">
          <a:xfrm>
            <a:off x="7392988" y="2716213"/>
            <a:ext cx="1076325"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ko-KR" altLang="en-US" sz="2400" b="1">
                <a:solidFill>
                  <a:srgbClr val="FFFF00"/>
                </a:solidFill>
                <a:latin typeface="Lucida Handwriting" charset="0"/>
                <a:ea typeface="굴림" charset="0"/>
                <a:cs typeface="굴림" charset="0"/>
              </a:rPr>
              <a:t>헬라어</a:t>
            </a:r>
          </a:p>
        </p:txBody>
      </p:sp>
      <p:sp>
        <p:nvSpPr>
          <p:cNvPr id="306221" name="Rectangle 45">
            <a:extLst>
              <a:ext uri="{FF2B5EF4-FFF2-40B4-BE49-F238E27FC236}">
                <a16:creationId xmlns:a16="http://schemas.microsoft.com/office/drawing/2014/main" id="{9EB17B62-3568-EC48-BC0E-D3E1DA070159}"/>
              </a:ext>
            </a:extLst>
          </p:cNvPr>
          <p:cNvSpPr>
            <a:spLocks noChangeArrowheads="1"/>
          </p:cNvSpPr>
          <p:nvPr/>
        </p:nvSpPr>
        <p:spPr bwMode="auto">
          <a:xfrm>
            <a:off x="7302500" y="3384550"/>
            <a:ext cx="946150"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ko-KR" altLang="en-US" sz="2400" b="1">
                <a:solidFill>
                  <a:srgbClr val="FFFF00"/>
                </a:solidFill>
                <a:latin typeface="Lucida Handwriting" charset="0"/>
                <a:ea typeface="굴림" charset="0"/>
                <a:cs typeface="굴림" charset="0"/>
              </a:rPr>
              <a:t>은혜</a:t>
            </a:r>
            <a:r>
              <a:rPr lang="en-US" altLang="ko-KR" sz="2400" b="1">
                <a:solidFill>
                  <a:srgbClr val="FFFF00"/>
                </a:solidFill>
                <a:latin typeface="Lucida Handwriting" charset="0"/>
                <a:ea typeface="굴림" charset="0"/>
                <a:cs typeface="굴림" charset="0"/>
              </a:rPr>
              <a:t>/ </a:t>
            </a:r>
            <a:endParaRPr lang="en-US" altLang="ko-KR" sz="1800" b="1">
              <a:solidFill>
                <a:srgbClr val="FFFF00"/>
              </a:solidFill>
              <a:latin typeface="Lucida Handwriting" charset="0"/>
              <a:ea typeface="굴림" charset="0"/>
              <a:cs typeface="굴림" charset="0"/>
            </a:endParaRPr>
          </a:p>
        </p:txBody>
      </p:sp>
      <p:sp>
        <p:nvSpPr>
          <p:cNvPr id="306222" name="Rectangle 46">
            <a:extLst>
              <a:ext uri="{FF2B5EF4-FFF2-40B4-BE49-F238E27FC236}">
                <a16:creationId xmlns:a16="http://schemas.microsoft.com/office/drawing/2014/main" id="{6748E768-2A0C-A044-B4AB-3D29A37A0007}"/>
              </a:ext>
            </a:extLst>
          </p:cNvPr>
          <p:cNvSpPr>
            <a:spLocks noChangeArrowheads="1"/>
          </p:cNvSpPr>
          <p:nvPr/>
        </p:nvSpPr>
        <p:spPr bwMode="auto">
          <a:xfrm>
            <a:off x="509588" y="3386138"/>
            <a:ext cx="1136650"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tabLst>
                <a:tab pos="460375" algn="l"/>
              </a:tabLst>
              <a:defRPr/>
            </a:pPr>
            <a:r>
              <a:rPr lang="ko-KR" altLang="en-US" sz="2400" b="1">
                <a:solidFill>
                  <a:srgbClr val="FFFF00"/>
                </a:solidFill>
                <a:latin typeface="Lucida Handwriting" charset="0"/>
                <a:ea typeface="굴림" charset="0"/>
                <a:cs typeface="굴림" charset="0"/>
              </a:rPr>
              <a:t>율법</a:t>
            </a:r>
            <a:r>
              <a:rPr lang="en-US" altLang="ko-KR" sz="2400" b="1">
                <a:solidFill>
                  <a:srgbClr val="FFFF00"/>
                </a:solidFill>
                <a:latin typeface="Lucida Handwriting" charset="0"/>
                <a:ea typeface="굴림" charset="0"/>
                <a:cs typeface="굴림" charset="0"/>
              </a:rPr>
              <a:t>/</a:t>
            </a:r>
            <a:endParaRPr lang="en-US" altLang="ko-KR" sz="1800" b="1">
              <a:solidFill>
                <a:srgbClr val="FFFF00"/>
              </a:solidFill>
              <a:latin typeface="Lucida Handwriting" charset="0"/>
              <a:ea typeface="굴림" charset="0"/>
              <a:cs typeface="굴림" charset="0"/>
            </a:endParaRPr>
          </a:p>
        </p:txBody>
      </p:sp>
      <p:sp>
        <p:nvSpPr>
          <p:cNvPr id="306223" name="Rectangle 47">
            <a:extLst>
              <a:ext uri="{FF2B5EF4-FFF2-40B4-BE49-F238E27FC236}">
                <a16:creationId xmlns:a16="http://schemas.microsoft.com/office/drawing/2014/main" id="{B4E42283-8AD8-7A49-B394-0C94A3E7A597}"/>
              </a:ext>
            </a:extLst>
          </p:cNvPr>
          <p:cNvSpPr>
            <a:spLocks noChangeArrowheads="1"/>
          </p:cNvSpPr>
          <p:nvPr/>
        </p:nvSpPr>
        <p:spPr bwMode="auto">
          <a:xfrm>
            <a:off x="-57150" y="4491038"/>
            <a:ext cx="1976438" cy="4540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400" b="1">
                <a:solidFill>
                  <a:srgbClr val="FFFF00"/>
                </a:solidFill>
                <a:latin typeface="Lucida Handwriting" charset="0"/>
                <a:ea typeface="굴림" charset="0"/>
                <a:cs typeface="굴림" charset="0"/>
              </a:rPr>
              <a:t>망원경</a:t>
            </a:r>
          </a:p>
        </p:txBody>
      </p:sp>
      <p:sp>
        <p:nvSpPr>
          <p:cNvPr id="306224" name="Rectangle 48">
            <a:extLst>
              <a:ext uri="{FF2B5EF4-FFF2-40B4-BE49-F238E27FC236}">
                <a16:creationId xmlns:a16="http://schemas.microsoft.com/office/drawing/2014/main" id="{C9B8B1B8-97F3-BC49-9BB4-ADC7F83B9F56}"/>
              </a:ext>
            </a:extLst>
          </p:cNvPr>
          <p:cNvSpPr>
            <a:spLocks noChangeArrowheads="1"/>
          </p:cNvSpPr>
          <p:nvPr/>
        </p:nvSpPr>
        <p:spPr bwMode="auto">
          <a:xfrm>
            <a:off x="7091363" y="4510088"/>
            <a:ext cx="2152650" cy="4540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400" b="1">
                <a:solidFill>
                  <a:srgbClr val="FFFF00"/>
                </a:solidFill>
                <a:latin typeface="Lucida Handwriting" charset="0"/>
                <a:ea typeface="굴림" charset="0"/>
                <a:cs typeface="굴림" charset="0"/>
              </a:rPr>
              <a:t>망원경</a:t>
            </a:r>
          </a:p>
        </p:txBody>
      </p:sp>
      <p:sp>
        <p:nvSpPr>
          <p:cNvPr id="306225" name="Rectangle 49">
            <a:extLst>
              <a:ext uri="{FF2B5EF4-FFF2-40B4-BE49-F238E27FC236}">
                <a16:creationId xmlns:a16="http://schemas.microsoft.com/office/drawing/2014/main" id="{5197AD75-6BAD-EC49-9694-8E6C47B57120}"/>
              </a:ext>
            </a:extLst>
          </p:cNvPr>
          <p:cNvSpPr>
            <a:spLocks noChangeArrowheads="1"/>
          </p:cNvSpPr>
          <p:nvPr/>
        </p:nvSpPr>
        <p:spPr bwMode="auto">
          <a:xfrm>
            <a:off x="-85725" y="5184775"/>
            <a:ext cx="1831975" cy="4540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400" b="1">
                <a:solidFill>
                  <a:srgbClr val="FFFF00"/>
                </a:solidFill>
                <a:latin typeface="Lucida Handwriting" charset="0"/>
                <a:ea typeface="굴림" charset="0"/>
                <a:cs typeface="굴림" charset="0"/>
              </a:rPr>
              <a:t>영원 과거</a:t>
            </a:r>
            <a:endParaRPr lang="en-US" altLang="ko-KR" sz="2400" b="1">
              <a:solidFill>
                <a:srgbClr val="FFFF00"/>
              </a:solidFill>
              <a:latin typeface="Lucida Handwriting" charset="0"/>
              <a:ea typeface="굴림" charset="0"/>
              <a:cs typeface="굴림" charset="0"/>
            </a:endParaRPr>
          </a:p>
        </p:txBody>
      </p:sp>
      <p:sp>
        <p:nvSpPr>
          <p:cNvPr id="306226" name="Rectangle 50">
            <a:extLst>
              <a:ext uri="{FF2B5EF4-FFF2-40B4-BE49-F238E27FC236}">
                <a16:creationId xmlns:a16="http://schemas.microsoft.com/office/drawing/2014/main" id="{C082A40D-3AE3-024D-AD7F-06FAD4FD5F88}"/>
              </a:ext>
            </a:extLst>
          </p:cNvPr>
          <p:cNvSpPr>
            <a:spLocks noChangeArrowheads="1"/>
          </p:cNvSpPr>
          <p:nvPr/>
        </p:nvSpPr>
        <p:spPr bwMode="auto">
          <a:xfrm>
            <a:off x="7278688" y="5184775"/>
            <a:ext cx="1814512" cy="4540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400" b="1">
                <a:solidFill>
                  <a:srgbClr val="FFFF00"/>
                </a:solidFill>
                <a:latin typeface="Lucida Handwriting" charset="0"/>
                <a:ea typeface="굴림" charset="0"/>
                <a:cs typeface="굴림" charset="0"/>
              </a:rPr>
              <a:t>영원 미래</a:t>
            </a:r>
            <a:endParaRPr lang="en-US" altLang="ko-KR" sz="2400" b="1">
              <a:solidFill>
                <a:srgbClr val="FFFF00"/>
              </a:solidFill>
              <a:latin typeface="Lucida Handwriting" charset="0"/>
              <a:ea typeface="굴림" charset="0"/>
              <a:cs typeface="굴림" charset="0"/>
            </a:endParaRPr>
          </a:p>
        </p:txBody>
      </p:sp>
      <p:sp>
        <p:nvSpPr>
          <p:cNvPr id="306227" name="Text Box 51">
            <a:extLst>
              <a:ext uri="{FF2B5EF4-FFF2-40B4-BE49-F238E27FC236}">
                <a16:creationId xmlns:a16="http://schemas.microsoft.com/office/drawing/2014/main" id="{50650B4F-CC48-C14C-8329-A2B701A18EEB}"/>
              </a:ext>
            </a:extLst>
          </p:cNvPr>
          <p:cNvSpPr txBox="1">
            <a:spLocks noChangeArrowheads="1"/>
          </p:cNvSpPr>
          <p:nvPr/>
        </p:nvSpPr>
        <p:spPr bwMode="auto">
          <a:xfrm>
            <a:off x="247650" y="3730625"/>
            <a:ext cx="1951038" cy="457200"/>
          </a:xfrm>
          <a:prstGeom prst="rect">
            <a:avLst/>
          </a:prstGeom>
          <a:noFill/>
          <a:ln>
            <a:noFill/>
          </a:ln>
          <a:effectLst>
            <a:outerShdw blurRad="63500" dist="5388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spcBef>
                <a:spcPct val="50000"/>
              </a:spcBef>
              <a:defRPr/>
            </a:pPr>
            <a:r>
              <a:rPr lang="ko-KR" altLang="en-US" sz="2400" b="1">
                <a:solidFill>
                  <a:srgbClr val="FFFF00"/>
                </a:solidFill>
                <a:latin typeface="Lucida Handwriting" charset="0"/>
                <a:ea typeface="굴림" charset="0"/>
                <a:cs typeface="굴림" charset="0"/>
              </a:rPr>
              <a:t>    약속 </a:t>
            </a:r>
          </a:p>
        </p:txBody>
      </p:sp>
      <p:sp>
        <p:nvSpPr>
          <p:cNvPr id="306228" name="Text Box 52">
            <a:extLst>
              <a:ext uri="{FF2B5EF4-FFF2-40B4-BE49-F238E27FC236}">
                <a16:creationId xmlns:a16="http://schemas.microsoft.com/office/drawing/2014/main" id="{65F076C5-AB15-074E-8B43-F5114AB94035}"/>
              </a:ext>
            </a:extLst>
          </p:cNvPr>
          <p:cNvSpPr txBox="1">
            <a:spLocks noChangeArrowheads="1"/>
          </p:cNvSpPr>
          <p:nvPr/>
        </p:nvSpPr>
        <p:spPr bwMode="auto">
          <a:xfrm>
            <a:off x="6796088" y="3730625"/>
            <a:ext cx="2767012" cy="457200"/>
          </a:xfrm>
          <a:prstGeom prst="rect">
            <a:avLst/>
          </a:prstGeom>
          <a:noFill/>
          <a:ln>
            <a:noFill/>
          </a:ln>
          <a:effectLst>
            <a:outerShdw blurRad="63500" dist="7184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l">
              <a:defRPr/>
            </a:pPr>
            <a:r>
              <a:rPr lang="ko-KR" altLang="en-US" sz="2400" b="1">
                <a:solidFill>
                  <a:srgbClr val="FFFF00"/>
                </a:solidFill>
                <a:latin typeface="Lucida Handwriting" charset="0"/>
                <a:ea typeface="굴림" charset="0"/>
                <a:cs typeface="굴림" charset="0"/>
              </a:rPr>
              <a:t>           성취</a:t>
            </a:r>
            <a:endParaRPr lang="ko-KR" altLang="en-US">
              <a:latin typeface="Times" charset="0"/>
              <a:ea typeface="굴림" charset="0"/>
              <a:cs typeface="굴림" charset="0"/>
            </a:endParaRPr>
          </a:p>
        </p:txBody>
      </p:sp>
      <p:sp>
        <p:nvSpPr>
          <p:cNvPr id="306229" name="Line 53">
            <a:extLst>
              <a:ext uri="{FF2B5EF4-FFF2-40B4-BE49-F238E27FC236}">
                <a16:creationId xmlns:a16="http://schemas.microsoft.com/office/drawing/2014/main" id="{D29A733A-5DAF-3B4F-A79F-13A53DC94FCC}"/>
              </a:ext>
            </a:extLst>
          </p:cNvPr>
          <p:cNvSpPr>
            <a:spLocks noChangeShapeType="1"/>
          </p:cNvSpPr>
          <p:nvPr/>
        </p:nvSpPr>
        <p:spPr bwMode="auto">
          <a:xfrm>
            <a:off x="7135813" y="1884363"/>
            <a:ext cx="969962"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06230" name="Line 54">
            <a:extLst>
              <a:ext uri="{FF2B5EF4-FFF2-40B4-BE49-F238E27FC236}">
                <a16:creationId xmlns:a16="http://schemas.microsoft.com/office/drawing/2014/main" id="{782DD0E1-A32F-9446-A051-5633EC26282C}"/>
              </a:ext>
            </a:extLst>
          </p:cNvPr>
          <p:cNvSpPr>
            <a:spLocks noChangeShapeType="1"/>
          </p:cNvSpPr>
          <p:nvPr/>
        </p:nvSpPr>
        <p:spPr bwMode="auto">
          <a:xfrm>
            <a:off x="7345363" y="2651125"/>
            <a:ext cx="969962"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06231" name="Line 55">
            <a:extLst>
              <a:ext uri="{FF2B5EF4-FFF2-40B4-BE49-F238E27FC236}">
                <a16:creationId xmlns:a16="http://schemas.microsoft.com/office/drawing/2014/main" id="{17310B04-A38C-4242-9A09-3EB665F8857E}"/>
              </a:ext>
            </a:extLst>
          </p:cNvPr>
          <p:cNvSpPr>
            <a:spLocks noChangeShapeType="1"/>
          </p:cNvSpPr>
          <p:nvPr/>
        </p:nvSpPr>
        <p:spPr bwMode="auto">
          <a:xfrm>
            <a:off x="7440613" y="3316288"/>
            <a:ext cx="969962"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06232" name="Line 56">
            <a:extLst>
              <a:ext uri="{FF2B5EF4-FFF2-40B4-BE49-F238E27FC236}">
                <a16:creationId xmlns:a16="http://schemas.microsoft.com/office/drawing/2014/main" id="{DD60D5C2-A942-0145-9AB9-4899832959E6}"/>
              </a:ext>
            </a:extLst>
          </p:cNvPr>
          <p:cNvSpPr>
            <a:spLocks noChangeShapeType="1"/>
          </p:cNvSpPr>
          <p:nvPr/>
        </p:nvSpPr>
        <p:spPr bwMode="auto">
          <a:xfrm>
            <a:off x="866775" y="1893888"/>
            <a:ext cx="969963"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06233" name="Line 57">
            <a:extLst>
              <a:ext uri="{FF2B5EF4-FFF2-40B4-BE49-F238E27FC236}">
                <a16:creationId xmlns:a16="http://schemas.microsoft.com/office/drawing/2014/main" id="{4006568F-1F05-9B4C-B58D-E9E56453FC34}"/>
              </a:ext>
            </a:extLst>
          </p:cNvPr>
          <p:cNvSpPr>
            <a:spLocks noChangeShapeType="1"/>
          </p:cNvSpPr>
          <p:nvPr/>
        </p:nvSpPr>
        <p:spPr bwMode="auto">
          <a:xfrm>
            <a:off x="762000" y="2660650"/>
            <a:ext cx="969963"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306234" name="Line 58">
            <a:extLst>
              <a:ext uri="{FF2B5EF4-FFF2-40B4-BE49-F238E27FC236}">
                <a16:creationId xmlns:a16="http://schemas.microsoft.com/office/drawing/2014/main" id="{B24A3711-1F8E-1D41-834F-E21F083827E6}"/>
              </a:ext>
            </a:extLst>
          </p:cNvPr>
          <p:cNvSpPr>
            <a:spLocks noChangeShapeType="1"/>
          </p:cNvSpPr>
          <p:nvPr/>
        </p:nvSpPr>
        <p:spPr bwMode="auto">
          <a:xfrm>
            <a:off x="495300" y="4391025"/>
            <a:ext cx="969963"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grpSp>
        <p:nvGrpSpPr>
          <p:cNvPr id="38959" name="Group 59">
            <a:extLst>
              <a:ext uri="{FF2B5EF4-FFF2-40B4-BE49-F238E27FC236}">
                <a16:creationId xmlns:a16="http://schemas.microsoft.com/office/drawing/2014/main" id="{9CDC4B3D-3576-3B45-B825-B538C9C686CD}"/>
              </a:ext>
            </a:extLst>
          </p:cNvPr>
          <p:cNvGrpSpPr>
            <a:grpSpLocks/>
          </p:cNvGrpSpPr>
          <p:nvPr/>
        </p:nvGrpSpPr>
        <p:grpSpPr bwMode="auto">
          <a:xfrm>
            <a:off x="5467350" y="588963"/>
            <a:ext cx="703263" cy="958850"/>
            <a:chOff x="2464" y="201"/>
            <a:chExt cx="443" cy="604"/>
          </a:xfrm>
        </p:grpSpPr>
        <p:sp>
          <p:nvSpPr>
            <p:cNvPr id="306236" name="Rectangle 60">
              <a:extLst>
                <a:ext uri="{FF2B5EF4-FFF2-40B4-BE49-F238E27FC236}">
                  <a16:creationId xmlns:a16="http://schemas.microsoft.com/office/drawing/2014/main" id="{9F39EB7A-0157-0C43-9CA1-48EDD42CAE59}"/>
                </a:ext>
              </a:extLst>
            </p:cNvPr>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a:effectLst/>
            <a:extLst>
              <a:ext uri="{AF507438-7753-43e0-B8FC-AC1667EBCBE1}">
                <a14:hiddenEffects xmlns="" xmlns:a14="http://schemas.microsoft.com/office/drawing/2010/main">
                  <a:effectLst>
                    <a:outerShdw blurRad="63500" dist="29783" dir="1514402" algn="ctr" rotWithShape="0">
                      <a:schemeClr val="tx1">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06237" name="Rectangle 61">
              <a:extLst>
                <a:ext uri="{FF2B5EF4-FFF2-40B4-BE49-F238E27FC236}">
                  <a16:creationId xmlns:a16="http://schemas.microsoft.com/office/drawing/2014/main" id="{802999F5-C715-D644-A80B-A9815A869F53}"/>
                </a:ext>
              </a:extLst>
            </p:cNvPr>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a:effectLst/>
            <a:extLst>
              <a:ext uri="{AF507438-7753-43e0-B8FC-AC1667EBCBE1}">
                <a14:hiddenEffects xmlns="" xmlns:a14="http://schemas.microsoft.com/office/drawing/2010/main">
                  <a:effectLst>
                    <a:outerShdw blurRad="63500" dist="29783" dir="1514402" algn="ctr" rotWithShape="0">
                      <a:schemeClr val="tx1">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06238" name="Rectangle 62">
              <a:extLst>
                <a:ext uri="{FF2B5EF4-FFF2-40B4-BE49-F238E27FC236}">
                  <a16:creationId xmlns:a16="http://schemas.microsoft.com/office/drawing/2014/main" id="{02BE26F5-9013-134A-B291-533C3CFE2E84}"/>
                </a:ext>
              </a:extLst>
            </p:cNvPr>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a:effectLst/>
            <a:extLst>
              <a:ext uri="{AF507438-7753-43e0-B8FC-AC1667EBCBE1}">
                <a14:hiddenEffects xmlns="" xmlns:a14="http://schemas.microsoft.com/office/drawing/2010/main">
                  <a:effectLst>
                    <a:outerShdw blurRad="63500" dist="29783" dir="1514402"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sp>
        <p:nvSpPr>
          <p:cNvPr id="306239" name="Text Box 63">
            <a:extLst>
              <a:ext uri="{FF2B5EF4-FFF2-40B4-BE49-F238E27FC236}">
                <a16:creationId xmlns:a16="http://schemas.microsoft.com/office/drawing/2014/main" id="{9F56FF4C-40DE-AE47-9963-AD32550E76FC}"/>
              </a:ext>
            </a:extLst>
          </p:cNvPr>
          <p:cNvSpPr txBox="1">
            <a:spLocks noChangeArrowheads="1"/>
          </p:cNvSpPr>
          <p:nvPr/>
        </p:nvSpPr>
        <p:spPr bwMode="auto">
          <a:xfrm>
            <a:off x="8720138" y="80963"/>
            <a:ext cx="260350" cy="446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ko-KR" altLang="en-US" sz="2000">
                <a:solidFill>
                  <a:srgbClr val="FFA27C"/>
                </a:solidFill>
                <a:latin typeface="Comic Sans MS" charset="0"/>
                <a:ea typeface="굴림" charset="0"/>
                <a:cs typeface="굴림" charset="0"/>
              </a:rPr>
              <a:t> </a:t>
            </a:r>
          </a:p>
        </p:txBody>
      </p:sp>
      <p:sp>
        <p:nvSpPr>
          <p:cNvPr id="306240" name="Rectangle 64">
            <a:extLst>
              <a:ext uri="{FF2B5EF4-FFF2-40B4-BE49-F238E27FC236}">
                <a16:creationId xmlns:a16="http://schemas.microsoft.com/office/drawing/2014/main" id="{DAFB2F9C-2DB1-AD4F-AD05-7161DAE21A64}"/>
              </a:ext>
            </a:extLst>
          </p:cNvPr>
          <p:cNvSpPr>
            <a:spLocks noChangeArrowheads="1"/>
          </p:cNvSpPr>
          <p:nvPr/>
        </p:nvSpPr>
        <p:spPr bwMode="auto">
          <a:xfrm>
            <a:off x="8091488" y="6438900"/>
            <a:ext cx="339725"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altLang="ko-KR" sz="1000" b="1">
                <a:solidFill>
                  <a:schemeClr val="bg1"/>
                </a:solidFill>
                <a:effectLst>
                  <a:outerShdw blurRad="38100" dist="38100" dir="2700000" algn="tl">
                    <a:srgbClr val="000000"/>
                  </a:outerShdw>
                </a:effectLst>
                <a:latin typeface="Comic Sans MS" charset="0"/>
                <a:ea typeface="굴림" charset="0"/>
                <a:cs typeface="굴림" charset="0"/>
              </a:rPr>
              <a:t>35</a:t>
            </a:r>
            <a:endParaRPr lang="en-US" altLang="ko-KR" sz="1000" b="1">
              <a:effectLst>
                <a:outerShdw blurRad="38100" dist="38100" dir="2700000" algn="tl">
                  <a:srgbClr val="FFFFFF"/>
                </a:outerShdw>
              </a:effectLst>
              <a:latin typeface="Comic Sans MS" charset="0"/>
              <a:ea typeface="굴림" charset="0"/>
              <a:cs typeface="굴림" charset="0"/>
            </a:endParaRPr>
          </a:p>
        </p:txBody>
      </p:sp>
      <p:sp>
        <p:nvSpPr>
          <p:cNvPr id="306244" name="Oval 68">
            <a:extLst>
              <a:ext uri="{FF2B5EF4-FFF2-40B4-BE49-F238E27FC236}">
                <a16:creationId xmlns:a16="http://schemas.microsoft.com/office/drawing/2014/main" id="{1BB5D099-E058-1347-AAA5-338682AC9193}"/>
              </a:ext>
            </a:extLst>
          </p:cNvPr>
          <p:cNvSpPr>
            <a:spLocks noChangeArrowheads="1"/>
          </p:cNvSpPr>
          <p:nvPr/>
        </p:nvSpPr>
        <p:spPr bwMode="auto">
          <a:xfrm>
            <a:off x="1270000" y="5653088"/>
            <a:ext cx="3057525" cy="744537"/>
          </a:xfrm>
          <a:prstGeom prst="ellipse">
            <a:avLst/>
          </a:prstGeom>
          <a:noFill/>
          <a:ln w="76200">
            <a:solidFill>
              <a:srgbClr val="E81034"/>
            </a:solidFill>
            <a:round/>
            <a:headEnd/>
            <a:tailEnd/>
          </a:ln>
          <a:effectLst>
            <a:outerShdw blurRad="63500" dist="71842" dir="2700000" algn="ctr" rotWithShape="0">
              <a:srgbClr val="000000">
                <a:alpha val="74998"/>
              </a:srgbClr>
            </a:outerShdw>
          </a:effectLst>
          <a:extLst>
            <a:ext uri="{909E8E84-426E-40dd-AFC4-6F175D3DCCD1}">
              <a14:hiddenFill xmlns="" xmlns:a14="http://schemas.microsoft.com/office/drawing/2010/main">
                <a:solidFill>
                  <a:schemeClr val="hlink"/>
                </a:solidFill>
              </a14:hiddenFill>
            </a:ext>
          </a:extLst>
        </p:spPr>
        <p:txBody>
          <a:bodyPr wrap="none" anchor="ctr"/>
          <a:lstStyle/>
          <a:p>
            <a:pPr>
              <a:defRPr/>
            </a:pPr>
            <a:endParaRPr lang="en-US">
              <a:latin typeface="Comic Sans MS" charset="0"/>
              <a:ea typeface="ＭＳ Ｐゴシック" charset="0"/>
            </a:endParaRPr>
          </a:p>
        </p:txBody>
      </p:sp>
      <p:sp>
        <p:nvSpPr>
          <p:cNvPr id="306246" name="Rectangle 70">
            <a:extLst>
              <a:ext uri="{FF2B5EF4-FFF2-40B4-BE49-F238E27FC236}">
                <a16:creationId xmlns:a16="http://schemas.microsoft.com/office/drawing/2014/main" id="{976CD7DD-4AF6-C749-8F62-08E91D6C235D}"/>
              </a:ext>
            </a:extLst>
          </p:cNvPr>
          <p:cNvSpPr>
            <a:spLocks noChangeArrowheads="1"/>
          </p:cNvSpPr>
          <p:nvPr/>
        </p:nvSpPr>
        <p:spPr bwMode="auto">
          <a:xfrm>
            <a:off x="6821488" y="1001713"/>
            <a:ext cx="1577975" cy="515937"/>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defRPr/>
            </a:pPr>
            <a:r>
              <a:rPr lang="ko-KR" altLang="en-US" sz="2800" b="1">
                <a:solidFill>
                  <a:srgbClr val="FEF800"/>
                </a:solidFill>
                <a:latin typeface="Lucida Handwriting" charset="0"/>
                <a:ea typeface="굴림" charset="0"/>
                <a:cs typeface="굴림" charset="0"/>
              </a:rPr>
              <a:t>신약성경</a:t>
            </a:r>
            <a:endParaRPr lang="en-US" altLang="ko-KR" sz="2800" b="1">
              <a:solidFill>
                <a:srgbClr val="FEF800"/>
              </a:solidFill>
              <a:latin typeface="Lucida Handwriting" charset="0"/>
              <a:ea typeface="굴림" charset="0"/>
              <a:cs typeface="굴림" charset="0"/>
            </a:endParaRPr>
          </a:p>
        </p:txBody>
      </p:sp>
      <p:sp>
        <p:nvSpPr>
          <p:cNvPr id="306247" name="Rectangle 71">
            <a:extLst>
              <a:ext uri="{FF2B5EF4-FFF2-40B4-BE49-F238E27FC236}">
                <a16:creationId xmlns:a16="http://schemas.microsoft.com/office/drawing/2014/main" id="{834BA4BA-9B18-8943-AEC4-A2F835973198}"/>
              </a:ext>
            </a:extLst>
          </p:cNvPr>
          <p:cNvSpPr>
            <a:spLocks noChangeArrowheads="1"/>
          </p:cNvSpPr>
          <p:nvPr/>
        </p:nvSpPr>
        <p:spPr bwMode="auto">
          <a:xfrm>
            <a:off x="693738" y="992188"/>
            <a:ext cx="1676400" cy="515937"/>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defRPr/>
            </a:pPr>
            <a:r>
              <a:rPr lang="ko-KR" altLang="en-US" sz="2800" b="1">
                <a:solidFill>
                  <a:srgbClr val="2F6AFD"/>
                </a:solidFill>
                <a:latin typeface="Lucida Handwriting" charset="0"/>
                <a:ea typeface="굴림" charset="0"/>
                <a:cs typeface="굴림" charset="0"/>
              </a:rPr>
              <a:t> </a:t>
            </a:r>
            <a:r>
              <a:rPr lang="ko-KR" altLang="en-US" sz="2800" b="1">
                <a:solidFill>
                  <a:srgbClr val="FEF800"/>
                </a:solidFill>
                <a:latin typeface="Lucida Handwriting" charset="0"/>
                <a:ea typeface="굴림" charset="0"/>
                <a:cs typeface="굴림" charset="0"/>
              </a:rPr>
              <a:t>구약성경</a:t>
            </a:r>
            <a:endParaRPr lang="en-US" altLang="ko-KR" sz="2800" b="1">
              <a:solidFill>
                <a:srgbClr val="FEF800"/>
              </a:solidFill>
              <a:latin typeface="Lucida Handwriting" charset="0"/>
              <a:ea typeface="굴림" charset="0"/>
              <a:cs typeface="굴림" charset="0"/>
            </a:endParaRPr>
          </a:p>
        </p:txBody>
      </p:sp>
    </p:spTree>
  </p:cSld>
  <p:clrMapOvr>
    <a:masterClrMapping/>
  </p:clrMapOvr>
  <p:transition spd="med">
    <p:wheel spokes="0"/>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a:extLst>
              <a:ext uri="{FF2B5EF4-FFF2-40B4-BE49-F238E27FC236}">
                <a16:creationId xmlns:a16="http://schemas.microsoft.com/office/drawing/2014/main" id="{18927C30-7FA4-5A47-9C0D-8A39EA290F13}"/>
              </a:ext>
            </a:extLst>
          </p:cNvPr>
          <p:cNvSpPr>
            <a:spLocks noChangeArrowheads="1"/>
          </p:cNvSpPr>
          <p:nvPr/>
        </p:nvSpPr>
        <p:spPr bwMode="auto">
          <a:xfrm>
            <a:off x="3162300" y="303213"/>
            <a:ext cx="287338" cy="301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86723" name="Rectangle 3">
            <a:extLst>
              <a:ext uri="{FF2B5EF4-FFF2-40B4-BE49-F238E27FC236}">
                <a16:creationId xmlns:a16="http://schemas.microsoft.com/office/drawing/2014/main" id="{7C8709A4-7A16-824D-90CF-4D7D1CD36A2F}"/>
              </a:ext>
            </a:extLst>
          </p:cNvPr>
          <p:cNvSpPr>
            <a:spLocks noChangeArrowheads="1"/>
          </p:cNvSpPr>
          <p:nvPr/>
        </p:nvSpPr>
        <p:spPr bwMode="auto">
          <a:xfrm>
            <a:off x="3163888" y="628650"/>
            <a:ext cx="317500" cy="301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86724" name="Rectangle 4">
            <a:extLst>
              <a:ext uri="{FF2B5EF4-FFF2-40B4-BE49-F238E27FC236}">
                <a16:creationId xmlns:a16="http://schemas.microsoft.com/office/drawing/2014/main" id="{A1B00E79-772F-9243-BFC4-6DE73BAAB6BA}"/>
              </a:ext>
            </a:extLst>
          </p:cNvPr>
          <p:cNvSpPr>
            <a:spLocks noChangeArrowheads="1"/>
          </p:cNvSpPr>
          <p:nvPr/>
        </p:nvSpPr>
        <p:spPr bwMode="auto">
          <a:xfrm>
            <a:off x="3421063" y="169863"/>
            <a:ext cx="1633537" cy="393700"/>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000" b="1">
                <a:solidFill>
                  <a:srgbClr val="2F6AFD"/>
                </a:solidFill>
                <a:latin typeface="Lucida Handwriting" charset="0"/>
                <a:ea typeface="굴림" charset="0"/>
                <a:cs typeface="굴림" charset="0"/>
              </a:rPr>
              <a:t>1600 </a:t>
            </a:r>
            <a:r>
              <a:rPr lang="ko-KR" altLang="en-US" sz="2000" b="1">
                <a:solidFill>
                  <a:srgbClr val="2F6AFD"/>
                </a:solidFill>
                <a:latin typeface="Lucida Handwriting" charset="0"/>
                <a:ea typeface="굴림" charset="0"/>
                <a:cs typeface="굴림" charset="0"/>
              </a:rPr>
              <a:t>년 동안</a:t>
            </a:r>
          </a:p>
        </p:txBody>
      </p:sp>
      <p:sp>
        <p:nvSpPr>
          <p:cNvPr id="286725" name="Rectangle 5">
            <a:extLst>
              <a:ext uri="{FF2B5EF4-FFF2-40B4-BE49-F238E27FC236}">
                <a16:creationId xmlns:a16="http://schemas.microsoft.com/office/drawing/2014/main" id="{9B0D26D7-A03F-C54D-89FD-42D79477244D}"/>
              </a:ext>
            </a:extLst>
          </p:cNvPr>
          <p:cNvSpPr>
            <a:spLocks noChangeArrowheads="1"/>
          </p:cNvSpPr>
          <p:nvPr/>
        </p:nvSpPr>
        <p:spPr bwMode="auto">
          <a:xfrm>
            <a:off x="3414713" y="531813"/>
            <a:ext cx="1281112" cy="393700"/>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000" b="1">
                <a:solidFill>
                  <a:srgbClr val="2F6AFD"/>
                </a:solidFill>
                <a:latin typeface="Lucida Handwriting" charset="0"/>
                <a:ea typeface="굴림" charset="0"/>
                <a:cs typeface="굴림" charset="0"/>
              </a:rPr>
              <a:t>40 </a:t>
            </a:r>
            <a:r>
              <a:rPr lang="ko-KR" altLang="en-US" sz="2000" b="1">
                <a:solidFill>
                  <a:srgbClr val="2F6AFD"/>
                </a:solidFill>
                <a:latin typeface="Lucida Handwriting" charset="0"/>
                <a:ea typeface="굴림" charset="0"/>
                <a:cs typeface="굴림" charset="0"/>
              </a:rPr>
              <a:t>저자들</a:t>
            </a:r>
          </a:p>
        </p:txBody>
      </p:sp>
      <p:sp>
        <p:nvSpPr>
          <p:cNvPr id="286726" name="Rectangle 6">
            <a:extLst>
              <a:ext uri="{FF2B5EF4-FFF2-40B4-BE49-F238E27FC236}">
                <a16:creationId xmlns:a16="http://schemas.microsoft.com/office/drawing/2014/main" id="{695F45CB-9785-6D4F-8462-5A87CE354A66}"/>
              </a:ext>
            </a:extLst>
          </p:cNvPr>
          <p:cNvSpPr>
            <a:spLocks noChangeArrowheads="1"/>
          </p:cNvSpPr>
          <p:nvPr/>
        </p:nvSpPr>
        <p:spPr bwMode="auto">
          <a:xfrm>
            <a:off x="3670300" y="968375"/>
            <a:ext cx="1685925" cy="33337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600" b="1">
                <a:solidFill>
                  <a:srgbClr val="2F6AFD"/>
                </a:solidFill>
                <a:latin typeface="Times" charset="0"/>
                <a:ea typeface="굴림" charset="0"/>
                <a:cs typeface="굴림" charset="0"/>
              </a:rPr>
              <a:t>한 가지 주제</a:t>
            </a:r>
            <a:r>
              <a:rPr lang="en-US" altLang="ko-KR" sz="1600" b="1">
                <a:solidFill>
                  <a:srgbClr val="2F6AFD"/>
                </a:solidFill>
                <a:latin typeface="Times" charset="0"/>
                <a:ea typeface="굴림" charset="0"/>
                <a:cs typeface="굴림" charset="0"/>
              </a:rPr>
              <a:t>:</a:t>
            </a:r>
          </a:p>
        </p:txBody>
      </p:sp>
      <p:sp>
        <p:nvSpPr>
          <p:cNvPr id="286727" name="Rectangle 7">
            <a:extLst>
              <a:ext uri="{FF2B5EF4-FFF2-40B4-BE49-F238E27FC236}">
                <a16:creationId xmlns:a16="http://schemas.microsoft.com/office/drawing/2014/main" id="{2AD4FC16-B35F-6C47-9BDE-06FD7F0039A7}"/>
              </a:ext>
            </a:extLst>
          </p:cNvPr>
          <p:cNvSpPr>
            <a:spLocks noChangeArrowheads="1"/>
          </p:cNvSpPr>
          <p:nvPr/>
        </p:nvSpPr>
        <p:spPr bwMode="auto">
          <a:xfrm>
            <a:off x="3159125" y="1012825"/>
            <a:ext cx="304800" cy="301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86728" name="Rectangle 8">
            <a:extLst>
              <a:ext uri="{FF2B5EF4-FFF2-40B4-BE49-F238E27FC236}">
                <a16:creationId xmlns:a16="http://schemas.microsoft.com/office/drawing/2014/main" id="{B0C67583-6C4D-CF49-9081-068706C465F8}"/>
              </a:ext>
            </a:extLst>
          </p:cNvPr>
          <p:cNvSpPr>
            <a:spLocks noChangeArrowheads="1"/>
          </p:cNvSpPr>
          <p:nvPr/>
        </p:nvSpPr>
        <p:spPr bwMode="auto">
          <a:xfrm>
            <a:off x="3055938" y="1179513"/>
            <a:ext cx="2868612" cy="393700"/>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defRPr/>
            </a:pPr>
            <a:r>
              <a:rPr lang="ko-KR" altLang="en-US" sz="2000" b="1">
                <a:solidFill>
                  <a:srgbClr val="2F6AFD"/>
                </a:solidFill>
                <a:latin typeface="Lucida Handwriting" charset="0"/>
                <a:ea typeface="굴림" charset="0"/>
                <a:cs typeface="굴림" charset="0"/>
              </a:rPr>
              <a:t>하나님의 영광</a:t>
            </a:r>
            <a:endParaRPr lang="en-US" altLang="ko-KR" sz="2000" b="1">
              <a:solidFill>
                <a:srgbClr val="2F6AFD"/>
              </a:solidFill>
              <a:latin typeface="Lucida Handwriting" charset="0"/>
              <a:ea typeface="굴림" charset="0"/>
              <a:cs typeface="굴림" charset="0"/>
            </a:endParaRPr>
          </a:p>
        </p:txBody>
      </p:sp>
      <p:sp>
        <p:nvSpPr>
          <p:cNvPr id="286729" name="Rectangle 9">
            <a:extLst>
              <a:ext uri="{FF2B5EF4-FFF2-40B4-BE49-F238E27FC236}">
                <a16:creationId xmlns:a16="http://schemas.microsoft.com/office/drawing/2014/main" id="{AD60ADE4-06A0-0C4C-8072-05C51158A8CF}"/>
              </a:ext>
            </a:extLst>
          </p:cNvPr>
          <p:cNvSpPr>
            <a:spLocks noChangeArrowheads="1"/>
          </p:cNvSpPr>
          <p:nvPr/>
        </p:nvSpPr>
        <p:spPr bwMode="auto">
          <a:xfrm>
            <a:off x="6757988" y="709613"/>
            <a:ext cx="1676400" cy="515937"/>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defRPr/>
            </a:pPr>
            <a:r>
              <a:rPr lang="ko-KR" altLang="en-US" sz="2800" b="1">
                <a:solidFill>
                  <a:srgbClr val="2F6AFD"/>
                </a:solidFill>
                <a:latin typeface="Lucida Handwriting" charset="0"/>
                <a:ea typeface="굴림" charset="0"/>
                <a:cs typeface="굴림" charset="0"/>
              </a:rPr>
              <a:t>신약 성경</a:t>
            </a:r>
            <a:endParaRPr lang="en-US" altLang="ko-KR" sz="2800" b="1">
              <a:solidFill>
                <a:srgbClr val="2F6AFD"/>
              </a:solidFill>
              <a:latin typeface="Lucida Handwriting" charset="0"/>
              <a:ea typeface="굴림" charset="0"/>
              <a:cs typeface="굴림" charset="0"/>
            </a:endParaRPr>
          </a:p>
        </p:txBody>
      </p:sp>
      <p:sp>
        <p:nvSpPr>
          <p:cNvPr id="286730" name="Rectangle 10">
            <a:extLst>
              <a:ext uri="{FF2B5EF4-FFF2-40B4-BE49-F238E27FC236}">
                <a16:creationId xmlns:a16="http://schemas.microsoft.com/office/drawing/2014/main" id="{F43420B3-AADF-0742-9A26-18C0DC911E09}"/>
              </a:ext>
            </a:extLst>
          </p:cNvPr>
          <p:cNvSpPr>
            <a:spLocks noChangeArrowheads="1"/>
          </p:cNvSpPr>
          <p:nvPr/>
        </p:nvSpPr>
        <p:spPr bwMode="auto">
          <a:xfrm>
            <a:off x="728663" y="700088"/>
            <a:ext cx="1577975" cy="515937"/>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defRPr/>
            </a:pPr>
            <a:r>
              <a:rPr lang="ko-KR" altLang="en-US" sz="2800" b="1">
                <a:solidFill>
                  <a:srgbClr val="2F6AFD"/>
                </a:solidFill>
                <a:latin typeface="Lucida Handwriting" charset="0"/>
                <a:ea typeface="굴림" charset="0"/>
                <a:cs typeface="굴림" charset="0"/>
              </a:rPr>
              <a:t>구약성경</a:t>
            </a:r>
            <a:endParaRPr lang="en-US" altLang="ko-KR" sz="2800" b="1">
              <a:solidFill>
                <a:srgbClr val="2F6AFD"/>
              </a:solidFill>
              <a:latin typeface="Lucida Handwriting" charset="0"/>
              <a:ea typeface="굴림" charset="0"/>
              <a:cs typeface="굴림" charset="0"/>
            </a:endParaRPr>
          </a:p>
        </p:txBody>
      </p:sp>
      <p:sp>
        <p:nvSpPr>
          <p:cNvPr id="286731" name="Rectangle 11">
            <a:extLst>
              <a:ext uri="{FF2B5EF4-FFF2-40B4-BE49-F238E27FC236}">
                <a16:creationId xmlns:a16="http://schemas.microsoft.com/office/drawing/2014/main" id="{FCC3DE94-F170-314B-865A-B4BFBDC952CC}"/>
              </a:ext>
            </a:extLst>
          </p:cNvPr>
          <p:cNvSpPr>
            <a:spLocks noChangeArrowheads="1"/>
          </p:cNvSpPr>
          <p:nvPr/>
        </p:nvSpPr>
        <p:spPr bwMode="auto">
          <a:xfrm>
            <a:off x="114300" y="93980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86732" name="Rectangle 12">
            <a:extLst>
              <a:ext uri="{FF2B5EF4-FFF2-40B4-BE49-F238E27FC236}">
                <a16:creationId xmlns:a16="http://schemas.microsoft.com/office/drawing/2014/main" id="{B3EEB075-2DA0-034A-B4D5-A2D45DA0FCB6}"/>
              </a:ext>
            </a:extLst>
          </p:cNvPr>
          <p:cNvSpPr>
            <a:spLocks noChangeArrowheads="1"/>
          </p:cNvSpPr>
          <p:nvPr/>
        </p:nvSpPr>
        <p:spPr bwMode="auto">
          <a:xfrm>
            <a:off x="5930900" y="93980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86733" name="Rectangle 13">
            <a:extLst>
              <a:ext uri="{FF2B5EF4-FFF2-40B4-BE49-F238E27FC236}">
                <a16:creationId xmlns:a16="http://schemas.microsoft.com/office/drawing/2014/main" id="{C18276C9-F1FE-0C41-B69F-4F3D57607611}"/>
              </a:ext>
            </a:extLst>
          </p:cNvPr>
          <p:cNvSpPr>
            <a:spLocks noChangeArrowheads="1"/>
          </p:cNvSpPr>
          <p:nvPr/>
        </p:nvSpPr>
        <p:spPr bwMode="auto">
          <a:xfrm>
            <a:off x="-101600" y="175260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86734" name="Rectangle 14">
            <a:extLst>
              <a:ext uri="{FF2B5EF4-FFF2-40B4-BE49-F238E27FC236}">
                <a16:creationId xmlns:a16="http://schemas.microsoft.com/office/drawing/2014/main" id="{1AB1E0AD-05C0-6644-8990-27AA43C23DEC}"/>
              </a:ext>
            </a:extLst>
          </p:cNvPr>
          <p:cNvSpPr>
            <a:spLocks noChangeArrowheads="1"/>
          </p:cNvSpPr>
          <p:nvPr/>
        </p:nvSpPr>
        <p:spPr bwMode="auto">
          <a:xfrm>
            <a:off x="5934075" y="1762125"/>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86735" name="Rectangle 15">
            <a:extLst>
              <a:ext uri="{FF2B5EF4-FFF2-40B4-BE49-F238E27FC236}">
                <a16:creationId xmlns:a16="http://schemas.microsoft.com/office/drawing/2014/main" id="{35D22B43-F967-3546-AF2B-B05698DD529D}"/>
              </a:ext>
            </a:extLst>
          </p:cNvPr>
          <p:cNvSpPr>
            <a:spLocks noChangeArrowheads="1"/>
          </p:cNvSpPr>
          <p:nvPr/>
        </p:nvSpPr>
        <p:spPr bwMode="auto">
          <a:xfrm>
            <a:off x="6311900" y="2017713"/>
            <a:ext cx="2540000"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ko-KR" altLang="en-US" sz="2400" b="1">
                <a:solidFill>
                  <a:srgbClr val="2F6AFD"/>
                </a:solidFill>
                <a:latin typeface="Lucida Handwriting" panose="03010101010101010101" pitchFamily="66" charset="77"/>
                <a:ea typeface="굴림" panose="020B0600000101010101" pitchFamily="34" charset="-127"/>
              </a:rPr>
              <a:t>  “</a:t>
            </a:r>
            <a:r>
              <a:rPr lang="en-US" altLang="ko-KR" sz="2400" b="1">
                <a:solidFill>
                  <a:srgbClr val="2F6AFD"/>
                </a:solidFill>
                <a:latin typeface="Lucida Handwriting" panose="03010101010101010101" pitchFamily="66" charset="77"/>
                <a:ea typeface="굴림" panose="020B0600000101010101" pitchFamily="34" charset="-127"/>
              </a:rPr>
              <a:t>27” </a:t>
            </a:r>
            <a:r>
              <a:rPr lang="ko-KR" altLang="en-US" sz="2400" b="1">
                <a:solidFill>
                  <a:srgbClr val="2F6AFD"/>
                </a:solidFill>
                <a:latin typeface="Lucida Handwriting" panose="03010101010101010101" pitchFamily="66" charset="77"/>
                <a:ea typeface="굴림" panose="020B0600000101010101" pitchFamily="34" charset="-127"/>
              </a:rPr>
              <a:t>권</a:t>
            </a:r>
          </a:p>
        </p:txBody>
      </p:sp>
      <p:sp>
        <p:nvSpPr>
          <p:cNvPr id="286736" name="Rectangle 16">
            <a:extLst>
              <a:ext uri="{FF2B5EF4-FFF2-40B4-BE49-F238E27FC236}">
                <a16:creationId xmlns:a16="http://schemas.microsoft.com/office/drawing/2014/main" id="{4F10B9C7-4330-0040-B2B3-52B7F541233D}"/>
              </a:ext>
            </a:extLst>
          </p:cNvPr>
          <p:cNvSpPr>
            <a:spLocks noChangeArrowheads="1"/>
          </p:cNvSpPr>
          <p:nvPr/>
        </p:nvSpPr>
        <p:spPr bwMode="auto">
          <a:xfrm>
            <a:off x="312738" y="2030413"/>
            <a:ext cx="1208087"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l"/>
            <a:r>
              <a:rPr lang="ko-KR" altLang="en-US" sz="2400" b="1">
                <a:solidFill>
                  <a:srgbClr val="2F6AFD"/>
                </a:solidFill>
                <a:latin typeface="Lucida Handwriting" panose="03010101010101010101" pitchFamily="66" charset="77"/>
                <a:ea typeface="굴림" panose="020B0600000101010101" pitchFamily="34" charset="-127"/>
              </a:rPr>
              <a:t>“</a:t>
            </a:r>
            <a:r>
              <a:rPr lang="en-US" altLang="ko-KR" sz="2400" b="1">
                <a:solidFill>
                  <a:srgbClr val="2F6AFD"/>
                </a:solidFill>
                <a:latin typeface="Lucida Handwriting" panose="03010101010101010101" pitchFamily="66" charset="77"/>
                <a:ea typeface="굴림" panose="020B0600000101010101" pitchFamily="34" charset="-127"/>
              </a:rPr>
              <a:t>39” </a:t>
            </a:r>
            <a:r>
              <a:rPr lang="ko-KR" altLang="en-US" sz="2400" b="1">
                <a:solidFill>
                  <a:srgbClr val="2F6AFD"/>
                </a:solidFill>
                <a:latin typeface="Lucida Handwriting" panose="03010101010101010101" pitchFamily="66" charset="77"/>
                <a:ea typeface="굴림" panose="020B0600000101010101" pitchFamily="34" charset="-127"/>
              </a:rPr>
              <a:t>권</a:t>
            </a:r>
          </a:p>
        </p:txBody>
      </p:sp>
      <p:sp>
        <p:nvSpPr>
          <p:cNvPr id="286737" name="Rectangle 17">
            <a:extLst>
              <a:ext uri="{FF2B5EF4-FFF2-40B4-BE49-F238E27FC236}">
                <a16:creationId xmlns:a16="http://schemas.microsoft.com/office/drawing/2014/main" id="{72757E6E-8FEA-3642-8DDB-19A964E0D601}"/>
              </a:ext>
            </a:extLst>
          </p:cNvPr>
          <p:cNvSpPr>
            <a:spLocks noChangeArrowheads="1"/>
          </p:cNvSpPr>
          <p:nvPr/>
        </p:nvSpPr>
        <p:spPr bwMode="auto">
          <a:xfrm>
            <a:off x="6397625" y="231775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86738" name="Rectangle 18">
            <a:extLst>
              <a:ext uri="{FF2B5EF4-FFF2-40B4-BE49-F238E27FC236}">
                <a16:creationId xmlns:a16="http://schemas.microsoft.com/office/drawing/2014/main" id="{789AA101-0CD6-6D44-AB13-1325153DD75D}"/>
              </a:ext>
            </a:extLst>
          </p:cNvPr>
          <p:cNvSpPr>
            <a:spLocks noChangeArrowheads="1"/>
          </p:cNvSpPr>
          <p:nvPr/>
        </p:nvSpPr>
        <p:spPr bwMode="auto">
          <a:xfrm>
            <a:off x="50800" y="2357438"/>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86739" name="Rectangle 19">
            <a:extLst>
              <a:ext uri="{FF2B5EF4-FFF2-40B4-BE49-F238E27FC236}">
                <a16:creationId xmlns:a16="http://schemas.microsoft.com/office/drawing/2014/main" id="{4B0CDAF6-B73D-4943-AF48-32D7096358AA}"/>
              </a:ext>
            </a:extLst>
          </p:cNvPr>
          <p:cNvSpPr>
            <a:spLocks noChangeArrowheads="1"/>
          </p:cNvSpPr>
          <p:nvPr/>
        </p:nvSpPr>
        <p:spPr bwMode="auto">
          <a:xfrm>
            <a:off x="396875" y="2716213"/>
            <a:ext cx="1374775"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ko-KR" altLang="en-US" sz="2400" b="1">
                <a:solidFill>
                  <a:srgbClr val="2F6AFD"/>
                </a:solidFill>
                <a:latin typeface="Lucida Handwriting" charset="0"/>
                <a:ea typeface="굴림" charset="0"/>
                <a:cs typeface="굴림" charset="0"/>
              </a:rPr>
              <a:t>히브리어</a:t>
            </a:r>
          </a:p>
        </p:txBody>
      </p:sp>
      <p:sp>
        <p:nvSpPr>
          <p:cNvPr id="286740" name="Rectangle 20">
            <a:extLst>
              <a:ext uri="{FF2B5EF4-FFF2-40B4-BE49-F238E27FC236}">
                <a16:creationId xmlns:a16="http://schemas.microsoft.com/office/drawing/2014/main" id="{555B5D6B-99B4-BE45-A4B8-B80A2E32FA19}"/>
              </a:ext>
            </a:extLst>
          </p:cNvPr>
          <p:cNvSpPr>
            <a:spLocks noChangeArrowheads="1"/>
          </p:cNvSpPr>
          <p:nvPr/>
        </p:nvSpPr>
        <p:spPr bwMode="auto">
          <a:xfrm>
            <a:off x="7392988" y="2716213"/>
            <a:ext cx="1076325"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ko-KR" altLang="en-US" sz="2400" b="1">
                <a:solidFill>
                  <a:srgbClr val="2F6AFD"/>
                </a:solidFill>
                <a:latin typeface="Lucida Handwriting" charset="0"/>
                <a:ea typeface="굴림" charset="0"/>
                <a:cs typeface="굴림" charset="0"/>
              </a:rPr>
              <a:t>헬라어</a:t>
            </a:r>
          </a:p>
        </p:txBody>
      </p:sp>
      <p:sp>
        <p:nvSpPr>
          <p:cNvPr id="286741" name="Rectangle 21">
            <a:extLst>
              <a:ext uri="{FF2B5EF4-FFF2-40B4-BE49-F238E27FC236}">
                <a16:creationId xmlns:a16="http://schemas.microsoft.com/office/drawing/2014/main" id="{208D2B86-1EB9-6E44-BDF6-1327EFF2E2F3}"/>
              </a:ext>
            </a:extLst>
          </p:cNvPr>
          <p:cNvSpPr>
            <a:spLocks noChangeArrowheads="1"/>
          </p:cNvSpPr>
          <p:nvPr/>
        </p:nvSpPr>
        <p:spPr bwMode="auto">
          <a:xfrm>
            <a:off x="6205538" y="3141663"/>
            <a:ext cx="817562" cy="363537"/>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800" b="1">
              <a:solidFill>
                <a:srgbClr val="FFFF00"/>
              </a:solidFill>
              <a:latin typeface="Times" charset="0"/>
              <a:ea typeface="굴림" charset="0"/>
              <a:cs typeface="굴림" charset="0"/>
            </a:endParaRPr>
          </a:p>
        </p:txBody>
      </p:sp>
      <p:sp>
        <p:nvSpPr>
          <p:cNvPr id="286742" name="Rectangle 22">
            <a:extLst>
              <a:ext uri="{FF2B5EF4-FFF2-40B4-BE49-F238E27FC236}">
                <a16:creationId xmlns:a16="http://schemas.microsoft.com/office/drawing/2014/main" id="{030DF941-98C5-0640-BB8D-6DE7C07F8DF3}"/>
              </a:ext>
            </a:extLst>
          </p:cNvPr>
          <p:cNvSpPr>
            <a:spLocks noChangeArrowheads="1"/>
          </p:cNvSpPr>
          <p:nvPr/>
        </p:nvSpPr>
        <p:spPr bwMode="auto">
          <a:xfrm>
            <a:off x="-346075" y="3148013"/>
            <a:ext cx="817563" cy="363537"/>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800" b="1">
              <a:solidFill>
                <a:srgbClr val="FFFF00"/>
              </a:solidFill>
              <a:latin typeface="Times" charset="0"/>
              <a:ea typeface="굴림" charset="0"/>
              <a:cs typeface="굴림" charset="0"/>
            </a:endParaRPr>
          </a:p>
        </p:txBody>
      </p:sp>
      <p:sp>
        <p:nvSpPr>
          <p:cNvPr id="286743" name="Rectangle 23">
            <a:extLst>
              <a:ext uri="{FF2B5EF4-FFF2-40B4-BE49-F238E27FC236}">
                <a16:creationId xmlns:a16="http://schemas.microsoft.com/office/drawing/2014/main" id="{9866043A-CFD6-6946-B4FB-93757E884573}"/>
              </a:ext>
            </a:extLst>
          </p:cNvPr>
          <p:cNvSpPr>
            <a:spLocks noChangeArrowheads="1"/>
          </p:cNvSpPr>
          <p:nvPr/>
        </p:nvSpPr>
        <p:spPr bwMode="auto">
          <a:xfrm>
            <a:off x="7302500" y="3384550"/>
            <a:ext cx="946150"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ko-KR" altLang="en-US" sz="2400" b="1">
                <a:solidFill>
                  <a:srgbClr val="2F6AFD"/>
                </a:solidFill>
                <a:latin typeface="Lucida Handwriting" charset="0"/>
                <a:ea typeface="굴림" charset="0"/>
                <a:cs typeface="굴림" charset="0"/>
              </a:rPr>
              <a:t>은혜</a:t>
            </a:r>
            <a:r>
              <a:rPr lang="en-US" altLang="ko-KR" sz="2400" b="1">
                <a:solidFill>
                  <a:srgbClr val="2F6AFD"/>
                </a:solidFill>
                <a:latin typeface="Lucida Handwriting" charset="0"/>
                <a:ea typeface="굴림" charset="0"/>
                <a:cs typeface="굴림" charset="0"/>
              </a:rPr>
              <a:t>/ </a:t>
            </a:r>
            <a:endParaRPr lang="en-US" altLang="ko-KR" sz="1800" b="1">
              <a:solidFill>
                <a:srgbClr val="2F6AFD"/>
              </a:solidFill>
              <a:latin typeface="Lucida Handwriting" charset="0"/>
              <a:ea typeface="굴림" charset="0"/>
              <a:cs typeface="굴림" charset="0"/>
            </a:endParaRPr>
          </a:p>
        </p:txBody>
      </p:sp>
      <p:sp>
        <p:nvSpPr>
          <p:cNvPr id="286744" name="Rectangle 24">
            <a:extLst>
              <a:ext uri="{FF2B5EF4-FFF2-40B4-BE49-F238E27FC236}">
                <a16:creationId xmlns:a16="http://schemas.microsoft.com/office/drawing/2014/main" id="{4A269AA7-9685-1B4D-A427-0EE107E51254}"/>
              </a:ext>
            </a:extLst>
          </p:cNvPr>
          <p:cNvSpPr>
            <a:spLocks noChangeArrowheads="1"/>
          </p:cNvSpPr>
          <p:nvPr/>
        </p:nvSpPr>
        <p:spPr bwMode="auto">
          <a:xfrm>
            <a:off x="509588" y="3386138"/>
            <a:ext cx="1136650"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tabLst>
                <a:tab pos="460375" algn="l"/>
              </a:tabLst>
              <a:defRPr/>
            </a:pPr>
            <a:r>
              <a:rPr lang="ko-KR" altLang="en-US" sz="2400" b="1">
                <a:solidFill>
                  <a:srgbClr val="2F6AFD"/>
                </a:solidFill>
                <a:latin typeface="Lucida Handwriting" charset="0"/>
                <a:ea typeface="굴림" charset="0"/>
                <a:cs typeface="굴림" charset="0"/>
              </a:rPr>
              <a:t>율법</a:t>
            </a:r>
            <a:r>
              <a:rPr lang="en-US" altLang="ko-KR" sz="2400" b="1">
                <a:solidFill>
                  <a:srgbClr val="2F6AFD"/>
                </a:solidFill>
                <a:latin typeface="Lucida Handwriting" charset="0"/>
                <a:ea typeface="굴림" charset="0"/>
                <a:cs typeface="굴림" charset="0"/>
              </a:rPr>
              <a:t>/</a:t>
            </a:r>
            <a:endParaRPr lang="en-US" altLang="ko-KR" sz="1800" b="1">
              <a:solidFill>
                <a:srgbClr val="2F6AFD"/>
              </a:solidFill>
              <a:latin typeface="Lucida Handwriting" charset="0"/>
              <a:ea typeface="굴림" charset="0"/>
              <a:cs typeface="굴림" charset="0"/>
            </a:endParaRPr>
          </a:p>
        </p:txBody>
      </p:sp>
      <p:sp>
        <p:nvSpPr>
          <p:cNvPr id="286746" name="Line 26">
            <a:extLst>
              <a:ext uri="{FF2B5EF4-FFF2-40B4-BE49-F238E27FC236}">
                <a16:creationId xmlns:a16="http://schemas.microsoft.com/office/drawing/2014/main" id="{D192CFFB-02BE-034E-A778-7DD51B9A78B1}"/>
              </a:ext>
            </a:extLst>
          </p:cNvPr>
          <p:cNvSpPr>
            <a:spLocks noChangeShapeType="1"/>
          </p:cNvSpPr>
          <p:nvPr/>
        </p:nvSpPr>
        <p:spPr bwMode="auto">
          <a:xfrm flipV="1">
            <a:off x="5827713" y="5232400"/>
            <a:ext cx="1022350" cy="190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86747" name="Line 27">
            <a:extLst>
              <a:ext uri="{FF2B5EF4-FFF2-40B4-BE49-F238E27FC236}">
                <a16:creationId xmlns:a16="http://schemas.microsoft.com/office/drawing/2014/main" id="{6D495E34-B04A-E84A-9CF3-F88E49FF508F}"/>
              </a:ext>
            </a:extLst>
          </p:cNvPr>
          <p:cNvSpPr>
            <a:spLocks noChangeShapeType="1"/>
          </p:cNvSpPr>
          <p:nvPr/>
        </p:nvSpPr>
        <p:spPr bwMode="auto">
          <a:xfrm>
            <a:off x="2133600" y="5108575"/>
            <a:ext cx="1541463" cy="112713"/>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86748" name="Line 28">
            <a:extLst>
              <a:ext uri="{FF2B5EF4-FFF2-40B4-BE49-F238E27FC236}">
                <a16:creationId xmlns:a16="http://schemas.microsoft.com/office/drawing/2014/main" id="{4AE3B44E-F1C1-EE48-8356-8ABBC6F438A8}"/>
              </a:ext>
            </a:extLst>
          </p:cNvPr>
          <p:cNvSpPr>
            <a:spLocks noChangeShapeType="1"/>
          </p:cNvSpPr>
          <p:nvPr/>
        </p:nvSpPr>
        <p:spPr bwMode="auto">
          <a:xfrm>
            <a:off x="2390775" y="4222750"/>
            <a:ext cx="1419225" cy="7683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86749" name="Line 29">
            <a:extLst>
              <a:ext uri="{FF2B5EF4-FFF2-40B4-BE49-F238E27FC236}">
                <a16:creationId xmlns:a16="http://schemas.microsoft.com/office/drawing/2014/main" id="{742FAD73-1461-8943-A484-5E6C2D831B3E}"/>
              </a:ext>
            </a:extLst>
          </p:cNvPr>
          <p:cNvSpPr>
            <a:spLocks noChangeShapeType="1"/>
          </p:cNvSpPr>
          <p:nvPr/>
        </p:nvSpPr>
        <p:spPr bwMode="auto">
          <a:xfrm>
            <a:off x="3063875" y="3368675"/>
            <a:ext cx="923925" cy="1266825"/>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86750" name="Line 30">
            <a:extLst>
              <a:ext uri="{FF2B5EF4-FFF2-40B4-BE49-F238E27FC236}">
                <a16:creationId xmlns:a16="http://schemas.microsoft.com/office/drawing/2014/main" id="{E66DEBD2-BC2F-824B-92D1-3A332E54A6AB}"/>
              </a:ext>
            </a:extLst>
          </p:cNvPr>
          <p:cNvSpPr>
            <a:spLocks noChangeShapeType="1"/>
          </p:cNvSpPr>
          <p:nvPr/>
        </p:nvSpPr>
        <p:spPr bwMode="auto">
          <a:xfrm rot="578684">
            <a:off x="4117975" y="2870200"/>
            <a:ext cx="442913" cy="16700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86751" name="Line 31">
            <a:extLst>
              <a:ext uri="{FF2B5EF4-FFF2-40B4-BE49-F238E27FC236}">
                <a16:creationId xmlns:a16="http://schemas.microsoft.com/office/drawing/2014/main" id="{68DDA35C-51F5-DF44-ACA9-A18A7FAC6B59}"/>
              </a:ext>
            </a:extLst>
          </p:cNvPr>
          <p:cNvSpPr>
            <a:spLocks noChangeShapeType="1"/>
          </p:cNvSpPr>
          <p:nvPr/>
        </p:nvSpPr>
        <p:spPr bwMode="auto">
          <a:xfrm flipH="1">
            <a:off x="4886325" y="3287713"/>
            <a:ext cx="938213" cy="1389062"/>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86752" name="Line 32">
            <a:extLst>
              <a:ext uri="{FF2B5EF4-FFF2-40B4-BE49-F238E27FC236}">
                <a16:creationId xmlns:a16="http://schemas.microsoft.com/office/drawing/2014/main" id="{41F5D336-2B00-D64F-BCE2-8A5BA1A413D0}"/>
              </a:ext>
            </a:extLst>
          </p:cNvPr>
          <p:cNvSpPr>
            <a:spLocks noChangeShapeType="1"/>
          </p:cNvSpPr>
          <p:nvPr/>
        </p:nvSpPr>
        <p:spPr bwMode="auto">
          <a:xfrm flipH="1">
            <a:off x="5097463" y="3825875"/>
            <a:ext cx="1265237" cy="992188"/>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86753" name="Line 33">
            <a:extLst>
              <a:ext uri="{FF2B5EF4-FFF2-40B4-BE49-F238E27FC236}">
                <a16:creationId xmlns:a16="http://schemas.microsoft.com/office/drawing/2014/main" id="{76CD03AA-C473-D14E-89B4-5ABE4DEB708E}"/>
              </a:ext>
            </a:extLst>
          </p:cNvPr>
          <p:cNvSpPr>
            <a:spLocks noChangeShapeType="1"/>
          </p:cNvSpPr>
          <p:nvPr/>
        </p:nvSpPr>
        <p:spPr bwMode="auto">
          <a:xfrm flipV="1">
            <a:off x="5181600" y="4676775"/>
            <a:ext cx="1614488" cy="41910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nvGrpSpPr>
          <p:cNvPr id="39968" name="Group 81">
            <a:extLst>
              <a:ext uri="{FF2B5EF4-FFF2-40B4-BE49-F238E27FC236}">
                <a16:creationId xmlns:a16="http://schemas.microsoft.com/office/drawing/2014/main" id="{C079EC39-1DB1-B643-A92D-C432D65E6940}"/>
              </a:ext>
            </a:extLst>
          </p:cNvPr>
          <p:cNvGrpSpPr>
            <a:grpSpLocks/>
          </p:cNvGrpSpPr>
          <p:nvPr/>
        </p:nvGrpSpPr>
        <p:grpSpPr bwMode="auto">
          <a:xfrm>
            <a:off x="2165350" y="2455863"/>
            <a:ext cx="5372100" cy="2867025"/>
            <a:chOff x="1364" y="1547"/>
            <a:chExt cx="3384" cy="1806"/>
          </a:xfrm>
        </p:grpSpPr>
        <p:sp>
          <p:nvSpPr>
            <p:cNvPr id="286754" name="Rectangle 34">
              <a:extLst>
                <a:ext uri="{FF2B5EF4-FFF2-40B4-BE49-F238E27FC236}">
                  <a16:creationId xmlns:a16="http://schemas.microsoft.com/office/drawing/2014/main" id="{2A8F2322-C5C0-7F4C-AAA6-EF29DCA590DA}"/>
                </a:ext>
              </a:extLst>
            </p:cNvPr>
            <p:cNvSpPr>
              <a:spLocks noChangeArrowheads="1"/>
            </p:cNvSpPr>
            <p:nvPr/>
          </p:nvSpPr>
          <p:spPr bwMode="auto">
            <a:xfrm rot="5246759">
              <a:off x="2191" y="2388"/>
              <a:ext cx="1290"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선지서</a:t>
              </a:r>
              <a:endParaRPr lang="ko-KR" altLang="en-US" sz="1800" b="1">
                <a:solidFill>
                  <a:srgbClr val="FFFF00"/>
                </a:solidFill>
                <a:latin typeface="Helvetica BlackOblique" charset="0"/>
                <a:ea typeface="굴림" charset="0"/>
                <a:cs typeface="굴림" charset="0"/>
              </a:endParaRPr>
            </a:p>
          </p:txBody>
        </p:sp>
        <p:sp>
          <p:nvSpPr>
            <p:cNvPr id="286755" name="Rectangle 35">
              <a:extLst>
                <a:ext uri="{FF2B5EF4-FFF2-40B4-BE49-F238E27FC236}">
                  <a16:creationId xmlns:a16="http://schemas.microsoft.com/office/drawing/2014/main" id="{60EF40D6-67E6-6B43-AEFB-8A132BF16A8C}"/>
                </a:ext>
              </a:extLst>
            </p:cNvPr>
            <p:cNvSpPr>
              <a:spLocks noChangeArrowheads="1"/>
            </p:cNvSpPr>
            <p:nvPr/>
          </p:nvSpPr>
          <p:spPr bwMode="auto">
            <a:xfrm>
              <a:off x="3422" y="3143"/>
              <a:ext cx="1326" cy="21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600" b="1">
                  <a:solidFill>
                    <a:schemeClr val="hlink"/>
                  </a:solidFill>
                  <a:latin typeface="Helvetica BlackOblique" charset="0"/>
                  <a:ea typeface="굴림" charset="0"/>
                  <a:cs typeface="굴림" charset="0"/>
                </a:rPr>
                <a:t>        계시록</a:t>
              </a:r>
              <a:endParaRPr lang="ko-KR" altLang="en-US" sz="1600" b="1">
                <a:solidFill>
                  <a:srgbClr val="FFFF00"/>
                </a:solidFill>
                <a:latin typeface="Helvetica BlackOblique" charset="0"/>
                <a:ea typeface="굴림" charset="0"/>
                <a:cs typeface="굴림" charset="0"/>
              </a:endParaRPr>
            </a:p>
          </p:txBody>
        </p:sp>
        <p:sp>
          <p:nvSpPr>
            <p:cNvPr id="286756" name="Rectangle 36">
              <a:extLst>
                <a:ext uri="{FF2B5EF4-FFF2-40B4-BE49-F238E27FC236}">
                  <a16:creationId xmlns:a16="http://schemas.microsoft.com/office/drawing/2014/main" id="{BE383ACA-E8E6-6947-B00E-66DD1E51900B}"/>
                </a:ext>
              </a:extLst>
            </p:cNvPr>
            <p:cNvSpPr>
              <a:spLocks noChangeArrowheads="1"/>
            </p:cNvSpPr>
            <p:nvPr/>
          </p:nvSpPr>
          <p:spPr bwMode="auto">
            <a:xfrm rot="3267768">
              <a:off x="1819" y="2522"/>
              <a:ext cx="1118"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시가서</a:t>
              </a:r>
              <a:endParaRPr lang="ko-KR" altLang="en-US" sz="1800" b="1">
                <a:solidFill>
                  <a:srgbClr val="FFFF00"/>
                </a:solidFill>
                <a:latin typeface="Helvetica BlackOblique" charset="0"/>
                <a:ea typeface="굴림" charset="0"/>
                <a:cs typeface="굴림" charset="0"/>
              </a:endParaRPr>
            </a:p>
          </p:txBody>
        </p:sp>
        <p:sp>
          <p:nvSpPr>
            <p:cNvPr id="286757" name="Rectangle 37">
              <a:extLst>
                <a:ext uri="{FF2B5EF4-FFF2-40B4-BE49-F238E27FC236}">
                  <a16:creationId xmlns:a16="http://schemas.microsoft.com/office/drawing/2014/main" id="{9A5C06AB-7201-1C4F-BB45-53C7C89E7334}"/>
                </a:ext>
              </a:extLst>
            </p:cNvPr>
            <p:cNvSpPr>
              <a:spLocks noChangeArrowheads="1"/>
            </p:cNvSpPr>
            <p:nvPr/>
          </p:nvSpPr>
          <p:spPr bwMode="auto">
            <a:xfrm rot="20643327">
              <a:off x="3426" y="2833"/>
              <a:ext cx="902"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chemeClr val="hlink"/>
                  </a:solidFill>
                  <a:latin typeface="Helvetica BlackOblique" charset="0"/>
                  <a:ea typeface="굴림" charset="0"/>
                  <a:cs typeface="굴림" charset="0"/>
                </a:rPr>
                <a:t>    서신서</a:t>
              </a:r>
              <a:endParaRPr lang="ko-KR" altLang="en-US" sz="1800" b="1">
                <a:solidFill>
                  <a:srgbClr val="FFFF00"/>
                </a:solidFill>
                <a:latin typeface="Helvetica BlackOblique" charset="0"/>
                <a:ea typeface="굴림" charset="0"/>
                <a:cs typeface="굴림" charset="0"/>
              </a:endParaRPr>
            </a:p>
          </p:txBody>
        </p:sp>
        <p:sp>
          <p:nvSpPr>
            <p:cNvPr id="286758" name="Rectangle 38">
              <a:extLst>
                <a:ext uri="{FF2B5EF4-FFF2-40B4-BE49-F238E27FC236}">
                  <a16:creationId xmlns:a16="http://schemas.microsoft.com/office/drawing/2014/main" id="{FC3B4B12-30DE-3240-A05B-8B2B406A4A2E}"/>
                </a:ext>
              </a:extLst>
            </p:cNvPr>
            <p:cNvSpPr>
              <a:spLocks noChangeArrowheads="1"/>
            </p:cNvSpPr>
            <p:nvPr/>
          </p:nvSpPr>
          <p:spPr bwMode="auto">
            <a:xfrm rot="19276533">
              <a:off x="3326" y="2392"/>
              <a:ext cx="854" cy="229"/>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chemeClr val="hlink"/>
                  </a:solidFill>
                  <a:latin typeface="Helvetica BlackOblique" charset="0"/>
                  <a:ea typeface="굴림" charset="0"/>
                  <a:cs typeface="굴림" charset="0"/>
                </a:rPr>
                <a:t>  사도행전</a:t>
              </a:r>
              <a:endParaRPr lang="ko-KR" altLang="en-US" sz="1800" b="1">
                <a:solidFill>
                  <a:srgbClr val="FFFF00"/>
                </a:solidFill>
                <a:latin typeface="Helvetica BlackOblique" charset="0"/>
                <a:ea typeface="굴림" charset="0"/>
                <a:cs typeface="굴림" charset="0"/>
              </a:endParaRPr>
            </a:p>
          </p:txBody>
        </p:sp>
        <p:sp>
          <p:nvSpPr>
            <p:cNvPr id="286759" name="Rectangle 39">
              <a:extLst>
                <a:ext uri="{FF2B5EF4-FFF2-40B4-BE49-F238E27FC236}">
                  <a16:creationId xmlns:a16="http://schemas.microsoft.com/office/drawing/2014/main" id="{5560DF04-DF1A-E849-85E9-FD499D36FB7A}"/>
                </a:ext>
              </a:extLst>
            </p:cNvPr>
            <p:cNvSpPr>
              <a:spLocks noChangeArrowheads="1"/>
            </p:cNvSpPr>
            <p:nvPr/>
          </p:nvSpPr>
          <p:spPr bwMode="auto">
            <a:xfrm rot="1755647">
              <a:off x="1460" y="2753"/>
              <a:ext cx="1190" cy="229"/>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역사서</a:t>
              </a:r>
              <a:endParaRPr lang="ko-KR" altLang="en-US" sz="1800" b="1">
                <a:solidFill>
                  <a:srgbClr val="FFFF00"/>
                </a:solidFill>
                <a:latin typeface="Helvetica BlackOblique" charset="0"/>
                <a:ea typeface="굴림" charset="0"/>
                <a:cs typeface="굴림" charset="0"/>
              </a:endParaRPr>
            </a:p>
          </p:txBody>
        </p:sp>
        <p:sp>
          <p:nvSpPr>
            <p:cNvPr id="286760" name="Rectangle 40">
              <a:extLst>
                <a:ext uri="{FF2B5EF4-FFF2-40B4-BE49-F238E27FC236}">
                  <a16:creationId xmlns:a16="http://schemas.microsoft.com/office/drawing/2014/main" id="{9E8CB3C8-66C1-6544-9981-79C0EB2DC7B6}"/>
                </a:ext>
              </a:extLst>
            </p:cNvPr>
            <p:cNvSpPr>
              <a:spLocks noChangeArrowheads="1"/>
            </p:cNvSpPr>
            <p:nvPr/>
          </p:nvSpPr>
          <p:spPr bwMode="auto">
            <a:xfrm rot="240000">
              <a:off x="1364" y="3047"/>
              <a:ext cx="734"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율법서</a:t>
              </a:r>
              <a:endParaRPr lang="ko-KR" altLang="en-US" sz="1800" b="1">
                <a:solidFill>
                  <a:srgbClr val="FFFF00"/>
                </a:solidFill>
                <a:latin typeface="Helvetica BlackOblique" charset="0"/>
                <a:ea typeface="굴림" charset="0"/>
                <a:cs typeface="굴림" charset="0"/>
              </a:endParaRPr>
            </a:p>
          </p:txBody>
        </p:sp>
        <p:sp>
          <p:nvSpPr>
            <p:cNvPr id="286761" name="Rectangle 41">
              <a:extLst>
                <a:ext uri="{FF2B5EF4-FFF2-40B4-BE49-F238E27FC236}">
                  <a16:creationId xmlns:a16="http://schemas.microsoft.com/office/drawing/2014/main" id="{DCED4496-92B7-7F4E-B0EF-E1F3E1839775}"/>
                </a:ext>
              </a:extLst>
            </p:cNvPr>
            <p:cNvSpPr>
              <a:spLocks noChangeArrowheads="1"/>
            </p:cNvSpPr>
            <p:nvPr/>
          </p:nvSpPr>
          <p:spPr bwMode="auto">
            <a:xfrm rot="18254599">
              <a:off x="2907" y="2044"/>
              <a:ext cx="1222"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chemeClr val="hlink"/>
                  </a:solidFill>
                  <a:latin typeface="Helvetica BlackOblique" charset="0"/>
                  <a:ea typeface="굴림" charset="0"/>
                  <a:cs typeface="굴림" charset="0"/>
                </a:rPr>
                <a:t>복음서</a:t>
              </a:r>
              <a:endParaRPr lang="ko-KR" altLang="en-US" sz="1800" b="1">
                <a:solidFill>
                  <a:srgbClr val="FFFF00"/>
                </a:solidFill>
                <a:latin typeface="Helvetica BlackOblique" charset="0"/>
                <a:ea typeface="굴림" charset="0"/>
                <a:cs typeface="굴림" charset="0"/>
              </a:endParaRPr>
            </a:p>
          </p:txBody>
        </p:sp>
      </p:grpSp>
      <p:sp>
        <p:nvSpPr>
          <p:cNvPr id="286762" name="Rectangle 42">
            <a:extLst>
              <a:ext uri="{FF2B5EF4-FFF2-40B4-BE49-F238E27FC236}">
                <a16:creationId xmlns:a16="http://schemas.microsoft.com/office/drawing/2014/main" id="{40281D3A-8901-0F4E-A6C5-D648B83F5DB8}"/>
              </a:ext>
            </a:extLst>
          </p:cNvPr>
          <p:cNvSpPr>
            <a:spLocks noChangeArrowheads="1"/>
          </p:cNvSpPr>
          <p:nvPr/>
        </p:nvSpPr>
        <p:spPr bwMode="auto">
          <a:xfrm>
            <a:off x="-57150" y="4491038"/>
            <a:ext cx="1976438" cy="4540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defRPr/>
            </a:pPr>
            <a:r>
              <a:rPr lang="ko-KR" altLang="en-US" sz="2400" b="1">
                <a:solidFill>
                  <a:srgbClr val="2F6AFD"/>
                </a:solidFill>
                <a:latin typeface="Lucida Handwriting" charset="0"/>
                <a:ea typeface="굴림" charset="0"/>
                <a:cs typeface="굴림" charset="0"/>
              </a:rPr>
              <a:t>망원경</a:t>
            </a:r>
          </a:p>
        </p:txBody>
      </p:sp>
      <p:sp>
        <p:nvSpPr>
          <p:cNvPr id="286763" name="Rectangle 43">
            <a:extLst>
              <a:ext uri="{FF2B5EF4-FFF2-40B4-BE49-F238E27FC236}">
                <a16:creationId xmlns:a16="http://schemas.microsoft.com/office/drawing/2014/main" id="{0BC01EA8-0CDF-A541-BBC9-18F506CC6D37}"/>
              </a:ext>
            </a:extLst>
          </p:cNvPr>
          <p:cNvSpPr>
            <a:spLocks noChangeArrowheads="1"/>
          </p:cNvSpPr>
          <p:nvPr/>
        </p:nvSpPr>
        <p:spPr bwMode="auto">
          <a:xfrm>
            <a:off x="7091363" y="4510088"/>
            <a:ext cx="2152650" cy="4540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defRPr/>
            </a:pPr>
            <a:r>
              <a:rPr lang="ko-KR" altLang="en-US" sz="2400" b="1">
                <a:solidFill>
                  <a:srgbClr val="2F6AFD"/>
                </a:solidFill>
                <a:latin typeface="Lucida Handwriting" charset="0"/>
                <a:ea typeface="굴림" charset="0"/>
                <a:cs typeface="굴림" charset="0"/>
              </a:rPr>
              <a:t>망원경</a:t>
            </a:r>
          </a:p>
        </p:txBody>
      </p:sp>
      <p:sp>
        <p:nvSpPr>
          <p:cNvPr id="286764" name="Rectangle 44">
            <a:extLst>
              <a:ext uri="{FF2B5EF4-FFF2-40B4-BE49-F238E27FC236}">
                <a16:creationId xmlns:a16="http://schemas.microsoft.com/office/drawing/2014/main" id="{BCAD1E9B-F329-504E-9E10-0B9F9B328454}"/>
              </a:ext>
            </a:extLst>
          </p:cNvPr>
          <p:cNvSpPr>
            <a:spLocks noChangeArrowheads="1"/>
          </p:cNvSpPr>
          <p:nvPr/>
        </p:nvSpPr>
        <p:spPr bwMode="auto">
          <a:xfrm>
            <a:off x="-85725" y="5184775"/>
            <a:ext cx="1831975" cy="4540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400" b="1">
                <a:solidFill>
                  <a:srgbClr val="2F6AFD"/>
                </a:solidFill>
                <a:latin typeface="Lucida Handwriting" charset="0"/>
                <a:ea typeface="굴림" charset="0"/>
                <a:cs typeface="굴림" charset="0"/>
              </a:rPr>
              <a:t>영원 과거</a:t>
            </a:r>
            <a:endParaRPr lang="en-US" altLang="ko-KR" sz="2400" b="1">
              <a:solidFill>
                <a:srgbClr val="2F6AFD"/>
              </a:solidFill>
              <a:latin typeface="Lucida Handwriting" charset="0"/>
              <a:ea typeface="굴림" charset="0"/>
              <a:cs typeface="굴림" charset="0"/>
            </a:endParaRPr>
          </a:p>
        </p:txBody>
      </p:sp>
      <p:sp>
        <p:nvSpPr>
          <p:cNvPr id="286765" name="Rectangle 45">
            <a:extLst>
              <a:ext uri="{FF2B5EF4-FFF2-40B4-BE49-F238E27FC236}">
                <a16:creationId xmlns:a16="http://schemas.microsoft.com/office/drawing/2014/main" id="{5C77DBFE-E2EA-D944-B73E-3F5904B9B893}"/>
              </a:ext>
            </a:extLst>
          </p:cNvPr>
          <p:cNvSpPr>
            <a:spLocks noChangeArrowheads="1"/>
          </p:cNvSpPr>
          <p:nvPr/>
        </p:nvSpPr>
        <p:spPr bwMode="auto">
          <a:xfrm>
            <a:off x="7278688" y="5184775"/>
            <a:ext cx="1814512" cy="4540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400" b="1">
                <a:solidFill>
                  <a:srgbClr val="2F6AFD"/>
                </a:solidFill>
                <a:latin typeface="Lucida Handwriting" charset="0"/>
                <a:ea typeface="굴림" charset="0"/>
                <a:cs typeface="굴림" charset="0"/>
              </a:rPr>
              <a:t>영원 미래</a:t>
            </a:r>
            <a:endParaRPr lang="en-US" altLang="ko-KR" sz="2400" b="1">
              <a:solidFill>
                <a:srgbClr val="2F6AFD"/>
              </a:solidFill>
              <a:latin typeface="Lucida Handwriting" charset="0"/>
              <a:ea typeface="굴림" charset="0"/>
              <a:cs typeface="굴림" charset="0"/>
            </a:endParaRPr>
          </a:p>
        </p:txBody>
      </p:sp>
      <p:sp>
        <p:nvSpPr>
          <p:cNvPr id="286766" name="Text Box 46">
            <a:extLst>
              <a:ext uri="{FF2B5EF4-FFF2-40B4-BE49-F238E27FC236}">
                <a16:creationId xmlns:a16="http://schemas.microsoft.com/office/drawing/2014/main" id="{4A81E868-CD76-A845-9035-DE817A04B294}"/>
              </a:ext>
            </a:extLst>
          </p:cNvPr>
          <p:cNvSpPr txBox="1">
            <a:spLocks noChangeArrowheads="1"/>
          </p:cNvSpPr>
          <p:nvPr/>
        </p:nvSpPr>
        <p:spPr bwMode="auto">
          <a:xfrm>
            <a:off x="247650" y="3730625"/>
            <a:ext cx="1951038" cy="457200"/>
          </a:xfrm>
          <a:prstGeom prst="rect">
            <a:avLst/>
          </a:prstGeom>
          <a:noFill/>
          <a:ln>
            <a:noFill/>
          </a:ln>
          <a:effectLst>
            <a:outerShdw blurRad="63500" dist="5388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l">
              <a:spcBef>
                <a:spcPct val="50000"/>
              </a:spcBef>
              <a:defRPr/>
            </a:pPr>
            <a:r>
              <a:rPr lang="ko-KR" altLang="en-US" sz="2400" b="1">
                <a:solidFill>
                  <a:srgbClr val="2F6AFD"/>
                </a:solidFill>
                <a:latin typeface="Lucida Handwriting" charset="0"/>
                <a:ea typeface="굴림" charset="0"/>
                <a:cs typeface="굴림" charset="0"/>
              </a:rPr>
              <a:t>약속 </a:t>
            </a:r>
          </a:p>
        </p:txBody>
      </p:sp>
      <p:sp>
        <p:nvSpPr>
          <p:cNvPr id="286767" name="Text Box 47">
            <a:extLst>
              <a:ext uri="{FF2B5EF4-FFF2-40B4-BE49-F238E27FC236}">
                <a16:creationId xmlns:a16="http://schemas.microsoft.com/office/drawing/2014/main" id="{8C7D9A8B-003B-6840-89BB-FDC7FFF98F5F}"/>
              </a:ext>
            </a:extLst>
          </p:cNvPr>
          <p:cNvSpPr txBox="1">
            <a:spLocks noChangeArrowheads="1"/>
          </p:cNvSpPr>
          <p:nvPr/>
        </p:nvSpPr>
        <p:spPr bwMode="auto">
          <a:xfrm>
            <a:off x="6796088" y="3730625"/>
            <a:ext cx="2767012" cy="457200"/>
          </a:xfrm>
          <a:prstGeom prst="rect">
            <a:avLst/>
          </a:prstGeom>
          <a:noFill/>
          <a:ln>
            <a:noFill/>
          </a:ln>
          <a:effectLst>
            <a:outerShdw blurRad="63500" dist="7184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l">
              <a:defRPr/>
            </a:pPr>
            <a:r>
              <a:rPr lang="ko-KR" altLang="en-US" sz="2400" b="1">
                <a:solidFill>
                  <a:srgbClr val="2F6AFD"/>
                </a:solidFill>
                <a:latin typeface="Lucida Handwriting" charset="0"/>
                <a:ea typeface="굴림" charset="0"/>
                <a:cs typeface="굴림" charset="0"/>
              </a:rPr>
              <a:t>           성취</a:t>
            </a:r>
            <a:endParaRPr lang="ko-KR" altLang="en-US">
              <a:solidFill>
                <a:srgbClr val="2F6AFD"/>
              </a:solidFill>
              <a:latin typeface="Times" charset="0"/>
              <a:ea typeface="굴림" charset="0"/>
              <a:cs typeface="굴림" charset="0"/>
            </a:endParaRPr>
          </a:p>
        </p:txBody>
      </p:sp>
      <p:sp>
        <p:nvSpPr>
          <p:cNvPr id="286768" name="Line 48">
            <a:extLst>
              <a:ext uri="{FF2B5EF4-FFF2-40B4-BE49-F238E27FC236}">
                <a16:creationId xmlns:a16="http://schemas.microsoft.com/office/drawing/2014/main" id="{9B982196-0C2D-4049-BE43-808887AE816E}"/>
              </a:ext>
            </a:extLst>
          </p:cNvPr>
          <p:cNvSpPr>
            <a:spLocks noChangeShapeType="1"/>
          </p:cNvSpPr>
          <p:nvPr/>
        </p:nvSpPr>
        <p:spPr bwMode="auto">
          <a:xfrm>
            <a:off x="7135813" y="1884363"/>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286769" name="Line 49">
            <a:extLst>
              <a:ext uri="{FF2B5EF4-FFF2-40B4-BE49-F238E27FC236}">
                <a16:creationId xmlns:a16="http://schemas.microsoft.com/office/drawing/2014/main" id="{F702C610-0E8A-6146-BED5-0C051266B996}"/>
              </a:ext>
            </a:extLst>
          </p:cNvPr>
          <p:cNvSpPr>
            <a:spLocks noChangeShapeType="1"/>
          </p:cNvSpPr>
          <p:nvPr/>
        </p:nvSpPr>
        <p:spPr bwMode="auto">
          <a:xfrm>
            <a:off x="7345363" y="2651125"/>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286770" name="Line 50">
            <a:extLst>
              <a:ext uri="{FF2B5EF4-FFF2-40B4-BE49-F238E27FC236}">
                <a16:creationId xmlns:a16="http://schemas.microsoft.com/office/drawing/2014/main" id="{64BBDB73-F5F8-AF4E-8374-C5CCDD3A4436}"/>
              </a:ext>
            </a:extLst>
          </p:cNvPr>
          <p:cNvSpPr>
            <a:spLocks noChangeShapeType="1"/>
          </p:cNvSpPr>
          <p:nvPr/>
        </p:nvSpPr>
        <p:spPr bwMode="auto">
          <a:xfrm>
            <a:off x="7440613" y="3316288"/>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286771" name="Line 51">
            <a:extLst>
              <a:ext uri="{FF2B5EF4-FFF2-40B4-BE49-F238E27FC236}">
                <a16:creationId xmlns:a16="http://schemas.microsoft.com/office/drawing/2014/main" id="{F36A7C1B-6B29-4647-A001-3A3C48A5B116}"/>
              </a:ext>
            </a:extLst>
          </p:cNvPr>
          <p:cNvSpPr>
            <a:spLocks noChangeShapeType="1"/>
          </p:cNvSpPr>
          <p:nvPr/>
        </p:nvSpPr>
        <p:spPr bwMode="auto">
          <a:xfrm>
            <a:off x="7593013" y="4424363"/>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286772" name="Line 52">
            <a:extLst>
              <a:ext uri="{FF2B5EF4-FFF2-40B4-BE49-F238E27FC236}">
                <a16:creationId xmlns:a16="http://schemas.microsoft.com/office/drawing/2014/main" id="{9DAE8AE7-8AFC-8844-AE4B-D50CCF0CF8E6}"/>
              </a:ext>
            </a:extLst>
          </p:cNvPr>
          <p:cNvSpPr>
            <a:spLocks noChangeShapeType="1"/>
          </p:cNvSpPr>
          <p:nvPr/>
        </p:nvSpPr>
        <p:spPr bwMode="auto">
          <a:xfrm>
            <a:off x="866775" y="1893888"/>
            <a:ext cx="96996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286773" name="Line 53">
            <a:extLst>
              <a:ext uri="{FF2B5EF4-FFF2-40B4-BE49-F238E27FC236}">
                <a16:creationId xmlns:a16="http://schemas.microsoft.com/office/drawing/2014/main" id="{02D0B601-6991-8F45-A547-FDA97F4D875C}"/>
              </a:ext>
            </a:extLst>
          </p:cNvPr>
          <p:cNvSpPr>
            <a:spLocks noChangeShapeType="1"/>
          </p:cNvSpPr>
          <p:nvPr/>
        </p:nvSpPr>
        <p:spPr bwMode="auto">
          <a:xfrm>
            <a:off x="762000" y="2660650"/>
            <a:ext cx="96996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286774" name="Line 54">
            <a:extLst>
              <a:ext uri="{FF2B5EF4-FFF2-40B4-BE49-F238E27FC236}">
                <a16:creationId xmlns:a16="http://schemas.microsoft.com/office/drawing/2014/main" id="{068F6DE3-FE94-EC4C-982F-63742FC6EE0C}"/>
              </a:ext>
            </a:extLst>
          </p:cNvPr>
          <p:cNvSpPr>
            <a:spLocks noChangeShapeType="1"/>
          </p:cNvSpPr>
          <p:nvPr/>
        </p:nvSpPr>
        <p:spPr bwMode="auto">
          <a:xfrm>
            <a:off x="671513" y="3311525"/>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286775" name="Line 55">
            <a:extLst>
              <a:ext uri="{FF2B5EF4-FFF2-40B4-BE49-F238E27FC236}">
                <a16:creationId xmlns:a16="http://schemas.microsoft.com/office/drawing/2014/main" id="{25C5E628-CAFC-AE49-9273-883525122CDF}"/>
              </a:ext>
            </a:extLst>
          </p:cNvPr>
          <p:cNvSpPr>
            <a:spLocks noChangeShapeType="1"/>
          </p:cNvSpPr>
          <p:nvPr/>
        </p:nvSpPr>
        <p:spPr bwMode="auto">
          <a:xfrm>
            <a:off x="495300" y="4391025"/>
            <a:ext cx="96996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286776" name="Rectangle 56">
            <a:extLst>
              <a:ext uri="{FF2B5EF4-FFF2-40B4-BE49-F238E27FC236}">
                <a16:creationId xmlns:a16="http://schemas.microsoft.com/office/drawing/2014/main" id="{7AB98838-32B9-2044-8B6C-7C6433653A73}"/>
              </a:ext>
            </a:extLst>
          </p:cNvPr>
          <p:cNvSpPr>
            <a:spLocks noChangeArrowheads="1"/>
          </p:cNvSpPr>
          <p:nvPr/>
        </p:nvSpPr>
        <p:spPr bwMode="auto">
          <a:xfrm>
            <a:off x="1597025" y="5768975"/>
            <a:ext cx="2420938" cy="4540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defRPr/>
            </a:pPr>
            <a:r>
              <a:rPr lang="ko-KR" altLang="en-US" sz="2400" b="1">
                <a:solidFill>
                  <a:srgbClr val="FFFF00"/>
                </a:solidFill>
                <a:latin typeface="Lucida Handwriting" charset="0"/>
                <a:ea typeface="굴림" charset="0"/>
                <a:cs typeface="굴림" charset="0"/>
              </a:rPr>
              <a:t>현미경</a:t>
            </a:r>
          </a:p>
        </p:txBody>
      </p:sp>
      <p:sp>
        <p:nvSpPr>
          <p:cNvPr id="286777" name="Text Box 57">
            <a:extLst>
              <a:ext uri="{FF2B5EF4-FFF2-40B4-BE49-F238E27FC236}">
                <a16:creationId xmlns:a16="http://schemas.microsoft.com/office/drawing/2014/main" id="{97700321-C5F7-FC4B-82C0-DFB4BE12D478}"/>
              </a:ext>
            </a:extLst>
          </p:cNvPr>
          <p:cNvSpPr txBox="1">
            <a:spLocks noChangeArrowheads="1"/>
          </p:cNvSpPr>
          <p:nvPr/>
        </p:nvSpPr>
        <p:spPr bwMode="auto">
          <a:xfrm>
            <a:off x="1509713" y="4032250"/>
            <a:ext cx="18415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endParaRPr lang="ko-KR" altLang="en-US">
              <a:latin typeface="Times" charset="0"/>
              <a:ea typeface="굴림" charset="0"/>
              <a:cs typeface="굴림" charset="0"/>
            </a:endParaRPr>
          </a:p>
        </p:txBody>
      </p:sp>
      <p:sp>
        <p:nvSpPr>
          <p:cNvPr id="286785" name="Oval 65">
            <a:extLst>
              <a:ext uri="{FF2B5EF4-FFF2-40B4-BE49-F238E27FC236}">
                <a16:creationId xmlns:a16="http://schemas.microsoft.com/office/drawing/2014/main" id="{36C7100D-3DD8-5643-BBFB-18732F9E600D}"/>
              </a:ext>
            </a:extLst>
          </p:cNvPr>
          <p:cNvSpPr>
            <a:spLocks noChangeArrowheads="1"/>
          </p:cNvSpPr>
          <p:nvPr/>
        </p:nvSpPr>
        <p:spPr bwMode="auto">
          <a:xfrm>
            <a:off x="1350963" y="5580063"/>
            <a:ext cx="2701925" cy="893762"/>
          </a:xfrm>
          <a:prstGeom prst="ellipse">
            <a:avLst/>
          </a:prstGeom>
          <a:noFill/>
          <a:ln w="76200">
            <a:solidFill>
              <a:srgbClr val="E81034"/>
            </a:solidFill>
            <a:round/>
            <a:headEnd/>
            <a:tailEnd/>
          </a:ln>
          <a:effectLst>
            <a:outerShdw blurRad="63500" dist="71842" dir="2700000" algn="ctr" rotWithShape="0">
              <a:srgbClr val="000000">
                <a:alpha val="74998"/>
              </a:srgbClr>
            </a:outerShdw>
          </a:effectLst>
          <a:extLst>
            <a:ext uri="{909E8E84-426E-40dd-AFC4-6F175D3DCCD1}">
              <a14:hiddenFill xmlns="" xmlns:a14="http://schemas.microsoft.com/office/drawing/2010/main">
                <a:solidFill>
                  <a:schemeClr val="hlink"/>
                </a:solidFill>
              </a14:hiddenFill>
            </a:ext>
          </a:extLst>
        </p:spPr>
        <p:txBody>
          <a:bodyPr wrap="none" anchor="ctr"/>
          <a:lstStyle/>
          <a:p>
            <a:pPr>
              <a:defRPr/>
            </a:pPr>
            <a:endParaRPr lang="en-US">
              <a:latin typeface="Comic Sans MS" charset="0"/>
              <a:ea typeface="ＭＳ Ｐゴシック" charset="0"/>
            </a:endParaRPr>
          </a:p>
        </p:txBody>
      </p:sp>
      <p:sp>
        <p:nvSpPr>
          <p:cNvPr id="286793" name="Text Box 73">
            <a:extLst>
              <a:ext uri="{FF2B5EF4-FFF2-40B4-BE49-F238E27FC236}">
                <a16:creationId xmlns:a16="http://schemas.microsoft.com/office/drawing/2014/main" id="{72A6EA50-D65A-1D4E-934C-2396A05AA502}"/>
              </a:ext>
            </a:extLst>
          </p:cNvPr>
          <p:cNvSpPr txBox="1">
            <a:spLocks noChangeArrowheads="1"/>
          </p:cNvSpPr>
          <p:nvPr/>
        </p:nvSpPr>
        <p:spPr bwMode="auto">
          <a:xfrm>
            <a:off x="8720138" y="80963"/>
            <a:ext cx="260350" cy="446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ko-KR" altLang="en-US" sz="2000">
                <a:solidFill>
                  <a:srgbClr val="FFA27C"/>
                </a:solidFill>
                <a:latin typeface="Comic Sans MS" charset="0"/>
                <a:ea typeface="굴림" charset="0"/>
                <a:cs typeface="굴림" charset="0"/>
              </a:rPr>
              <a:t> </a:t>
            </a:r>
          </a:p>
        </p:txBody>
      </p:sp>
      <p:sp>
        <p:nvSpPr>
          <p:cNvPr id="286795" name="Text Box 75">
            <a:extLst>
              <a:ext uri="{FF2B5EF4-FFF2-40B4-BE49-F238E27FC236}">
                <a16:creationId xmlns:a16="http://schemas.microsoft.com/office/drawing/2014/main" id="{30FDD19B-F0E9-1645-AE12-514B96300902}"/>
              </a:ext>
            </a:extLst>
          </p:cNvPr>
          <p:cNvSpPr txBox="1">
            <a:spLocks noChangeArrowheads="1"/>
          </p:cNvSpPr>
          <p:nvPr/>
        </p:nvSpPr>
        <p:spPr bwMode="auto">
          <a:xfrm>
            <a:off x="155575" y="6437313"/>
            <a:ext cx="995363"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ko-KR" sz="1000" b="1">
                <a:latin typeface="Arial" panose="020B0604020202020204" pitchFamily="34" charset="0"/>
                <a:ea typeface="굴림" panose="020B0600000101010101" pitchFamily="34" charset="-127"/>
              </a:rPr>
              <a:t>©2003 TBBMI</a:t>
            </a:r>
          </a:p>
        </p:txBody>
      </p:sp>
      <p:sp>
        <p:nvSpPr>
          <p:cNvPr id="286799" name="Rectangle 79">
            <a:extLst>
              <a:ext uri="{FF2B5EF4-FFF2-40B4-BE49-F238E27FC236}">
                <a16:creationId xmlns:a16="http://schemas.microsoft.com/office/drawing/2014/main" id="{FE91A021-0D9A-9944-B09B-0F1B0F6277E9}"/>
              </a:ext>
            </a:extLst>
          </p:cNvPr>
          <p:cNvSpPr>
            <a:spLocks noChangeArrowheads="1"/>
          </p:cNvSpPr>
          <p:nvPr/>
        </p:nvSpPr>
        <p:spPr bwMode="auto">
          <a:xfrm>
            <a:off x="8091488" y="6427788"/>
            <a:ext cx="339725" cy="268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ko-KR" sz="1000" b="1">
                <a:effectLst>
                  <a:outerShdw blurRad="38100" dist="38100" dir="2700000" algn="tl">
                    <a:srgbClr val="FFFFFF"/>
                  </a:outerShdw>
                </a:effectLst>
                <a:ea typeface="굴림" panose="020B0600000101010101" pitchFamily="34" charset="-127"/>
              </a:rPr>
              <a:t>36</a:t>
            </a:r>
          </a:p>
        </p:txBody>
      </p:sp>
      <p:grpSp>
        <p:nvGrpSpPr>
          <p:cNvPr id="39989" name="Group 58">
            <a:extLst>
              <a:ext uri="{FF2B5EF4-FFF2-40B4-BE49-F238E27FC236}">
                <a16:creationId xmlns:a16="http://schemas.microsoft.com/office/drawing/2014/main" id="{26A0BE04-A898-3841-965C-4FCEFE40C403}"/>
              </a:ext>
            </a:extLst>
          </p:cNvPr>
          <p:cNvGrpSpPr>
            <a:grpSpLocks/>
          </p:cNvGrpSpPr>
          <p:nvPr/>
        </p:nvGrpSpPr>
        <p:grpSpPr bwMode="auto">
          <a:xfrm>
            <a:off x="1781175" y="3127375"/>
            <a:ext cx="3554413" cy="989013"/>
            <a:chOff x="1005" y="1883"/>
            <a:chExt cx="2239" cy="623"/>
          </a:xfrm>
        </p:grpSpPr>
        <p:grpSp>
          <p:nvGrpSpPr>
            <p:cNvPr id="39997" name="Group 59">
              <a:extLst>
                <a:ext uri="{FF2B5EF4-FFF2-40B4-BE49-F238E27FC236}">
                  <a16:creationId xmlns:a16="http://schemas.microsoft.com/office/drawing/2014/main" id="{F6A22DF0-E94A-B446-B78C-5532AF94FA59}"/>
                </a:ext>
              </a:extLst>
            </p:cNvPr>
            <p:cNvGrpSpPr>
              <a:grpSpLocks/>
            </p:cNvGrpSpPr>
            <p:nvPr/>
          </p:nvGrpSpPr>
          <p:grpSpPr bwMode="auto">
            <a:xfrm>
              <a:off x="1005" y="1883"/>
              <a:ext cx="2239" cy="623"/>
              <a:chOff x="1013" y="1875"/>
              <a:chExt cx="2239" cy="623"/>
            </a:xfrm>
          </p:grpSpPr>
          <p:grpSp>
            <p:nvGrpSpPr>
              <p:cNvPr id="39999" name="Group 60">
                <a:extLst>
                  <a:ext uri="{FF2B5EF4-FFF2-40B4-BE49-F238E27FC236}">
                    <a16:creationId xmlns:a16="http://schemas.microsoft.com/office/drawing/2014/main" id="{3AE98A2C-F0F0-DA47-A04D-21B91DA7C0EE}"/>
                  </a:ext>
                </a:extLst>
              </p:cNvPr>
              <p:cNvGrpSpPr>
                <a:grpSpLocks/>
              </p:cNvGrpSpPr>
              <p:nvPr/>
            </p:nvGrpSpPr>
            <p:grpSpPr bwMode="auto">
              <a:xfrm>
                <a:off x="1572" y="1875"/>
                <a:ext cx="1680" cy="408"/>
                <a:chOff x="1358" y="1104"/>
                <a:chExt cx="1680" cy="408"/>
              </a:xfrm>
            </p:grpSpPr>
            <p:sp>
              <p:nvSpPr>
                <p:cNvPr id="286781" name="Rectangle 61">
                  <a:extLst>
                    <a:ext uri="{FF2B5EF4-FFF2-40B4-BE49-F238E27FC236}">
                      <a16:creationId xmlns:a16="http://schemas.microsoft.com/office/drawing/2014/main" id="{94CD35C6-3943-954D-AE08-28F1FD05BB1E}"/>
                    </a:ext>
                  </a:extLst>
                </p:cNvPr>
                <p:cNvSpPr>
                  <a:spLocks noChangeArrowheads="1"/>
                </p:cNvSpPr>
                <p:nvPr/>
              </p:nvSpPr>
              <p:spPr bwMode="auto">
                <a:xfrm>
                  <a:off x="1358" y="1104"/>
                  <a:ext cx="1680" cy="408"/>
                </a:xfrm>
                <a:prstGeom prst="rect">
                  <a:avLst/>
                </a:prstGeom>
                <a:solidFill>
                  <a:srgbClr val="5AF24E"/>
                </a:solidFill>
                <a:ln w="5715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86782" name="Text Box 62">
                  <a:extLst>
                    <a:ext uri="{FF2B5EF4-FFF2-40B4-BE49-F238E27FC236}">
                      <a16:creationId xmlns:a16="http://schemas.microsoft.com/office/drawing/2014/main" id="{43BBA22F-AAC1-F747-A5CF-2D85B6A337B4}"/>
                    </a:ext>
                  </a:extLst>
                </p:cNvPr>
                <p:cNvSpPr txBox="1">
                  <a:spLocks noChangeArrowheads="1"/>
                </p:cNvSpPr>
                <p:nvPr/>
              </p:nvSpPr>
              <p:spPr bwMode="auto">
                <a:xfrm>
                  <a:off x="1557" y="1152"/>
                  <a:ext cx="1325" cy="3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ko-KR" altLang="en-US" sz="2800" b="1">
                      <a:solidFill>
                        <a:srgbClr val="787878"/>
                      </a:solidFill>
                      <a:latin typeface="Times" charset="0"/>
                      <a:ea typeface="굴림" charset="0"/>
                      <a:cs typeface="굴림" charset="0"/>
                    </a:rPr>
                    <a:t>아브라함</a:t>
                  </a:r>
                  <a:endParaRPr lang="ko-KR" altLang="en-US" sz="2800" b="1">
                    <a:latin typeface="Times" charset="0"/>
                    <a:ea typeface="굴림" charset="0"/>
                    <a:cs typeface="굴림" charset="0"/>
                  </a:endParaRPr>
                </a:p>
              </p:txBody>
            </p:sp>
          </p:grpSp>
          <p:sp>
            <p:nvSpPr>
              <p:cNvPr id="286783" name="AutoShape 63">
                <a:extLst>
                  <a:ext uri="{FF2B5EF4-FFF2-40B4-BE49-F238E27FC236}">
                    <a16:creationId xmlns:a16="http://schemas.microsoft.com/office/drawing/2014/main" id="{915A0069-8EEB-1D43-9C86-959BE4AE7D31}"/>
                  </a:ext>
                </a:extLst>
              </p:cNvPr>
              <p:cNvSpPr>
                <a:spLocks noChangeArrowheads="1"/>
              </p:cNvSpPr>
              <p:nvPr/>
            </p:nvSpPr>
            <p:spPr bwMode="auto">
              <a:xfrm>
                <a:off x="1013" y="1932"/>
                <a:ext cx="501" cy="566"/>
              </a:xfrm>
              <a:custGeom>
                <a:avLst/>
                <a:gdLst>
                  <a:gd name="T0" fmla="*/ 351 w 21600"/>
                  <a:gd name="T1" fmla="*/ 0 h 21600"/>
                  <a:gd name="T2" fmla="*/ 351 w 21600"/>
                  <a:gd name="T3" fmla="*/ 319 h 21600"/>
                  <a:gd name="T4" fmla="*/ 75 w 21600"/>
                  <a:gd name="T5" fmla="*/ 566 h 21600"/>
                  <a:gd name="T6" fmla="*/ 501 w 21600"/>
                  <a:gd name="T7" fmla="*/ 159 h 21600"/>
                  <a:gd name="T8" fmla="*/ 17694720 60000 65536"/>
                  <a:gd name="T9" fmla="*/ 5898240 60000 65536"/>
                  <a:gd name="T10" fmla="*/ 5898240 60000 65536"/>
                  <a:gd name="T11" fmla="*/ 0 60000 65536"/>
                  <a:gd name="T12" fmla="*/ 12417 w 21600"/>
                  <a:gd name="T13" fmla="*/ 2900 h 21600"/>
                  <a:gd name="T14" fmla="*/ 18237 w 21600"/>
                  <a:gd name="T15" fmla="*/ 9235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hlink"/>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sp>
          <p:nvSpPr>
            <p:cNvPr id="286784" name="Text Box 64">
              <a:extLst>
                <a:ext uri="{FF2B5EF4-FFF2-40B4-BE49-F238E27FC236}">
                  <a16:creationId xmlns:a16="http://schemas.microsoft.com/office/drawing/2014/main" id="{2E94F5A4-9230-5548-B30B-A8FF0998B990}"/>
                </a:ext>
              </a:extLst>
            </p:cNvPr>
            <p:cNvSpPr txBox="1">
              <a:spLocks noChangeArrowheads="1"/>
            </p:cNvSpPr>
            <p:nvPr/>
          </p:nvSpPr>
          <p:spPr bwMode="auto">
            <a:xfrm>
              <a:off x="1744" y="1920"/>
              <a:ext cx="1448" cy="3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ko-KR" altLang="en-US" sz="2800" b="1">
                  <a:latin typeface="Times" charset="0"/>
                  <a:ea typeface="굴림" charset="0"/>
                  <a:cs typeface="굴림" charset="0"/>
                </a:rPr>
                <a:t>아브라함</a:t>
              </a:r>
            </a:p>
          </p:txBody>
        </p:sp>
      </p:grpSp>
      <p:sp>
        <p:nvSpPr>
          <p:cNvPr id="286786" name="AutoShape 66" descr="Dark vertical">
            <a:extLst>
              <a:ext uri="{FF2B5EF4-FFF2-40B4-BE49-F238E27FC236}">
                <a16:creationId xmlns:a16="http://schemas.microsoft.com/office/drawing/2014/main" id="{C09586B4-13F9-AC4D-A5E2-3C8F9EC6D0C4}"/>
              </a:ext>
            </a:extLst>
          </p:cNvPr>
          <p:cNvSpPr>
            <a:spLocks noChangeArrowheads="1"/>
          </p:cNvSpPr>
          <p:nvPr/>
        </p:nvSpPr>
        <p:spPr bwMode="auto">
          <a:xfrm rot="5400000">
            <a:off x="-1304925" y="4165600"/>
            <a:ext cx="4759325" cy="2149475"/>
          </a:xfrm>
          <a:prstGeom prst="triangle">
            <a:avLst>
              <a:gd name="adj" fmla="val 50000"/>
            </a:avLst>
          </a:prstGeom>
          <a:blipFill dpi="0" rotWithShape="0">
            <a:blip r:embed="rId2"/>
            <a:srcRect/>
            <a:tile tx="0" ty="0" sx="100000" sy="100000" flip="none" algn="tl"/>
          </a:blipFill>
          <a:ln w="57150">
            <a:solidFill>
              <a:srgbClr val="023CCC"/>
            </a:solidFill>
            <a:miter lim="800000"/>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grpSp>
        <p:nvGrpSpPr>
          <p:cNvPr id="39991" name="Group 67">
            <a:extLst>
              <a:ext uri="{FF2B5EF4-FFF2-40B4-BE49-F238E27FC236}">
                <a16:creationId xmlns:a16="http://schemas.microsoft.com/office/drawing/2014/main" id="{6DE05B4E-6492-5644-90F7-859EE783BCC9}"/>
              </a:ext>
            </a:extLst>
          </p:cNvPr>
          <p:cNvGrpSpPr>
            <a:grpSpLocks/>
          </p:cNvGrpSpPr>
          <p:nvPr/>
        </p:nvGrpSpPr>
        <p:grpSpPr bwMode="auto">
          <a:xfrm>
            <a:off x="619125" y="4189413"/>
            <a:ext cx="3108325" cy="1544637"/>
            <a:chOff x="653" y="2555"/>
            <a:chExt cx="1958" cy="973"/>
          </a:xfrm>
        </p:grpSpPr>
        <p:grpSp>
          <p:nvGrpSpPr>
            <p:cNvPr id="39993" name="Group 68">
              <a:extLst>
                <a:ext uri="{FF2B5EF4-FFF2-40B4-BE49-F238E27FC236}">
                  <a16:creationId xmlns:a16="http://schemas.microsoft.com/office/drawing/2014/main" id="{F06E6780-BD6B-DF45-8A61-34A233178E10}"/>
                </a:ext>
              </a:extLst>
            </p:cNvPr>
            <p:cNvGrpSpPr>
              <a:grpSpLocks/>
            </p:cNvGrpSpPr>
            <p:nvPr/>
          </p:nvGrpSpPr>
          <p:grpSpPr bwMode="auto">
            <a:xfrm>
              <a:off x="653" y="2555"/>
              <a:ext cx="1958" cy="973"/>
              <a:chOff x="568" y="2544"/>
              <a:chExt cx="1958" cy="973"/>
            </a:xfrm>
          </p:grpSpPr>
          <p:sp>
            <p:nvSpPr>
              <p:cNvPr id="286789" name="AutoShape 69">
                <a:extLst>
                  <a:ext uri="{FF2B5EF4-FFF2-40B4-BE49-F238E27FC236}">
                    <a16:creationId xmlns:a16="http://schemas.microsoft.com/office/drawing/2014/main" id="{62337DFB-1A9A-B84C-8D23-66A12573BA9C}"/>
                  </a:ext>
                </a:extLst>
              </p:cNvPr>
              <p:cNvSpPr>
                <a:spLocks noChangeArrowheads="1"/>
              </p:cNvSpPr>
              <p:nvPr/>
            </p:nvSpPr>
            <p:spPr bwMode="auto">
              <a:xfrm rot="12240000">
                <a:off x="1560" y="3291"/>
                <a:ext cx="966" cy="226"/>
              </a:xfrm>
              <a:prstGeom prst="rightArrow">
                <a:avLst>
                  <a:gd name="adj1" fmla="val 50000"/>
                  <a:gd name="adj2" fmla="val 213737"/>
                </a:avLst>
              </a:prstGeom>
              <a:solidFill>
                <a:schemeClr val="hlink"/>
              </a:solidFill>
              <a:ln w="254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86790" name="Rectangle 70">
                <a:extLst>
                  <a:ext uri="{FF2B5EF4-FFF2-40B4-BE49-F238E27FC236}">
                    <a16:creationId xmlns:a16="http://schemas.microsoft.com/office/drawing/2014/main" id="{E48618AD-2E37-0F47-8F39-7CD7442782AE}"/>
                  </a:ext>
                </a:extLst>
              </p:cNvPr>
              <p:cNvSpPr>
                <a:spLocks noChangeArrowheads="1"/>
              </p:cNvSpPr>
              <p:nvPr/>
            </p:nvSpPr>
            <p:spPr bwMode="auto">
              <a:xfrm>
                <a:off x="568" y="2544"/>
                <a:ext cx="1680" cy="408"/>
              </a:xfrm>
              <a:prstGeom prst="rect">
                <a:avLst/>
              </a:prstGeom>
              <a:solidFill>
                <a:srgbClr val="FAFD00"/>
              </a:solidFill>
              <a:ln w="5715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sp>
          <p:nvSpPr>
            <p:cNvPr id="286791" name="Text Box 71">
              <a:extLst>
                <a:ext uri="{FF2B5EF4-FFF2-40B4-BE49-F238E27FC236}">
                  <a16:creationId xmlns:a16="http://schemas.microsoft.com/office/drawing/2014/main" id="{7D3F6B78-906E-CF4D-9CF1-94212EC740A4}"/>
                </a:ext>
              </a:extLst>
            </p:cNvPr>
            <p:cNvSpPr txBox="1">
              <a:spLocks noChangeArrowheads="1"/>
            </p:cNvSpPr>
            <p:nvPr/>
          </p:nvSpPr>
          <p:spPr bwMode="auto">
            <a:xfrm>
              <a:off x="693" y="2587"/>
              <a:ext cx="1784" cy="327"/>
            </a:xfrm>
            <a:prstGeom prst="rect">
              <a:avLst/>
            </a:prstGeom>
            <a:noFill/>
            <a:ln>
              <a:noFill/>
            </a:ln>
            <a:effectLst>
              <a:outerShdw blurRad="63500" dist="38099" dir="2700000" algn="ctr" rotWithShape="0">
                <a:srgbClr val="787878">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l">
                <a:spcBef>
                  <a:spcPct val="50000"/>
                </a:spcBef>
                <a:defRPr/>
              </a:pPr>
              <a:r>
                <a:rPr lang="ko-KR" altLang="en-US" sz="2800" b="1">
                  <a:solidFill>
                    <a:srgbClr val="000066"/>
                  </a:solidFill>
                  <a:latin typeface="Times" charset="0"/>
                  <a:ea typeface="굴림" charset="0"/>
                  <a:cs typeface="굴림" charset="0"/>
                </a:rPr>
                <a:t>창세기 </a:t>
              </a:r>
              <a:r>
                <a:rPr lang="en-US" altLang="ko-KR" sz="2800" b="1">
                  <a:solidFill>
                    <a:srgbClr val="000066"/>
                  </a:solidFill>
                  <a:latin typeface="Times" charset="0"/>
                  <a:ea typeface="굴림" charset="0"/>
                  <a:cs typeface="굴림" charset="0"/>
                </a:rPr>
                <a:t>12!!!</a:t>
              </a:r>
            </a:p>
          </p:txBody>
        </p:sp>
      </p:grpSp>
      <p:sp>
        <p:nvSpPr>
          <p:cNvPr id="286792" name="AutoShape 72" descr="Dark horizontal">
            <a:extLst>
              <a:ext uri="{FF2B5EF4-FFF2-40B4-BE49-F238E27FC236}">
                <a16:creationId xmlns:a16="http://schemas.microsoft.com/office/drawing/2014/main" id="{3733366F-6117-E242-A54C-0F8CFEFAFC42}"/>
              </a:ext>
            </a:extLst>
          </p:cNvPr>
          <p:cNvSpPr>
            <a:spLocks noChangeArrowheads="1"/>
          </p:cNvSpPr>
          <p:nvPr/>
        </p:nvSpPr>
        <p:spPr bwMode="auto">
          <a:xfrm rot="16200000" flipH="1">
            <a:off x="3554413" y="1368425"/>
            <a:ext cx="4217988" cy="7773987"/>
          </a:xfrm>
          <a:prstGeom prst="triangle">
            <a:avLst>
              <a:gd name="adj" fmla="val 50000"/>
            </a:avLst>
          </a:prstGeom>
          <a:blipFill dpi="0" rotWithShape="0">
            <a:blip r:embed="rId3"/>
            <a:srcRect/>
            <a:tile tx="0" ty="0" sx="100000" sy="100000" flip="none" algn="tl"/>
          </a:blipFill>
          <a:ln w="5715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eaVert"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ko-KR" altLang="en-US">
              <a:ea typeface="굴림" panose="020B0600000101010101" pitchFamily="34" charset="-127"/>
            </a:endParaRPr>
          </a:p>
        </p:txBody>
      </p:sp>
    </p:spTree>
  </p:cSld>
  <p:clrMapOvr>
    <a:masterClrMapping/>
  </p:clrMapOvr>
  <p:transition spd="med">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86776"/>
                                        </p:tgtEl>
                                        <p:attrNameLst>
                                          <p:attrName>style.visibility</p:attrName>
                                        </p:attrNameLst>
                                      </p:cBhvr>
                                      <p:to>
                                        <p:strVal val="visible"/>
                                      </p:to>
                                    </p:set>
                                    <p:animEffect transition="in" filter="dissolve">
                                      <p:cBhvr>
                                        <p:cTn id="7" dur="500"/>
                                        <p:tgtEl>
                                          <p:spTgt spid="286776"/>
                                        </p:tgtEl>
                                      </p:cBhvr>
                                    </p:animEffect>
                                  </p:childTnLst>
                                </p:cTn>
                              </p:par>
                            </p:childTnLst>
                          </p:cTn>
                        </p:par>
                        <p:par>
                          <p:cTn id="8" fill="hold" nodeType="afterGroup">
                            <p:stCondLst>
                              <p:cond delay="500"/>
                            </p:stCondLst>
                            <p:childTnLst>
                              <p:par>
                                <p:cTn id="9" presetID="23" presetClass="entr" presetSubtype="528" fill="hold" grpId="0" nodeType="afterEffect">
                                  <p:stCondLst>
                                    <p:cond delay="0"/>
                                  </p:stCondLst>
                                  <p:childTnLst>
                                    <p:set>
                                      <p:cBhvr>
                                        <p:cTn id="10" dur="1" fill="hold">
                                          <p:stCondLst>
                                            <p:cond delay="0"/>
                                          </p:stCondLst>
                                        </p:cTn>
                                        <p:tgtEl>
                                          <p:spTgt spid="286785"/>
                                        </p:tgtEl>
                                        <p:attrNameLst>
                                          <p:attrName>style.visibility</p:attrName>
                                        </p:attrNameLst>
                                      </p:cBhvr>
                                      <p:to>
                                        <p:strVal val="visible"/>
                                      </p:to>
                                    </p:set>
                                    <p:anim calcmode="lin" valueType="num">
                                      <p:cBhvr>
                                        <p:cTn id="11" dur="500" fill="hold"/>
                                        <p:tgtEl>
                                          <p:spTgt spid="286785"/>
                                        </p:tgtEl>
                                        <p:attrNameLst>
                                          <p:attrName>ppt_w</p:attrName>
                                        </p:attrNameLst>
                                      </p:cBhvr>
                                      <p:tavLst>
                                        <p:tav tm="0">
                                          <p:val>
                                            <p:fltVal val="0"/>
                                          </p:val>
                                        </p:tav>
                                        <p:tav tm="100000">
                                          <p:val>
                                            <p:strVal val="#ppt_w"/>
                                          </p:val>
                                        </p:tav>
                                      </p:tavLst>
                                    </p:anim>
                                    <p:anim calcmode="lin" valueType="num">
                                      <p:cBhvr>
                                        <p:cTn id="12" dur="500" fill="hold"/>
                                        <p:tgtEl>
                                          <p:spTgt spid="286785"/>
                                        </p:tgtEl>
                                        <p:attrNameLst>
                                          <p:attrName>ppt_h</p:attrName>
                                        </p:attrNameLst>
                                      </p:cBhvr>
                                      <p:tavLst>
                                        <p:tav tm="0">
                                          <p:val>
                                            <p:fltVal val="0"/>
                                          </p:val>
                                        </p:tav>
                                        <p:tav tm="100000">
                                          <p:val>
                                            <p:strVal val="#ppt_h"/>
                                          </p:val>
                                        </p:tav>
                                      </p:tavLst>
                                    </p:anim>
                                    <p:anim calcmode="lin" valueType="num">
                                      <p:cBhvr>
                                        <p:cTn id="13" dur="500" fill="hold"/>
                                        <p:tgtEl>
                                          <p:spTgt spid="286785"/>
                                        </p:tgtEl>
                                        <p:attrNameLst>
                                          <p:attrName>ppt_x</p:attrName>
                                        </p:attrNameLst>
                                      </p:cBhvr>
                                      <p:tavLst>
                                        <p:tav tm="0">
                                          <p:val>
                                            <p:fltVal val="0.5"/>
                                          </p:val>
                                        </p:tav>
                                        <p:tav tm="100000">
                                          <p:val>
                                            <p:strVal val="#ppt_x"/>
                                          </p:val>
                                        </p:tav>
                                      </p:tavLst>
                                    </p:anim>
                                    <p:anim calcmode="lin" valueType="num">
                                      <p:cBhvr>
                                        <p:cTn id="14" dur="500" fill="hold"/>
                                        <p:tgtEl>
                                          <p:spTgt spid="28678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6" grpId="0" autoUpdateAnimBg="0"/>
      <p:bldP spid="2867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a:extLst>
              <a:ext uri="{FF2B5EF4-FFF2-40B4-BE49-F238E27FC236}">
                <a16:creationId xmlns:a16="http://schemas.microsoft.com/office/drawing/2014/main" id="{638561C4-15B8-9D4A-9DA1-47FA4B6D26C1}"/>
              </a:ext>
            </a:extLst>
          </p:cNvPr>
          <p:cNvSpPr>
            <a:spLocks noChangeArrowheads="1"/>
          </p:cNvSpPr>
          <p:nvPr/>
        </p:nvSpPr>
        <p:spPr bwMode="auto">
          <a:xfrm>
            <a:off x="3162300" y="303213"/>
            <a:ext cx="287338" cy="301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38595" name="Rectangle 3">
            <a:extLst>
              <a:ext uri="{FF2B5EF4-FFF2-40B4-BE49-F238E27FC236}">
                <a16:creationId xmlns:a16="http://schemas.microsoft.com/office/drawing/2014/main" id="{179981D6-85CD-3840-9310-D792009E03CF}"/>
              </a:ext>
            </a:extLst>
          </p:cNvPr>
          <p:cNvSpPr>
            <a:spLocks noChangeArrowheads="1"/>
          </p:cNvSpPr>
          <p:nvPr/>
        </p:nvSpPr>
        <p:spPr bwMode="auto">
          <a:xfrm>
            <a:off x="3163888" y="628650"/>
            <a:ext cx="317500" cy="301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38596" name="Rectangle 4">
            <a:extLst>
              <a:ext uri="{FF2B5EF4-FFF2-40B4-BE49-F238E27FC236}">
                <a16:creationId xmlns:a16="http://schemas.microsoft.com/office/drawing/2014/main" id="{127A57C1-0ADF-9140-B9B3-BA546B974DDE}"/>
              </a:ext>
            </a:extLst>
          </p:cNvPr>
          <p:cNvSpPr>
            <a:spLocks noChangeArrowheads="1"/>
          </p:cNvSpPr>
          <p:nvPr/>
        </p:nvSpPr>
        <p:spPr bwMode="auto">
          <a:xfrm>
            <a:off x="3421063" y="169863"/>
            <a:ext cx="1633537" cy="393700"/>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000" b="1">
                <a:solidFill>
                  <a:srgbClr val="FFFF00"/>
                </a:solidFill>
                <a:latin typeface="Lucida Handwriting" charset="0"/>
                <a:ea typeface="굴림" charset="0"/>
                <a:cs typeface="굴림" charset="0"/>
              </a:rPr>
              <a:t>1600 </a:t>
            </a:r>
            <a:r>
              <a:rPr lang="ko-KR" altLang="en-US" sz="2000" b="1">
                <a:solidFill>
                  <a:srgbClr val="FFFF00"/>
                </a:solidFill>
                <a:latin typeface="Lucida Handwriting" charset="0"/>
                <a:ea typeface="굴림" charset="0"/>
                <a:cs typeface="굴림" charset="0"/>
              </a:rPr>
              <a:t>년 동안</a:t>
            </a:r>
          </a:p>
        </p:txBody>
      </p:sp>
      <p:sp>
        <p:nvSpPr>
          <p:cNvPr id="238597" name="Rectangle 5">
            <a:extLst>
              <a:ext uri="{FF2B5EF4-FFF2-40B4-BE49-F238E27FC236}">
                <a16:creationId xmlns:a16="http://schemas.microsoft.com/office/drawing/2014/main" id="{B1EEE1B4-782C-5348-9E63-95E0CB79A05A}"/>
              </a:ext>
            </a:extLst>
          </p:cNvPr>
          <p:cNvSpPr>
            <a:spLocks noChangeArrowheads="1"/>
          </p:cNvSpPr>
          <p:nvPr/>
        </p:nvSpPr>
        <p:spPr bwMode="auto">
          <a:xfrm>
            <a:off x="3414713" y="531813"/>
            <a:ext cx="1281112" cy="393700"/>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altLang="ko-KR" sz="2000" b="1">
                <a:solidFill>
                  <a:srgbClr val="FFFF00"/>
                </a:solidFill>
                <a:latin typeface="Lucida Handwriting" charset="0"/>
                <a:ea typeface="굴림" charset="0"/>
                <a:cs typeface="굴림" charset="0"/>
              </a:rPr>
              <a:t>40 </a:t>
            </a:r>
            <a:r>
              <a:rPr lang="ko-KR" altLang="en-US" sz="2000" b="1">
                <a:solidFill>
                  <a:srgbClr val="FFFF00"/>
                </a:solidFill>
                <a:latin typeface="Lucida Handwriting" charset="0"/>
                <a:ea typeface="굴림" charset="0"/>
                <a:cs typeface="굴림" charset="0"/>
              </a:rPr>
              <a:t>저자들</a:t>
            </a:r>
          </a:p>
        </p:txBody>
      </p:sp>
      <p:sp>
        <p:nvSpPr>
          <p:cNvPr id="238598" name="Rectangle 6">
            <a:extLst>
              <a:ext uri="{FF2B5EF4-FFF2-40B4-BE49-F238E27FC236}">
                <a16:creationId xmlns:a16="http://schemas.microsoft.com/office/drawing/2014/main" id="{7E5737F1-6737-C049-9DA1-CF47616F56C9}"/>
              </a:ext>
            </a:extLst>
          </p:cNvPr>
          <p:cNvSpPr>
            <a:spLocks noChangeArrowheads="1"/>
          </p:cNvSpPr>
          <p:nvPr/>
        </p:nvSpPr>
        <p:spPr bwMode="auto">
          <a:xfrm>
            <a:off x="3670300" y="968375"/>
            <a:ext cx="1685925" cy="33337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600" b="1">
                <a:solidFill>
                  <a:srgbClr val="FFFF00"/>
                </a:solidFill>
                <a:latin typeface="Times" charset="0"/>
                <a:ea typeface="굴림" charset="0"/>
                <a:cs typeface="굴림" charset="0"/>
              </a:rPr>
              <a:t>한 가지 주제</a:t>
            </a:r>
            <a:r>
              <a:rPr lang="en-US" altLang="ko-KR" sz="1600" b="1">
                <a:solidFill>
                  <a:srgbClr val="FFFF00"/>
                </a:solidFill>
                <a:latin typeface="Times" charset="0"/>
                <a:ea typeface="굴림" charset="0"/>
                <a:cs typeface="굴림" charset="0"/>
              </a:rPr>
              <a:t>:</a:t>
            </a:r>
          </a:p>
        </p:txBody>
      </p:sp>
      <p:sp>
        <p:nvSpPr>
          <p:cNvPr id="238599" name="Rectangle 7">
            <a:extLst>
              <a:ext uri="{FF2B5EF4-FFF2-40B4-BE49-F238E27FC236}">
                <a16:creationId xmlns:a16="http://schemas.microsoft.com/office/drawing/2014/main" id="{08EC29A7-20BA-1E4A-ABF8-2053B3D8DF53}"/>
              </a:ext>
            </a:extLst>
          </p:cNvPr>
          <p:cNvSpPr>
            <a:spLocks noChangeArrowheads="1"/>
          </p:cNvSpPr>
          <p:nvPr/>
        </p:nvSpPr>
        <p:spPr bwMode="auto">
          <a:xfrm>
            <a:off x="3159125" y="1012825"/>
            <a:ext cx="304800" cy="301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38600" name="Rectangle 8">
            <a:extLst>
              <a:ext uri="{FF2B5EF4-FFF2-40B4-BE49-F238E27FC236}">
                <a16:creationId xmlns:a16="http://schemas.microsoft.com/office/drawing/2014/main" id="{DB38039E-850C-BB45-AAB7-3DE839E9A4F5}"/>
              </a:ext>
            </a:extLst>
          </p:cNvPr>
          <p:cNvSpPr>
            <a:spLocks noChangeArrowheads="1"/>
          </p:cNvSpPr>
          <p:nvPr/>
        </p:nvSpPr>
        <p:spPr bwMode="auto">
          <a:xfrm>
            <a:off x="3055938" y="1179513"/>
            <a:ext cx="2868612" cy="393700"/>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000" b="1">
                <a:solidFill>
                  <a:srgbClr val="FFFF00"/>
                </a:solidFill>
                <a:latin typeface="Lucida Handwriting" charset="0"/>
                <a:ea typeface="굴림" charset="0"/>
                <a:cs typeface="굴림" charset="0"/>
              </a:rPr>
              <a:t>하나님의 영광</a:t>
            </a:r>
            <a:endParaRPr lang="en-US" altLang="ko-KR" sz="2000" b="1">
              <a:solidFill>
                <a:srgbClr val="FFFF00"/>
              </a:solidFill>
              <a:latin typeface="Lucida Handwriting" charset="0"/>
              <a:ea typeface="굴림" charset="0"/>
              <a:cs typeface="굴림" charset="0"/>
            </a:endParaRPr>
          </a:p>
        </p:txBody>
      </p:sp>
      <p:sp>
        <p:nvSpPr>
          <p:cNvPr id="238601" name="Rectangle 9">
            <a:extLst>
              <a:ext uri="{FF2B5EF4-FFF2-40B4-BE49-F238E27FC236}">
                <a16:creationId xmlns:a16="http://schemas.microsoft.com/office/drawing/2014/main" id="{196B20C3-C838-9E43-B24E-21CDF0E39999}"/>
              </a:ext>
            </a:extLst>
          </p:cNvPr>
          <p:cNvSpPr>
            <a:spLocks noChangeArrowheads="1"/>
          </p:cNvSpPr>
          <p:nvPr/>
        </p:nvSpPr>
        <p:spPr bwMode="auto">
          <a:xfrm>
            <a:off x="6807200" y="709613"/>
            <a:ext cx="1577975" cy="515937"/>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defRPr/>
            </a:pPr>
            <a:r>
              <a:rPr lang="ko-KR" altLang="en-US" sz="2800" b="1">
                <a:solidFill>
                  <a:srgbClr val="FFFF00"/>
                </a:solidFill>
                <a:latin typeface="Lucida Handwriting" charset="0"/>
                <a:ea typeface="굴림" charset="0"/>
                <a:cs typeface="굴림" charset="0"/>
              </a:rPr>
              <a:t>신약성경</a:t>
            </a:r>
            <a:endParaRPr lang="en-US" altLang="ko-KR" sz="2800" b="1">
              <a:solidFill>
                <a:srgbClr val="FFFF00"/>
              </a:solidFill>
              <a:latin typeface="Lucida Handwriting" charset="0"/>
              <a:ea typeface="굴림" charset="0"/>
              <a:cs typeface="굴림" charset="0"/>
            </a:endParaRPr>
          </a:p>
        </p:txBody>
      </p:sp>
      <p:sp>
        <p:nvSpPr>
          <p:cNvPr id="238602" name="Rectangle 10">
            <a:extLst>
              <a:ext uri="{FF2B5EF4-FFF2-40B4-BE49-F238E27FC236}">
                <a16:creationId xmlns:a16="http://schemas.microsoft.com/office/drawing/2014/main" id="{0632D8E3-D6E1-0A45-BBB0-6F49EBADEE55}"/>
              </a:ext>
            </a:extLst>
          </p:cNvPr>
          <p:cNvSpPr>
            <a:spLocks noChangeArrowheads="1"/>
          </p:cNvSpPr>
          <p:nvPr/>
        </p:nvSpPr>
        <p:spPr bwMode="auto">
          <a:xfrm>
            <a:off x="679450" y="700088"/>
            <a:ext cx="1676400" cy="515937"/>
          </a:xfrm>
          <a:prstGeom prst="rect">
            <a:avLst/>
          </a:prstGeom>
          <a:noFill/>
          <a:ln>
            <a:noFill/>
          </a:ln>
          <a:effectLst>
            <a:outerShdw blurRad="63500" dist="85194" dir="380609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defRPr/>
            </a:pPr>
            <a:r>
              <a:rPr lang="ko-KR" altLang="en-US" sz="2800" b="1">
                <a:solidFill>
                  <a:srgbClr val="FFFF00"/>
                </a:solidFill>
                <a:latin typeface="Lucida Handwriting" charset="0"/>
                <a:ea typeface="굴림" charset="0"/>
                <a:cs typeface="굴림" charset="0"/>
              </a:rPr>
              <a:t> 구약성경</a:t>
            </a:r>
            <a:endParaRPr lang="en-US" altLang="ko-KR" sz="2800" b="1">
              <a:solidFill>
                <a:srgbClr val="FFFF00"/>
              </a:solidFill>
              <a:latin typeface="Lucida Handwriting" charset="0"/>
              <a:ea typeface="굴림" charset="0"/>
              <a:cs typeface="굴림" charset="0"/>
            </a:endParaRPr>
          </a:p>
        </p:txBody>
      </p:sp>
      <p:sp>
        <p:nvSpPr>
          <p:cNvPr id="238603" name="Rectangle 11">
            <a:extLst>
              <a:ext uri="{FF2B5EF4-FFF2-40B4-BE49-F238E27FC236}">
                <a16:creationId xmlns:a16="http://schemas.microsoft.com/office/drawing/2014/main" id="{E6285A1E-CCA9-7F43-82DB-6C72D68967C1}"/>
              </a:ext>
            </a:extLst>
          </p:cNvPr>
          <p:cNvSpPr>
            <a:spLocks noChangeArrowheads="1"/>
          </p:cNvSpPr>
          <p:nvPr/>
        </p:nvSpPr>
        <p:spPr bwMode="auto">
          <a:xfrm>
            <a:off x="114300" y="93980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38604" name="Rectangle 12">
            <a:extLst>
              <a:ext uri="{FF2B5EF4-FFF2-40B4-BE49-F238E27FC236}">
                <a16:creationId xmlns:a16="http://schemas.microsoft.com/office/drawing/2014/main" id="{B72D7CF8-5D9B-AB45-BD15-AF556388B8D3}"/>
              </a:ext>
            </a:extLst>
          </p:cNvPr>
          <p:cNvSpPr>
            <a:spLocks noChangeArrowheads="1"/>
          </p:cNvSpPr>
          <p:nvPr/>
        </p:nvSpPr>
        <p:spPr bwMode="auto">
          <a:xfrm>
            <a:off x="5930900" y="93980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38605" name="Rectangle 13">
            <a:extLst>
              <a:ext uri="{FF2B5EF4-FFF2-40B4-BE49-F238E27FC236}">
                <a16:creationId xmlns:a16="http://schemas.microsoft.com/office/drawing/2014/main" id="{A4239707-C3DF-764C-AD21-1D3DA270830C}"/>
              </a:ext>
            </a:extLst>
          </p:cNvPr>
          <p:cNvSpPr>
            <a:spLocks noChangeArrowheads="1"/>
          </p:cNvSpPr>
          <p:nvPr/>
        </p:nvSpPr>
        <p:spPr bwMode="auto">
          <a:xfrm>
            <a:off x="-101600" y="175260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38606" name="Rectangle 14">
            <a:extLst>
              <a:ext uri="{FF2B5EF4-FFF2-40B4-BE49-F238E27FC236}">
                <a16:creationId xmlns:a16="http://schemas.microsoft.com/office/drawing/2014/main" id="{9519A893-4749-7145-B688-F57F930B09C2}"/>
              </a:ext>
            </a:extLst>
          </p:cNvPr>
          <p:cNvSpPr>
            <a:spLocks noChangeArrowheads="1"/>
          </p:cNvSpPr>
          <p:nvPr/>
        </p:nvSpPr>
        <p:spPr bwMode="auto">
          <a:xfrm>
            <a:off x="5934075" y="1762125"/>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38607" name="Rectangle 15">
            <a:extLst>
              <a:ext uri="{FF2B5EF4-FFF2-40B4-BE49-F238E27FC236}">
                <a16:creationId xmlns:a16="http://schemas.microsoft.com/office/drawing/2014/main" id="{79864EDB-EE02-4F46-B46F-69F513C643B2}"/>
              </a:ext>
            </a:extLst>
          </p:cNvPr>
          <p:cNvSpPr>
            <a:spLocks noChangeArrowheads="1"/>
          </p:cNvSpPr>
          <p:nvPr/>
        </p:nvSpPr>
        <p:spPr bwMode="auto">
          <a:xfrm>
            <a:off x="6311900" y="2017713"/>
            <a:ext cx="1376363"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l"/>
            <a:r>
              <a:rPr lang="ko-KR" altLang="en-US" sz="2400" b="1">
                <a:solidFill>
                  <a:srgbClr val="FFFF00"/>
                </a:solidFill>
                <a:latin typeface="Lucida Handwriting" panose="03010101010101010101" pitchFamily="66" charset="77"/>
                <a:ea typeface="굴림" panose="020B0600000101010101" pitchFamily="34" charset="-127"/>
              </a:rPr>
              <a:t>  “</a:t>
            </a:r>
            <a:r>
              <a:rPr lang="en-US" altLang="ko-KR" sz="2400" b="1">
                <a:solidFill>
                  <a:srgbClr val="FFFF00"/>
                </a:solidFill>
                <a:latin typeface="Lucida Handwriting" panose="03010101010101010101" pitchFamily="66" charset="77"/>
                <a:ea typeface="굴림" panose="020B0600000101010101" pitchFamily="34" charset="-127"/>
              </a:rPr>
              <a:t>27” </a:t>
            </a:r>
            <a:r>
              <a:rPr lang="ko-KR" altLang="en-US" sz="2400" b="1">
                <a:solidFill>
                  <a:srgbClr val="FFFF00"/>
                </a:solidFill>
                <a:latin typeface="Lucida Handwriting" panose="03010101010101010101" pitchFamily="66" charset="77"/>
                <a:ea typeface="굴림" panose="020B0600000101010101" pitchFamily="34" charset="-127"/>
              </a:rPr>
              <a:t>권</a:t>
            </a:r>
          </a:p>
        </p:txBody>
      </p:sp>
      <p:sp>
        <p:nvSpPr>
          <p:cNvPr id="238608" name="Rectangle 16">
            <a:extLst>
              <a:ext uri="{FF2B5EF4-FFF2-40B4-BE49-F238E27FC236}">
                <a16:creationId xmlns:a16="http://schemas.microsoft.com/office/drawing/2014/main" id="{F393B13E-9848-174A-9EAF-967D312A19A5}"/>
              </a:ext>
            </a:extLst>
          </p:cNvPr>
          <p:cNvSpPr>
            <a:spLocks noChangeArrowheads="1"/>
          </p:cNvSpPr>
          <p:nvPr/>
        </p:nvSpPr>
        <p:spPr bwMode="auto">
          <a:xfrm>
            <a:off x="312738" y="2030413"/>
            <a:ext cx="1208087"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l"/>
            <a:r>
              <a:rPr lang="ko-KR" altLang="en-US" sz="2400" b="1">
                <a:solidFill>
                  <a:srgbClr val="FFFF00"/>
                </a:solidFill>
                <a:latin typeface="Lucida Handwriting" panose="03010101010101010101" pitchFamily="66" charset="77"/>
                <a:ea typeface="굴림" panose="020B0600000101010101" pitchFamily="34" charset="-127"/>
              </a:rPr>
              <a:t>“</a:t>
            </a:r>
            <a:r>
              <a:rPr lang="en-US" altLang="ko-KR" sz="2400" b="1">
                <a:solidFill>
                  <a:srgbClr val="FFFF00"/>
                </a:solidFill>
                <a:latin typeface="Lucida Handwriting" panose="03010101010101010101" pitchFamily="66" charset="77"/>
                <a:ea typeface="굴림" panose="020B0600000101010101" pitchFamily="34" charset="-127"/>
              </a:rPr>
              <a:t>39” </a:t>
            </a:r>
            <a:r>
              <a:rPr lang="ko-KR" altLang="en-US" sz="2400" b="1">
                <a:solidFill>
                  <a:srgbClr val="FFFF00"/>
                </a:solidFill>
                <a:latin typeface="Lucida Handwriting" panose="03010101010101010101" pitchFamily="66" charset="77"/>
                <a:ea typeface="굴림" panose="020B0600000101010101" pitchFamily="34" charset="-127"/>
              </a:rPr>
              <a:t>권</a:t>
            </a:r>
          </a:p>
        </p:txBody>
      </p:sp>
      <p:sp>
        <p:nvSpPr>
          <p:cNvPr id="238609" name="Rectangle 17">
            <a:extLst>
              <a:ext uri="{FF2B5EF4-FFF2-40B4-BE49-F238E27FC236}">
                <a16:creationId xmlns:a16="http://schemas.microsoft.com/office/drawing/2014/main" id="{E1371730-2DE3-D245-AA4C-FF4C1E761C7C}"/>
              </a:ext>
            </a:extLst>
          </p:cNvPr>
          <p:cNvSpPr>
            <a:spLocks noChangeArrowheads="1"/>
          </p:cNvSpPr>
          <p:nvPr/>
        </p:nvSpPr>
        <p:spPr bwMode="auto">
          <a:xfrm>
            <a:off x="6397625" y="2317750"/>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38610" name="Rectangle 18">
            <a:extLst>
              <a:ext uri="{FF2B5EF4-FFF2-40B4-BE49-F238E27FC236}">
                <a16:creationId xmlns:a16="http://schemas.microsoft.com/office/drawing/2014/main" id="{81F7995C-B9D2-304B-92C2-FC7BDBC90B66}"/>
              </a:ext>
            </a:extLst>
          </p:cNvPr>
          <p:cNvSpPr>
            <a:spLocks noChangeArrowheads="1"/>
          </p:cNvSpPr>
          <p:nvPr/>
        </p:nvSpPr>
        <p:spPr bwMode="auto">
          <a:xfrm>
            <a:off x="50800" y="2357438"/>
            <a:ext cx="817563" cy="3016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400" b="1">
              <a:solidFill>
                <a:srgbClr val="FFFF00"/>
              </a:solidFill>
              <a:latin typeface="Times" charset="0"/>
              <a:ea typeface="굴림" charset="0"/>
              <a:cs typeface="굴림" charset="0"/>
            </a:endParaRPr>
          </a:p>
        </p:txBody>
      </p:sp>
      <p:sp>
        <p:nvSpPr>
          <p:cNvPr id="238611" name="Rectangle 19">
            <a:extLst>
              <a:ext uri="{FF2B5EF4-FFF2-40B4-BE49-F238E27FC236}">
                <a16:creationId xmlns:a16="http://schemas.microsoft.com/office/drawing/2014/main" id="{B53AFF1F-E0EB-DA4F-8CB0-6FC96BDC80DB}"/>
              </a:ext>
            </a:extLst>
          </p:cNvPr>
          <p:cNvSpPr>
            <a:spLocks noChangeArrowheads="1"/>
          </p:cNvSpPr>
          <p:nvPr/>
        </p:nvSpPr>
        <p:spPr bwMode="auto">
          <a:xfrm>
            <a:off x="396875" y="2716213"/>
            <a:ext cx="1374775"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ko-KR" altLang="en-US" sz="2400" b="1">
                <a:solidFill>
                  <a:srgbClr val="FFFF00"/>
                </a:solidFill>
                <a:latin typeface="Lucida Handwriting" charset="0"/>
                <a:ea typeface="굴림" charset="0"/>
                <a:cs typeface="굴림" charset="0"/>
              </a:rPr>
              <a:t>히브리어</a:t>
            </a:r>
          </a:p>
        </p:txBody>
      </p:sp>
      <p:sp>
        <p:nvSpPr>
          <p:cNvPr id="238612" name="Rectangle 20">
            <a:extLst>
              <a:ext uri="{FF2B5EF4-FFF2-40B4-BE49-F238E27FC236}">
                <a16:creationId xmlns:a16="http://schemas.microsoft.com/office/drawing/2014/main" id="{2A1ED581-DCBD-4747-8D2B-4EF5615B8D25}"/>
              </a:ext>
            </a:extLst>
          </p:cNvPr>
          <p:cNvSpPr>
            <a:spLocks noChangeArrowheads="1"/>
          </p:cNvSpPr>
          <p:nvPr/>
        </p:nvSpPr>
        <p:spPr bwMode="auto">
          <a:xfrm>
            <a:off x="7392988" y="2716213"/>
            <a:ext cx="1076325"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ko-KR" altLang="en-US" sz="2400" b="1">
                <a:solidFill>
                  <a:srgbClr val="FFFF00"/>
                </a:solidFill>
                <a:latin typeface="Lucida Handwriting" charset="0"/>
                <a:ea typeface="굴림" charset="0"/>
                <a:cs typeface="굴림" charset="0"/>
              </a:rPr>
              <a:t>그릭어</a:t>
            </a:r>
          </a:p>
        </p:txBody>
      </p:sp>
      <p:sp>
        <p:nvSpPr>
          <p:cNvPr id="238613" name="Rectangle 21">
            <a:extLst>
              <a:ext uri="{FF2B5EF4-FFF2-40B4-BE49-F238E27FC236}">
                <a16:creationId xmlns:a16="http://schemas.microsoft.com/office/drawing/2014/main" id="{04FDAF04-4A20-6C46-B014-B7B8063C62D4}"/>
              </a:ext>
            </a:extLst>
          </p:cNvPr>
          <p:cNvSpPr>
            <a:spLocks noChangeArrowheads="1"/>
          </p:cNvSpPr>
          <p:nvPr/>
        </p:nvSpPr>
        <p:spPr bwMode="auto">
          <a:xfrm>
            <a:off x="6205538" y="3141663"/>
            <a:ext cx="817562" cy="363537"/>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800" b="1">
              <a:solidFill>
                <a:srgbClr val="FFFF00"/>
              </a:solidFill>
              <a:latin typeface="Times" charset="0"/>
              <a:ea typeface="굴림" charset="0"/>
              <a:cs typeface="굴림" charset="0"/>
            </a:endParaRPr>
          </a:p>
        </p:txBody>
      </p:sp>
      <p:sp>
        <p:nvSpPr>
          <p:cNvPr id="238614" name="Rectangle 22">
            <a:extLst>
              <a:ext uri="{FF2B5EF4-FFF2-40B4-BE49-F238E27FC236}">
                <a16:creationId xmlns:a16="http://schemas.microsoft.com/office/drawing/2014/main" id="{7881888A-0FC4-954D-9DD6-C7207C8D0BE4}"/>
              </a:ext>
            </a:extLst>
          </p:cNvPr>
          <p:cNvSpPr>
            <a:spLocks noChangeArrowheads="1"/>
          </p:cNvSpPr>
          <p:nvPr/>
        </p:nvSpPr>
        <p:spPr bwMode="auto">
          <a:xfrm>
            <a:off x="-346075" y="3148013"/>
            <a:ext cx="817563" cy="363537"/>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endParaRPr lang="ko-KR" altLang="en-US" sz="1800" b="1">
              <a:solidFill>
                <a:srgbClr val="FFFF00"/>
              </a:solidFill>
              <a:latin typeface="Times" charset="0"/>
              <a:ea typeface="굴림" charset="0"/>
              <a:cs typeface="굴림" charset="0"/>
            </a:endParaRPr>
          </a:p>
        </p:txBody>
      </p:sp>
      <p:sp>
        <p:nvSpPr>
          <p:cNvPr id="238615" name="Rectangle 23">
            <a:extLst>
              <a:ext uri="{FF2B5EF4-FFF2-40B4-BE49-F238E27FC236}">
                <a16:creationId xmlns:a16="http://schemas.microsoft.com/office/drawing/2014/main" id="{D233A902-A6AB-8142-81E5-DDE4A4835341}"/>
              </a:ext>
            </a:extLst>
          </p:cNvPr>
          <p:cNvSpPr>
            <a:spLocks noChangeArrowheads="1"/>
          </p:cNvSpPr>
          <p:nvPr/>
        </p:nvSpPr>
        <p:spPr bwMode="auto">
          <a:xfrm>
            <a:off x="7302500" y="3384550"/>
            <a:ext cx="946150"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ko-KR" altLang="en-US" sz="2400" b="1">
                <a:solidFill>
                  <a:srgbClr val="FFFF00"/>
                </a:solidFill>
                <a:latin typeface="Lucida Handwriting" charset="0"/>
                <a:ea typeface="굴림" charset="0"/>
                <a:cs typeface="굴림" charset="0"/>
              </a:rPr>
              <a:t>은혜</a:t>
            </a:r>
            <a:r>
              <a:rPr lang="en-US" altLang="ko-KR" sz="2400" b="1">
                <a:solidFill>
                  <a:srgbClr val="FFFF00"/>
                </a:solidFill>
                <a:latin typeface="Lucida Handwriting" charset="0"/>
                <a:ea typeface="굴림" charset="0"/>
                <a:cs typeface="굴림" charset="0"/>
              </a:rPr>
              <a:t>/ </a:t>
            </a:r>
            <a:endParaRPr lang="en-US" altLang="ko-KR" sz="1800" b="1">
              <a:solidFill>
                <a:srgbClr val="FFFF00"/>
              </a:solidFill>
              <a:latin typeface="Lucida Handwriting" charset="0"/>
              <a:ea typeface="굴림" charset="0"/>
              <a:cs typeface="굴림" charset="0"/>
            </a:endParaRPr>
          </a:p>
        </p:txBody>
      </p:sp>
      <p:sp>
        <p:nvSpPr>
          <p:cNvPr id="238616" name="Rectangle 24">
            <a:extLst>
              <a:ext uri="{FF2B5EF4-FFF2-40B4-BE49-F238E27FC236}">
                <a16:creationId xmlns:a16="http://schemas.microsoft.com/office/drawing/2014/main" id="{F6340042-543B-E547-8CE2-97A80852179E}"/>
              </a:ext>
            </a:extLst>
          </p:cNvPr>
          <p:cNvSpPr>
            <a:spLocks noChangeArrowheads="1"/>
          </p:cNvSpPr>
          <p:nvPr/>
        </p:nvSpPr>
        <p:spPr bwMode="auto">
          <a:xfrm>
            <a:off x="509588" y="3386138"/>
            <a:ext cx="1136650" cy="454025"/>
          </a:xfrm>
          <a:prstGeom prst="rect">
            <a:avLst/>
          </a:prstGeom>
          <a:noFill/>
          <a:ln>
            <a:noFill/>
          </a:ln>
          <a:effectLst>
            <a:outerShdw blurRad="63500" dist="68978" dir="402064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tabLst>
                <a:tab pos="460375" algn="l"/>
              </a:tabLst>
              <a:defRPr/>
            </a:pPr>
            <a:r>
              <a:rPr lang="ko-KR" altLang="en-US" sz="2400" b="1">
                <a:solidFill>
                  <a:srgbClr val="FFFF00"/>
                </a:solidFill>
                <a:latin typeface="Lucida Handwriting" charset="0"/>
                <a:ea typeface="굴림" charset="0"/>
                <a:cs typeface="굴림" charset="0"/>
              </a:rPr>
              <a:t>율법</a:t>
            </a:r>
            <a:r>
              <a:rPr lang="en-US" altLang="ko-KR" sz="2400" b="1">
                <a:solidFill>
                  <a:srgbClr val="FFFF00"/>
                </a:solidFill>
                <a:latin typeface="Lucida Handwriting" charset="0"/>
                <a:ea typeface="굴림" charset="0"/>
                <a:cs typeface="굴림" charset="0"/>
              </a:rPr>
              <a:t>/</a:t>
            </a:r>
            <a:endParaRPr lang="en-US" altLang="ko-KR" sz="1800" b="1">
              <a:solidFill>
                <a:srgbClr val="FFFF00"/>
              </a:solidFill>
              <a:latin typeface="Lucida Handwriting" charset="0"/>
              <a:ea typeface="굴림" charset="0"/>
              <a:cs typeface="굴림" charset="0"/>
            </a:endParaRPr>
          </a:p>
        </p:txBody>
      </p:sp>
      <p:sp>
        <p:nvSpPr>
          <p:cNvPr id="238618" name="Line 26">
            <a:extLst>
              <a:ext uri="{FF2B5EF4-FFF2-40B4-BE49-F238E27FC236}">
                <a16:creationId xmlns:a16="http://schemas.microsoft.com/office/drawing/2014/main" id="{0B4822E1-4076-6A43-9005-8EFA850CC864}"/>
              </a:ext>
            </a:extLst>
          </p:cNvPr>
          <p:cNvSpPr>
            <a:spLocks noChangeShapeType="1"/>
          </p:cNvSpPr>
          <p:nvPr/>
        </p:nvSpPr>
        <p:spPr bwMode="auto">
          <a:xfrm flipV="1">
            <a:off x="5827713" y="5232400"/>
            <a:ext cx="1022350" cy="190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38619" name="Line 27">
            <a:extLst>
              <a:ext uri="{FF2B5EF4-FFF2-40B4-BE49-F238E27FC236}">
                <a16:creationId xmlns:a16="http://schemas.microsoft.com/office/drawing/2014/main" id="{BB3E1F4A-873A-844D-B2BE-C17B01FCB906}"/>
              </a:ext>
            </a:extLst>
          </p:cNvPr>
          <p:cNvSpPr>
            <a:spLocks noChangeShapeType="1"/>
          </p:cNvSpPr>
          <p:nvPr/>
        </p:nvSpPr>
        <p:spPr bwMode="auto">
          <a:xfrm>
            <a:off x="2133600" y="5108575"/>
            <a:ext cx="1541463" cy="112713"/>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38620" name="Line 28">
            <a:extLst>
              <a:ext uri="{FF2B5EF4-FFF2-40B4-BE49-F238E27FC236}">
                <a16:creationId xmlns:a16="http://schemas.microsoft.com/office/drawing/2014/main" id="{172AE7B9-8BA0-B84B-BCE8-B4D7837683C3}"/>
              </a:ext>
            </a:extLst>
          </p:cNvPr>
          <p:cNvSpPr>
            <a:spLocks noChangeShapeType="1"/>
          </p:cNvSpPr>
          <p:nvPr/>
        </p:nvSpPr>
        <p:spPr bwMode="auto">
          <a:xfrm>
            <a:off x="2390775" y="4222750"/>
            <a:ext cx="1419225" cy="7683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38621" name="Line 29">
            <a:extLst>
              <a:ext uri="{FF2B5EF4-FFF2-40B4-BE49-F238E27FC236}">
                <a16:creationId xmlns:a16="http://schemas.microsoft.com/office/drawing/2014/main" id="{30AB9B42-A53E-D541-BC48-55225E256ED8}"/>
              </a:ext>
            </a:extLst>
          </p:cNvPr>
          <p:cNvSpPr>
            <a:spLocks noChangeShapeType="1"/>
          </p:cNvSpPr>
          <p:nvPr/>
        </p:nvSpPr>
        <p:spPr bwMode="auto">
          <a:xfrm>
            <a:off x="3063875" y="3368675"/>
            <a:ext cx="923925" cy="1266825"/>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38622" name="Line 30">
            <a:extLst>
              <a:ext uri="{FF2B5EF4-FFF2-40B4-BE49-F238E27FC236}">
                <a16:creationId xmlns:a16="http://schemas.microsoft.com/office/drawing/2014/main" id="{1263507F-6866-AF44-9615-A291DF9F783A}"/>
              </a:ext>
            </a:extLst>
          </p:cNvPr>
          <p:cNvSpPr>
            <a:spLocks noChangeShapeType="1"/>
          </p:cNvSpPr>
          <p:nvPr/>
        </p:nvSpPr>
        <p:spPr bwMode="auto">
          <a:xfrm rot="578684">
            <a:off x="4117975" y="2870200"/>
            <a:ext cx="442913" cy="167005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38623" name="Line 31">
            <a:extLst>
              <a:ext uri="{FF2B5EF4-FFF2-40B4-BE49-F238E27FC236}">
                <a16:creationId xmlns:a16="http://schemas.microsoft.com/office/drawing/2014/main" id="{36642B1F-A85A-724D-8E52-9A0699BA538B}"/>
              </a:ext>
            </a:extLst>
          </p:cNvPr>
          <p:cNvSpPr>
            <a:spLocks noChangeShapeType="1"/>
          </p:cNvSpPr>
          <p:nvPr/>
        </p:nvSpPr>
        <p:spPr bwMode="auto">
          <a:xfrm flipH="1">
            <a:off x="4886325" y="3287713"/>
            <a:ext cx="938213" cy="1389062"/>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38624" name="Line 32">
            <a:extLst>
              <a:ext uri="{FF2B5EF4-FFF2-40B4-BE49-F238E27FC236}">
                <a16:creationId xmlns:a16="http://schemas.microsoft.com/office/drawing/2014/main" id="{A52087A1-D214-884A-BC86-A3A12EB02D4B}"/>
              </a:ext>
            </a:extLst>
          </p:cNvPr>
          <p:cNvSpPr>
            <a:spLocks noChangeShapeType="1"/>
          </p:cNvSpPr>
          <p:nvPr/>
        </p:nvSpPr>
        <p:spPr bwMode="auto">
          <a:xfrm flipH="1">
            <a:off x="5097463" y="3825875"/>
            <a:ext cx="1265237" cy="992188"/>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38625" name="Line 33">
            <a:extLst>
              <a:ext uri="{FF2B5EF4-FFF2-40B4-BE49-F238E27FC236}">
                <a16:creationId xmlns:a16="http://schemas.microsoft.com/office/drawing/2014/main" id="{6C254D00-0E14-1A45-B29B-5C482060D056}"/>
              </a:ext>
            </a:extLst>
          </p:cNvPr>
          <p:cNvSpPr>
            <a:spLocks noChangeShapeType="1"/>
          </p:cNvSpPr>
          <p:nvPr/>
        </p:nvSpPr>
        <p:spPr bwMode="auto">
          <a:xfrm flipV="1">
            <a:off x="5181600" y="4676775"/>
            <a:ext cx="1614488" cy="419100"/>
          </a:xfrm>
          <a:prstGeom prst="line">
            <a:avLst/>
          </a:prstGeom>
          <a:noFill/>
          <a:ln w="254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nvGrpSpPr>
          <p:cNvPr id="40992" name="Group 74">
            <a:extLst>
              <a:ext uri="{FF2B5EF4-FFF2-40B4-BE49-F238E27FC236}">
                <a16:creationId xmlns:a16="http://schemas.microsoft.com/office/drawing/2014/main" id="{160F7D05-6A5C-5544-A453-BB1A754F9B94}"/>
              </a:ext>
            </a:extLst>
          </p:cNvPr>
          <p:cNvGrpSpPr>
            <a:grpSpLocks/>
          </p:cNvGrpSpPr>
          <p:nvPr/>
        </p:nvGrpSpPr>
        <p:grpSpPr bwMode="auto">
          <a:xfrm>
            <a:off x="2130425" y="2455863"/>
            <a:ext cx="5407025" cy="2867025"/>
            <a:chOff x="1342" y="1547"/>
            <a:chExt cx="3406" cy="1806"/>
          </a:xfrm>
        </p:grpSpPr>
        <p:sp>
          <p:nvSpPr>
            <p:cNvPr id="238626" name="Rectangle 34">
              <a:extLst>
                <a:ext uri="{FF2B5EF4-FFF2-40B4-BE49-F238E27FC236}">
                  <a16:creationId xmlns:a16="http://schemas.microsoft.com/office/drawing/2014/main" id="{F7BB227D-ABED-9B45-A9DD-C1E3EB36309B}"/>
                </a:ext>
              </a:extLst>
            </p:cNvPr>
            <p:cNvSpPr>
              <a:spLocks noChangeArrowheads="1"/>
            </p:cNvSpPr>
            <p:nvPr/>
          </p:nvSpPr>
          <p:spPr bwMode="auto">
            <a:xfrm rot="5246759">
              <a:off x="2191" y="2388"/>
              <a:ext cx="1290"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선지서</a:t>
              </a:r>
              <a:endParaRPr lang="ko-KR" altLang="en-US" sz="1800" b="1">
                <a:solidFill>
                  <a:srgbClr val="FFFF00"/>
                </a:solidFill>
                <a:latin typeface="Helvetica BlackOblique" charset="0"/>
                <a:ea typeface="굴림" charset="0"/>
                <a:cs typeface="굴림" charset="0"/>
              </a:endParaRPr>
            </a:p>
          </p:txBody>
        </p:sp>
        <p:sp>
          <p:nvSpPr>
            <p:cNvPr id="238627" name="Rectangle 35">
              <a:extLst>
                <a:ext uri="{FF2B5EF4-FFF2-40B4-BE49-F238E27FC236}">
                  <a16:creationId xmlns:a16="http://schemas.microsoft.com/office/drawing/2014/main" id="{41395236-08F6-7A4E-BDA5-6E1E2122E152}"/>
                </a:ext>
              </a:extLst>
            </p:cNvPr>
            <p:cNvSpPr>
              <a:spLocks noChangeArrowheads="1"/>
            </p:cNvSpPr>
            <p:nvPr/>
          </p:nvSpPr>
          <p:spPr bwMode="auto">
            <a:xfrm>
              <a:off x="3422" y="3143"/>
              <a:ext cx="1326" cy="21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600" b="1">
                  <a:solidFill>
                    <a:schemeClr val="hlink"/>
                  </a:solidFill>
                  <a:latin typeface="Helvetica BlackOblique" charset="0"/>
                  <a:ea typeface="굴림" charset="0"/>
                  <a:cs typeface="굴림" charset="0"/>
                </a:rPr>
                <a:t>           계시록</a:t>
              </a:r>
              <a:endParaRPr lang="ko-KR" altLang="en-US" sz="1600" b="1">
                <a:solidFill>
                  <a:srgbClr val="FFFF00"/>
                </a:solidFill>
                <a:latin typeface="Helvetica BlackOblique" charset="0"/>
                <a:ea typeface="굴림" charset="0"/>
                <a:cs typeface="굴림" charset="0"/>
              </a:endParaRPr>
            </a:p>
          </p:txBody>
        </p:sp>
        <p:sp>
          <p:nvSpPr>
            <p:cNvPr id="238628" name="Rectangle 36">
              <a:extLst>
                <a:ext uri="{FF2B5EF4-FFF2-40B4-BE49-F238E27FC236}">
                  <a16:creationId xmlns:a16="http://schemas.microsoft.com/office/drawing/2014/main" id="{E1EC122D-009A-BD4E-AA5C-B6C8688FB9B4}"/>
                </a:ext>
              </a:extLst>
            </p:cNvPr>
            <p:cNvSpPr>
              <a:spLocks noChangeArrowheads="1"/>
            </p:cNvSpPr>
            <p:nvPr/>
          </p:nvSpPr>
          <p:spPr bwMode="auto">
            <a:xfrm rot="3267768">
              <a:off x="1819" y="2522"/>
              <a:ext cx="1118"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시가서</a:t>
              </a:r>
              <a:endParaRPr lang="ko-KR" altLang="en-US" sz="1800" b="1">
                <a:solidFill>
                  <a:srgbClr val="FFFF00"/>
                </a:solidFill>
                <a:latin typeface="Helvetica BlackOblique" charset="0"/>
                <a:ea typeface="굴림" charset="0"/>
                <a:cs typeface="굴림" charset="0"/>
              </a:endParaRPr>
            </a:p>
          </p:txBody>
        </p:sp>
        <p:sp>
          <p:nvSpPr>
            <p:cNvPr id="238629" name="Rectangle 37">
              <a:extLst>
                <a:ext uri="{FF2B5EF4-FFF2-40B4-BE49-F238E27FC236}">
                  <a16:creationId xmlns:a16="http://schemas.microsoft.com/office/drawing/2014/main" id="{B8F14258-79D6-2C49-B1EC-F19FDFC6EE74}"/>
                </a:ext>
              </a:extLst>
            </p:cNvPr>
            <p:cNvSpPr>
              <a:spLocks noChangeArrowheads="1"/>
            </p:cNvSpPr>
            <p:nvPr/>
          </p:nvSpPr>
          <p:spPr bwMode="auto">
            <a:xfrm rot="20643327">
              <a:off x="3426" y="2833"/>
              <a:ext cx="902"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chemeClr val="hlink"/>
                  </a:solidFill>
                  <a:latin typeface="Helvetica BlackOblique" charset="0"/>
                  <a:ea typeface="굴림" charset="0"/>
                  <a:cs typeface="굴림" charset="0"/>
                </a:rPr>
                <a:t>       서신서</a:t>
              </a:r>
              <a:endParaRPr lang="ko-KR" altLang="en-US" sz="1800" b="1">
                <a:solidFill>
                  <a:srgbClr val="FFFF00"/>
                </a:solidFill>
                <a:latin typeface="Helvetica BlackOblique" charset="0"/>
                <a:ea typeface="굴림" charset="0"/>
                <a:cs typeface="굴림" charset="0"/>
              </a:endParaRPr>
            </a:p>
          </p:txBody>
        </p:sp>
        <p:sp>
          <p:nvSpPr>
            <p:cNvPr id="238630" name="Rectangle 38">
              <a:extLst>
                <a:ext uri="{FF2B5EF4-FFF2-40B4-BE49-F238E27FC236}">
                  <a16:creationId xmlns:a16="http://schemas.microsoft.com/office/drawing/2014/main" id="{8ACB96F3-F2A5-384C-A4EE-AFD71C18603C}"/>
                </a:ext>
              </a:extLst>
            </p:cNvPr>
            <p:cNvSpPr>
              <a:spLocks noChangeArrowheads="1"/>
            </p:cNvSpPr>
            <p:nvPr/>
          </p:nvSpPr>
          <p:spPr bwMode="auto">
            <a:xfrm rot="19276533">
              <a:off x="3333" y="2411"/>
              <a:ext cx="793" cy="229"/>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chemeClr val="hlink"/>
                  </a:solidFill>
                  <a:latin typeface="Helvetica BlackOblique" charset="0"/>
                  <a:ea typeface="굴림" charset="0"/>
                  <a:cs typeface="굴림" charset="0"/>
                </a:rPr>
                <a:t>사도행전</a:t>
              </a:r>
              <a:endParaRPr lang="ko-KR" altLang="en-US" sz="1800" b="1">
                <a:solidFill>
                  <a:srgbClr val="FFFF00"/>
                </a:solidFill>
                <a:latin typeface="Helvetica BlackOblique" charset="0"/>
                <a:ea typeface="굴림" charset="0"/>
                <a:cs typeface="굴림" charset="0"/>
              </a:endParaRPr>
            </a:p>
          </p:txBody>
        </p:sp>
        <p:sp>
          <p:nvSpPr>
            <p:cNvPr id="238631" name="Rectangle 39">
              <a:extLst>
                <a:ext uri="{FF2B5EF4-FFF2-40B4-BE49-F238E27FC236}">
                  <a16:creationId xmlns:a16="http://schemas.microsoft.com/office/drawing/2014/main" id="{0961F56F-DA88-A646-82F2-D47A10E5FCD4}"/>
                </a:ext>
              </a:extLst>
            </p:cNvPr>
            <p:cNvSpPr>
              <a:spLocks noChangeArrowheads="1"/>
            </p:cNvSpPr>
            <p:nvPr/>
          </p:nvSpPr>
          <p:spPr bwMode="auto">
            <a:xfrm rot="1755647">
              <a:off x="1460" y="2753"/>
              <a:ext cx="1190" cy="229"/>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역사서</a:t>
              </a:r>
              <a:endParaRPr lang="ko-KR" altLang="en-US" sz="1800" b="1">
                <a:solidFill>
                  <a:srgbClr val="FFFF00"/>
                </a:solidFill>
                <a:latin typeface="Helvetica BlackOblique" charset="0"/>
                <a:ea typeface="굴림" charset="0"/>
                <a:cs typeface="굴림" charset="0"/>
              </a:endParaRPr>
            </a:p>
          </p:txBody>
        </p:sp>
        <p:sp>
          <p:nvSpPr>
            <p:cNvPr id="238632" name="Rectangle 40">
              <a:extLst>
                <a:ext uri="{FF2B5EF4-FFF2-40B4-BE49-F238E27FC236}">
                  <a16:creationId xmlns:a16="http://schemas.microsoft.com/office/drawing/2014/main" id="{33F98E6F-1893-1442-9192-0FFC59CC5437}"/>
                </a:ext>
              </a:extLst>
            </p:cNvPr>
            <p:cNvSpPr>
              <a:spLocks noChangeArrowheads="1"/>
            </p:cNvSpPr>
            <p:nvPr/>
          </p:nvSpPr>
          <p:spPr bwMode="auto">
            <a:xfrm rot="240000">
              <a:off x="1342" y="3046"/>
              <a:ext cx="756"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rgbClr val="21ED11"/>
                  </a:solidFill>
                  <a:latin typeface="Helvetica BlackOblique" charset="0"/>
                  <a:ea typeface="굴림" charset="0"/>
                  <a:cs typeface="굴림" charset="0"/>
                </a:rPr>
                <a:t>율법서</a:t>
              </a:r>
              <a:endParaRPr lang="ko-KR" altLang="en-US" sz="1800" b="1">
                <a:solidFill>
                  <a:srgbClr val="FFFF00"/>
                </a:solidFill>
                <a:latin typeface="Helvetica BlackOblique" charset="0"/>
                <a:ea typeface="굴림" charset="0"/>
                <a:cs typeface="굴림" charset="0"/>
              </a:endParaRPr>
            </a:p>
          </p:txBody>
        </p:sp>
        <p:sp>
          <p:nvSpPr>
            <p:cNvPr id="238633" name="Rectangle 41">
              <a:extLst>
                <a:ext uri="{FF2B5EF4-FFF2-40B4-BE49-F238E27FC236}">
                  <a16:creationId xmlns:a16="http://schemas.microsoft.com/office/drawing/2014/main" id="{8B779689-D04C-5F4A-9780-69B1414E8BBC}"/>
                </a:ext>
              </a:extLst>
            </p:cNvPr>
            <p:cNvSpPr>
              <a:spLocks noChangeArrowheads="1"/>
            </p:cNvSpPr>
            <p:nvPr/>
          </p:nvSpPr>
          <p:spPr bwMode="auto">
            <a:xfrm rot="18254599">
              <a:off x="2907" y="2044"/>
              <a:ext cx="1222" cy="22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ko-KR" altLang="en-US" sz="1800" b="1">
                  <a:solidFill>
                    <a:schemeClr val="hlink"/>
                  </a:solidFill>
                  <a:latin typeface="Helvetica BlackOblique" charset="0"/>
                  <a:ea typeface="굴림" charset="0"/>
                  <a:cs typeface="굴림" charset="0"/>
                </a:rPr>
                <a:t>      복음서</a:t>
              </a:r>
              <a:endParaRPr lang="ko-KR" altLang="en-US" sz="1800" b="1">
                <a:solidFill>
                  <a:srgbClr val="FFFF00"/>
                </a:solidFill>
                <a:latin typeface="Helvetica BlackOblique" charset="0"/>
                <a:ea typeface="굴림" charset="0"/>
                <a:cs typeface="굴림" charset="0"/>
              </a:endParaRPr>
            </a:p>
          </p:txBody>
        </p:sp>
      </p:grpSp>
      <p:sp>
        <p:nvSpPr>
          <p:cNvPr id="238634" name="Rectangle 42">
            <a:extLst>
              <a:ext uri="{FF2B5EF4-FFF2-40B4-BE49-F238E27FC236}">
                <a16:creationId xmlns:a16="http://schemas.microsoft.com/office/drawing/2014/main" id="{8D4C125E-2506-6F40-80E1-73AE8E498DB0}"/>
              </a:ext>
            </a:extLst>
          </p:cNvPr>
          <p:cNvSpPr>
            <a:spLocks noChangeArrowheads="1"/>
          </p:cNvSpPr>
          <p:nvPr/>
        </p:nvSpPr>
        <p:spPr bwMode="auto">
          <a:xfrm>
            <a:off x="-57150" y="4491038"/>
            <a:ext cx="1976438" cy="4540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defRPr/>
            </a:pPr>
            <a:r>
              <a:rPr lang="ko-KR" altLang="en-US" sz="2400" b="1">
                <a:solidFill>
                  <a:srgbClr val="FFFF00"/>
                </a:solidFill>
                <a:latin typeface="Lucida Handwriting" charset="0"/>
                <a:ea typeface="굴림" charset="0"/>
                <a:cs typeface="굴림" charset="0"/>
              </a:rPr>
              <a:t>망원경</a:t>
            </a:r>
          </a:p>
        </p:txBody>
      </p:sp>
      <p:sp>
        <p:nvSpPr>
          <p:cNvPr id="238635" name="Rectangle 43">
            <a:extLst>
              <a:ext uri="{FF2B5EF4-FFF2-40B4-BE49-F238E27FC236}">
                <a16:creationId xmlns:a16="http://schemas.microsoft.com/office/drawing/2014/main" id="{E4A8B954-F30D-1148-97BA-B9F7C225258D}"/>
              </a:ext>
            </a:extLst>
          </p:cNvPr>
          <p:cNvSpPr>
            <a:spLocks noChangeArrowheads="1"/>
          </p:cNvSpPr>
          <p:nvPr/>
        </p:nvSpPr>
        <p:spPr bwMode="auto">
          <a:xfrm>
            <a:off x="7091363" y="4510088"/>
            <a:ext cx="2152650" cy="4540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defRPr/>
            </a:pPr>
            <a:r>
              <a:rPr lang="ko-KR" altLang="en-US" sz="2400" b="1">
                <a:solidFill>
                  <a:srgbClr val="FFFF00"/>
                </a:solidFill>
                <a:latin typeface="Lucida Handwriting" charset="0"/>
                <a:ea typeface="굴림" charset="0"/>
                <a:cs typeface="굴림" charset="0"/>
              </a:rPr>
              <a:t>망원경</a:t>
            </a:r>
          </a:p>
        </p:txBody>
      </p:sp>
      <p:sp>
        <p:nvSpPr>
          <p:cNvPr id="238636" name="Rectangle 44">
            <a:extLst>
              <a:ext uri="{FF2B5EF4-FFF2-40B4-BE49-F238E27FC236}">
                <a16:creationId xmlns:a16="http://schemas.microsoft.com/office/drawing/2014/main" id="{52F7468D-5D3B-3B47-961D-4B3298948434}"/>
              </a:ext>
            </a:extLst>
          </p:cNvPr>
          <p:cNvSpPr>
            <a:spLocks noChangeArrowheads="1"/>
          </p:cNvSpPr>
          <p:nvPr/>
        </p:nvSpPr>
        <p:spPr bwMode="auto">
          <a:xfrm>
            <a:off x="-85725" y="5184775"/>
            <a:ext cx="1831975" cy="4540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400" b="1">
                <a:solidFill>
                  <a:srgbClr val="FFFF00"/>
                </a:solidFill>
                <a:latin typeface="Lucida Handwriting" charset="0"/>
                <a:ea typeface="굴림" charset="0"/>
                <a:cs typeface="굴림" charset="0"/>
              </a:rPr>
              <a:t>영원 과거</a:t>
            </a:r>
            <a:endParaRPr lang="en-US" altLang="ko-KR" sz="2400" b="1">
              <a:solidFill>
                <a:srgbClr val="FFFF00"/>
              </a:solidFill>
              <a:latin typeface="Lucida Handwriting" charset="0"/>
              <a:ea typeface="굴림" charset="0"/>
              <a:cs typeface="굴림" charset="0"/>
            </a:endParaRPr>
          </a:p>
        </p:txBody>
      </p:sp>
      <p:sp>
        <p:nvSpPr>
          <p:cNvPr id="238637" name="Rectangle 45">
            <a:extLst>
              <a:ext uri="{FF2B5EF4-FFF2-40B4-BE49-F238E27FC236}">
                <a16:creationId xmlns:a16="http://schemas.microsoft.com/office/drawing/2014/main" id="{79EAA19F-E732-C049-BD38-1B0A9A530D6C}"/>
              </a:ext>
            </a:extLst>
          </p:cNvPr>
          <p:cNvSpPr>
            <a:spLocks noChangeArrowheads="1"/>
          </p:cNvSpPr>
          <p:nvPr/>
        </p:nvSpPr>
        <p:spPr bwMode="auto">
          <a:xfrm>
            <a:off x="7278688" y="5184775"/>
            <a:ext cx="1814512" cy="4540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ko-KR" altLang="en-US" sz="2400" b="1">
                <a:solidFill>
                  <a:srgbClr val="FFFF00"/>
                </a:solidFill>
                <a:latin typeface="Lucida Handwriting" charset="0"/>
                <a:ea typeface="굴림" charset="0"/>
                <a:cs typeface="굴림" charset="0"/>
              </a:rPr>
              <a:t>영원 미래</a:t>
            </a:r>
            <a:endParaRPr lang="en-US" altLang="ko-KR" sz="2400" b="1">
              <a:solidFill>
                <a:srgbClr val="FFFF00"/>
              </a:solidFill>
              <a:latin typeface="Lucida Handwriting" charset="0"/>
              <a:ea typeface="굴림" charset="0"/>
              <a:cs typeface="굴림" charset="0"/>
            </a:endParaRPr>
          </a:p>
        </p:txBody>
      </p:sp>
      <p:sp>
        <p:nvSpPr>
          <p:cNvPr id="238638" name="Rectangle 46">
            <a:extLst>
              <a:ext uri="{FF2B5EF4-FFF2-40B4-BE49-F238E27FC236}">
                <a16:creationId xmlns:a16="http://schemas.microsoft.com/office/drawing/2014/main" id="{0D8DF4A6-DCAF-F940-BE4D-25D89DF37409}"/>
              </a:ext>
            </a:extLst>
          </p:cNvPr>
          <p:cNvSpPr>
            <a:spLocks noChangeArrowheads="1"/>
          </p:cNvSpPr>
          <p:nvPr/>
        </p:nvSpPr>
        <p:spPr bwMode="auto">
          <a:xfrm>
            <a:off x="4322763" y="5540375"/>
            <a:ext cx="2333625" cy="698500"/>
          </a:xfrm>
          <a:prstGeom prst="rect">
            <a:avLst/>
          </a:prstGeom>
          <a:noFill/>
          <a:ln>
            <a:noFill/>
          </a:ln>
          <a:effectLst>
            <a:outerShdw blurRad="63500" dist="63500" dir="3187806"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defRPr/>
            </a:pPr>
            <a:r>
              <a:rPr lang="en-US" altLang="ko-KR" sz="2000" b="1">
                <a:solidFill>
                  <a:srgbClr val="FFFF00"/>
                </a:solidFill>
                <a:latin typeface="Lucida Handwriting" charset="0"/>
                <a:ea typeface="굴림" charset="0"/>
                <a:cs typeface="굴림" charset="0"/>
              </a:rPr>
              <a:t>2 </a:t>
            </a:r>
            <a:r>
              <a:rPr lang="ko-KR" altLang="en-US" sz="2000" b="1">
                <a:solidFill>
                  <a:srgbClr val="FFFF00"/>
                </a:solidFill>
                <a:latin typeface="Lucida Handwriting" charset="0"/>
                <a:ea typeface="굴림" charset="0"/>
                <a:cs typeface="굴림" charset="0"/>
              </a:rPr>
              <a:t>망원경</a:t>
            </a:r>
            <a:endParaRPr lang="ko-KR" altLang="en-US" sz="2000" b="1" u="sng">
              <a:solidFill>
                <a:srgbClr val="FFFF00"/>
              </a:solidFill>
              <a:latin typeface="Lucida Handwriting" charset="0"/>
              <a:ea typeface="굴림" charset="0"/>
              <a:cs typeface="굴림" charset="0"/>
            </a:endParaRPr>
          </a:p>
          <a:p>
            <a:pPr algn="l">
              <a:defRPr/>
            </a:pPr>
            <a:r>
              <a:rPr lang="en-US" altLang="ko-KR" sz="2000" b="1">
                <a:solidFill>
                  <a:srgbClr val="FFFF00"/>
                </a:solidFill>
                <a:latin typeface="Lucida Handwriting" charset="0"/>
                <a:ea typeface="굴림" charset="0"/>
                <a:cs typeface="굴림" charset="0"/>
              </a:rPr>
              <a:t>1 </a:t>
            </a:r>
            <a:r>
              <a:rPr lang="ko-KR" altLang="en-US" sz="2000" b="1">
                <a:solidFill>
                  <a:srgbClr val="FFFF00"/>
                </a:solidFill>
                <a:latin typeface="Lucida Handwriting" charset="0"/>
                <a:ea typeface="굴림" charset="0"/>
                <a:cs typeface="굴림" charset="0"/>
              </a:rPr>
              <a:t>현미경</a:t>
            </a:r>
            <a:endParaRPr lang="ko-KR" altLang="en-US" sz="2000" b="1" u="sng">
              <a:solidFill>
                <a:srgbClr val="FFFF00"/>
              </a:solidFill>
              <a:latin typeface="Lucida Handwriting" charset="0"/>
              <a:ea typeface="굴림" charset="0"/>
              <a:cs typeface="굴림" charset="0"/>
            </a:endParaRPr>
          </a:p>
        </p:txBody>
      </p:sp>
      <p:sp>
        <p:nvSpPr>
          <p:cNvPr id="238639" name="Rectangle 47">
            <a:extLst>
              <a:ext uri="{FF2B5EF4-FFF2-40B4-BE49-F238E27FC236}">
                <a16:creationId xmlns:a16="http://schemas.microsoft.com/office/drawing/2014/main" id="{BB8CA152-1B3C-E94C-BC28-B3BDFEE11C17}"/>
              </a:ext>
            </a:extLst>
          </p:cNvPr>
          <p:cNvSpPr>
            <a:spLocks noChangeArrowheads="1"/>
          </p:cNvSpPr>
          <p:nvPr/>
        </p:nvSpPr>
        <p:spPr bwMode="auto">
          <a:xfrm>
            <a:off x="1597025" y="5768975"/>
            <a:ext cx="2420938" cy="454025"/>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defRPr/>
            </a:pPr>
            <a:r>
              <a:rPr lang="ko-KR" altLang="en-US" sz="2400" b="1">
                <a:solidFill>
                  <a:srgbClr val="FFFF00"/>
                </a:solidFill>
                <a:latin typeface="Lucida Handwriting" charset="0"/>
                <a:ea typeface="굴림" charset="0"/>
                <a:cs typeface="굴림" charset="0"/>
              </a:rPr>
              <a:t>현미경</a:t>
            </a:r>
          </a:p>
        </p:txBody>
      </p:sp>
      <p:sp>
        <p:nvSpPr>
          <p:cNvPr id="238641" name="Text Box 49">
            <a:extLst>
              <a:ext uri="{FF2B5EF4-FFF2-40B4-BE49-F238E27FC236}">
                <a16:creationId xmlns:a16="http://schemas.microsoft.com/office/drawing/2014/main" id="{5F69E091-C386-6247-9CDF-718300B04DED}"/>
              </a:ext>
            </a:extLst>
          </p:cNvPr>
          <p:cNvSpPr txBox="1">
            <a:spLocks noChangeArrowheads="1"/>
          </p:cNvSpPr>
          <p:nvPr/>
        </p:nvSpPr>
        <p:spPr bwMode="auto">
          <a:xfrm>
            <a:off x="247650" y="3730625"/>
            <a:ext cx="1951038" cy="457200"/>
          </a:xfrm>
          <a:prstGeom prst="rect">
            <a:avLst/>
          </a:prstGeom>
          <a:noFill/>
          <a:ln>
            <a:noFill/>
          </a:ln>
          <a:effectLst>
            <a:outerShdw blurRad="63500" dist="5388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l">
              <a:spcBef>
                <a:spcPct val="50000"/>
              </a:spcBef>
              <a:defRPr/>
            </a:pPr>
            <a:r>
              <a:rPr lang="ko-KR" altLang="en-US" sz="2400" b="1">
                <a:solidFill>
                  <a:srgbClr val="FFFF00"/>
                </a:solidFill>
                <a:latin typeface="Lucida Handwriting" charset="0"/>
                <a:ea typeface="굴림" charset="0"/>
                <a:cs typeface="굴림" charset="0"/>
              </a:rPr>
              <a:t>        약속 </a:t>
            </a:r>
          </a:p>
        </p:txBody>
      </p:sp>
      <p:sp>
        <p:nvSpPr>
          <p:cNvPr id="238642" name="Text Box 50">
            <a:extLst>
              <a:ext uri="{FF2B5EF4-FFF2-40B4-BE49-F238E27FC236}">
                <a16:creationId xmlns:a16="http://schemas.microsoft.com/office/drawing/2014/main" id="{5F8F0F26-2323-1D42-96A5-1FD911EEE4B2}"/>
              </a:ext>
            </a:extLst>
          </p:cNvPr>
          <p:cNvSpPr txBox="1">
            <a:spLocks noChangeArrowheads="1"/>
          </p:cNvSpPr>
          <p:nvPr/>
        </p:nvSpPr>
        <p:spPr bwMode="auto">
          <a:xfrm>
            <a:off x="6796088" y="3730625"/>
            <a:ext cx="2767012" cy="457200"/>
          </a:xfrm>
          <a:prstGeom prst="rect">
            <a:avLst/>
          </a:prstGeom>
          <a:noFill/>
          <a:ln>
            <a:noFill/>
          </a:ln>
          <a:effectLst>
            <a:outerShdw blurRad="63500" dist="7184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l">
              <a:defRPr/>
            </a:pPr>
            <a:r>
              <a:rPr lang="ko-KR" altLang="en-US" sz="2400" b="1">
                <a:solidFill>
                  <a:srgbClr val="FFFF00"/>
                </a:solidFill>
                <a:latin typeface="Lucida Handwriting" charset="0"/>
                <a:ea typeface="굴림" charset="0"/>
                <a:cs typeface="굴림" charset="0"/>
              </a:rPr>
              <a:t>           성취</a:t>
            </a:r>
            <a:endParaRPr lang="ko-KR" altLang="en-US">
              <a:latin typeface="Times" charset="0"/>
              <a:ea typeface="굴림" charset="0"/>
              <a:cs typeface="굴림" charset="0"/>
            </a:endParaRPr>
          </a:p>
        </p:txBody>
      </p:sp>
      <p:sp>
        <p:nvSpPr>
          <p:cNvPr id="238643" name="Line 51">
            <a:extLst>
              <a:ext uri="{FF2B5EF4-FFF2-40B4-BE49-F238E27FC236}">
                <a16:creationId xmlns:a16="http://schemas.microsoft.com/office/drawing/2014/main" id="{CC05C42B-EE65-DF42-9F1D-FD3413F5690A}"/>
              </a:ext>
            </a:extLst>
          </p:cNvPr>
          <p:cNvSpPr>
            <a:spLocks noChangeShapeType="1"/>
          </p:cNvSpPr>
          <p:nvPr/>
        </p:nvSpPr>
        <p:spPr bwMode="auto">
          <a:xfrm>
            <a:off x="7135813" y="1884363"/>
            <a:ext cx="969962"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238644" name="Line 52">
            <a:extLst>
              <a:ext uri="{FF2B5EF4-FFF2-40B4-BE49-F238E27FC236}">
                <a16:creationId xmlns:a16="http://schemas.microsoft.com/office/drawing/2014/main" id="{44508522-D2A1-8342-971B-045F34D8D158}"/>
              </a:ext>
            </a:extLst>
          </p:cNvPr>
          <p:cNvSpPr>
            <a:spLocks noChangeShapeType="1"/>
          </p:cNvSpPr>
          <p:nvPr/>
        </p:nvSpPr>
        <p:spPr bwMode="auto">
          <a:xfrm>
            <a:off x="7345363" y="2651125"/>
            <a:ext cx="969962"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238645" name="Line 53">
            <a:extLst>
              <a:ext uri="{FF2B5EF4-FFF2-40B4-BE49-F238E27FC236}">
                <a16:creationId xmlns:a16="http://schemas.microsoft.com/office/drawing/2014/main" id="{4B6395E8-956B-0A46-ACCB-98B48CAD4353}"/>
              </a:ext>
            </a:extLst>
          </p:cNvPr>
          <p:cNvSpPr>
            <a:spLocks noChangeShapeType="1"/>
          </p:cNvSpPr>
          <p:nvPr/>
        </p:nvSpPr>
        <p:spPr bwMode="auto">
          <a:xfrm>
            <a:off x="7440613" y="3316288"/>
            <a:ext cx="969962"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238646" name="Line 54">
            <a:extLst>
              <a:ext uri="{FF2B5EF4-FFF2-40B4-BE49-F238E27FC236}">
                <a16:creationId xmlns:a16="http://schemas.microsoft.com/office/drawing/2014/main" id="{7F53232B-3DB6-4547-9711-356348DE9002}"/>
              </a:ext>
            </a:extLst>
          </p:cNvPr>
          <p:cNvSpPr>
            <a:spLocks noChangeShapeType="1"/>
          </p:cNvSpPr>
          <p:nvPr/>
        </p:nvSpPr>
        <p:spPr bwMode="auto">
          <a:xfrm>
            <a:off x="7593013" y="4424363"/>
            <a:ext cx="969962"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238647" name="Line 55">
            <a:extLst>
              <a:ext uri="{FF2B5EF4-FFF2-40B4-BE49-F238E27FC236}">
                <a16:creationId xmlns:a16="http://schemas.microsoft.com/office/drawing/2014/main" id="{DF853F46-D69C-AE4D-B68D-B0FCBBB13A51}"/>
              </a:ext>
            </a:extLst>
          </p:cNvPr>
          <p:cNvSpPr>
            <a:spLocks noChangeShapeType="1"/>
          </p:cNvSpPr>
          <p:nvPr/>
        </p:nvSpPr>
        <p:spPr bwMode="auto">
          <a:xfrm>
            <a:off x="866775" y="1893888"/>
            <a:ext cx="969963"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238648" name="Line 56">
            <a:extLst>
              <a:ext uri="{FF2B5EF4-FFF2-40B4-BE49-F238E27FC236}">
                <a16:creationId xmlns:a16="http://schemas.microsoft.com/office/drawing/2014/main" id="{9F3A7FBA-D36E-F94A-A211-17B45A4A5CBE}"/>
              </a:ext>
            </a:extLst>
          </p:cNvPr>
          <p:cNvSpPr>
            <a:spLocks noChangeShapeType="1"/>
          </p:cNvSpPr>
          <p:nvPr/>
        </p:nvSpPr>
        <p:spPr bwMode="auto">
          <a:xfrm>
            <a:off x="762000" y="2660650"/>
            <a:ext cx="969963"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238649" name="Line 57">
            <a:extLst>
              <a:ext uri="{FF2B5EF4-FFF2-40B4-BE49-F238E27FC236}">
                <a16:creationId xmlns:a16="http://schemas.microsoft.com/office/drawing/2014/main" id="{3CB798FD-BE35-574E-A488-B392C86ED952}"/>
              </a:ext>
            </a:extLst>
          </p:cNvPr>
          <p:cNvSpPr>
            <a:spLocks noChangeShapeType="1"/>
          </p:cNvSpPr>
          <p:nvPr/>
        </p:nvSpPr>
        <p:spPr bwMode="auto">
          <a:xfrm>
            <a:off x="671513" y="3311525"/>
            <a:ext cx="969962"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238650" name="Line 58">
            <a:extLst>
              <a:ext uri="{FF2B5EF4-FFF2-40B4-BE49-F238E27FC236}">
                <a16:creationId xmlns:a16="http://schemas.microsoft.com/office/drawing/2014/main" id="{4C4F80F7-C653-D941-BFD8-FAEF1820381E}"/>
              </a:ext>
            </a:extLst>
          </p:cNvPr>
          <p:cNvSpPr>
            <a:spLocks noChangeShapeType="1"/>
          </p:cNvSpPr>
          <p:nvPr/>
        </p:nvSpPr>
        <p:spPr bwMode="auto">
          <a:xfrm>
            <a:off x="495300" y="4391025"/>
            <a:ext cx="969963"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grpSp>
        <p:nvGrpSpPr>
          <p:cNvPr id="41009" name="Group 59">
            <a:extLst>
              <a:ext uri="{FF2B5EF4-FFF2-40B4-BE49-F238E27FC236}">
                <a16:creationId xmlns:a16="http://schemas.microsoft.com/office/drawing/2014/main" id="{FB271A5F-8565-7C4C-B0E9-14F25BCC3269}"/>
              </a:ext>
            </a:extLst>
          </p:cNvPr>
          <p:cNvGrpSpPr>
            <a:grpSpLocks/>
          </p:cNvGrpSpPr>
          <p:nvPr/>
        </p:nvGrpSpPr>
        <p:grpSpPr bwMode="auto">
          <a:xfrm>
            <a:off x="5467350" y="588963"/>
            <a:ext cx="703263" cy="958850"/>
            <a:chOff x="2464" y="201"/>
            <a:chExt cx="443" cy="604"/>
          </a:xfrm>
        </p:grpSpPr>
        <p:sp>
          <p:nvSpPr>
            <p:cNvPr id="238652" name="Rectangle 60">
              <a:extLst>
                <a:ext uri="{FF2B5EF4-FFF2-40B4-BE49-F238E27FC236}">
                  <a16:creationId xmlns:a16="http://schemas.microsoft.com/office/drawing/2014/main" id="{FB2FD19E-2C46-6D42-A4BF-B09BE960084F}"/>
                </a:ext>
              </a:extLst>
            </p:cNvPr>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a:effectLst/>
            <a:extLst>
              <a:ext uri="{AF507438-7753-43e0-B8FC-AC1667EBCBE1}">
                <a14:hiddenEffects xmlns="" xmlns:a14="http://schemas.microsoft.com/office/drawing/2010/main">
                  <a:effectLst>
                    <a:outerShdw blurRad="63500" dist="29783" dir="1514402" algn="ctr" rotWithShape="0">
                      <a:schemeClr val="tx1">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38653" name="Rectangle 61">
              <a:extLst>
                <a:ext uri="{FF2B5EF4-FFF2-40B4-BE49-F238E27FC236}">
                  <a16:creationId xmlns:a16="http://schemas.microsoft.com/office/drawing/2014/main" id="{ED36B7B5-B679-AE47-8D18-D7043F9E60E4}"/>
                </a:ext>
              </a:extLst>
            </p:cNvPr>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a:effectLst/>
            <a:extLst>
              <a:ext uri="{AF507438-7753-43e0-B8FC-AC1667EBCBE1}">
                <a14:hiddenEffects xmlns="" xmlns:a14="http://schemas.microsoft.com/office/drawing/2010/main">
                  <a:effectLst>
                    <a:outerShdw blurRad="63500" dist="29783" dir="1514402" algn="ctr" rotWithShape="0">
                      <a:schemeClr val="tx1">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38654" name="Rectangle 62">
              <a:extLst>
                <a:ext uri="{FF2B5EF4-FFF2-40B4-BE49-F238E27FC236}">
                  <a16:creationId xmlns:a16="http://schemas.microsoft.com/office/drawing/2014/main" id="{1A87E959-F9A2-AD44-B92D-5258AAE8C0F5}"/>
                </a:ext>
              </a:extLst>
            </p:cNvPr>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a:effectLst/>
            <a:extLst>
              <a:ext uri="{AF507438-7753-43e0-B8FC-AC1667EBCBE1}">
                <a14:hiddenEffects xmlns="" xmlns:a14="http://schemas.microsoft.com/office/drawing/2010/main">
                  <a:effectLst>
                    <a:outerShdw blurRad="63500" dist="29783" dir="1514402"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sp>
        <p:nvSpPr>
          <p:cNvPr id="238659" name="Oval 67">
            <a:extLst>
              <a:ext uri="{FF2B5EF4-FFF2-40B4-BE49-F238E27FC236}">
                <a16:creationId xmlns:a16="http://schemas.microsoft.com/office/drawing/2014/main" id="{9072718D-D4B7-DA40-BD10-96DEF7CC0E0D}"/>
              </a:ext>
            </a:extLst>
          </p:cNvPr>
          <p:cNvSpPr>
            <a:spLocks noChangeArrowheads="1"/>
          </p:cNvSpPr>
          <p:nvPr/>
        </p:nvSpPr>
        <p:spPr bwMode="auto">
          <a:xfrm>
            <a:off x="3824288" y="5470525"/>
            <a:ext cx="3057525" cy="925513"/>
          </a:xfrm>
          <a:prstGeom prst="ellipse">
            <a:avLst/>
          </a:prstGeom>
          <a:noFill/>
          <a:ln w="76200">
            <a:solidFill>
              <a:srgbClr val="E81034"/>
            </a:solidFill>
            <a:round/>
            <a:headEnd/>
            <a:tailEnd/>
          </a:ln>
          <a:effectLst>
            <a:outerShdw blurRad="63500" dist="71842" dir="2700000" algn="ctr" rotWithShape="0">
              <a:srgbClr val="000000">
                <a:alpha val="74998"/>
              </a:srgbClr>
            </a:outerShdw>
          </a:effectLst>
          <a:extLst>
            <a:ext uri="{909E8E84-426E-40dd-AFC4-6F175D3DCCD1}">
              <a14:hiddenFill xmlns="" xmlns:a14="http://schemas.microsoft.com/office/drawing/2010/main">
                <a:solidFill>
                  <a:schemeClr val="hlink"/>
                </a:solidFill>
              </a14:hiddenFill>
            </a:ext>
          </a:extLst>
        </p:spPr>
        <p:txBody>
          <a:bodyPr wrap="none" anchor="ctr"/>
          <a:lstStyle/>
          <a:p>
            <a:pPr>
              <a:defRPr/>
            </a:pPr>
            <a:endParaRPr lang="en-US">
              <a:latin typeface="Comic Sans MS" charset="0"/>
              <a:ea typeface="ＭＳ Ｐゴシック" charset="0"/>
            </a:endParaRPr>
          </a:p>
        </p:txBody>
      </p:sp>
      <p:sp>
        <p:nvSpPr>
          <p:cNvPr id="238660" name="Text Box 68">
            <a:extLst>
              <a:ext uri="{FF2B5EF4-FFF2-40B4-BE49-F238E27FC236}">
                <a16:creationId xmlns:a16="http://schemas.microsoft.com/office/drawing/2014/main" id="{945C3463-EB9C-5349-BAE8-BCB72623B6F6}"/>
              </a:ext>
            </a:extLst>
          </p:cNvPr>
          <p:cNvSpPr txBox="1">
            <a:spLocks noChangeArrowheads="1"/>
          </p:cNvSpPr>
          <p:nvPr/>
        </p:nvSpPr>
        <p:spPr bwMode="auto">
          <a:xfrm>
            <a:off x="8720138" y="80963"/>
            <a:ext cx="260350" cy="446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ko-KR" altLang="en-US" sz="2000">
                <a:solidFill>
                  <a:srgbClr val="FFA27C"/>
                </a:solidFill>
                <a:latin typeface="Comic Sans MS" charset="0"/>
                <a:ea typeface="굴림" charset="0"/>
                <a:cs typeface="굴림" charset="0"/>
              </a:rPr>
              <a:t> </a:t>
            </a:r>
          </a:p>
        </p:txBody>
      </p:sp>
      <p:sp>
        <p:nvSpPr>
          <p:cNvPr id="238665" name="Rectangle 73">
            <a:extLst>
              <a:ext uri="{FF2B5EF4-FFF2-40B4-BE49-F238E27FC236}">
                <a16:creationId xmlns:a16="http://schemas.microsoft.com/office/drawing/2014/main" id="{6E2B1BE5-E352-3343-8B62-8AE11EDACEAB}"/>
              </a:ext>
            </a:extLst>
          </p:cNvPr>
          <p:cNvSpPr>
            <a:spLocks noChangeArrowheads="1"/>
          </p:cNvSpPr>
          <p:nvPr/>
        </p:nvSpPr>
        <p:spPr bwMode="auto">
          <a:xfrm>
            <a:off x="8091488" y="6427788"/>
            <a:ext cx="339725" cy="268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altLang="ko-KR" sz="1000" b="1">
                <a:solidFill>
                  <a:schemeClr val="bg1"/>
                </a:solidFill>
                <a:effectLst>
                  <a:outerShdw blurRad="38100" dist="38100" dir="2700000" algn="tl">
                    <a:srgbClr val="000000"/>
                  </a:outerShdw>
                </a:effectLst>
                <a:latin typeface="Comic Sans MS" charset="0"/>
                <a:ea typeface="굴림" charset="0"/>
                <a:cs typeface="굴림" charset="0"/>
              </a:rPr>
              <a:t>37</a:t>
            </a:r>
            <a:endParaRPr lang="en-US" altLang="ko-KR" sz="1000" b="1">
              <a:effectLst>
                <a:outerShdw blurRad="38100" dist="38100" dir="2700000" algn="tl">
                  <a:srgbClr val="FFFFFF"/>
                </a:outerShdw>
              </a:effectLst>
              <a:latin typeface="Comic Sans MS" charset="0"/>
              <a:ea typeface="굴림" charset="0"/>
              <a:cs typeface="굴림" charset="0"/>
            </a:endParaRPr>
          </a:p>
        </p:txBody>
      </p:sp>
    </p:spTree>
  </p:cSld>
  <p:clrMapOvr>
    <a:masterClrMapping/>
  </p:clrMapOvr>
  <p:transition spd="med">
    <p:wheel spokes="0"/>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2">
            <a:extLst>
              <a:ext uri="{FF2B5EF4-FFF2-40B4-BE49-F238E27FC236}">
                <a16:creationId xmlns:a16="http://schemas.microsoft.com/office/drawing/2014/main" id="{E4C4DE9C-63FB-F042-8989-80337BA53CC1}"/>
              </a:ext>
            </a:extLst>
          </p:cNvPr>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69987" name="Text Box 3">
            <a:extLst>
              <a:ext uri="{FF2B5EF4-FFF2-40B4-BE49-F238E27FC236}">
                <a16:creationId xmlns:a16="http://schemas.microsoft.com/office/drawing/2014/main" id="{32E36AF3-632E-CB41-B27A-EE77963EC53A}"/>
              </a:ext>
            </a:extLst>
          </p:cNvPr>
          <p:cNvSpPr txBox="1">
            <a:spLocks noChangeArrowheads="1"/>
          </p:cNvSpPr>
          <p:nvPr/>
        </p:nvSpPr>
        <p:spPr bwMode="auto">
          <a:xfrm>
            <a:off x="1809750" y="5591175"/>
            <a:ext cx="5651500" cy="396875"/>
          </a:xfrm>
          <a:prstGeom prst="rect">
            <a:avLst/>
          </a:prstGeom>
          <a:noFill/>
          <a:ln>
            <a:noFill/>
          </a:ln>
          <a:effectLst>
            <a:outerShdw blurRad="63500" dist="102391" dir="1784693" algn="ctr" rotWithShape="0">
              <a:schemeClr val="tx1">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ko-KR" sz="2000" b="1">
                <a:solidFill>
                  <a:srgbClr val="FAFD00"/>
                </a:solidFill>
                <a:effectLst>
                  <a:outerShdw blurRad="38100" dist="38100" dir="2700000" algn="tl">
                    <a:srgbClr val="000000"/>
                  </a:outerShdw>
                </a:effectLst>
                <a:latin typeface="Times" pitchFamily="2" charset="0"/>
                <a:ea typeface="굴림" panose="020B0600000101010101" pitchFamily="34" charset="-127"/>
              </a:rPr>
              <a:t>A Ministry of ScriptureTechnologies International</a:t>
            </a:r>
          </a:p>
        </p:txBody>
      </p:sp>
      <p:sp>
        <p:nvSpPr>
          <p:cNvPr id="169988" name="Freeform 4">
            <a:extLst>
              <a:ext uri="{FF2B5EF4-FFF2-40B4-BE49-F238E27FC236}">
                <a16:creationId xmlns:a16="http://schemas.microsoft.com/office/drawing/2014/main" id="{A4EC3C0B-5592-D247-8506-F8B92AB65E81}"/>
              </a:ext>
            </a:extLst>
          </p:cNvPr>
          <p:cNvSpPr>
            <a:spLocks/>
          </p:cNvSpPr>
          <p:nvPr/>
        </p:nvSpPr>
        <p:spPr bwMode="auto">
          <a:xfrm>
            <a:off x="654050" y="6175375"/>
            <a:ext cx="271463" cy="163513"/>
          </a:xfrm>
          <a:custGeom>
            <a:avLst/>
            <a:gdLst>
              <a:gd name="T0" fmla="*/ 19050 w 171"/>
              <a:gd name="T1" fmla="*/ 28575 h 103"/>
              <a:gd name="T2" fmla="*/ 31750 w 171"/>
              <a:gd name="T3" fmla="*/ 22225 h 103"/>
              <a:gd name="T4" fmla="*/ 47625 w 171"/>
              <a:gd name="T5" fmla="*/ 19050 h 103"/>
              <a:gd name="T6" fmla="*/ 66675 w 171"/>
              <a:gd name="T7" fmla="*/ 9525 h 103"/>
              <a:gd name="T8" fmla="*/ 95250 w 171"/>
              <a:gd name="T9" fmla="*/ 6350 h 103"/>
              <a:gd name="T10" fmla="*/ 133350 w 171"/>
              <a:gd name="T11" fmla="*/ 0 h 103"/>
              <a:gd name="T12" fmla="*/ 165100 w 171"/>
              <a:gd name="T13" fmla="*/ 0 h 103"/>
              <a:gd name="T14" fmla="*/ 190500 w 171"/>
              <a:gd name="T15" fmla="*/ 0 h 103"/>
              <a:gd name="T16" fmla="*/ 209550 w 171"/>
              <a:gd name="T17" fmla="*/ 6350 h 103"/>
              <a:gd name="T18" fmla="*/ 225425 w 171"/>
              <a:gd name="T19" fmla="*/ 15875 h 103"/>
              <a:gd name="T20" fmla="*/ 244475 w 171"/>
              <a:gd name="T21" fmla="*/ 28575 h 103"/>
              <a:gd name="T22" fmla="*/ 260350 w 171"/>
              <a:gd name="T23" fmla="*/ 41275 h 103"/>
              <a:gd name="T24" fmla="*/ 269875 w 171"/>
              <a:gd name="T25" fmla="*/ 53975 h 103"/>
              <a:gd name="T26" fmla="*/ 269875 w 171"/>
              <a:gd name="T27" fmla="*/ 66675 h 103"/>
              <a:gd name="T28" fmla="*/ 269875 w 171"/>
              <a:gd name="T29" fmla="*/ 92075 h 103"/>
              <a:gd name="T30" fmla="*/ 266700 w 171"/>
              <a:gd name="T31" fmla="*/ 114300 h 103"/>
              <a:gd name="T32" fmla="*/ 260350 w 171"/>
              <a:gd name="T33" fmla="*/ 130175 h 103"/>
              <a:gd name="T34" fmla="*/ 257175 w 171"/>
              <a:gd name="T35" fmla="*/ 142875 h 103"/>
              <a:gd name="T36" fmla="*/ 244475 w 171"/>
              <a:gd name="T37" fmla="*/ 155575 h 103"/>
              <a:gd name="T38" fmla="*/ 225425 w 171"/>
              <a:gd name="T39" fmla="*/ 161925 h 103"/>
              <a:gd name="T40" fmla="*/ 206375 w 171"/>
              <a:gd name="T41" fmla="*/ 161925 h 103"/>
              <a:gd name="T42" fmla="*/ 190500 w 171"/>
              <a:gd name="T43" fmla="*/ 161925 h 103"/>
              <a:gd name="T44" fmla="*/ 165100 w 171"/>
              <a:gd name="T45" fmla="*/ 158750 h 103"/>
              <a:gd name="T46" fmla="*/ 149225 w 171"/>
              <a:gd name="T47" fmla="*/ 152400 h 103"/>
              <a:gd name="T48" fmla="*/ 127000 w 171"/>
              <a:gd name="T49" fmla="*/ 142875 h 103"/>
              <a:gd name="T50" fmla="*/ 114300 w 171"/>
              <a:gd name="T51" fmla="*/ 133350 h 103"/>
              <a:gd name="T52" fmla="*/ 98425 w 171"/>
              <a:gd name="T53" fmla="*/ 123825 h 103"/>
              <a:gd name="T54" fmla="*/ 79375 w 171"/>
              <a:gd name="T55" fmla="*/ 114300 h 103"/>
              <a:gd name="T56" fmla="*/ 60325 w 171"/>
              <a:gd name="T57" fmla="*/ 104775 h 103"/>
              <a:gd name="T58" fmla="*/ 47625 w 171"/>
              <a:gd name="T59" fmla="*/ 95250 h 103"/>
              <a:gd name="T60" fmla="*/ 34925 w 171"/>
              <a:gd name="T61" fmla="*/ 82550 h 103"/>
              <a:gd name="T62" fmla="*/ 15875 w 171"/>
              <a:gd name="T63" fmla="*/ 73025 h 103"/>
              <a:gd name="T64" fmla="*/ 3175 w 171"/>
              <a:gd name="T65" fmla="*/ 69850 h 103"/>
              <a:gd name="T66" fmla="*/ 0 w 171"/>
              <a:gd name="T67" fmla="*/ 57150 h 103"/>
              <a:gd name="T68" fmla="*/ 9525 w 171"/>
              <a:gd name="T69" fmla="*/ 47625 h 103"/>
              <a:gd name="T70" fmla="*/ 22225 w 171"/>
              <a:gd name="T71" fmla="*/ 38100 h 103"/>
              <a:gd name="T72" fmla="*/ 34925 w 171"/>
              <a:gd name="T73" fmla="*/ 28575 h 103"/>
              <a:gd name="T74" fmla="*/ 44450 w 171"/>
              <a:gd name="T75" fmla="*/ 19050 h 103"/>
              <a:gd name="T76" fmla="*/ 44450 w 171"/>
              <a:gd name="T77" fmla="*/ 6350 h 103"/>
              <a:gd name="T78" fmla="*/ 57150 w 171"/>
              <a:gd name="T79" fmla="*/ 22225 h 103"/>
              <a:gd name="T80" fmla="*/ 41275 w 171"/>
              <a:gd name="T81" fmla="*/ 3175 h 1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71" h="103">
                <a:moveTo>
                  <a:pt x="4" y="20"/>
                </a:moveTo>
                <a:lnTo>
                  <a:pt x="12" y="18"/>
                </a:lnTo>
                <a:lnTo>
                  <a:pt x="16" y="18"/>
                </a:lnTo>
                <a:lnTo>
                  <a:pt x="20" y="14"/>
                </a:lnTo>
                <a:lnTo>
                  <a:pt x="26" y="12"/>
                </a:lnTo>
                <a:lnTo>
                  <a:pt x="30" y="12"/>
                </a:lnTo>
                <a:lnTo>
                  <a:pt x="36" y="10"/>
                </a:lnTo>
                <a:lnTo>
                  <a:pt x="42" y="6"/>
                </a:lnTo>
                <a:lnTo>
                  <a:pt x="52" y="6"/>
                </a:lnTo>
                <a:lnTo>
                  <a:pt x="60" y="4"/>
                </a:lnTo>
                <a:lnTo>
                  <a:pt x="74" y="2"/>
                </a:lnTo>
                <a:lnTo>
                  <a:pt x="84" y="0"/>
                </a:lnTo>
                <a:lnTo>
                  <a:pt x="94" y="0"/>
                </a:lnTo>
                <a:lnTo>
                  <a:pt x="104" y="0"/>
                </a:lnTo>
                <a:lnTo>
                  <a:pt x="114" y="0"/>
                </a:lnTo>
                <a:lnTo>
                  <a:pt x="120" y="0"/>
                </a:lnTo>
                <a:lnTo>
                  <a:pt x="126" y="2"/>
                </a:lnTo>
                <a:lnTo>
                  <a:pt x="132" y="4"/>
                </a:lnTo>
                <a:lnTo>
                  <a:pt x="138" y="6"/>
                </a:lnTo>
                <a:lnTo>
                  <a:pt x="142" y="10"/>
                </a:lnTo>
                <a:lnTo>
                  <a:pt x="148" y="14"/>
                </a:lnTo>
                <a:lnTo>
                  <a:pt x="154" y="18"/>
                </a:lnTo>
                <a:lnTo>
                  <a:pt x="160" y="22"/>
                </a:lnTo>
                <a:lnTo>
                  <a:pt x="164" y="26"/>
                </a:lnTo>
                <a:lnTo>
                  <a:pt x="168" y="28"/>
                </a:lnTo>
                <a:lnTo>
                  <a:pt x="170" y="34"/>
                </a:lnTo>
                <a:lnTo>
                  <a:pt x="170" y="38"/>
                </a:lnTo>
                <a:lnTo>
                  <a:pt x="170" y="42"/>
                </a:lnTo>
                <a:lnTo>
                  <a:pt x="170" y="50"/>
                </a:lnTo>
                <a:lnTo>
                  <a:pt x="170" y="58"/>
                </a:lnTo>
                <a:lnTo>
                  <a:pt x="170" y="66"/>
                </a:lnTo>
                <a:lnTo>
                  <a:pt x="168" y="72"/>
                </a:lnTo>
                <a:lnTo>
                  <a:pt x="166" y="78"/>
                </a:lnTo>
                <a:lnTo>
                  <a:pt x="164" y="82"/>
                </a:lnTo>
                <a:lnTo>
                  <a:pt x="162" y="86"/>
                </a:lnTo>
                <a:lnTo>
                  <a:pt x="162" y="90"/>
                </a:lnTo>
                <a:lnTo>
                  <a:pt x="158" y="92"/>
                </a:lnTo>
                <a:lnTo>
                  <a:pt x="154" y="98"/>
                </a:lnTo>
                <a:lnTo>
                  <a:pt x="150" y="100"/>
                </a:lnTo>
                <a:lnTo>
                  <a:pt x="142" y="102"/>
                </a:lnTo>
                <a:lnTo>
                  <a:pt x="136" y="102"/>
                </a:lnTo>
                <a:lnTo>
                  <a:pt x="130" y="102"/>
                </a:lnTo>
                <a:lnTo>
                  <a:pt x="124" y="102"/>
                </a:lnTo>
                <a:lnTo>
                  <a:pt x="120" y="102"/>
                </a:lnTo>
                <a:lnTo>
                  <a:pt x="110" y="102"/>
                </a:lnTo>
                <a:lnTo>
                  <a:pt x="104" y="100"/>
                </a:lnTo>
                <a:lnTo>
                  <a:pt x="98" y="98"/>
                </a:lnTo>
                <a:lnTo>
                  <a:pt x="94" y="96"/>
                </a:lnTo>
                <a:lnTo>
                  <a:pt x="86" y="92"/>
                </a:lnTo>
                <a:lnTo>
                  <a:pt x="80" y="90"/>
                </a:lnTo>
                <a:lnTo>
                  <a:pt x="76" y="88"/>
                </a:lnTo>
                <a:lnTo>
                  <a:pt x="72" y="84"/>
                </a:lnTo>
                <a:lnTo>
                  <a:pt x="68" y="82"/>
                </a:lnTo>
                <a:lnTo>
                  <a:pt x="62" y="78"/>
                </a:lnTo>
                <a:lnTo>
                  <a:pt x="54" y="74"/>
                </a:lnTo>
                <a:lnTo>
                  <a:pt x="50" y="72"/>
                </a:lnTo>
                <a:lnTo>
                  <a:pt x="44" y="70"/>
                </a:lnTo>
                <a:lnTo>
                  <a:pt x="38" y="66"/>
                </a:lnTo>
                <a:lnTo>
                  <a:pt x="34" y="62"/>
                </a:lnTo>
                <a:lnTo>
                  <a:pt x="30" y="60"/>
                </a:lnTo>
                <a:lnTo>
                  <a:pt x="26" y="56"/>
                </a:lnTo>
                <a:lnTo>
                  <a:pt x="22" y="52"/>
                </a:lnTo>
                <a:lnTo>
                  <a:pt x="16" y="48"/>
                </a:lnTo>
                <a:lnTo>
                  <a:pt x="10" y="46"/>
                </a:lnTo>
                <a:lnTo>
                  <a:pt x="6" y="44"/>
                </a:lnTo>
                <a:lnTo>
                  <a:pt x="2" y="44"/>
                </a:lnTo>
                <a:lnTo>
                  <a:pt x="0" y="40"/>
                </a:lnTo>
                <a:lnTo>
                  <a:pt x="0" y="36"/>
                </a:lnTo>
                <a:lnTo>
                  <a:pt x="2" y="32"/>
                </a:lnTo>
                <a:lnTo>
                  <a:pt x="6" y="30"/>
                </a:lnTo>
                <a:lnTo>
                  <a:pt x="10" y="26"/>
                </a:lnTo>
                <a:lnTo>
                  <a:pt x="14" y="24"/>
                </a:lnTo>
                <a:lnTo>
                  <a:pt x="18" y="20"/>
                </a:lnTo>
                <a:lnTo>
                  <a:pt x="22" y="18"/>
                </a:lnTo>
                <a:lnTo>
                  <a:pt x="26" y="16"/>
                </a:lnTo>
                <a:lnTo>
                  <a:pt x="28" y="12"/>
                </a:lnTo>
                <a:lnTo>
                  <a:pt x="28" y="8"/>
                </a:lnTo>
                <a:lnTo>
                  <a:pt x="28" y="4"/>
                </a:lnTo>
                <a:lnTo>
                  <a:pt x="28" y="8"/>
                </a:lnTo>
                <a:lnTo>
                  <a:pt x="36" y="14"/>
                </a:lnTo>
                <a:lnTo>
                  <a:pt x="28" y="12"/>
                </a:lnTo>
                <a:lnTo>
                  <a:pt x="26" y="2"/>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69989" name="Rectangle 5">
            <a:extLst>
              <a:ext uri="{FF2B5EF4-FFF2-40B4-BE49-F238E27FC236}">
                <a16:creationId xmlns:a16="http://schemas.microsoft.com/office/drawing/2014/main" id="{D7AB312E-72F4-E440-A908-CE5BFE6C8C0E}"/>
              </a:ext>
            </a:extLst>
          </p:cNvPr>
          <p:cNvSpPr>
            <a:spLocks noChangeArrowheads="1"/>
          </p:cNvSpPr>
          <p:nvPr/>
        </p:nvSpPr>
        <p:spPr bwMode="auto">
          <a:xfrm>
            <a:off x="7073900" y="2476500"/>
            <a:ext cx="1993900" cy="850900"/>
          </a:xfrm>
          <a:prstGeom prst="rect">
            <a:avLst/>
          </a:prstGeom>
          <a:solidFill>
            <a:schemeClr val="bg1"/>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69990" name="Rectangle 6">
            <a:extLst>
              <a:ext uri="{FF2B5EF4-FFF2-40B4-BE49-F238E27FC236}">
                <a16:creationId xmlns:a16="http://schemas.microsoft.com/office/drawing/2014/main" id="{20452004-340E-9549-A8B4-7C9D4BD089D2}"/>
              </a:ext>
            </a:extLst>
          </p:cNvPr>
          <p:cNvSpPr>
            <a:spLocks noChangeArrowheads="1"/>
          </p:cNvSpPr>
          <p:nvPr/>
        </p:nvSpPr>
        <p:spPr bwMode="auto">
          <a:xfrm rot="763286">
            <a:off x="381000" y="4343400"/>
            <a:ext cx="685800" cy="914400"/>
          </a:xfrm>
          <a:prstGeom prst="rect">
            <a:avLst/>
          </a:prstGeom>
          <a:solidFill>
            <a:schemeClr val="bg1"/>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69991" name="Rectangle 7">
            <a:extLst>
              <a:ext uri="{FF2B5EF4-FFF2-40B4-BE49-F238E27FC236}">
                <a16:creationId xmlns:a16="http://schemas.microsoft.com/office/drawing/2014/main" id="{9587A416-230C-2C41-A515-EB6632C28446}"/>
              </a:ext>
            </a:extLst>
          </p:cNvPr>
          <p:cNvSpPr>
            <a:spLocks noChangeArrowheads="1"/>
          </p:cNvSpPr>
          <p:nvPr/>
        </p:nvSpPr>
        <p:spPr bwMode="auto">
          <a:xfrm>
            <a:off x="0" y="0"/>
            <a:ext cx="9144000" cy="6858000"/>
          </a:xfrm>
          <a:prstGeom prst="rect">
            <a:avLst/>
          </a:prstGeom>
          <a:gradFill rotWithShape="0">
            <a:gsLst>
              <a:gs pos="0">
                <a:schemeClr val="accent1">
                  <a:gamma/>
                  <a:shade val="23922"/>
                  <a:invGamma/>
                </a:schemeClr>
              </a:gs>
              <a:gs pos="50000">
                <a:schemeClr val="accent1"/>
              </a:gs>
              <a:gs pos="100000">
                <a:schemeClr val="accent1">
                  <a:gamma/>
                  <a:shade val="23922"/>
                  <a:invGamma/>
                </a:schemeClr>
              </a:gs>
            </a:gsLst>
            <a:lin ang="5400000" scaled="1"/>
          </a:gra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69992" name="Text Box 8">
            <a:extLst>
              <a:ext uri="{FF2B5EF4-FFF2-40B4-BE49-F238E27FC236}">
                <a16:creationId xmlns:a16="http://schemas.microsoft.com/office/drawing/2014/main" id="{C1E38D58-5350-954C-98F9-EF75674737C3}"/>
              </a:ext>
            </a:extLst>
          </p:cNvPr>
          <p:cNvSpPr txBox="1">
            <a:spLocks noChangeArrowheads="1"/>
          </p:cNvSpPr>
          <p:nvPr/>
        </p:nvSpPr>
        <p:spPr bwMode="auto">
          <a:xfrm>
            <a:off x="8102600" y="5892800"/>
            <a:ext cx="952500" cy="446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endParaRPr lang="ko-KR" altLang="en-US" sz="2000" b="1">
              <a:solidFill>
                <a:schemeClr val="bg1"/>
              </a:solidFill>
              <a:latin typeface="Comic Sans MS" charset="0"/>
              <a:ea typeface="굴림" charset="0"/>
              <a:cs typeface="굴림" charset="0"/>
            </a:endParaRPr>
          </a:p>
        </p:txBody>
      </p:sp>
      <p:sp>
        <p:nvSpPr>
          <p:cNvPr id="169993" name="Rectangle 9">
            <a:extLst>
              <a:ext uri="{FF2B5EF4-FFF2-40B4-BE49-F238E27FC236}">
                <a16:creationId xmlns:a16="http://schemas.microsoft.com/office/drawing/2014/main" id="{91A7C45C-32DB-2949-A33D-0A4485C9B7CB}"/>
              </a:ext>
            </a:extLst>
          </p:cNvPr>
          <p:cNvSpPr>
            <a:spLocks noChangeArrowheads="1"/>
          </p:cNvSpPr>
          <p:nvPr/>
        </p:nvSpPr>
        <p:spPr bwMode="auto">
          <a:xfrm>
            <a:off x="854075" y="1493838"/>
            <a:ext cx="7299325" cy="2174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107763" dir="2700000" algn="ctr" rotWithShape="0">
                    <a:schemeClr val="tx1">
                      <a:alpha val="74998"/>
                    </a:schemeClr>
                  </a:outerShdw>
                </a:effectLst>
              </a14:hiddenEffects>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l">
              <a:lnSpc>
                <a:spcPct val="70000"/>
              </a:lnSpc>
              <a:spcBef>
                <a:spcPct val="50000"/>
              </a:spcBef>
            </a:pPr>
            <a:r>
              <a:rPr lang="en-US" altLang="ko-KR" sz="7200" b="1">
                <a:solidFill>
                  <a:srgbClr val="023CCC"/>
                </a:solidFill>
                <a:latin typeface="Times" pitchFamily="2" charset="0"/>
                <a:ea typeface="굴림" panose="020B0600000101010101" pitchFamily="34" charset="-127"/>
              </a:rPr>
              <a:t>“</a:t>
            </a:r>
            <a:r>
              <a:rPr lang="ko-KR" altLang="en-US" sz="7200" b="1">
                <a:solidFill>
                  <a:srgbClr val="023CCC"/>
                </a:solidFill>
                <a:latin typeface="Times" pitchFamily="2" charset="0"/>
                <a:ea typeface="굴림" panose="020B0600000101010101" pitchFamily="34" charset="-127"/>
              </a:rPr>
              <a:t>열린</a:t>
            </a:r>
            <a:r>
              <a:rPr lang="en-US" altLang="ko-KR" sz="7200" b="1">
                <a:solidFill>
                  <a:srgbClr val="023CCC"/>
                </a:solidFill>
                <a:latin typeface="Times" pitchFamily="2" charset="0"/>
                <a:ea typeface="굴림" panose="020B0600000101010101" pitchFamily="34" charset="-127"/>
              </a:rPr>
              <a:t>”</a:t>
            </a:r>
          </a:p>
          <a:p>
            <a:pPr algn="l">
              <a:lnSpc>
                <a:spcPct val="70000"/>
              </a:lnSpc>
              <a:spcBef>
                <a:spcPct val="50000"/>
              </a:spcBef>
            </a:pPr>
            <a:r>
              <a:rPr lang="ko-KR" altLang="en-US" sz="7200" b="1">
                <a:solidFill>
                  <a:srgbClr val="023CCC"/>
                </a:solidFill>
                <a:latin typeface="Times" pitchFamily="2" charset="0"/>
                <a:ea typeface="굴림" panose="020B0600000101010101" pitchFamily="34" charset="-127"/>
              </a:rPr>
              <a:t>성경</a:t>
            </a:r>
            <a:endParaRPr lang="en-US" altLang="ko-KR" sz="7200" b="1">
              <a:solidFill>
                <a:srgbClr val="023CCC"/>
              </a:solidFill>
              <a:latin typeface="Times" pitchFamily="2" charset="0"/>
              <a:ea typeface="굴림" panose="020B0600000101010101" pitchFamily="34" charset="-127"/>
            </a:endParaRPr>
          </a:p>
        </p:txBody>
      </p:sp>
      <p:sp>
        <p:nvSpPr>
          <p:cNvPr id="169994" name="Line 10">
            <a:extLst>
              <a:ext uri="{FF2B5EF4-FFF2-40B4-BE49-F238E27FC236}">
                <a16:creationId xmlns:a16="http://schemas.microsoft.com/office/drawing/2014/main" id="{90F94D58-CB08-A54D-8037-4FDF80D48B95}"/>
              </a:ext>
            </a:extLst>
          </p:cNvPr>
          <p:cNvSpPr>
            <a:spLocks noChangeShapeType="1"/>
          </p:cNvSpPr>
          <p:nvPr/>
        </p:nvSpPr>
        <p:spPr bwMode="auto">
          <a:xfrm>
            <a:off x="338138" y="330200"/>
            <a:ext cx="8577262" cy="0"/>
          </a:xfrm>
          <a:prstGeom prst="line">
            <a:avLst/>
          </a:prstGeom>
          <a:noFill/>
          <a:ln w="254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169995" name="Line 11">
            <a:extLst>
              <a:ext uri="{FF2B5EF4-FFF2-40B4-BE49-F238E27FC236}">
                <a16:creationId xmlns:a16="http://schemas.microsoft.com/office/drawing/2014/main" id="{33DE625A-AF32-9541-8DEC-813107FCE9B2}"/>
              </a:ext>
            </a:extLst>
          </p:cNvPr>
          <p:cNvSpPr>
            <a:spLocks noChangeShapeType="1"/>
          </p:cNvSpPr>
          <p:nvPr/>
        </p:nvSpPr>
        <p:spPr bwMode="auto">
          <a:xfrm>
            <a:off x="338138" y="500063"/>
            <a:ext cx="8577262" cy="0"/>
          </a:xfrm>
          <a:prstGeom prst="line">
            <a:avLst/>
          </a:prstGeom>
          <a:noFill/>
          <a:ln w="254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169996" name="Line 12">
            <a:extLst>
              <a:ext uri="{FF2B5EF4-FFF2-40B4-BE49-F238E27FC236}">
                <a16:creationId xmlns:a16="http://schemas.microsoft.com/office/drawing/2014/main" id="{D85B4353-36F3-8741-A2AA-9D5AE5BADE9E}"/>
              </a:ext>
            </a:extLst>
          </p:cNvPr>
          <p:cNvSpPr>
            <a:spLocks noChangeShapeType="1"/>
          </p:cNvSpPr>
          <p:nvPr/>
        </p:nvSpPr>
        <p:spPr bwMode="auto">
          <a:xfrm>
            <a:off x="338138" y="668338"/>
            <a:ext cx="8577262" cy="0"/>
          </a:xfrm>
          <a:prstGeom prst="line">
            <a:avLst/>
          </a:prstGeom>
          <a:noFill/>
          <a:ln w="254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169997" name="Line 13">
            <a:extLst>
              <a:ext uri="{FF2B5EF4-FFF2-40B4-BE49-F238E27FC236}">
                <a16:creationId xmlns:a16="http://schemas.microsoft.com/office/drawing/2014/main" id="{6831367E-CFFA-F040-96DD-FAB9CBFDA8C6}"/>
              </a:ext>
            </a:extLst>
          </p:cNvPr>
          <p:cNvSpPr>
            <a:spLocks noChangeShapeType="1"/>
          </p:cNvSpPr>
          <p:nvPr/>
        </p:nvSpPr>
        <p:spPr bwMode="auto">
          <a:xfrm>
            <a:off x="522288" y="6596063"/>
            <a:ext cx="8408987" cy="0"/>
          </a:xfrm>
          <a:prstGeom prst="line">
            <a:avLst/>
          </a:prstGeom>
          <a:noFill/>
          <a:ln w="254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169998" name="Line 14">
            <a:extLst>
              <a:ext uri="{FF2B5EF4-FFF2-40B4-BE49-F238E27FC236}">
                <a16:creationId xmlns:a16="http://schemas.microsoft.com/office/drawing/2014/main" id="{66305799-70B7-0A4C-B6D0-E4AF7CAB2792}"/>
              </a:ext>
            </a:extLst>
          </p:cNvPr>
          <p:cNvSpPr>
            <a:spLocks noChangeShapeType="1"/>
          </p:cNvSpPr>
          <p:nvPr/>
        </p:nvSpPr>
        <p:spPr bwMode="auto">
          <a:xfrm>
            <a:off x="522288" y="6426200"/>
            <a:ext cx="8407400" cy="0"/>
          </a:xfrm>
          <a:prstGeom prst="line">
            <a:avLst/>
          </a:prstGeom>
          <a:noFill/>
          <a:ln w="254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169999" name="Line 15">
            <a:extLst>
              <a:ext uri="{FF2B5EF4-FFF2-40B4-BE49-F238E27FC236}">
                <a16:creationId xmlns:a16="http://schemas.microsoft.com/office/drawing/2014/main" id="{277F6E59-602F-3148-B700-B7CE6A092532}"/>
              </a:ext>
            </a:extLst>
          </p:cNvPr>
          <p:cNvSpPr>
            <a:spLocks noChangeShapeType="1"/>
          </p:cNvSpPr>
          <p:nvPr/>
        </p:nvSpPr>
        <p:spPr bwMode="auto">
          <a:xfrm>
            <a:off x="522288" y="6256338"/>
            <a:ext cx="8407400" cy="0"/>
          </a:xfrm>
          <a:prstGeom prst="line">
            <a:avLst/>
          </a:prstGeom>
          <a:noFill/>
          <a:ln w="254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170000" name="Rectangle 16">
            <a:extLst>
              <a:ext uri="{FF2B5EF4-FFF2-40B4-BE49-F238E27FC236}">
                <a16:creationId xmlns:a16="http://schemas.microsoft.com/office/drawing/2014/main" id="{F9528335-A1DD-BB46-BD8D-76C59A2A2BEF}"/>
              </a:ext>
            </a:extLst>
          </p:cNvPr>
          <p:cNvSpPr>
            <a:spLocks noChangeArrowheads="1"/>
          </p:cNvSpPr>
          <p:nvPr/>
        </p:nvSpPr>
        <p:spPr bwMode="auto">
          <a:xfrm>
            <a:off x="862013" y="4005263"/>
            <a:ext cx="3314700" cy="1454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53882" dir="2700000" algn="ctr" rotWithShape="0">
                    <a:schemeClr val="tx1">
                      <a:alpha val="74998"/>
                    </a:schemeClr>
                  </a:outerShdw>
                </a:effectLst>
              </a14:hiddenEffects>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nSpc>
                <a:spcPct val="60000"/>
              </a:lnSpc>
              <a:spcBef>
                <a:spcPct val="50000"/>
              </a:spcBef>
            </a:pPr>
            <a:r>
              <a:rPr lang="ko-KR" altLang="en-US" sz="3200" b="1">
                <a:solidFill>
                  <a:srgbClr val="023CCC"/>
                </a:solidFill>
                <a:latin typeface="Times" pitchFamily="2" charset="0"/>
                <a:ea typeface="굴림" panose="020B0600000101010101" pitchFamily="34" charset="-127"/>
              </a:rPr>
              <a:t>부분 </a:t>
            </a:r>
          </a:p>
          <a:p>
            <a:pPr algn="l">
              <a:lnSpc>
                <a:spcPct val="60000"/>
              </a:lnSpc>
              <a:spcBef>
                <a:spcPct val="50000"/>
              </a:spcBef>
            </a:pPr>
            <a:r>
              <a:rPr lang="en-US" altLang="ko-KR" sz="3200" b="1">
                <a:solidFill>
                  <a:srgbClr val="023CCC"/>
                </a:solidFill>
                <a:latin typeface="Times" pitchFamily="2" charset="0"/>
                <a:ea typeface="굴림" panose="020B0600000101010101" pitchFamily="34" charset="-127"/>
              </a:rPr>
              <a:t>         </a:t>
            </a:r>
            <a:r>
              <a:rPr lang="ko-KR" altLang="en-US" sz="3200" b="1">
                <a:solidFill>
                  <a:srgbClr val="023CCC"/>
                </a:solidFill>
                <a:latin typeface="Times" pitchFamily="2" charset="0"/>
                <a:ea typeface="굴림" panose="020B0600000101010101" pitchFamily="34" charset="-127"/>
              </a:rPr>
              <a:t>그리고</a:t>
            </a:r>
            <a:endParaRPr lang="en-US" altLang="ko-KR" sz="3200" b="1">
              <a:solidFill>
                <a:srgbClr val="023CCC"/>
              </a:solidFill>
              <a:latin typeface="Times" pitchFamily="2" charset="0"/>
              <a:ea typeface="굴림" panose="020B0600000101010101" pitchFamily="34" charset="-127"/>
            </a:endParaRPr>
          </a:p>
          <a:p>
            <a:pPr>
              <a:lnSpc>
                <a:spcPct val="60000"/>
              </a:lnSpc>
              <a:spcBef>
                <a:spcPct val="50000"/>
              </a:spcBef>
            </a:pPr>
            <a:r>
              <a:rPr lang="ko-KR" altLang="en-US" sz="3200" b="1">
                <a:solidFill>
                  <a:srgbClr val="023CCC"/>
                </a:solidFill>
                <a:latin typeface="Times" pitchFamily="2" charset="0"/>
                <a:ea typeface="굴림" panose="020B0600000101010101" pitchFamily="34" charset="-127"/>
              </a:rPr>
              <a:t>단편</a:t>
            </a:r>
            <a:endParaRPr lang="en-US" altLang="ko-KR" sz="3200" b="1">
              <a:solidFill>
                <a:srgbClr val="023CCC"/>
              </a:solidFill>
              <a:latin typeface="Times" pitchFamily="2" charset="0"/>
              <a:ea typeface="굴림" panose="020B0600000101010101" pitchFamily="34" charset="-127"/>
            </a:endParaRPr>
          </a:p>
        </p:txBody>
      </p:sp>
      <p:pic>
        <p:nvPicPr>
          <p:cNvPr id="170004" name="Picture 20">
            <a:extLst>
              <a:ext uri="{FF2B5EF4-FFF2-40B4-BE49-F238E27FC236}">
                <a16:creationId xmlns:a16="http://schemas.microsoft.com/office/drawing/2014/main" id="{00A5E7D4-195D-4741-9BD3-F01822D023C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40175" y="2243138"/>
            <a:ext cx="4703763" cy="3303587"/>
          </a:xfrm>
          <a:prstGeom prst="rect">
            <a:avLst/>
          </a:prstGeom>
          <a:noFill/>
          <a:ln>
            <a:noFill/>
          </a:ln>
          <a:effectLst>
            <a:outerShdw blurRad="63500" dist="81320" dir="2319588" algn="ctr" rotWithShape="0">
              <a:schemeClr val="tx1">
                <a:alpha val="74998"/>
              </a:schemeClr>
            </a:outerShdw>
          </a:effectLst>
          <a:extLst>
            <a:ext uri="{909E8E84-426E-40dd-AFC4-6F175D3DCCD1}">
              <a14:hiddenFill xmlns="" xmlns:a14="http://schemas.microsoft.com/office/drawing/2010/main">
                <a:solidFill>
                  <a:srgbClr val="0033CC"/>
                </a:solidFill>
              </a14:hiddenFill>
            </a:ext>
            <a:ext uri="{91240B29-F687-4f45-9708-019B960494DF}">
              <a14:hiddenLine xmlns="" xmlns:a14="http://schemas.microsoft.com/office/drawing/2010/main" w="9525">
                <a:solidFill>
                  <a:srgbClr val="FFFF00"/>
                </a:solidFill>
                <a:miter lim="800000"/>
                <a:headEnd/>
                <a:tailEnd/>
              </a14:hiddenLine>
            </a:ext>
          </a:extLst>
        </p:spPr>
      </p:pic>
      <p:sp>
        <p:nvSpPr>
          <p:cNvPr id="170005" name="Text Box 21">
            <a:extLst>
              <a:ext uri="{FF2B5EF4-FFF2-40B4-BE49-F238E27FC236}">
                <a16:creationId xmlns:a16="http://schemas.microsoft.com/office/drawing/2014/main" id="{8A89011D-0734-4B4B-A316-CBB4688CCBF8}"/>
              </a:ext>
            </a:extLst>
          </p:cNvPr>
          <p:cNvSpPr txBox="1">
            <a:spLocks noChangeArrowheads="1"/>
          </p:cNvSpPr>
          <p:nvPr/>
        </p:nvSpPr>
        <p:spPr bwMode="auto">
          <a:xfrm>
            <a:off x="561975" y="5489575"/>
            <a:ext cx="8145463" cy="57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81320" dir="3080412" algn="ctr" rotWithShape="0">
                    <a:schemeClr val="tx1">
                      <a:alpha val="74998"/>
                    </a:schemeClr>
                  </a:outerShdw>
                </a:effectLst>
              </a14:hiddenEffects>
            </a:ext>
          </a:extLst>
        </p:spPr>
        <p:txBody>
          <a:bodyPr>
            <a:spAutoFit/>
          </a:bodyPr>
          <a:lstStyle/>
          <a:p>
            <a:pPr>
              <a:spcBef>
                <a:spcPct val="50000"/>
              </a:spcBef>
              <a:defRPr/>
            </a:pPr>
            <a:r>
              <a:rPr lang="ko-KR" altLang="en-US" sz="3200" b="1" i="1">
                <a:solidFill>
                  <a:srgbClr val="023CCC"/>
                </a:solidFill>
                <a:latin typeface="Comic Sans MS" charset="0"/>
                <a:ea typeface="굴림" charset="0"/>
                <a:cs typeface="굴림" charset="0"/>
              </a:rPr>
              <a:t>정돈된</a:t>
            </a:r>
            <a:r>
              <a:rPr lang="en-US" altLang="ko-KR" sz="3200" b="1" i="1">
                <a:solidFill>
                  <a:srgbClr val="023CCC"/>
                </a:solidFill>
                <a:latin typeface="Comic Sans MS" charset="0"/>
                <a:ea typeface="굴림" charset="0"/>
                <a:cs typeface="굴림" charset="0"/>
              </a:rPr>
              <a:t>.......</a:t>
            </a:r>
            <a:r>
              <a:rPr lang="ko-KR" altLang="en-US" sz="3200" b="1" i="1">
                <a:solidFill>
                  <a:srgbClr val="023CCC"/>
                </a:solidFill>
                <a:latin typeface="Comic Sans MS" charset="0"/>
                <a:ea typeface="굴림" charset="0"/>
                <a:cs typeface="굴림" charset="0"/>
              </a:rPr>
              <a:t>진보적</a:t>
            </a:r>
            <a:r>
              <a:rPr lang="en-US" altLang="ko-KR" sz="3200" b="1" i="1">
                <a:solidFill>
                  <a:srgbClr val="023CCC"/>
                </a:solidFill>
                <a:latin typeface="Comic Sans MS" charset="0"/>
                <a:ea typeface="굴림" charset="0"/>
                <a:cs typeface="굴림" charset="0"/>
              </a:rPr>
              <a:t>.......</a:t>
            </a:r>
            <a:r>
              <a:rPr lang="ko-KR" altLang="en-US" sz="3200" b="1" i="1">
                <a:solidFill>
                  <a:srgbClr val="023CCC"/>
                </a:solidFill>
                <a:latin typeface="Comic Sans MS" charset="0"/>
                <a:ea typeface="굴림" charset="0"/>
                <a:cs typeface="굴림" charset="0"/>
              </a:rPr>
              <a:t>영원한</a:t>
            </a:r>
            <a:r>
              <a:rPr lang="en-US" altLang="ko-KR" sz="3200" b="1" i="1">
                <a:solidFill>
                  <a:srgbClr val="023CCC"/>
                </a:solidFill>
                <a:latin typeface="Comic Sans MS" charset="0"/>
                <a:ea typeface="굴림" charset="0"/>
                <a:cs typeface="굴림" charset="0"/>
              </a:rPr>
              <a:t>           </a:t>
            </a:r>
          </a:p>
        </p:txBody>
      </p:sp>
      <p:sp>
        <p:nvSpPr>
          <p:cNvPr id="170006" name="Text Box 22">
            <a:extLst>
              <a:ext uri="{FF2B5EF4-FFF2-40B4-BE49-F238E27FC236}">
                <a16:creationId xmlns:a16="http://schemas.microsoft.com/office/drawing/2014/main" id="{94B4CAC5-D834-2342-B243-9E2E9BAF3BE6}"/>
              </a:ext>
            </a:extLst>
          </p:cNvPr>
          <p:cNvSpPr txBox="1">
            <a:spLocks noChangeArrowheads="1"/>
          </p:cNvSpPr>
          <p:nvPr/>
        </p:nvSpPr>
        <p:spPr bwMode="auto">
          <a:xfrm rot="-1328662">
            <a:off x="146050" y="2181225"/>
            <a:ext cx="8945563" cy="1784350"/>
          </a:xfrm>
          <a:prstGeom prst="rect">
            <a:avLst/>
          </a:prstGeom>
          <a:noFill/>
          <a:ln>
            <a:noFill/>
          </a:ln>
          <a:effectLst>
            <a:outerShdw blurRad="63500" dist="57501" dir="3723739"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E81034"/>
                </a:solidFill>
                <a:miter lim="800000"/>
                <a:headEnd/>
                <a:tailEnd/>
              </a14:hiddenLine>
            </a:ext>
          </a:extLst>
        </p:spPr>
        <p:txBody>
          <a:bodyP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ko-KR" altLang="en-US" sz="6000" b="1">
                <a:solidFill>
                  <a:schemeClr val="hlink"/>
                </a:solidFill>
                <a:ea typeface="굴림" panose="020B0600000101010101" pitchFamily="34" charset="-127"/>
              </a:rPr>
              <a:t>여러분의 성경은</a:t>
            </a:r>
            <a:r>
              <a:rPr lang="en-US" altLang="ko-KR" sz="6000" b="1">
                <a:solidFill>
                  <a:schemeClr val="hlink"/>
                </a:solidFill>
                <a:ea typeface="굴림" panose="020B0600000101010101" pitchFamily="34" charset="-127"/>
              </a:rPr>
              <a:t>…</a:t>
            </a:r>
          </a:p>
          <a:p>
            <a:pPr>
              <a:lnSpc>
                <a:spcPct val="35000"/>
              </a:lnSpc>
              <a:spcBef>
                <a:spcPct val="50000"/>
              </a:spcBef>
            </a:pPr>
            <a:r>
              <a:rPr lang="ko-KR" altLang="en-US" sz="4400" b="1">
                <a:solidFill>
                  <a:schemeClr val="hlink"/>
                </a:solidFill>
                <a:ea typeface="굴림" panose="020B0600000101010101" pitchFamily="34" charset="-127"/>
              </a:rPr>
              <a:t>나뉘고 주사위모양으로 잘렸다</a:t>
            </a:r>
            <a:r>
              <a:rPr lang="en-US" altLang="ko-KR" sz="6000" b="1">
                <a:solidFill>
                  <a:schemeClr val="hlink"/>
                </a:solidFill>
                <a:ea typeface="굴림" panose="020B0600000101010101" pitchFamily="34" charset="-127"/>
              </a:rPr>
              <a:t>...</a:t>
            </a:r>
          </a:p>
        </p:txBody>
      </p:sp>
      <p:sp>
        <p:nvSpPr>
          <p:cNvPr id="170011" name="Text Box 27">
            <a:extLst>
              <a:ext uri="{FF2B5EF4-FFF2-40B4-BE49-F238E27FC236}">
                <a16:creationId xmlns:a16="http://schemas.microsoft.com/office/drawing/2014/main" id="{567BE9EA-78FE-A94F-95F0-6918038AEF1B}"/>
              </a:ext>
            </a:extLst>
          </p:cNvPr>
          <p:cNvSpPr txBox="1">
            <a:spLocks noChangeArrowheads="1"/>
          </p:cNvSpPr>
          <p:nvPr/>
        </p:nvSpPr>
        <p:spPr bwMode="auto">
          <a:xfrm>
            <a:off x="8720138" y="80963"/>
            <a:ext cx="260350" cy="446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ko-KR" altLang="en-US" sz="2000">
                <a:solidFill>
                  <a:srgbClr val="FFA27C"/>
                </a:solidFill>
                <a:latin typeface="Comic Sans MS" charset="0"/>
                <a:ea typeface="굴림" charset="0"/>
                <a:cs typeface="굴림" charset="0"/>
              </a:rPr>
              <a:t> </a:t>
            </a:r>
          </a:p>
        </p:txBody>
      </p:sp>
      <p:sp>
        <p:nvSpPr>
          <p:cNvPr id="170019" name="Text Box 35">
            <a:extLst>
              <a:ext uri="{FF2B5EF4-FFF2-40B4-BE49-F238E27FC236}">
                <a16:creationId xmlns:a16="http://schemas.microsoft.com/office/drawing/2014/main" id="{5A46C040-3647-FD4F-9D23-68CBB33599FA}"/>
              </a:ext>
            </a:extLst>
          </p:cNvPr>
          <p:cNvSpPr txBox="1">
            <a:spLocks noChangeArrowheads="1"/>
          </p:cNvSpPr>
          <p:nvPr/>
        </p:nvSpPr>
        <p:spPr bwMode="auto">
          <a:xfrm>
            <a:off x="479425" y="6392863"/>
            <a:ext cx="915988"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ko-KR" sz="900" b="1">
                <a:solidFill>
                  <a:srgbClr val="FFFFFF"/>
                </a:solidFill>
                <a:latin typeface="Arial" panose="020B0604020202020204" pitchFamily="34" charset="0"/>
                <a:ea typeface="굴림" panose="020B0600000101010101" pitchFamily="34" charset="-127"/>
              </a:rPr>
              <a:t>©2003 TBBMI</a:t>
            </a:r>
          </a:p>
        </p:txBody>
      </p:sp>
      <p:sp>
        <p:nvSpPr>
          <p:cNvPr id="170020" name="Rectangle 36">
            <a:extLst>
              <a:ext uri="{FF2B5EF4-FFF2-40B4-BE49-F238E27FC236}">
                <a16:creationId xmlns:a16="http://schemas.microsoft.com/office/drawing/2014/main" id="{00B284C2-63B0-1F45-AC38-9EE35A3D86EC}"/>
              </a:ext>
            </a:extLst>
          </p:cNvPr>
          <p:cNvSpPr>
            <a:spLocks noChangeArrowheads="1"/>
          </p:cNvSpPr>
          <p:nvPr/>
        </p:nvSpPr>
        <p:spPr bwMode="auto">
          <a:xfrm>
            <a:off x="7618413" y="6375400"/>
            <a:ext cx="661987" cy="268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altLang="ko-KR" sz="1000" b="1">
                <a:solidFill>
                  <a:schemeClr val="bg1"/>
                </a:solidFill>
                <a:effectLst>
                  <a:outerShdw blurRad="38100" dist="38100" dir="2700000" algn="tl">
                    <a:srgbClr val="000000"/>
                  </a:outerShdw>
                </a:effectLst>
                <a:latin typeface="Comic Sans MS" charset="0"/>
                <a:ea typeface="굴림" charset="0"/>
                <a:cs typeface="굴림" charset="0"/>
              </a:rPr>
              <a:t>7.5.06.</a:t>
            </a:r>
            <a:endParaRPr lang="en-US" altLang="ko-KR" sz="1000" b="1">
              <a:effectLst>
                <a:outerShdw blurRad="38100" dist="38100" dir="2700000" algn="tl">
                  <a:srgbClr val="FFFFFF"/>
                </a:outerShdw>
              </a:effectLst>
              <a:latin typeface="Comic Sans MS" charset="0"/>
              <a:ea typeface="굴림" charset="0"/>
              <a:cs typeface="굴림" charset="0"/>
            </a:endParaRPr>
          </a:p>
        </p:txBody>
      </p:sp>
      <p:sp>
        <p:nvSpPr>
          <p:cNvPr id="170021" name="Rectangle 37">
            <a:extLst>
              <a:ext uri="{FF2B5EF4-FFF2-40B4-BE49-F238E27FC236}">
                <a16:creationId xmlns:a16="http://schemas.microsoft.com/office/drawing/2014/main" id="{733FD130-37F9-E54A-BA29-32E88A97340C}"/>
              </a:ext>
            </a:extLst>
          </p:cNvPr>
          <p:cNvSpPr>
            <a:spLocks noChangeArrowheads="1"/>
          </p:cNvSpPr>
          <p:nvPr/>
        </p:nvSpPr>
        <p:spPr bwMode="auto">
          <a:xfrm>
            <a:off x="8091488" y="6376988"/>
            <a:ext cx="339725" cy="268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altLang="ko-KR" sz="1000" b="1">
                <a:solidFill>
                  <a:schemeClr val="bg1"/>
                </a:solidFill>
                <a:effectLst>
                  <a:outerShdw blurRad="38100" dist="38100" dir="2700000" algn="tl">
                    <a:srgbClr val="000000"/>
                  </a:outerShdw>
                </a:effectLst>
                <a:latin typeface="Comic Sans MS" charset="0"/>
                <a:ea typeface="굴림" charset="0"/>
                <a:cs typeface="굴림" charset="0"/>
              </a:rPr>
              <a:t>38</a:t>
            </a:r>
            <a:endParaRPr lang="en-US" altLang="ko-KR" sz="1000" b="1">
              <a:effectLst>
                <a:outerShdw blurRad="38100" dist="38100" dir="2700000" algn="tl">
                  <a:srgbClr val="FFFFFF"/>
                </a:outerShdw>
              </a:effectLst>
              <a:latin typeface="Comic Sans MS" charset="0"/>
              <a:ea typeface="굴림" charset="0"/>
              <a:cs typeface="굴림" charset="0"/>
            </a:endParaRPr>
          </a:p>
        </p:txBody>
      </p:sp>
    </p:spTree>
  </p:cSld>
  <p:clrMapOvr>
    <a:masterClrMapping/>
  </p:clrMapOvr>
  <p:transition>
    <p:wheel spokes="0"/>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3106" name="Rectangle 2">
            <a:extLst>
              <a:ext uri="{FF2B5EF4-FFF2-40B4-BE49-F238E27FC236}">
                <a16:creationId xmlns:a16="http://schemas.microsoft.com/office/drawing/2014/main" id="{7CD21929-DCF3-E541-B131-8A674759B401}"/>
              </a:ext>
            </a:extLst>
          </p:cNvPr>
          <p:cNvSpPr>
            <a:spLocks noChangeArrowheads="1"/>
          </p:cNvSpPr>
          <p:nvPr/>
        </p:nvSpPr>
        <p:spPr bwMode="auto">
          <a:xfrm>
            <a:off x="0" y="0"/>
            <a:ext cx="9144000" cy="6858000"/>
          </a:xfrm>
          <a:prstGeom prst="rect">
            <a:avLst/>
          </a:prstGeom>
          <a:gradFill rotWithShape="0">
            <a:gsLst>
              <a:gs pos="0">
                <a:srgbClr val="2828FF">
                  <a:gamma/>
                  <a:shade val="0"/>
                  <a:invGamma/>
                </a:srgbClr>
              </a:gs>
              <a:gs pos="50000">
                <a:srgbClr val="2828FF"/>
              </a:gs>
              <a:gs pos="100000">
                <a:srgbClr val="2828FF">
                  <a:gamma/>
                  <a:shade val="0"/>
                  <a:invGamma/>
                </a:srgbClr>
              </a:gs>
            </a:gsLst>
            <a:lin ang="5400000" scaled="1"/>
          </a:gra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03107" name="Rectangle 3">
            <a:extLst>
              <a:ext uri="{FF2B5EF4-FFF2-40B4-BE49-F238E27FC236}">
                <a16:creationId xmlns:a16="http://schemas.microsoft.com/office/drawing/2014/main" id="{49B72409-D8AB-A143-8F1F-C6968B921840}"/>
              </a:ext>
            </a:extLst>
          </p:cNvPr>
          <p:cNvSpPr>
            <a:spLocks noChangeArrowheads="1"/>
          </p:cNvSpPr>
          <p:nvPr/>
        </p:nvSpPr>
        <p:spPr bwMode="auto">
          <a:xfrm>
            <a:off x="682625" y="763588"/>
            <a:ext cx="8064500" cy="5705475"/>
          </a:xfrm>
          <a:prstGeom prst="rect">
            <a:avLst/>
          </a:prstGeom>
          <a:solidFill>
            <a:schemeClr val="tx1"/>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pic>
        <p:nvPicPr>
          <p:cNvPr id="303108" name="Picture 4">
            <a:extLst>
              <a:ext uri="{FF2B5EF4-FFF2-40B4-BE49-F238E27FC236}">
                <a16:creationId xmlns:a16="http://schemas.microsoft.com/office/drawing/2014/main" id="{5F47488B-E515-0D44-BB95-54951CBB113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7063" y="650875"/>
            <a:ext cx="7854950" cy="56483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accent2"/>
                </a:solidFill>
                <a:miter lim="800000"/>
                <a:headEnd/>
                <a:tailEnd/>
              </a14:hiddenLine>
            </a:ext>
            <a:ext uri="{AF507438-7753-43e0-B8FC-AC1667EBCBE1}">
              <a14:hiddenEffects xmlns="" xmlns:a14="http://schemas.microsoft.com/office/drawing/2010/main">
                <a:effectLst>
                  <a:outerShdw blurRad="63500" dist="40161" dir="1106097" algn="ctr" rotWithShape="0">
                    <a:schemeClr val="bg1">
                      <a:alpha val="74998"/>
                    </a:schemeClr>
                  </a:outerShdw>
                </a:effectLst>
              </a14:hiddenEffects>
            </a:ext>
          </a:extLst>
        </p:spPr>
      </p:pic>
      <p:sp>
        <p:nvSpPr>
          <p:cNvPr id="303109" name="Rectangle 5">
            <a:extLst>
              <a:ext uri="{FF2B5EF4-FFF2-40B4-BE49-F238E27FC236}">
                <a16:creationId xmlns:a16="http://schemas.microsoft.com/office/drawing/2014/main" id="{BD6CFEE1-5719-7447-B976-42935C962759}"/>
              </a:ext>
            </a:extLst>
          </p:cNvPr>
          <p:cNvSpPr>
            <a:spLocks noChangeArrowheads="1"/>
          </p:cNvSpPr>
          <p:nvPr/>
        </p:nvSpPr>
        <p:spPr bwMode="auto">
          <a:xfrm>
            <a:off x="-1047750" y="1225550"/>
            <a:ext cx="7870825" cy="5640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90500">
                <a:solidFill>
                  <a:schemeClr val="accent2"/>
                </a:solidFill>
                <a:miter lim="800000"/>
                <a:headEnd/>
                <a:tailEnd/>
              </a14:hiddenLine>
            </a:ext>
            <a:ext uri="{AF507438-7753-43e0-B8FC-AC1667EBCBE1}">
              <a14:hiddenEffects xmln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303110" name="Text Box 6">
            <a:extLst>
              <a:ext uri="{FF2B5EF4-FFF2-40B4-BE49-F238E27FC236}">
                <a16:creationId xmlns:a16="http://schemas.microsoft.com/office/drawing/2014/main" id="{D215120A-F3B1-D343-8D9E-7A3FB83FA9FD}"/>
              </a:ext>
            </a:extLst>
          </p:cNvPr>
          <p:cNvSpPr txBox="1">
            <a:spLocks noChangeArrowheads="1"/>
          </p:cNvSpPr>
          <p:nvPr/>
        </p:nvSpPr>
        <p:spPr bwMode="auto">
          <a:xfrm>
            <a:off x="312738" y="4006850"/>
            <a:ext cx="8831262" cy="401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spAutoFit/>
          </a:bodyPr>
          <a:lstStyle>
            <a:lvl1pPr algn="l" defTabSz="820738">
              <a:defRPr sz="2400">
                <a:solidFill>
                  <a:schemeClr val="tx1"/>
                </a:solidFill>
                <a:latin typeface="Times" charset="0"/>
                <a:ea typeface="ＭＳ Ｐゴシック" charset="0"/>
              </a:defRPr>
            </a:lvl1pPr>
            <a:lvl2pPr marL="409575" algn="l" defTabSz="820738">
              <a:defRPr sz="2400">
                <a:solidFill>
                  <a:schemeClr val="tx1"/>
                </a:solidFill>
                <a:latin typeface="Times" charset="0"/>
                <a:ea typeface="ＭＳ Ｐゴシック" charset="0"/>
              </a:defRPr>
            </a:lvl2pPr>
            <a:lvl3pPr marL="820738" algn="l" defTabSz="820738">
              <a:defRPr sz="2400">
                <a:solidFill>
                  <a:schemeClr val="tx1"/>
                </a:solidFill>
                <a:latin typeface="Times" charset="0"/>
                <a:ea typeface="ＭＳ Ｐゴシック" charset="0"/>
              </a:defRPr>
            </a:lvl3pPr>
            <a:lvl4pPr marL="1230313" algn="l" defTabSz="820738">
              <a:defRPr sz="2400">
                <a:solidFill>
                  <a:schemeClr val="tx1"/>
                </a:solidFill>
                <a:latin typeface="Times" charset="0"/>
                <a:ea typeface="ＭＳ Ｐゴシック" charset="0"/>
              </a:defRPr>
            </a:lvl4pPr>
            <a:lvl5pPr marL="1641475" algn="l" defTabSz="820738">
              <a:defRPr sz="2400">
                <a:solidFill>
                  <a:schemeClr val="tx1"/>
                </a:solidFill>
                <a:latin typeface="Times" charset="0"/>
                <a:ea typeface="ＭＳ Ｐゴシック" charset="0"/>
              </a:defRPr>
            </a:lvl5pPr>
            <a:lvl6pPr marL="2098675" defTabSz="820738" eaLnBrk="0" fontAlgn="base" hangingPunct="0">
              <a:spcBef>
                <a:spcPct val="0"/>
              </a:spcBef>
              <a:spcAft>
                <a:spcPct val="0"/>
              </a:spcAft>
              <a:defRPr sz="2400">
                <a:solidFill>
                  <a:schemeClr val="tx1"/>
                </a:solidFill>
                <a:latin typeface="Times" charset="0"/>
                <a:ea typeface="ＭＳ Ｐゴシック" charset="0"/>
              </a:defRPr>
            </a:lvl6pPr>
            <a:lvl7pPr marL="2555875" defTabSz="820738" eaLnBrk="0" fontAlgn="base" hangingPunct="0">
              <a:spcBef>
                <a:spcPct val="0"/>
              </a:spcBef>
              <a:spcAft>
                <a:spcPct val="0"/>
              </a:spcAft>
              <a:defRPr sz="2400">
                <a:solidFill>
                  <a:schemeClr val="tx1"/>
                </a:solidFill>
                <a:latin typeface="Times" charset="0"/>
                <a:ea typeface="ＭＳ Ｐゴシック" charset="0"/>
              </a:defRPr>
            </a:lvl7pPr>
            <a:lvl8pPr marL="3013075" defTabSz="820738" eaLnBrk="0" fontAlgn="base" hangingPunct="0">
              <a:spcBef>
                <a:spcPct val="0"/>
              </a:spcBef>
              <a:spcAft>
                <a:spcPct val="0"/>
              </a:spcAft>
              <a:defRPr sz="2400">
                <a:solidFill>
                  <a:schemeClr val="tx1"/>
                </a:solidFill>
                <a:latin typeface="Times" charset="0"/>
                <a:ea typeface="ＭＳ Ｐゴシック" charset="0"/>
              </a:defRPr>
            </a:lvl8pPr>
            <a:lvl9pPr marL="3470275" defTabSz="820738"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endParaRPr lang="ko-KR" altLang="en-US" sz="1800" b="1">
              <a:latin typeface="Comic Sans MS" charset="0"/>
              <a:ea typeface="굴림" charset="0"/>
              <a:cs typeface="굴림" charset="0"/>
            </a:endParaRPr>
          </a:p>
        </p:txBody>
      </p:sp>
      <p:pic>
        <p:nvPicPr>
          <p:cNvPr id="303111" name="Picture 7">
            <a:extLst>
              <a:ext uri="{FF2B5EF4-FFF2-40B4-BE49-F238E27FC236}">
                <a16:creationId xmlns:a16="http://schemas.microsoft.com/office/drawing/2014/main" id="{EFB00993-B8EB-F24A-85A8-AAC8E6C339A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5000" y="619125"/>
            <a:ext cx="7853363" cy="56499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chemeClr val="accent2"/>
                </a:solidFill>
                <a:miter lim="800000"/>
                <a:headEnd/>
                <a:tailEnd/>
              </a14:hiddenLine>
            </a:ext>
            <a:ext uri="{AF507438-7753-43e0-B8FC-AC1667EBCBE1}">
              <a14:hiddenEffects xmlns="" xmlns:a14="http://schemas.microsoft.com/office/drawing/2010/main">
                <a:effectLst>
                  <a:outerShdw blurRad="63500" dist="57501" dir="1676261" algn="ctr" rotWithShape="0">
                    <a:schemeClr val="bg2">
                      <a:alpha val="74998"/>
                    </a:schemeClr>
                  </a:outerShdw>
                </a:effectLst>
              </a14:hiddenEffects>
            </a:ext>
          </a:extLst>
        </p:spPr>
      </p:pic>
      <p:sp>
        <p:nvSpPr>
          <p:cNvPr id="303112" name="Rectangle 8">
            <a:extLst>
              <a:ext uri="{FF2B5EF4-FFF2-40B4-BE49-F238E27FC236}">
                <a16:creationId xmlns:a16="http://schemas.microsoft.com/office/drawing/2014/main" id="{98CA388C-3E93-5F4F-BAF6-8B255D8C6DF8}"/>
              </a:ext>
            </a:extLst>
          </p:cNvPr>
          <p:cNvSpPr>
            <a:spLocks noChangeArrowheads="1"/>
          </p:cNvSpPr>
          <p:nvPr/>
        </p:nvSpPr>
        <p:spPr bwMode="auto">
          <a:xfrm>
            <a:off x="620713" y="608013"/>
            <a:ext cx="7858125" cy="5667375"/>
          </a:xfrm>
          <a:prstGeom prst="rect">
            <a:avLst/>
          </a:prstGeom>
          <a:solidFill>
            <a:srgbClr val="080808">
              <a:alpha val="50000"/>
            </a:srgbClr>
          </a:solidFill>
          <a:ln>
            <a:noFill/>
          </a:ln>
          <a:effectLst/>
          <a:extLst>
            <a:ext uri="{91240B29-F687-4f45-9708-019B960494DF}">
              <a14:hiddenLine xmlns="" xmlns:a14="http://schemas.microsoft.com/office/drawing/2010/main" w="76200">
                <a:solidFill>
                  <a:schemeClr val="accent2"/>
                </a:solidFill>
                <a:miter lim="800000"/>
                <a:headEnd/>
                <a:tailEnd/>
              </a14:hiddenLine>
            </a:ext>
            <a:ext uri="{AF507438-7753-43e0-B8FC-AC1667EBCBE1}">
              <a14:hiddenEffects xmlns="" xmlns:a14="http://schemas.microsoft.com/office/drawing/2010/main">
                <a:effectLst>
                  <a:outerShdw blurRad="63500" dist="38099" dir="2700000" algn="ctr" rotWithShape="0">
                    <a:schemeClr val="tx1">
                      <a:alpha val="74998"/>
                    </a:schemeClr>
                  </a:outerShdw>
                </a:effectLst>
              </a14:hiddenEffects>
            </a:ext>
          </a:extLst>
        </p:spPr>
        <p:txBody>
          <a:bodyPr lIns="82029" tIns="41015" rIns="82029" bIns="41015" anchor="ctr">
            <a:spAutoFit/>
          </a:bodyPr>
          <a:lstStyle/>
          <a:p>
            <a:pPr>
              <a:defRPr/>
            </a:pPr>
            <a:endParaRPr lang="en-US">
              <a:latin typeface="Comic Sans MS" charset="0"/>
              <a:ea typeface="ＭＳ Ｐゴシック" charset="0"/>
            </a:endParaRPr>
          </a:p>
        </p:txBody>
      </p:sp>
      <p:sp>
        <p:nvSpPr>
          <p:cNvPr id="303116" name="Rectangle 12">
            <a:extLst>
              <a:ext uri="{FF2B5EF4-FFF2-40B4-BE49-F238E27FC236}">
                <a16:creationId xmlns:a16="http://schemas.microsoft.com/office/drawing/2014/main" id="{9EE48D18-B678-E84F-B9EA-44F2AFB83F4A}"/>
              </a:ext>
            </a:extLst>
          </p:cNvPr>
          <p:cNvSpPr>
            <a:spLocks noChangeArrowheads="1"/>
          </p:cNvSpPr>
          <p:nvPr/>
        </p:nvSpPr>
        <p:spPr bwMode="auto">
          <a:xfrm>
            <a:off x="619125" y="598488"/>
            <a:ext cx="7869238" cy="5640387"/>
          </a:xfrm>
          <a:prstGeom prst="rect">
            <a:avLst/>
          </a:prstGeom>
          <a:noFill/>
          <a:ln w="190500">
            <a:solidFill>
              <a:srgbClr val="790015"/>
            </a:solidFill>
            <a:miter lim="800000"/>
            <a:headEnd/>
            <a:tailEnd/>
          </a:ln>
          <a:effectLst>
            <a:outerShdw blurRad="635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pPr>
              <a:defRPr/>
            </a:pPr>
            <a:endParaRPr lang="en-US">
              <a:latin typeface="Comic Sans MS" charset="0"/>
              <a:ea typeface="ＭＳ Ｐゴシック" charset="0"/>
            </a:endParaRPr>
          </a:p>
        </p:txBody>
      </p:sp>
      <p:sp>
        <p:nvSpPr>
          <p:cNvPr id="303117" name="Text Box 13">
            <a:extLst>
              <a:ext uri="{FF2B5EF4-FFF2-40B4-BE49-F238E27FC236}">
                <a16:creationId xmlns:a16="http://schemas.microsoft.com/office/drawing/2014/main" id="{418DD8C5-C2BB-FE49-8F58-2C01B6680BF3}"/>
              </a:ext>
            </a:extLst>
          </p:cNvPr>
          <p:cNvSpPr txBox="1">
            <a:spLocks noChangeArrowheads="1"/>
          </p:cNvSpPr>
          <p:nvPr/>
        </p:nvSpPr>
        <p:spPr bwMode="auto">
          <a:xfrm>
            <a:off x="479425" y="6459538"/>
            <a:ext cx="915988"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ko-KR" sz="900" b="1">
                <a:solidFill>
                  <a:schemeClr val="bg1"/>
                </a:solidFill>
                <a:latin typeface="Arial" panose="020B0604020202020204" pitchFamily="34" charset="0"/>
                <a:ea typeface="굴림" panose="020B0600000101010101" pitchFamily="34" charset="-127"/>
              </a:rPr>
              <a:t>©2003 TBBMI</a:t>
            </a:r>
          </a:p>
        </p:txBody>
      </p:sp>
      <p:sp>
        <p:nvSpPr>
          <p:cNvPr id="303118" name="Rectangle 14">
            <a:extLst>
              <a:ext uri="{FF2B5EF4-FFF2-40B4-BE49-F238E27FC236}">
                <a16:creationId xmlns:a16="http://schemas.microsoft.com/office/drawing/2014/main" id="{BFAFF5F2-E000-F745-8582-86B7A11C32C7}"/>
              </a:ext>
            </a:extLst>
          </p:cNvPr>
          <p:cNvSpPr>
            <a:spLocks noChangeArrowheads="1"/>
          </p:cNvSpPr>
          <p:nvPr/>
        </p:nvSpPr>
        <p:spPr bwMode="auto">
          <a:xfrm>
            <a:off x="7618413" y="6451600"/>
            <a:ext cx="661987" cy="268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ko-KR" sz="1000" b="1">
                <a:solidFill>
                  <a:schemeClr val="bg1"/>
                </a:solidFill>
                <a:effectLst>
                  <a:outerShdw blurRad="38100" dist="38100" dir="2700000" algn="tl">
                    <a:srgbClr val="000000"/>
                  </a:outerShdw>
                </a:effectLst>
                <a:ea typeface="굴림" panose="020B0600000101010101" pitchFamily="34" charset="-127"/>
              </a:rPr>
              <a:t>7.5.06.</a:t>
            </a:r>
          </a:p>
        </p:txBody>
      </p:sp>
      <p:sp>
        <p:nvSpPr>
          <p:cNvPr id="303119" name="Rectangle 15">
            <a:extLst>
              <a:ext uri="{FF2B5EF4-FFF2-40B4-BE49-F238E27FC236}">
                <a16:creationId xmlns:a16="http://schemas.microsoft.com/office/drawing/2014/main" id="{D8EFB9F8-11CE-5E43-B732-D051CDDE34C9}"/>
              </a:ext>
            </a:extLst>
          </p:cNvPr>
          <p:cNvSpPr>
            <a:spLocks noChangeArrowheads="1"/>
          </p:cNvSpPr>
          <p:nvPr/>
        </p:nvSpPr>
        <p:spPr bwMode="auto">
          <a:xfrm>
            <a:off x="8091488" y="6453188"/>
            <a:ext cx="339725" cy="268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ko-KR" sz="1000" b="1">
                <a:solidFill>
                  <a:schemeClr val="bg1"/>
                </a:solidFill>
                <a:effectLst>
                  <a:outerShdw blurRad="38100" dist="38100" dir="2700000" algn="tl">
                    <a:srgbClr val="000000"/>
                  </a:outerShdw>
                </a:effectLst>
                <a:ea typeface="굴림" panose="020B0600000101010101" pitchFamily="34" charset="-127"/>
              </a:rPr>
              <a:t>03</a:t>
            </a:r>
          </a:p>
        </p:txBody>
      </p:sp>
      <p:sp>
        <p:nvSpPr>
          <p:cNvPr id="303122" name="WordArt 18">
            <a:extLst>
              <a:ext uri="{FF2B5EF4-FFF2-40B4-BE49-F238E27FC236}">
                <a16:creationId xmlns:a16="http://schemas.microsoft.com/office/drawing/2014/main" id="{2F4D856C-075B-7D4D-8529-7F72B66F7957}"/>
              </a:ext>
            </a:extLst>
          </p:cNvPr>
          <p:cNvSpPr>
            <a:spLocks noChangeArrowheads="1" noChangeShapeType="1" noTextEdit="1"/>
          </p:cNvSpPr>
          <p:nvPr/>
        </p:nvSpPr>
        <p:spPr bwMode="auto">
          <a:xfrm>
            <a:off x="1524000" y="149225"/>
            <a:ext cx="7620000" cy="5880100"/>
          </a:xfrm>
          <a:prstGeom prst="rect">
            <a:avLst/>
          </a:prstGeom>
          <a:extLst>
            <a:ext uri="{AF507438-7753-43e0-B8FC-AC1667EBCBE1}">
              <a14:hiddenEffects xmlns="" xmlns:a14="http://schemas.microsoft.com/office/drawing/2010/main">
                <a:effectLst/>
              </a14:hiddenEffects>
            </a:ext>
          </a:extLst>
        </p:spPr>
        <p:txBody>
          <a:bodyPr wrap="none" fromWordArt="1">
            <a:prstTxWarp prst="textDeflateBottom">
              <a:avLst>
                <a:gd name="adj" fmla="val 76472"/>
              </a:avLst>
            </a:prstTxWarp>
            <a:scene3d>
              <a:camera prst="legacyPerspectiveFront">
                <a:rot lat="19799999" lon="19439998" rev="0"/>
              </a:camera>
              <a:lightRig rig="legacyNormal2" dir="t"/>
            </a:scene3d>
            <a:sp3d extrusionH="354000" prstMaterial="legacyMatte">
              <a:extrusionClr>
                <a:srgbClr val="939676"/>
              </a:extrusionClr>
            </a:sp3d>
          </a:bodyPr>
          <a:lstStyle/>
          <a:p>
            <a:pPr>
              <a:defRPr/>
            </a:pPr>
            <a:r>
              <a:rPr lang="ko-KR" altLang="en-US" kern="10">
                <a:ln w="9525">
                  <a:round/>
                  <a:headEnd/>
                  <a:tailEnd/>
                </a:ln>
                <a:gradFill rotWithShape="0">
                  <a:gsLst>
                    <a:gs pos="0">
                      <a:srgbClr val="707070"/>
                    </a:gs>
                    <a:gs pos="50000">
                      <a:srgbClr val="FFFFFF"/>
                    </a:gs>
                    <a:gs pos="100000">
                      <a:srgbClr val="707070"/>
                    </a:gs>
                  </a:gsLst>
                  <a:lin ang="2700000" scaled="1"/>
                </a:gradFill>
                <a:latin typeface="Impact"/>
                <a:ea typeface="Impact"/>
                <a:cs typeface="Impact"/>
              </a:rPr>
              <a:t>이제</a:t>
            </a:r>
            <a:r>
              <a:rPr lang="en-US" altLang="ko-KR" kern="10">
                <a:ln w="9525">
                  <a:round/>
                  <a:headEnd/>
                  <a:tailEnd/>
                </a:ln>
                <a:gradFill rotWithShape="0">
                  <a:gsLst>
                    <a:gs pos="0">
                      <a:srgbClr val="707070"/>
                    </a:gs>
                    <a:gs pos="50000">
                      <a:srgbClr val="FFFFFF"/>
                    </a:gs>
                    <a:gs pos="100000">
                      <a:srgbClr val="707070"/>
                    </a:gs>
                  </a:gsLst>
                  <a:lin ang="2700000" scaled="1"/>
                </a:gradFill>
                <a:latin typeface="Impact"/>
                <a:ea typeface="Impact"/>
                <a:cs typeface="Impact"/>
              </a:rPr>
              <a:t>…</a:t>
            </a:r>
          </a:p>
          <a:p>
            <a:pPr>
              <a:defRPr/>
            </a:pPr>
            <a:r>
              <a:rPr lang="ko-KR" altLang="en-US" kern="10">
                <a:ln w="9525">
                  <a:round/>
                  <a:headEnd/>
                  <a:tailEnd/>
                </a:ln>
                <a:gradFill rotWithShape="0">
                  <a:gsLst>
                    <a:gs pos="0">
                      <a:srgbClr val="707070"/>
                    </a:gs>
                    <a:gs pos="50000">
                      <a:srgbClr val="FFFFFF"/>
                    </a:gs>
                    <a:gs pos="100000">
                      <a:srgbClr val="707070"/>
                    </a:gs>
                  </a:gsLst>
                  <a:lin ang="2700000" scaled="1"/>
                </a:gradFill>
                <a:latin typeface="Impact"/>
                <a:ea typeface="Impact"/>
                <a:cs typeface="Impact"/>
              </a:rPr>
              <a:t>정보를 작게 나누어서 조사를 해봅시다</a:t>
            </a:r>
            <a:r>
              <a:rPr lang="en-US" altLang="ko-KR" kern="10">
                <a:ln w="9525">
                  <a:round/>
                  <a:headEnd/>
                  <a:tailEnd/>
                </a:ln>
                <a:gradFill rotWithShape="0">
                  <a:gsLst>
                    <a:gs pos="0">
                      <a:srgbClr val="707070"/>
                    </a:gs>
                    <a:gs pos="50000">
                      <a:srgbClr val="FFFFFF"/>
                    </a:gs>
                    <a:gs pos="100000">
                      <a:srgbClr val="707070"/>
                    </a:gs>
                  </a:gsLst>
                  <a:lin ang="2700000" scaled="1"/>
                </a:gradFill>
                <a:latin typeface="Impact"/>
                <a:ea typeface="Impact"/>
                <a:cs typeface="Impact"/>
              </a:rPr>
              <a:t>...</a:t>
            </a:r>
            <a:endParaRPr lang="en-US" kern="10">
              <a:ln w="9525">
                <a:round/>
                <a:headEnd/>
                <a:tailEnd/>
              </a:ln>
              <a:gradFill rotWithShape="0">
                <a:gsLst>
                  <a:gs pos="0">
                    <a:srgbClr val="707070"/>
                  </a:gs>
                  <a:gs pos="50000">
                    <a:srgbClr val="FFFFFF"/>
                  </a:gs>
                  <a:gs pos="100000">
                    <a:srgbClr val="707070"/>
                  </a:gs>
                </a:gsLst>
                <a:lin ang="2700000" scaled="1"/>
              </a:gradFill>
              <a:latin typeface="Impact"/>
              <a:ea typeface="Impact"/>
              <a:cs typeface="Impact"/>
            </a:endParaRPr>
          </a:p>
        </p:txBody>
      </p:sp>
    </p:spTree>
  </p:cSld>
  <p:clrMapOvr>
    <a:masterClrMapping/>
  </p:clrMapOvr>
  <p:transition>
    <p:wheel spokes="0"/>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7746" name="Picture 2">
            <a:extLst>
              <a:ext uri="{FF2B5EF4-FFF2-40B4-BE49-F238E27FC236}">
                <a16:creationId xmlns:a16="http://schemas.microsoft.com/office/drawing/2014/main" id="{6770AE9B-435D-144F-A2DC-AA05C7E9AD80}"/>
              </a:ext>
            </a:extLst>
          </p:cNvPr>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287747" name="Text Box 3">
            <a:extLst>
              <a:ext uri="{FF2B5EF4-FFF2-40B4-BE49-F238E27FC236}">
                <a16:creationId xmlns:a16="http://schemas.microsoft.com/office/drawing/2014/main" id="{FB91BAFC-5409-C448-BC79-85BE93B4CF57}"/>
              </a:ext>
            </a:extLst>
          </p:cNvPr>
          <p:cNvSpPr txBox="1">
            <a:spLocks noChangeArrowheads="1"/>
          </p:cNvSpPr>
          <p:nvPr/>
        </p:nvSpPr>
        <p:spPr bwMode="auto">
          <a:xfrm>
            <a:off x="1809750" y="5591175"/>
            <a:ext cx="5651500" cy="396875"/>
          </a:xfrm>
          <a:prstGeom prst="rect">
            <a:avLst/>
          </a:prstGeom>
          <a:noFill/>
          <a:ln>
            <a:noFill/>
          </a:ln>
          <a:effectLst>
            <a:outerShdw blurRad="63500" dist="102391" dir="1784693" algn="ctr" rotWithShape="0">
              <a:schemeClr val="tx1">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ko-KR" sz="2000" b="1">
                <a:solidFill>
                  <a:srgbClr val="FAFD00"/>
                </a:solidFill>
                <a:effectLst>
                  <a:outerShdw blurRad="38100" dist="38100" dir="2700000" algn="tl">
                    <a:srgbClr val="000000"/>
                  </a:outerShdw>
                </a:effectLst>
                <a:latin typeface="Times" pitchFamily="2" charset="0"/>
                <a:ea typeface="굴림" panose="020B0600000101010101" pitchFamily="34" charset="-127"/>
              </a:rPr>
              <a:t>A Ministry of ScriptureTechnologies International</a:t>
            </a:r>
          </a:p>
        </p:txBody>
      </p:sp>
      <p:sp>
        <p:nvSpPr>
          <p:cNvPr id="287748" name="Freeform 4">
            <a:extLst>
              <a:ext uri="{FF2B5EF4-FFF2-40B4-BE49-F238E27FC236}">
                <a16:creationId xmlns:a16="http://schemas.microsoft.com/office/drawing/2014/main" id="{6054FA35-5C6E-4C48-A118-D841F186D584}"/>
              </a:ext>
            </a:extLst>
          </p:cNvPr>
          <p:cNvSpPr>
            <a:spLocks/>
          </p:cNvSpPr>
          <p:nvPr/>
        </p:nvSpPr>
        <p:spPr bwMode="auto">
          <a:xfrm>
            <a:off x="654050" y="6175375"/>
            <a:ext cx="271463" cy="163513"/>
          </a:xfrm>
          <a:custGeom>
            <a:avLst/>
            <a:gdLst>
              <a:gd name="T0" fmla="*/ 19050 w 171"/>
              <a:gd name="T1" fmla="*/ 28575 h 103"/>
              <a:gd name="T2" fmla="*/ 31750 w 171"/>
              <a:gd name="T3" fmla="*/ 22225 h 103"/>
              <a:gd name="T4" fmla="*/ 47625 w 171"/>
              <a:gd name="T5" fmla="*/ 19050 h 103"/>
              <a:gd name="T6" fmla="*/ 66675 w 171"/>
              <a:gd name="T7" fmla="*/ 9525 h 103"/>
              <a:gd name="T8" fmla="*/ 95250 w 171"/>
              <a:gd name="T9" fmla="*/ 6350 h 103"/>
              <a:gd name="T10" fmla="*/ 133350 w 171"/>
              <a:gd name="T11" fmla="*/ 0 h 103"/>
              <a:gd name="T12" fmla="*/ 165100 w 171"/>
              <a:gd name="T13" fmla="*/ 0 h 103"/>
              <a:gd name="T14" fmla="*/ 190500 w 171"/>
              <a:gd name="T15" fmla="*/ 0 h 103"/>
              <a:gd name="T16" fmla="*/ 209550 w 171"/>
              <a:gd name="T17" fmla="*/ 6350 h 103"/>
              <a:gd name="T18" fmla="*/ 225425 w 171"/>
              <a:gd name="T19" fmla="*/ 15875 h 103"/>
              <a:gd name="T20" fmla="*/ 244475 w 171"/>
              <a:gd name="T21" fmla="*/ 28575 h 103"/>
              <a:gd name="T22" fmla="*/ 260350 w 171"/>
              <a:gd name="T23" fmla="*/ 41275 h 103"/>
              <a:gd name="T24" fmla="*/ 269875 w 171"/>
              <a:gd name="T25" fmla="*/ 53975 h 103"/>
              <a:gd name="T26" fmla="*/ 269875 w 171"/>
              <a:gd name="T27" fmla="*/ 66675 h 103"/>
              <a:gd name="T28" fmla="*/ 269875 w 171"/>
              <a:gd name="T29" fmla="*/ 92075 h 103"/>
              <a:gd name="T30" fmla="*/ 266700 w 171"/>
              <a:gd name="T31" fmla="*/ 114300 h 103"/>
              <a:gd name="T32" fmla="*/ 260350 w 171"/>
              <a:gd name="T33" fmla="*/ 130175 h 103"/>
              <a:gd name="T34" fmla="*/ 257175 w 171"/>
              <a:gd name="T35" fmla="*/ 142875 h 103"/>
              <a:gd name="T36" fmla="*/ 244475 w 171"/>
              <a:gd name="T37" fmla="*/ 155575 h 103"/>
              <a:gd name="T38" fmla="*/ 225425 w 171"/>
              <a:gd name="T39" fmla="*/ 161925 h 103"/>
              <a:gd name="T40" fmla="*/ 206375 w 171"/>
              <a:gd name="T41" fmla="*/ 161925 h 103"/>
              <a:gd name="T42" fmla="*/ 190500 w 171"/>
              <a:gd name="T43" fmla="*/ 161925 h 103"/>
              <a:gd name="T44" fmla="*/ 165100 w 171"/>
              <a:gd name="T45" fmla="*/ 158750 h 103"/>
              <a:gd name="T46" fmla="*/ 149225 w 171"/>
              <a:gd name="T47" fmla="*/ 152400 h 103"/>
              <a:gd name="T48" fmla="*/ 127000 w 171"/>
              <a:gd name="T49" fmla="*/ 142875 h 103"/>
              <a:gd name="T50" fmla="*/ 114300 w 171"/>
              <a:gd name="T51" fmla="*/ 133350 h 103"/>
              <a:gd name="T52" fmla="*/ 98425 w 171"/>
              <a:gd name="T53" fmla="*/ 123825 h 103"/>
              <a:gd name="T54" fmla="*/ 79375 w 171"/>
              <a:gd name="T55" fmla="*/ 114300 h 103"/>
              <a:gd name="T56" fmla="*/ 60325 w 171"/>
              <a:gd name="T57" fmla="*/ 104775 h 103"/>
              <a:gd name="T58" fmla="*/ 47625 w 171"/>
              <a:gd name="T59" fmla="*/ 95250 h 103"/>
              <a:gd name="T60" fmla="*/ 34925 w 171"/>
              <a:gd name="T61" fmla="*/ 82550 h 103"/>
              <a:gd name="T62" fmla="*/ 15875 w 171"/>
              <a:gd name="T63" fmla="*/ 73025 h 103"/>
              <a:gd name="T64" fmla="*/ 3175 w 171"/>
              <a:gd name="T65" fmla="*/ 69850 h 103"/>
              <a:gd name="T66" fmla="*/ 0 w 171"/>
              <a:gd name="T67" fmla="*/ 57150 h 103"/>
              <a:gd name="T68" fmla="*/ 9525 w 171"/>
              <a:gd name="T69" fmla="*/ 47625 h 103"/>
              <a:gd name="T70" fmla="*/ 22225 w 171"/>
              <a:gd name="T71" fmla="*/ 38100 h 103"/>
              <a:gd name="T72" fmla="*/ 34925 w 171"/>
              <a:gd name="T73" fmla="*/ 28575 h 103"/>
              <a:gd name="T74" fmla="*/ 44450 w 171"/>
              <a:gd name="T75" fmla="*/ 19050 h 103"/>
              <a:gd name="T76" fmla="*/ 44450 w 171"/>
              <a:gd name="T77" fmla="*/ 6350 h 103"/>
              <a:gd name="T78" fmla="*/ 57150 w 171"/>
              <a:gd name="T79" fmla="*/ 22225 h 103"/>
              <a:gd name="T80" fmla="*/ 41275 w 171"/>
              <a:gd name="T81" fmla="*/ 3175 h 1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71" h="103">
                <a:moveTo>
                  <a:pt x="4" y="20"/>
                </a:moveTo>
                <a:lnTo>
                  <a:pt x="12" y="18"/>
                </a:lnTo>
                <a:lnTo>
                  <a:pt x="16" y="18"/>
                </a:lnTo>
                <a:lnTo>
                  <a:pt x="20" y="14"/>
                </a:lnTo>
                <a:lnTo>
                  <a:pt x="26" y="12"/>
                </a:lnTo>
                <a:lnTo>
                  <a:pt x="30" y="12"/>
                </a:lnTo>
                <a:lnTo>
                  <a:pt x="36" y="10"/>
                </a:lnTo>
                <a:lnTo>
                  <a:pt x="42" y="6"/>
                </a:lnTo>
                <a:lnTo>
                  <a:pt x="52" y="6"/>
                </a:lnTo>
                <a:lnTo>
                  <a:pt x="60" y="4"/>
                </a:lnTo>
                <a:lnTo>
                  <a:pt x="74" y="2"/>
                </a:lnTo>
                <a:lnTo>
                  <a:pt x="84" y="0"/>
                </a:lnTo>
                <a:lnTo>
                  <a:pt x="94" y="0"/>
                </a:lnTo>
                <a:lnTo>
                  <a:pt x="104" y="0"/>
                </a:lnTo>
                <a:lnTo>
                  <a:pt x="114" y="0"/>
                </a:lnTo>
                <a:lnTo>
                  <a:pt x="120" y="0"/>
                </a:lnTo>
                <a:lnTo>
                  <a:pt x="126" y="2"/>
                </a:lnTo>
                <a:lnTo>
                  <a:pt x="132" y="4"/>
                </a:lnTo>
                <a:lnTo>
                  <a:pt x="138" y="6"/>
                </a:lnTo>
                <a:lnTo>
                  <a:pt x="142" y="10"/>
                </a:lnTo>
                <a:lnTo>
                  <a:pt x="148" y="14"/>
                </a:lnTo>
                <a:lnTo>
                  <a:pt x="154" y="18"/>
                </a:lnTo>
                <a:lnTo>
                  <a:pt x="160" y="22"/>
                </a:lnTo>
                <a:lnTo>
                  <a:pt x="164" y="26"/>
                </a:lnTo>
                <a:lnTo>
                  <a:pt x="168" y="28"/>
                </a:lnTo>
                <a:lnTo>
                  <a:pt x="170" y="34"/>
                </a:lnTo>
                <a:lnTo>
                  <a:pt x="170" y="38"/>
                </a:lnTo>
                <a:lnTo>
                  <a:pt x="170" y="42"/>
                </a:lnTo>
                <a:lnTo>
                  <a:pt x="170" y="50"/>
                </a:lnTo>
                <a:lnTo>
                  <a:pt x="170" y="58"/>
                </a:lnTo>
                <a:lnTo>
                  <a:pt x="170" y="66"/>
                </a:lnTo>
                <a:lnTo>
                  <a:pt x="168" y="72"/>
                </a:lnTo>
                <a:lnTo>
                  <a:pt x="166" y="78"/>
                </a:lnTo>
                <a:lnTo>
                  <a:pt x="164" y="82"/>
                </a:lnTo>
                <a:lnTo>
                  <a:pt x="162" y="86"/>
                </a:lnTo>
                <a:lnTo>
                  <a:pt x="162" y="90"/>
                </a:lnTo>
                <a:lnTo>
                  <a:pt x="158" y="92"/>
                </a:lnTo>
                <a:lnTo>
                  <a:pt x="154" y="98"/>
                </a:lnTo>
                <a:lnTo>
                  <a:pt x="150" y="100"/>
                </a:lnTo>
                <a:lnTo>
                  <a:pt x="142" y="102"/>
                </a:lnTo>
                <a:lnTo>
                  <a:pt x="136" y="102"/>
                </a:lnTo>
                <a:lnTo>
                  <a:pt x="130" y="102"/>
                </a:lnTo>
                <a:lnTo>
                  <a:pt x="124" y="102"/>
                </a:lnTo>
                <a:lnTo>
                  <a:pt x="120" y="102"/>
                </a:lnTo>
                <a:lnTo>
                  <a:pt x="110" y="102"/>
                </a:lnTo>
                <a:lnTo>
                  <a:pt x="104" y="100"/>
                </a:lnTo>
                <a:lnTo>
                  <a:pt x="98" y="98"/>
                </a:lnTo>
                <a:lnTo>
                  <a:pt x="94" y="96"/>
                </a:lnTo>
                <a:lnTo>
                  <a:pt x="86" y="92"/>
                </a:lnTo>
                <a:lnTo>
                  <a:pt x="80" y="90"/>
                </a:lnTo>
                <a:lnTo>
                  <a:pt x="76" y="88"/>
                </a:lnTo>
                <a:lnTo>
                  <a:pt x="72" y="84"/>
                </a:lnTo>
                <a:lnTo>
                  <a:pt x="68" y="82"/>
                </a:lnTo>
                <a:lnTo>
                  <a:pt x="62" y="78"/>
                </a:lnTo>
                <a:lnTo>
                  <a:pt x="54" y="74"/>
                </a:lnTo>
                <a:lnTo>
                  <a:pt x="50" y="72"/>
                </a:lnTo>
                <a:lnTo>
                  <a:pt x="44" y="70"/>
                </a:lnTo>
                <a:lnTo>
                  <a:pt x="38" y="66"/>
                </a:lnTo>
                <a:lnTo>
                  <a:pt x="34" y="62"/>
                </a:lnTo>
                <a:lnTo>
                  <a:pt x="30" y="60"/>
                </a:lnTo>
                <a:lnTo>
                  <a:pt x="26" y="56"/>
                </a:lnTo>
                <a:lnTo>
                  <a:pt x="22" y="52"/>
                </a:lnTo>
                <a:lnTo>
                  <a:pt x="16" y="48"/>
                </a:lnTo>
                <a:lnTo>
                  <a:pt x="10" y="46"/>
                </a:lnTo>
                <a:lnTo>
                  <a:pt x="6" y="44"/>
                </a:lnTo>
                <a:lnTo>
                  <a:pt x="2" y="44"/>
                </a:lnTo>
                <a:lnTo>
                  <a:pt x="0" y="40"/>
                </a:lnTo>
                <a:lnTo>
                  <a:pt x="0" y="36"/>
                </a:lnTo>
                <a:lnTo>
                  <a:pt x="2" y="32"/>
                </a:lnTo>
                <a:lnTo>
                  <a:pt x="6" y="30"/>
                </a:lnTo>
                <a:lnTo>
                  <a:pt x="10" y="26"/>
                </a:lnTo>
                <a:lnTo>
                  <a:pt x="14" y="24"/>
                </a:lnTo>
                <a:lnTo>
                  <a:pt x="18" y="20"/>
                </a:lnTo>
                <a:lnTo>
                  <a:pt x="22" y="18"/>
                </a:lnTo>
                <a:lnTo>
                  <a:pt x="26" y="16"/>
                </a:lnTo>
                <a:lnTo>
                  <a:pt x="28" y="12"/>
                </a:lnTo>
                <a:lnTo>
                  <a:pt x="28" y="8"/>
                </a:lnTo>
                <a:lnTo>
                  <a:pt x="28" y="4"/>
                </a:lnTo>
                <a:lnTo>
                  <a:pt x="28" y="8"/>
                </a:lnTo>
                <a:lnTo>
                  <a:pt x="36" y="14"/>
                </a:lnTo>
                <a:lnTo>
                  <a:pt x="28" y="12"/>
                </a:lnTo>
                <a:lnTo>
                  <a:pt x="26" y="2"/>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287749" name="Rectangle 5">
            <a:extLst>
              <a:ext uri="{FF2B5EF4-FFF2-40B4-BE49-F238E27FC236}">
                <a16:creationId xmlns:a16="http://schemas.microsoft.com/office/drawing/2014/main" id="{70C90A95-C469-C246-B895-452116CB3544}"/>
              </a:ext>
            </a:extLst>
          </p:cNvPr>
          <p:cNvSpPr>
            <a:spLocks noChangeArrowheads="1"/>
          </p:cNvSpPr>
          <p:nvPr/>
        </p:nvSpPr>
        <p:spPr bwMode="auto">
          <a:xfrm>
            <a:off x="7073900" y="2476500"/>
            <a:ext cx="1993900" cy="850900"/>
          </a:xfrm>
          <a:prstGeom prst="rect">
            <a:avLst/>
          </a:prstGeom>
          <a:solidFill>
            <a:schemeClr val="bg1"/>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87750" name="Rectangle 6">
            <a:extLst>
              <a:ext uri="{FF2B5EF4-FFF2-40B4-BE49-F238E27FC236}">
                <a16:creationId xmlns:a16="http://schemas.microsoft.com/office/drawing/2014/main" id="{85EE0093-F50D-6A4B-91AC-D6819B296E5A}"/>
              </a:ext>
            </a:extLst>
          </p:cNvPr>
          <p:cNvSpPr>
            <a:spLocks noChangeArrowheads="1"/>
          </p:cNvSpPr>
          <p:nvPr/>
        </p:nvSpPr>
        <p:spPr bwMode="auto">
          <a:xfrm rot="763286">
            <a:off x="381000" y="4343400"/>
            <a:ext cx="685800" cy="914400"/>
          </a:xfrm>
          <a:prstGeom prst="rect">
            <a:avLst/>
          </a:prstGeom>
          <a:solidFill>
            <a:schemeClr val="bg1"/>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87751" name="Rectangle 7">
            <a:extLst>
              <a:ext uri="{FF2B5EF4-FFF2-40B4-BE49-F238E27FC236}">
                <a16:creationId xmlns:a16="http://schemas.microsoft.com/office/drawing/2014/main" id="{F13CF523-94CD-9647-932C-C4457679B107}"/>
              </a:ext>
            </a:extLst>
          </p:cNvPr>
          <p:cNvSpPr>
            <a:spLocks noChangeArrowheads="1"/>
          </p:cNvSpPr>
          <p:nvPr/>
        </p:nvSpPr>
        <p:spPr bwMode="auto">
          <a:xfrm>
            <a:off x="0" y="0"/>
            <a:ext cx="9144000" cy="6858000"/>
          </a:xfrm>
          <a:prstGeom prst="rect">
            <a:avLst/>
          </a:prstGeom>
          <a:gradFill rotWithShape="0">
            <a:gsLst>
              <a:gs pos="0">
                <a:schemeClr val="accent1">
                  <a:gamma/>
                  <a:shade val="23922"/>
                  <a:invGamma/>
                </a:schemeClr>
              </a:gs>
              <a:gs pos="50000">
                <a:schemeClr val="accent1"/>
              </a:gs>
              <a:gs pos="100000">
                <a:schemeClr val="accent1">
                  <a:gamma/>
                  <a:shade val="23922"/>
                  <a:invGamma/>
                </a:schemeClr>
              </a:gs>
            </a:gsLst>
            <a:lin ang="5400000" scaled="1"/>
          </a:gra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87752" name="Text Box 8">
            <a:extLst>
              <a:ext uri="{FF2B5EF4-FFF2-40B4-BE49-F238E27FC236}">
                <a16:creationId xmlns:a16="http://schemas.microsoft.com/office/drawing/2014/main" id="{E0A05CBF-0CAE-5D4C-A0FB-0D65C53A000E}"/>
              </a:ext>
            </a:extLst>
          </p:cNvPr>
          <p:cNvSpPr txBox="1">
            <a:spLocks noChangeArrowheads="1"/>
          </p:cNvSpPr>
          <p:nvPr/>
        </p:nvSpPr>
        <p:spPr bwMode="auto">
          <a:xfrm>
            <a:off x="8102600" y="5892800"/>
            <a:ext cx="952500" cy="446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endParaRPr lang="ko-KR" altLang="en-US" sz="2000" b="1">
              <a:solidFill>
                <a:schemeClr val="bg1"/>
              </a:solidFill>
              <a:latin typeface="Comic Sans MS" charset="0"/>
              <a:ea typeface="굴림" charset="0"/>
              <a:cs typeface="굴림" charset="0"/>
            </a:endParaRPr>
          </a:p>
        </p:txBody>
      </p:sp>
      <p:sp>
        <p:nvSpPr>
          <p:cNvPr id="287753" name="Rectangle 9">
            <a:extLst>
              <a:ext uri="{FF2B5EF4-FFF2-40B4-BE49-F238E27FC236}">
                <a16:creationId xmlns:a16="http://schemas.microsoft.com/office/drawing/2014/main" id="{9B6F4535-3640-EB4D-890B-4A3179CC7114}"/>
              </a:ext>
            </a:extLst>
          </p:cNvPr>
          <p:cNvSpPr>
            <a:spLocks noChangeArrowheads="1"/>
          </p:cNvSpPr>
          <p:nvPr/>
        </p:nvSpPr>
        <p:spPr bwMode="auto">
          <a:xfrm>
            <a:off x="854075" y="1493838"/>
            <a:ext cx="7299325" cy="2174875"/>
          </a:xfrm>
          <a:prstGeom prst="rect">
            <a:avLst/>
          </a:prstGeom>
          <a:noFill/>
          <a:ln>
            <a:noFill/>
          </a:ln>
          <a:effectLst>
            <a:outerShdw blurRad="63500" dist="135003" dir="2471156"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l">
              <a:lnSpc>
                <a:spcPct val="70000"/>
              </a:lnSpc>
              <a:spcBef>
                <a:spcPct val="50000"/>
              </a:spcBef>
            </a:pPr>
            <a:r>
              <a:rPr lang="en-US" altLang="ko-KR" sz="7200" b="1">
                <a:solidFill>
                  <a:srgbClr val="FEF800"/>
                </a:solidFill>
                <a:latin typeface="Times" pitchFamily="2" charset="0"/>
                <a:ea typeface="굴림" panose="020B0600000101010101" pitchFamily="34" charset="-127"/>
              </a:rPr>
              <a:t>“</a:t>
            </a:r>
            <a:r>
              <a:rPr lang="ko-KR" altLang="en-US" sz="7200" b="1">
                <a:solidFill>
                  <a:srgbClr val="FEF800"/>
                </a:solidFill>
                <a:latin typeface="Times" pitchFamily="2" charset="0"/>
                <a:ea typeface="굴림" panose="020B0600000101010101" pitchFamily="34" charset="-127"/>
              </a:rPr>
              <a:t>열린</a:t>
            </a:r>
            <a:r>
              <a:rPr lang="en-US" altLang="ko-KR" sz="7200" b="1">
                <a:solidFill>
                  <a:srgbClr val="FEF800"/>
                </a:solidFill>
                <a:latin typeface="Times" pitchFamily="2" charset="0"/>
                <a:ea typeface="굴림" panose="020B0600000101010101" pitchFamily="34" charset="-127"/>
              </a:rPr>
              <a:t>”</a:t>
            </a:r>
          </a:p>
          <a:p>
            <a:pPr algn="l">
              <a:lnSpc>
                <a:spcPct val="70000"/>
              </a:lnSpc>
              <a:spcBef>
                <a:spcPct val="50000"/>
              </a:spcBef>
            </a:pPr>
            <a:r>
              <a:rPr lang="ko-KR" altLang="en-US" sz="7200" b="1">
                <a:solidFill>
                  <a:srgbClr val="FEF800"/>
                </a:solidFill>
                <a:latin typeface="Times" pitchFamily="2" charset="0"/>
                <a:ea typeface="굴림" panose="020B0600000101010101" pitchFamily="34" charset="-127"/>
              </a:rPr>
              <a:t>성경</a:t>
            </a:r>
            <a:endParaRPr lang="en-US" altLang="ko-KR" sz="7200" b="1">
              <a:solidFill>
                <a:srgbClr val="FEF800"/>
              </a:solidFill>
              <a:latin typeface="Times" pitchFamily="2" charset="0"/>
              <a:ea typeface="굴림" panose="020B0600000101010101" pitchFamily="34" charset="-127"/>
            </a:endParaRPr>
          </a:p>
        </p:txBody>
      </p:sp>
      <p:sp>
        <p:nvSpPr>
          <p:cNvPr id="287754" name="Line 10">
            <a:extLst>
              <a:ext uri="{FF2B5EF4-FFF2-40B4-BE49-F238E27FC236}">
                <a16:creationId xmlns:a16="http://schemas.microsoft.com/office/drawing/2014/main" id="{13E77489-EF51-B24A-859B-67223F512342}"/>
              </a:ext>
            </a:extLst>
          </p:cNvPr>
          <p:cNvSpPr>
            <a:spLocks noChangeShapeType="1"/>
          </p:cNvSpPr>
          <p:nvPr/>
        </p:nvSpPr>
        <p:spPr bwMode="auto">
          <a:xfrm>
            <a:off x="338138" y="330200"/>
            <a:ext cx="8577262" cy="0"/>
          </a:xfrm>
          <a:prstGeom prst="line">
            <a:avLst/>
          </a:prstGeom>
          <a:noFill/>
          <a:ln w="254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287755" name="Line 11">
            <a:extLst>
              <a:ext uri="{FF2B5EF4-FFF2-40B4-BE49-F238E27FC236}">
                <a16:creationId xmlns:a16="http://schemas.microsoft.com/office/drawing/2014/main" id="{9DDC8866-9918-3342-810B-75215B63B544}"/>
              </a:ext>
            </a:extLst>
          </p:cNvPr>
          <p:cNvSpPr>
            <a:spLocks noChangeShapeType="1"/>
          </p:cNvSpPr>
          <p:nvPr/>
        </p:nvSpPr>
        <p:spPr bwMode="auto">
          <a:xfrm>
            <a:off x="338138" y="500063"/>
            <a:ext cx="8577262" cy="0"/>
          </a:xfrm>
          <a:prstGeom prst="line">
            <a:avLst/>
          </a:prstGeom>
          <a:noFill/>
          <a:ln w="254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287756" name="Line 12">
            <a:extLst>
              <a:ext uri="{FF2B5EF4-FFF2-40B4-BE49-F238E27FC236}">
                <a16:creationId xmlns:a16="http://schemas.microsoft.com/office/drawing/2014/main" id="{495B34F4-8EB1-AE4B-9898-092D7A50A926}"/>
              </a:ext>
            </a:extLst>
          </p:cNvPr>
          <p:cNvSpPr>
            <a:spLocks noChangeShapeType="1"/>
          </p:cNvSpPr>
          <p:nvPr/>
        </p:nvSpPr>
        <p:spPr bwMode="auto">
          <a:xfrm>
            <a:off x="338138" y="668338"/>
            <a:ext cx="8577262" cy="0"/>
          </a:xfrm>
          <a:prstGeom prst="line">
            <a:avLst/>
          </a:prstGeom>
          <a:noFill/>
          <a:ln w="254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287757" name="Line 13">
            <a:extLst>
              <a:ext uri="{FF2B5EF4-FFF2-40B4-BE49-F238E27FC236}">
                <a16:creationId xmlns:a16="http://schemas.microsoft.com/office/drawing/2014/main" id="{735AFA88-58AC-B646-9911-FB935C18A0E8}"/>
              </a:ext>
            </a:extLst>
          </p:cNvPr>
          <p:cNvSpPr>
            <a:spLocks noChangeShapeType="1"/>
          </p:cNvSpPr>
          <p:nvPr/>
        </p:nvSpPr>
        <p:spPr bwMode="auto">
          <a:xfrm>
            <a:off x="522288" y="6596063"/>
            <a:ext cx="8408987" cy="0"/>
          </a:xfrm>
          <a:prstGeom prst="line">
            <a:avLst/>
          </a:prstGeom>
          <a:noFill/>
          <a:ln w="254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287758" name="Line 14">
            <a:extLst>
              <a:ext uri="{FF2B5EF4-FFF2-40B4-BE49-F238E27FC236}">
                <a16:creationId xmlns:a16="http://schemas.microsoft.com/office/drawing/2014/main" id="{400C6D3C-3F2D-5440-8151-F48B3ED6E1BC}"/>
              </a:ext>
            </a:extLst>
          </p:cNvPr>
          <p:cNvSpPr>
            <a:spLocks noChangeShapeType="1"/>
          </p:cNvSpPr>
          <p:nvPr/>
        </p:nvSpPr>
        <p:spPr bwMode="auto">
          <a:xfrm>
            <a:off x="522288" y="6426200"/>
            <a:ext cx="8407400" cy="0"/>
          </a:xfrm>
          <a:prstGeom prst="line">
            <a:avLst/>
          </a:prstGeom>
          <a:noFill/>
          <a:ln w="254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287759" name="Line 15">
            <a:extLst>
              <a:ext uri="{FF2B5EF4-FFF2-40B4-BE49-F238E27FC236}">
                <a16:creationId xmlns:a16="http://schemas.microsoft.com/office/drawing/2014/main" id="{7FC6D4E8-3586-6D44-8EE7-C63B7F1AF910}"/>
              </a:ext>
            </a:extLst>
          </p:cNvPr>
          <p:cNvSpPr>
            <a:spLocks noChangeShapeType="1"/>
          </p:cNvSpPr>
          <p:nvPr/>
        </p:nvSpPr>
        <p:spPr bwMode="auto">
          <a:xfrm>
            <a:off x="522288" y="6256338"/>
            <a:ext cx="8407400" cy="0"/>
          </a:xfrm>
          <a:prstGeom prst="line">
            <a:avLst/>
          </a:prstGeom>
          <a:noFill/>
          <a:ln w="254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287760" name="Rectangle 16">
            <a:extLst>
              <a:ext uri="{FF2B5EF4-FFF2-40B4-BE49-F238E27FC236}">
                <a16:creationId xmlns:a16="http://schemas.microsoft.com/office/drawing/2014/main" id="{C228D117-A311-4F4A-9D4F-65F4C84B06B4}"/>
              </a:ext>
            </a:extLst>
          </p:cNvPr>
          <p:cNvSpPr>
            <a:spLocks noChangeArrowheads="1"/>
          </p:cNvSpPr>
          <p:nvPr/>
        </p:nvSpPr>
        <p:spPr bwMode="auto">
          <a:xfrm>
            <a:off x="862013" y="4005263"/>
            <a:ext cx="3314700" cy="1454150"/>
          </a:xfrm>
          <a:prstGeom prst="rect">
            <a:avLst/>
          </a:prstGeom>
          <a:noFill/>
          <a:ln>
            <a:noFill/>
          </a:ln>
          <a:effectLst>
            <a:outerShdw blurRad="63500" dist="81320" dir="2319588"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nSpc>
                <a:spcPct val="60000"/>
              </a:lnSpc>
              <a:spcBef>
                <a:spcPct val="50000"/>
              </a:spcBef>
            </a:pPr>
            <a:r>
              <a:rPr lang="ko-KR" altLang="en-US" sz="3200" b="1">
                <a:solidFill>
                  <a:srgbClr val="FEF800"/>
                </a:solidFill>
                <a:latin typeface="Times" pitchFamily="2" charset="0"/>
                <a:ea typeface="굴림" panose="020B0600000101010101" pitchFamily="34" charset="-127"/>
              </a:rPr>
              <a:t>부분</a:t>
            </a:r>
            <a:r>
              <a:rPr lang="en-US" altLang="ko-KR" sz="3200" b="1">
                <a:solidFill>
                  <a:srgbClr val="FEF800"/>
                </a:solidFill>
                <a:latin typeface="Times" pitchFamily="2" charset="0"/>
                <a:ea typeface="굴림" panose="020B0600000101010101" pitchFamily="34" charset="-127"/>
              </a:rPr>
              <a:t> </a:t>
            </a:r>
          </a:p>
          <a:p>
            <a:pPr>
              <a:lnSpc>
                <a:spcPct val="60000"/>
              </a:lnSpc>
              <a:spcBef>
                <a:spcPct val="50000"/>
              </a:spcBef>
            </a:pPr>
            <a:r>
              <a:rPr lang="ko-KR" altLang="en-US" sz="3200" b="1">
                <a:solidFill>
                  <a:srgbClr val="FEF800"/>
                </a:solidFill>
                <a:latin typeface="Times" pitchFamily="2" charset="0"/>
                <a:ea typeface="굴림" panose="020B0600000101010101" pitchFamily="34" charset="-127"/>
              </a:rPr>
              <a:t>그리고</a:t>
            </a:r>
            <a:endParaRPr lang="en-US" altLang="ko-KR" sz="3200" b="1">
              <a:solidFill>
                <a:srgbClr val="FEF800"/>
              </a:solidFill>
              <a:latin typeface="Times" pitchFamily="2" charset="0"/>
              <a:ea typeface="굴림" panose="020B0600000101010101" pitchFamily="34" charset="-127"/>
            </a:endParaRPr>
          </a:p>
          <a:p>
            <a:pPr>
              <a:lnSpc>
                <a:spcPct val="60000"/>
              </a:lnSpc>
              <a:spcBef>
                <a:spcPct val="50000"/>
              </a:spcBef>
            </a:pPr>
            <a:r>
              <a:rPr lang="ko-KR" altLang="en-US" sz="3200" b="1">
                <a:solidFill>
                  <a:srgbClr val="FEF800"/>
                </a:solidFill>
                <a:latin typeface="Times" pitchFamily="2" charset="0"/>
                <a:ea typeface="굴림" panose="020B0600000101010101" pitchFamily="34" charset="-127"/>
              </a:rPr>
              <a:t>단편</a:t>
            </a:r>
            <a:endParaRPr lang="en-US" altLang="ko-KR" sz="3200" b="1">
              <a:solidFill>
                <a:srgbClr val="FEF800"/>
              </a:solidFill>
              <a:latin typeface="Times" pitchFamily="2" charset="0"/>
              <a:ea typeface="굴림" panose="020B0600000101010101" pitchFamily="34" charset="-127"/>
            </a:endParaRPr>
          </a:p>
        </p:txBody>
      </p:sp>
      <p:pic>
        <p:nvPicPr>
          <p:cNvPr id="287761" name="Picture 17">
            <a:extLst>
              <a:ext uri="{FF2B5EF4-FFF2-40B4-BE49-F238E27FC236}">
                <a16:creationId xmlns:a16="http://schemas.microsoft.com/office/drawing/2014/main" id="{AB1E3286-77F5-8C4F-BBF9-FFC62628684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40175" y="2243138"/>
            <a:ext cx="4703763" cy="3303587"/>
          </a:xfrm>
          <a:prstGeom prst="rect">
            <a:avLst/>
          </a:prstGeom>
          <a:noFill/>
          <a:ln>
            <a:noFill/>
          </a:ln>
          <a:effectLst>
            <a:outerShdw blurRad="63500" dist="81320" dir="2319588" algn="ctr" rotWithShape="0">
              <a:schemeClr val="tx1">
                <a:alpha val="74998"/>
              </a:schemeClr>
            </a:outerShdw>
          </a:effectLst>
          <a:extLst>
            <a:ext uri="{909E8E84-426E-40dd-AFC4-6F175D3DCCD1}">
              <a14:hiddenFill xmlns="" xmlns:a14="http://schemas.microsoft.com/office/drawing/2010/main">
                <a:solidFill>
                  <a:srgbClr val="0033CC"/>
                </a:solidFill>
              </a14:hiddenFill>
            </a:ext>
            <a:ext uri="{91240B29-F687-4f45-9708-019B960494DF}">
              <a14:hiddenLine xmlns="" xmlns:a14="http://schemas.microsoft.com/office/drawing/2010/main" w="9525">
                <a:solidFill>
                  <a:srgbClr val="FFFF00"/>
                </a:solidFill>
                <a:miter lim="800000"/>
                <a:headEnd/>
                <a:tailEnd/>
              </a14:hiddenLine>
            </a:ext>
          </a:extLst>
        </p:spPr>
      </p:pic>
      <p:sp>
        <p:nvSpPr>
          <p:cNvPr id="287762" name="Text Box 18">
            <a:extLst>
              <a:ext uri="{FF2B5EF4-FFF2-40B4-BE49-F238E27FC236}">
                <a16:creationId xmlns:a16="http://schemas.microsoft.com/office/drawing/2014/main" id="{264AF811-4991-064F-A735-8BDE793781A7}"/>
              </a:ext>
            </a:extLst>
          </p:cNvPr>
          <p:cNvSpPr txBox="1">
            <a:spLocks noChangeArrowheads="1"/>
          </p:cNvSpPr>
          <p:nvPr/>
        </p:nvSpPr>
        <p:spPr bwMode="auto">
          <a:xfrm>
            <a:off x="561975" y="5489575"/>
            <a:ext cx="8145463" cy="579438"/>
          </a:xfrm>
          <a:prstGeom prst="rect">
            <a:avLst/>
          </a:prstGeom>
          <a:noFill/>
          <a:ln>
            <a:noFill/>
          </a:ln>
          <a:effectLst>
            <a:outerShdw blurRad="63500" dist="107763"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ko-KR" altLang="en-US" sz="3200" b="1" i="1">
                <a:solidFill>
                  <a:srgbClr val="FEF800"/>
                </a:solidFill>
                <a:ea typeface="굴림" panose="020B0600000101010101" pitchFamily="34" charset="-127"/>
              </a:rPr>
              <a:t>정돈된</a:t>
            </a:r>
            <a:r>
              <a:rPr lang="en-US" altLang="ko-KR" sz="3200" b="1" i="1">
                <a:solidFill>
                  <a:srgbClr val="FEF800"/>
                </a:solidFill>
                <a:ea typeface="굴림" panose="020B0600000101010101" pitchFamily="34" charset="-127"/>
              </a:rPr>
              <a:t>.......</a:t>
            </a:r>
            <a:r>
              <a:rPr lang="ko-KR" altLang="en-US" sz="3200" b="1" i="1">
                <a:solidFill>
                  <a:srgbClr val="FEF800"/>
                </a:solidFill>
                <a:ea typeface="굴림" panose="020B0600000101010101" pitchFamily="34" charset="-127"/>
              </a:rPr>
              <a:t>진보적</a:t>
            </a:r>
            <a:r>
              <a:rPr lang="en-US" altLang="ko-KR" sz="3200" b="1" i="1">
                <a:solidFill>
                  <a:srgbClr val="FEF800"/>
                </a:solidFill>
                <a:ea typeface="굴림" panose="020B0600000101010101" pitchFamily="34" charset="-127"/>
              </a:rPr>
              <a:t>…....</a:t>
            </a:r>
            <a:r>
              <a:rPr lang="ko-KR" altLang="en-US" sz="3200" b="1" i="1">
                <a:solidFill>
                  <a:srgbClr val="FEF800"/>
                </a:solidFill>
                <a:ea typeface="굴림" panose="020B0600000101010101" pitchFamily="34" charset="-127"/>
              </a:rPr>
              <a:t>영원한</a:t>
            </a:r>
            <a:r>
              <a:rPr lang="en-US" altLang="ko-KR" sz="3200" b="1" i="1">
                <a:solidFill>
                  <a:srgbClr val="FEF800"/>
                </a:solidFill>
                <a:ea typeface="굴림" panose="020B0600000101010101" pitchFamily="34" charset="-127"/>
              </a:rPr>
              <a:t>           </a:t>
            </a:r>
          </a:p>
        </p:txBody>
      </p:sp>
      <p:sp>
        <p:nvSpPr>
          <p:cNvPr id="287764" name="Text Box 20">
            <a:extLst>
              <a:ext uri="{FF2B5EF4-FFF2-40B4-BE49-F238E27FC236}">
                <a16:creationId xmlns:a16="http://schemas.microsoft.com/office/drawing/2014/main" id="{FA767E8F-DF11-2244-A9CD-185119A743A4}"/>
              </a:ext>
            </a:extLst>
          </p:cNvPr>
          <p:cNvSpPr txBox="1">
            <a:spLocks noChangeArrowheads="1"/>
          </p:cNvSpPr>
          <p:nvPr/>
        </p:nvSpPr>
        <p:spPr bwMode="auto">
          <a:xfrm>
            <a:off x="8720138" y="80963"/>
            <a:ext cx="260350" cy="446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ko-KR" altLang="en-US" sz="2000">
                <a:solidFill>
                  <a:srgbClr val="FFA27C"/>
                </a:solidFill>
                <a:latin typeface="Comic Sans MS" charset="0"/>
                <a:ea typeface="굴림" charset="0"/>
                <a:cs typeface="굴림" charset="0"/>
              </a:rPr>
              <a:t> </a:t>
            </a:r>
          </a:p>
        </p:txBody>
      </p:sp>
      <p:sp>
        <p:nvSpPr>
          <p:cNvPr id="287769" name="Oval 25">
            <a:extLst>
              <a:ext uri="{FF2B5EF4-FFF2-40B4-BE49-F238E27FC236}">
                <a16:creationId xmlns:a16="http://schemas.microsoft.com/office/drawing/2014/main" id="{3B8931E6-EA6E-2243-A92F-07F847F8E782}"/>
              </a:ext>
            </a:extLst>
          </p:cNvPr>
          <p:cNvSpPr>
            <a:spLocks noChangeArrowheads="1"/>
          </p:cNvSpPr>
          <p:nvPr/>
        </p:nvSpPr>
        <p:spPr bwMode="auto">
          <a:xfrm>
            <a:off x="457200" y="5472113"/>
            <a:ext cx="8331200" cy="762000"/>
          </a:xfrm>
          <a:prstGeom prst="ellipse">
            <a:avLst/>
          </a:prstGeom>
          <a:noFill/>
          <a:ln w="76200">
            <a:solidFill>
              <a:srgbClr val="62D6AC"/>
            </a:solidFill>
            <a:round/>
            <a:headEnd/>
            <a:tailEnd/>
          </a:ln>
          <a:effectLst>
            <a:outerShdw blurRad="63500" dist="7184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pPr>
              <a:defRPr/>
            </a:pPr>
            <a:endParaRPr lang="en-US">
              <a:latin typeface="Comic Sans MS" charset="0"/>
              <a:ea typeface="ＭＳ Ｐゴシック" charset="0"/>
            </a:endParaRPr>
          </a:p>
        </p:txBody>
      </p:sp>
      <p:sp>
        <p:nvSpPr>
          <p:cNvPr id="287770" name="Text Box 26">
            <a:extLst>
              <a:ext uri="{FF2B5EF4-FFF2-40B4-BE49-F238E27FC236}">
                <a16:creationId xmlns:a16="http://schemas.microsoft.com/office/drawing/2014/main" id="{96C26C54-D351-C146-8A16-BFC9B480ED21}"/>
              </a:ext>
            </a:extLst>
          </p:cNvPr>
          <p:cNvSpPr txBox="1">
            <a:spLocks noChangeArrowheads="1"/>
          </p:cNvSpPr>
          <p:nvPr/>
        </p:nvSpPr>
        <p:spPr bwMode="auto">
          <a:xfrm>
            <a:off x="479425" y="6392863"/>
            <a:ext cx="915988"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ko-KR" sz="900" b="1">
                <a:solidFill>
                  <a:srgbClr val="FFFFFF"/>
                </a:solidFill>
                <a:latin typeface="Arial" panose="020B0604020202020204" pitchFamily="34" charset="0"/>
                <a:ea typeface="굴림" panose="020B0600000101010101" pitchFamily="34" charset="-127"/>
              </a:rPr>
              <a:t>©2003 TBBMI</a:t>
            </a:r>
          </a:p>
        </p:txBody>
      </p:sp>
      <p:sp>
        <p:nvSpPr>
          <p:cNvPr id="287771" name="Rectangle 27">
            <a:extLst>
              <a:ext uri="{FF2B5EF4-FFF2-40B4-BE49-F238E27FC236}">
                <a16:creationId xmlns:a16="http://schemas.microsoft.com/office/drawing/2014/main" id="{2ECE810D-443E-B84B-ACC3-5BAC93DF5309}"/>
              </a:ext>
            </a:extLst>
          </p:cNvPr>
          <p:cNvSpPr>
            <a:spLocks noChangeArrowheads="1"/>
          </p:cNvSpPr>
          <p:nvPr/>
        </p:nvSpPr>
        <p:spPr bwMode="auto">
          <a:xfrm>
            <a:off x="7618413" y="6375400"/>
            <a:ext cx="661987" cy="268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altLang="ko-KR" sz="1000" b="1">
                <a:solidFill>
                  <a:schemeClr val="bg1"/>
                </a:solidFill>
                <a:effectLst>
                  <a:outerShdw blurRad="38100" dist="38100" dir="2700000" algn="tl">
                    <a:srgbClr val="000000"/>
                  </a:outerShdw>
                </a:effectLst>
                <a:latin typeface="Comic Sans MS" charset="0"/>
                <a:ea typeface="굴림" charset="0"/>
                <a:cs typeface="굴림" charset="0"/>
              </a:rPr>
              <a:t>7.5.06.</a:t>
            </a:r>
            <a:endParaRPr lang="en-US" altLang="ko-KR" sz="1000" b="1">
              <a:effectLst>
                <a:outerShdw blurRad="38100" dist="38100" dir="2700000" algn="tl">
                  <a:srgbClr val="FFFFFF"/>
                </a:outerShdw>
              </a:effectLst>
              <a:latin typeface="Comic Sans MS" charset="0"/>
              <a:ea typeface="굴림" charset="0"/>
              <a:cs typeface="굴림" charset="0"/>
            </a:endParaRPr>
          </a:p>
        </p:txBody>
      </p:sp>
      <p:sp>
        <p:nvSpPr>
          <p:cNvPr id="287772" name="Rectangle 28">
            <a:extLst>
              <a:ext uri="{FF2B5EF4-FFF2-40B4-BE49-F238E27FC236}">
                <a16:creationId xmlns:a16="http://schemas.microsoft.com/office/drawing/2014/main" id="{720E0935-F395-0640-8114-F36FF0C97186}"/>
              </a:ext>
            </a:extLst>
          </p:cNvPr>
          <p:cNvSpPr>
            <a:spLocks noChangeArrowheads="1"/>
          </p:cNvSpPr>
          <p:nvPr/>
        </p:nvSpPr>
        <p:spPr bwMode="auto">
          <a:xfrm>
            <a:off x="8091488" y="6373813"/>
            <a:ext cx="339725" cy="268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altLang="ko-KR" sz="1000" b="1">
                <a:solidFill>
                  <a:schemeClr val="bg1"/>
                </a:solidFill>
                <a:effectLst>
                  <a:outerShdw blurRad="38100" dist="38100" dir="2700000" algn="tl">
                    <a:srgbClr val="000000"/>
                  </a:outerShdw>
                </a:effectLst>
                <a:latin typeface="Comic Sans MS" charset="0"/>
                <a:ea typeface="굴림" charset="0"/>
                <a:cs typeface="굴림" charset="0"/>
              </a:rPr>
              <a:t>39</a:t>
            </a:r>
            <a:endParaRPr lang="en-US" altLang="ko-KR" sz="1000" b="1">
              <a:effectLst>
                <a:outerShdw blurRad="38100" dist="38100" dir="2700000" algn="tl">
                  <a:srgbClr val="FFFFFF"/>
                </a:outerShdw>
              </a:effectLst>
              <a:latin typeface="Comic Sans MS" charset="0"/>
              <a:ea typeface="굴림" charset="0"/>
              <a:cs typeface="굴림" charset="0"/>
            </a:endParaRP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287769"/>
                                        </p:tgtEl>
                                        <p:attrNameLst>
                                          <p:attrName>style.visibility</p:attrName>
                                        </p:attrNameLst>
                                      </p:cBhvr>
                                      <p:to>
                                        <p:strVal val="visible"/>
                                      </p:to>
                                    </p:set>
                                    <p:anim calcmode="lin" valueType="num">
                                      <p:cBhvr>
                                        <p:cTn id="7" dur="500" fill="hold"/>
                                        <p:tgtEl>
                                          <p:spTgt spid="287769"/>
                                        </p:tgtEl>
                                        <p:attrNameLst>
                                          <p:attrName>ppt_w</p:attrName>
                                        </p:attrNameLst>
                                      </p:cBhvr>
                                      <p:tavLst>
                                        <p:tav tm="0">
                                          <p:val>
                                            <p:strVal val="2/3*#ppt_w"/>
                                          </p:val>
                                        </p:tav>
                                        <p:tav tm="100000">
                                          <p:val>
                                            <p:strVal val="#ppt_w"/>
                                          </p:val>
                                        </p:tav>
                                      </p:tavLst>
                                    </p:anim>
                                    <p:anim calcmode="lin" valueType="num">
                                      <p:cBhvr>
                                        <p:cTn id="8" dur="500" fill="hold"/>
                                        <p:tgtEl>
                                          <p:spTgt spid="287769"/>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Text Box 4">
            <a:extLst>
              <a:ext uri="{FF2B5EF4-FFF2-40B4-BE49-F238E27FC236}">
                <a16:creationId xmlns:a16="http://schemas.microsoft.com/office/drawing/2014/main" id="{972127D5-37D4-A945-BE0F-C39AEB1AD4E4}"/>
              </a:ext>
            </a:extLst>
          </p:cNvPr>
          <p:cNvSpPr txBox="1">
            <a:spLocks noChangeArrowheads="1"/>
          </p:cNvSpPr>
          <p:nvPr/>
        </p:nvSpPr>
        <p:spPr bwMode="auto">
          <a:xfrm>
            <a:off x="8102600" y="5892800"/>
            <a:ext cx="952500" cy="446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endParaRPr lang="ko-KR" altLang="en-US" sz="2000" b="1">
              <a:solidFill>
                <a:schemeClr val="bg1"/>
              </a:solidFill>
              <a:latin typeface="Comic Sans MS" charset="0"/>
              <a:ea typeface="굴림" charset="0"/>
              <a:cs typeface="굴림" charset="0"/>
            </a:endParaRPr>
          </a:p>
        </p:txBody>
      </p:sp>
      <p:sp>
        <p:nvSpPr>
          <p:cNvPr id="47110" name="Text Box 6">
            <a:extLst>
              <a:ext uri="{FF2B5EF4-FFF2-40B4-BE49-F238E27FC236}">
                <a16:creationId xmlns:a16="http://schemas.microsoft.com/office/drawing/2014/main" id="{C59F5C8A-781D-DD41-9791-823D220FBB75}"/>
              </a:ext>
            </a:extLst>
          </p:cNvPr>
          <p:cNvSpPr txBox="1">
            <a:spLocks noChangeArrowheads="1"/>
          </p:cNvSpPr>
          <p:nvPr/>
        </p:nvSpPr>
        <p:spPr bwMode="auto">
          <a:xfrm>
            <a:off x="8218488" y="6361113"/>
            <a:ext cx="925512" cy="339725"/>
          </a:xfrm>
          <a:prstGeom prst="rect">
            <a:avLst/>
          </a:prstGeom>
          <a:noFill/>
          <a:ln>
            <a:noFill/>
          </a:ln>
          <a:effectLst/>
          <a:extLst>
            <a:ext uri="{909E8E84-426E-40dd-AFC4-6F175D3DCCD1}">
              <a14:hiddenFill xmlns="" xmlns:a14="http://schemas.microsoft.com/office/drawing/2010/main">
                <a:solidFill>
                  <a:srgbClr val="000000"/>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altLang="ko-KR" sz="1400" b="1">
                <a:solidFill>
                  <a:schemeClr val="bg1"/>
                </a:solidFill>
                <a:latin typeface="Comic Sans MS" charset="0"/>
                <a:ea typeface="굴림" charset="0"/>
                <a:cs typeface="굴림" charset="0"/>
              </a:rPr>
              <a:t>06-31</a:t>
            </a:r>
          </a:p>
        </p:txBody>
      </p:sp>
      <p:grpSp>
        <p:nvGrpSpPr>
          <p:cNvPr id="44035" name="Group 11">
            <a:extLst>
              <a:ext uri="{FF2B5EF4-FFF2-40B4-BE49-F238E27FC236}">
                <a16:creationId xmlns:a16="http://schemas.microsoft.com/office/drawing/2014/main" id="{85B2C668-242C-CC4C-B857-F936C38E946F}"/>
              </a:ext>
            </a:extLst>
          </p:cNvPr>
          <p:cNvGrpSpPr>
            <a:grpSpLocks/>
          </p:cNvGrpSpPr>
          <p:nvPr/>
        </p:nvGrpSpPr>
        <p:grpSpPr bwMode="auto">
          <a:xfrm>
            <a:off x="0" y="0"/>
            <a:ext cx="9144000" cy="6858000"/>
            <a:chOff x="0" y="0"/>
            <a:chExt cx="5760" cy="4320"/>
          </a:xfrm>
        </p:grpSpPr>
        <p:pic>
          <p:nvPicPr>
            <p:cNvPr id="47106" name="Picture 2">
              <a:extLst>
                <a:ext uri="{FF2B5EF4-FFF2-40B4-BE49-F238E27FC236}">
                  <a16:creationId xmlns:a16="http://schemas.microsoft.com/office/drawing/2014/main" id="{F5AF1C82-6132-834A-A697-D1A7BED2AF4F}"/>
                </a:ext>
              </a:extLst>
            </p:cNvPr>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5760" cy="43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47111" name="Picture 7">
              <a:extLst>
                <a:ext uri="{FF2B5EF4-FFF2-40B4-BE49-F238E27FC236}">
                  <a16:creationId xmlns:a16="http://schemas.microsoft.com/office/drawing/2014/main" id="{1A48BA81-7163-BA4B-BE0D-9C9A9FAF679E}"/>
                </a:ext>
              </a:extLst>
            </p:cNvPr>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5" y="366"/>
              <a:ext cx="5030" cy="3618"/>
            </a:xfrm>
            <a:prstGeom prst="rect">
              <a:avLst/>
            </a:prstGeom>
            <a:noFill/>
            <a:ln w="762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47112" name="Text Box 8">
              <a:extLst>
                <a:ext uri="{FF2B5EF4-FFF2-40B4-BE49-F238E27FC236}">
                  <a16:creationId xmlns:a16="http://schemas.microsoft.com/office/drawing/2014/main" id="{DDED1AB1-5726-C949-8CE7-BA0691E246C4}"/>
                </a:ext>
              </a:extLst>
            </p:cNvPr>
            <p:cNvSpPr txBox="1">
              <a:spLocks noChangeArrowheads="1"/>
            </p:cNvSpPr>
            <p:nvPr/>
          </p:nvSpPr>
          <p:spPr bwMode="auto">
            <a:xfrm>
              <a:off x="985" y="489"/>
              <a:ext cx="3777" cy="1594"/>
            </a:xfrm>
            <a:prstGeom prst="rect">
              <a:avLst/>
            </a:prstGeom>
            <a:noFill/>
            <a:ln>
              <a:noFill/>
            </a:ln>
            <a:effectLst>
              <a:outerShdw blurRad="63500" dist="107763"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spcBef>
                  <a:spcPct val="50000"/>
                </a:spcBef>
                <a:defRPr/>
              </a:pPr>
              <a:r>
                <a:rPr lang="ko-KR" altLang="en-US" sz="8000">
                  <a:solidFill>
                    <a:srgbClr val="FFFF00"/>
                  </a:solidFill>
                  <a:latin typeface="Times" charset="0"/>
                  <a:ea typeface="굴림" charset="0"/>
                  <a:cs typeface="굴림" charset="0"/>
                </a:rPr>
                <a:t>하나님의 영광</a:t>
              </a:r>
              <a:endParaRPr lang="en-US" altLang="ko-KR" sz="4000">
                <a:latin typeface="Times" charset="0"/>
                <a:ea typeface="굴림" charset="0"/>
                <a:cs typeface="굴림" charset="0"/>
              </a:endParaRPr>
            </a:p>
          </p:txBody>
        </p:sp>
      </p:grpSp>
      <p:pic>
        <p:nvPicPr>
          <p:cNvPr id="47118" name="Picture 14">
            <a:extLst>
              <a:ext uri="{FF2B5EF4-FFF2-40B4-BE49-F238E27FC236}">
                <a16:creationId xmlns:a16="http://schemas.microsoft.com/office/drawing/2014/main" id="{D64BEE51-1ADC-B340-84B8-B63E7752FF5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374900" y="290513"/>
            <a:ext cx="4392613" cy="627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9" name="Text Box 15">
            <a:extLst>
              <a:ext uri="{FF2B5EF4-FFF2-40B4-BE49-F238E27FC236}">
                <a16:creationId xmlns:a16="http://schemas.microsoft.com/office/drawing/2014/main" id="{BD5EF19D-46C2-524D-AC59-7935087A8E84}"/>
              </a:ext>
            </a:extLst>
          </p:cNvPr>
          <p:cNvSpPr txBox="1">
            <a:spLocks noChangeArrowheads="1"/>
          </p:cNvSpPr>
          <p:nvPr/>
        </p:nvSpPr>
        <p:spPr bwMode="auto">
          <a:xfrm>
            <a:off x="8720138" y="80963"/>
            <a:ext cx="260350" cy="446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ko-KR" altLang="en-US" sz="2000">
                <a:solidFill>
                  <a:srgbClr val="FFA27C"/>
                </a:solidFill>
                <a:latin typeface="Comic Sans MS" charset="0"/>
                <a:ea typeface="굴림" charset="0"/>
                <a:cs typeface="굴림" charset="0"/>
              </a:rPr>
              <a:t> </a:t>
            </a:r>
          </a:p>
        </p:txBody>
      </p:sp>
      <p:sp>
        <p:nvSpPr>
          <p:cNvPr id="47129" name="Text Box 25">
            <a:extLst>
              <a:ext uri="{FF2B5EF4-FFF2-40B4-BE49-F238E27FC236}">
                <a16:creationId xmlns:a16="http://schemas.microsoft.com/office/drawing/2014/main" id="{FA4DF7A6-478B-494E-A2A1-B623F9D14777}"/>
              </a:ext>
            </a:extLst>
          </p:cNvPr>
          <p:cNvSpPr txBox="1">
            <a:spLocks noChangeArrowheads="1"/>
          </p:cNvSpPr>
          <p:nvPr/>
        </p:nvSpPr>
        <p:spPr bwMode="auto">
          <a:xfrm>
            <a:off x="479425" y="6392863"/>
            <a:ext cx="915988"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ko-KR" sz="900" b="1">
                <a:solidFill>
                  <a:srgbClr val="FFFFFF"/>
                </a:solidFill>
                <a:latin typeface="Arial" panose="020B0604020202020204" pitchFamily="34" charset="0"/>
                <a:ea typeface="굴림" panose="020B0600000101010101" pitchFamily="34" charset="-127"/>
              </a:rPr>
              <a:t>©2003 TBBMI</a:t>
            </a:r>
          </a:p>
        </p:txBody>
      </p:sp>
      <p:sp>
        <p:nvSpPr>
          <p:cNvPr id="47130" name="Rectangle 26">
            <a:extLst>
              <a:ext uri="{FF2B5EF4-FFF2-40B4-BE49-F238E27FC236}">
                <a16:creationId xmlns:a16="http://schemas.microsoft.com/office/drawing/2014/main" id="{CE05CA06-BECE-724F-86FA-322B9679F469}"/>
              </a:ext>
            </a:extLst>
          </p:cNvPr>
          <p:cNvSpPr>
            <a:spLocks noChangeArrowheads="1"/>
          </p:cNvSpPr>
          <p:nvPr/>
        </p:nvSpPr>
        <p:spPr bwMode="auto">
          <a:xfrm>
            <a:off x="7618413" y="6375400"/>
            <a:ext cx="661987" cy="268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altLang="ko-KR" sz="1000" b="1">
                <a:solidFill>
                  <a:schemeClr val="bg1"/>
                </a:solidFill>
                <a:effectLst>
                  <a:outerShdw blurRad="38100" dist="38100" dir="2700000" algn="tl">
                    <a:srgbClr val="000000"/>
                  </a:outerShdw>
                </a:effectLst>
                <a:latin typeface="Comic Sans MS" charset="0"/>
                <a:ea typeface="굴림" charset="0"/>
                <a:cs typeface="굴림" charset="0"/>
              </a:rPr>
              <a:t>7.5.06.</a:t>
            </a:r>
            <a:endParaRPr lang="en-US" altLang="ko-KR" sz="1000" b="1">
              <a:effectLst>
                <a:outerShdw blurRad="38100" dist="38100" dir="2700000" algn="tl">
                  <a:srgbClr val="FFFFFF"/>
                </a:outerShdw>
              </a:effectLst>
              <a:latin typeface="Comic Sans MS" charset="0"/>
              <a:ea typeface="굴림" charset="0"/>
              <a:cs typeface="굴림" charset="0"/>
            </a:endParaRPr>
          </a:p>
        </p:txBody>
      </p:sp>
      <p:sp>
        <p:nvSpPr>
          <p:cNvPr id="47131" name="Rectangle 27">
            <a:extLst>
              <a:ext uri="{FF2B5EF4-FFF2-40B4-BE49-F238E27FC236}">
                <a16:creationId xmlns:a16="http://schemas.microsoft.com/office/drawing/2014/main" id="{101C8CEB-D5E2-9148-AA69-17605836FC0C}"/>
              </a:ext>
            </a:extLst>
          </p:cNvPr>
          <p:cNvSpPr>
            <a:spLocks noChangeArrowheads="1"/>
          </p:cNvSpPr>
          <p:nvPr/>
        </p:nvSpPr>
        <p:spPr bwMode="auto">
          <a:xfrm>
            <a:off x="8091488" y="6370638"/>
            <a:ext cx="339725" cy="268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altLang="ko-KR" sz="1000" b="1">
                <a:solidFill>
                  <a:schemeClr val="bg1"/>
                </a:solidFill>
                <a:effectLst>
                  <a:outerShdw blurRad="38100" dist="38100" dir="2700000" algn="tl">
                    <a:srgbClr val="000000"/>
                  </a:outerShdw>
                </a:effectLst>
                <a:latin typeface="Comic Sans MS" charset="0"/>
                <a:ea typeface="굴림" charset="0"/>
                <a:cs typeface="굴림" charset="0"/>
              </a:rPr>
              <a:t>40</a:t>
            </a:r>
            <a:endParaRPr lang="en-US" altLang="ko-KR" sz="1000" b="1">
              <a:effectLst>
                <a:outerShdw blurRad="38100" dist="38100" dir="2700000" algn="tl">
                  <a:srgbClr val="FFFFFF"/>
                </a:outerShdw>
              </a:effectLst>
              <a:latin typeface="Comic Sans MS" charset="0"/>
              <a:ea typeface="굴림" charset="0"/>
              <a:cs typeface="굴림" charset="0"/>
            </a:endParaRPr>
          </a:p>
        </p:txBody>
      </p:sp>
      <p:sp>
        <p:nvSpPr>
          <p:cNvPr id="47132" name="Text Box 28">
            <a:extLst>
              <a:ext uri="{FF2B5EF4-FFF2-40B4-BE49-F238E27FC236}">
                <a16:creationId xmlns:a16="http://schemas.microsoft.com/office/drawing/2014/main" id="{83BA704B-3035-4846-8DF0-8F3756F4C764}"/>
              </a:ext>
            </a:extLst>
          </p:cNvPr>
          <p:cNvSpPr txBox="1">
            <a:spLocks noChangeArrowheads="1"/>
          </p:cNvSpPr>
          <p:nvPr/>
        </p:nvSpPr>
        <p:spPr bwMode="auto">
          <a:xfrm>
            <a:off x="8502650" y="6353175"/>
            <a:ext cx="323850" cy="411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ltLang="ko-KR" sz="1800" b="1">
                <a:solidFill>
                  <a:srgbClr val="FFFFFF"/>
                </a:solidFill>
                <a:latin typeface="Comic Sans MS" charset="0"/>
                <a:ea typeface="굴림" charset="0"/>
                <a:cs typeface="굴림" charset="0"/>
              </a:rPr>
              <a:t>1</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47118"/>
                                        </p:tgtEl>
                                        <p:attrNameLst>
                                          <p:attrName>style.visibility</p:attrName>
                                        </p:attrNameLst>
                                      </p:cBhvr>
                                      <p:to>
                                        <p:strVal val="visible"/>
                                      </p:to>
                                    </p:set>
                                    <p:anim calcmode="lin" valueType="num">
                                      <p:cBhvr>
                                        <p:cTn id="7" dur="500" fill="hold"/>
                                        <p:tgtEl>
                                          <p:spTgt spid="47118"/>
                                        </p:tgtEl>
                                        <p:attrNameLst>
                                          <p:attrName>ppt_w</p:attrName>
                                        </p:attrNameLst>
                                      </p:cBhvr>
                                      <p:tavLst>
                                        <p:tav tm="0">
                                          <p:val>
                                            <p:fltVal val="0"/>
                                          </p:val>
                                        </p:tav>
                                        <p:tav tm="100000">
                                          <p:val>
                                            <p:strVal val="#ppt_w"/>
                                          </p:val>
                                        </p:tav>
                                      </p:tavLst>
                                    </p:anim>
                                    <p:anim calcmode="lin" valueType="num">
                                      <p:cBhvr>
                                        <p:cTn id="8" dur="500" fill="hold"/>
                                        <p:tgtEl>
                                          <p:spTgt spid="47118"/>
                                        </p:tgtEl>
                                        <p:attrNameLst>
                                          <p:attrName>ppt_h</p:attrName>
                                        </p:attrNameLst>
                                      </p:cBhvr>
                                      <p:tavLst>
                                        <p:tav tm="0">
                                          <p:val>
                                            <p:fltVal val="0"/>
                                          </p:val>
                                        </p:tav>
                                        <p:tav tm="100000">
                                          <p:val>
                                            <p:strVal val="#ppt_h"/>
                                          </p:val>
                                        </p:tav>
                                      </p:tavLst>
                                    </p:anim>
                                    <p:anim calcmode="lin" valueType="num">
                                      <p:cBhvr>
                                        <p:cTn id="9" dur="500" fill="hold"/>
                                        <p:tgtEl>
                                          <p:spTgt spid="47118"/>
                                        </p:tgtEl>
                                        <p:attrNameLst>
                                          <p:attrName>ppt_x</p:attrName>
                                        </p:attrNameLst>
                                      </p:cBhvr>
                                      <p:tavLst>
                                        <p:tav tm="0">
                                          <p:val>
                                            <p:fltVal val="0.5"/>
                                          </p:val>
                                        </p:tav>
                                        <p:tav tm="100000">
                                          <p:val>
                                            <p:strVal val="#ppt_x"/>
                                          </p:val>
                                        </p:tav>
                                      </p:tavLst>
                                    </p:anim>
                                    <p:anim calcmode="lin" valueType="num">
                                      <p:cBhvr>
                                        <p:cTn id="10" dur="500" fill="hold"/>
                                        <p:tgtEl>
                                          <p:spTgt spid="4711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2" descr="BACKGR~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6" name="Text Box 8"/>
          <p:cNvSpPr txBox="1">
            <a:spLocks noChangeArrowheads="1"/>
          </p:cNvSpPr>
          <p:nvPr/>
        </p:nvSpPr>
        <p:spPr bwMode="auto">
          <a:xfrm>
            <a:off x="471488" y="6545263"/>
            <a:ext cx="933450"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ko-KR" altLang="en-US" sz="900" b="1" i="0" u="none" strike="noStrike" kern="1200" cap="none" spc="0" normalizeH="0" baseline="0" noProof="0">
                <a:ln>
                  <a:noFill/>
                </a:ln>
                <a:solidFill>
                  <a:srgbClr val="FFFFFF"/>
                </a:solidFill>
                <a:effectLst/>
                <a:uLnTx/>
                <a:uFillTx/>
                <a:latin typeface="Arial" charset="0"/>
                <a:ea typeface="굴림" charset="0"/>
                <a:cs typeface="굴림" charset="0"/>
              </a:rPr>
              <a:t>©2003 </a:t>
            </a:r>
            <a:r>
              <a:rPr kumimoji="0" lang="en-US" altLang="ko-KR" sz="900" b="1" i="0" u="none" strike="noStrike" kern="1200" cap="none" spc="0" normalizeH="0" baseline="0" noProof="0">
                <a:ln>
                  <a:noFill/>
                </a:ln>
                <a:solidFill>
                  <a:srgbClr val="FFFFFF"/>
                </a:solidFill>
                <a:effectLst/>
                <a:uLnTx/>
                <a:uFillTx/>
                <a:latin typeface="Arial" charset="0"/>
                <a:ea typeface="굴림" charset="0"/>
                <a:cs typeface="굴림" charset="0"/>
              </a:rPr>
              <a:t>TBBMI</a:t>
            </a:r>
          </a:p>
        </p:txBody>
      </p:sp>
      <p:sp>
        <p:nvSpPr>
          <p:cNvPr id="7177" name="Rectangle 9"/>
          <p:cNvSpPr>
            <a:spLocks noChangeArrowheads="1"/>
          </p:cNvSpPr>
          <p:nvPr/>
        </p:nvSpPr>
        <p:spPr bwMode="auto">
          <a:xfrm>
            <a:off x="7629525" y="6515100"/>
            <a:ext cx="641350" cy="269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ko-KR" alt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Comic Sans MS" charset="0"/>
                <a:ea typeface="굴림" charset="0"/>
                <a:cs typeface="굴림" charset="0"/>
              </a:rPr>
              <a:t>7.5.01.</a:t>
            </a:r>
          </a:p>
        </p:txBody>
      </p:sp>
      <p:sp>
        <p:nvSpPr>
          <p:cNvPr id="7178" name="Text Box 10"/>
          <p:cNvSpPr txBox="1">
            <a:spLocks noChangeArrowheads="1"/>
          </p:cNvSpPr>
          <p:nvPr/>
        </p:nvSpPr>
        <p:spPr bwMode="auto">
          <a:xfrm>
            <a:off x="8078788" y="6532563"/>
            <a:ext cx="339725" cy="247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ko-KR" altLang="en-US" sz="1000" b="1" i="0" u="none" strike="noStrike" kern="1200" cap="none" spc="0" normalizeH="0" baseline="0" noProof="0" dirty="0">
                <a:ln>
                  <a:noFill/>
                </a:ln>
                <a:solidFill>
                  <a:srgbClr val="FFFFFF"/>
                </a:solidFill>
                <a:effectLst/>
                <a:uLnTx/>
                <a:uFillTx/>
                <a:latin typeface="Arial" charset="0"/>
                <a:ea typeface="굴림" charset="0"/>
                <a:cs typeface="굴림" charset="0"/>
              </a:rPr>
              <a:t>0</a:t>
            </a:r>
            <a:r>
              <a:rPr kumimoji="0" lang="en-US" altLang="ko-KR" sz="1000" b="0" i="0" u="none" strike="noStrike" kern="1200" cap="none" spc="0" normalizeH="0" baseline="0" noProof="0" dirty="0">
                <a:ln>
                  <a:noFill/>
                </a:ln>
                <a:solidFill>
                  <a:srgbClr val="FFFFFF"/>
                </a:solidFill>
                <a:effectLst/>
                <a:uLnTx/>
                <a:uFillTx/>
                <a:latin typeface="Arial" charset="0"/>
                <a:ea typeface="굴림" charset="0"/>
                <a:cs typeface="굴림" charset="0"/>
              </a:rPr>
              <a:t>3</a:t>
            </a:r>
            <a:endParaRPr kumimoji="0" lang="ko-KR" altLang="en-US" sz="1000" b="0" i="0" u="none" strike="noStrike" kern="1200" cap="none" spc="0" normalizeH="0" baseline="0" noProof="0" dirty="0">
              <a:ln>
                <a:noFill/>
              </a:ln>
              <a:solidFill>
                <a:srgbClr val="FFFFFF"/>
              </a:solidFill>
              <a:effectLst/>
              <a:uLnTx/>
              <a:uFillTx/>
              <a:latin typeface="Arial" charset="0"/>
              <a:ea typeface="굴림" charset="0"/>
              <a:cs typeface="굴림" charset="0"/>
            </a:endParaRPr>
          </a:p>
        </p:txBody>
      </p:sp>
      <p:sp>
        <p:nvSpPr>
          <p:cNvPr id="7179" name="Rectangle 11"/>
          <p:cNvSpPr>
            <a:spLocks noChangeArrowheads="1"/>
          </p:cNvSpPr>
          <p:nvPr/>
        </p:nvSpPr>
        <p:spPr bwMode="auto">
          <a:xfrm>
            <a:off x="990600" y="914400"/>
            <a:ext cx="8405936" cy="9064020"/>
          </a:xfrm>
          <a:prstGeom prst="rect">
            <a:avLst/>
          </a:prstGeom>
          <a:noFill/>
          <a:ln>
            <a:noFill/>
          </a:ln>
          <a:effectLst>
            <a:outerShdw blurRad="63500" dist="127000" dir="2212194"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ko-KR" altLang="en-US" sz="10600" b="1" i="1" u="none" strike="noStrike" kern="1200" cap="none" spc="0" normalizeH="0" baseline="0" noProof="0">
                <a:ln>
                  <a:noFill/>
                </a:ln>
                <a:solidFill>
                  <a:srgbClr val="FFFC1E"/>
                </a:solidFill>
                <a:effectLst/>
                <a:uLnTx/>
                <a:uFillTx/>
                <a:latin typeface="Kosher-Normal" charset="0"/>
                <a:ea typeface="굴림" charset="0"/>
                <a:cs typeface="굴림" charset="0"/>
              </a:rPr>
              <a:t>성경은</a:t>
            </a:r>
            <a:r>
              <a:rPr kumimoji="0" lang="en-US" altLang="ko-KR" sz="10600" b="1" i="1" u="none" strike="noStrike" kern="1200" cap="none" spc="0" normalizeH="0" baseline="0" noProof="0">
                <a:ln>
                  <a:noFill/>
                </a:ln>
                <a:solidFill>
                  <a:srgbClr val="FFFC1E"/>
                </a:solidFill>
                <a:effectLst/>
                <a:uLnTx/>
                <a:uFillTx/>
                <a:latin typeface="Kosher-Normal" charset="0"/>
                <a:ea typeface="굴림" charset="0"/>
                <a:cs typeface="굴림" charset="0"/>
              </a:rPr>
              <a:t>…</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ko-KR" altLang="en-US" sz="10600" b="1" i="1" u="none" strike="noStrike" kern="1200" cap="none" spc="0" normalizeH="0" baseline="0" noProof="0">
                <a:ln>
                  <a:noFill/>
                </a:ln>
                <a:solidFill>
                  <a:srgbClr val="FFFC1E"/>
                </a:solidFill>
                <a:effectLst/>
                <a:uLnTx/>
                <a:uFillTx/>
                <a:latin typeface="Kosher-Normal" charset="0"/>
                <a:ea typeface="굴림" charset="0"/>
                <a:cs typeface="굴림" charset="0"/>
              </a:rPr>
              <a:t>기본적으로</a:t>
            </a:r>
            <a:endParaRPr kumimoji="0" lang="en-US" altLang="ko-KR" sz="10600" b="1" i="1" u="none" strike="noStrike" kern="1200" cap="none" spc="0" normalizeH="0" baseline="0" noProof="0">
              <a:ln>
                <a:noFill/>
              </a:ln>
              <a:solidFill>
                <a:srgbClr val="FFFC1E"/>
              </a:solidFill>
              <a:effectLst/>
              <a:uLnTx/>
              <a:uFillTx/>
              <a:latin typeface="Kosher-Normal" charset="0"/>
              <a:ea typeface="굴림" charset="0"/>
              <a:cs typeface="굴림" charset="0"/>
            </a:endParaRP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altLang="ko-KR" sz="10600" b="1" i="1" u="none" strike="noStrike" kern="1200" cap="none" spc="0" normalizeH="0" baseline="0" noProof="0">
              <a:ln>
                <a:noFill/>
              </a:ln>
              <a:solidFill>
                <a:srgbClr val="FFFC1E"/>
              </a:solidFill>
              <a:effectLst/>
              <a:uLnTx/>
              <a:uFillTx/>
              <a:latin typeface="Kosher-Normal" charset="0"/>
              <a:ea typeface="굴림" charset="0"/>
              <a:cs typeface="굴림" charset="0"/>
            </a:endParaRP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ko-KR" altLang="en-US" sz="10600" b="1" i="1" u="none" strike="noStrike" kern="1200" cap="none" spc="0" normalizeH="0" baseline="0" noProof="0">
              <a:ln>
                <a:noFill/>
              </a:ln>
              <a:solidFill>
                <a:srgbClr val="FFFC1E"/>
              </a:solidFill>
              <a:effectLst/>
              <a:uLnTx/>
              <a:uFillTx/>
              <a:latin typeface="Kosher-Normal" charset="0"/>
              <a:ea typeface="굴림" charset="0"/>
              <a:cs typeface="굴림" charset="0"/>
            </a:endParaRPr>
          </a:p>
        </p:txBody>
      </p:sp>
      <p:sp>
        <p:nvSpPr>
          <p:cNvPr id="11" name="Rectangle 10"/>
          <p:cNvSpPr>
            <a:spLocks noChangeArrowheads="1"/>
          </p:cNvSpPr>
          <p:nvPr/>
        </p:nvSpPr>
        <p:spPr bwMode="auto">
          <a:xfrm>
            <a:off x="-36512" y="5733257"/>
            <a:ext cx="9252520" cy="1124744"/>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marL="0" marR="0" lvl="0" indent="0" algn="ctr" defTabSz="914400" rtl="0" eaLnBrk="0" fontAlgn="base" latinLnBrk="0" hangingPunct="0">
              <a:lnSpc>
                <a:spcPct val="100000"/>
              </a:lnSpc>
              <a:spcBef>
                <a:spcPct val="20000"/>
              </a:spcBef>
              <a:spcAft>
                <a:spcPct val="0"/>
              </a:spcAft>
              <a:buClr>
                <a:srgbClr val="FFCC00"/>
              </a:buClr>
              <a:buSzPct val="70000"/>
              <a:buFont typeface="Wingdings" charset="0"/>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Designed by Dr. John Fryman, Texas, USA • BibleBasically.org</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Taught by Dr. Rick Griffith, Singapore Bible College</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All files in many languages for free download at BibleStudyDownloads.org</a:t>
            </a:r>
          </a:p>
        </p:txBody>
      </p:sp>
    </p:spTree>
    <p:extLst>
      <p:ext uri="{BB962C8B-B14F-4D97-AF65-F5344CB8AC3E}">
        <p14:creationId xmlns:p14="http://schemas.microsoft.com/office/powerpoint/2010/main" val="1557666428"/>
      </p:ext>
    </p:extLst>
  </p:cSld>
  <p:clrMapOvr>
    <a:masterClrMapping/>
  </p:clrMapOvr>
  <p:transition>
    <p:wheel spokes="0"/>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ko-KR" altLang="en-US" sz="2200" b="1" dirty="0" err="1">
                <a:solidFill>
                  <a:srgbClr val="FFFFFF"/>
                </a:solidFill>
                <a:latin typeface="+mj-ea"/>
              </a:rPr>
              <a:t>성경은</a:t>
            </a:r>
            <a:r>
              <a:rPr lang="en-US" altLang="ko-KR" sz="2200" b="1" dirty="0" err="1">
                <a:solidFill>
                  <a:srgbClr val="FFFFFF"/>
                </a:solidFill>
                <a:latin typeface="+mj-ea"/>
              </a:rPr>
              <a:t> </a:t>
            </a:r>
            <a:r>
              <a:rPr lang="ko-KR" altLang="en-US" sz="2200" b="1" dirty="0" err="1">
                <a:solidFill>
                  <a:srgbClr val="FFFFFF"/>
                </a:solidFill>
                <a:latin typeface="+mj-ea"/>
              </a:rPr>
              <a:t>기본적으로 연결을</a:t>
            </a:r>
            <a:r>
              <a:rPr lang="en-US" altLang="ko-KR" sz="2200" b="1" dirty="0" err="1">
                <a:solidFill>
                  <a:srgbClr val="FFFFFF"/>
                </a:solidFill>
                <a:latin typeface="+mj-ea"/>
              </a:rPr>
              <a:t> </a:t>
            </a:r>
            <a:r>
              <a:rPr lang="en-US" sz="2200" b="1" dirty="0" err="1">
                <a:solidFill>
                  <a:srgbClr val="FFFFFF"/>
                </a:solidFill>
                <a:latin typeface="+mj-ea"/>
              </a:rPr>
              <a:t>BibleStudyDownloads.org</a:t>
            </a:r>
            <a:r>
              <a:rPr lang="en-US" sz="2200" b="1" dirty="0">
                <a:solidFill>
                  <a:srgbClr val="FFFFFF"/>
                </a:solidFill>
                <a:latin typeface="+mj-ea"/>
              </a:rPr>
              <a:t> </a:t>
            </a:r>
            <a:r>
              <a:rPr lang="ko-KR" altLang="en-US" sz="2200" b="1" dirty="0">
                <a:solidFill>
                  <a:srgbClr val="FFFFFF"/>
                </a:solidFill>
                <a:latin typeface="+mj-ea"/>
              </a:rPr>
              <a:t>에서 볼 수 있음 </a:t>
            </a:r>
            <a:endParaRPr lang="en-US" sz="2200" b="1" dirty="0">
              <a:solidFill>
                <a:srgbClr val="FFFFFF"/>
              </a:solidFill>
              <a:latin typeface="+mj-ea"/>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ko-KR" altLang="en-US" sz="4000" b="1" i="0" u="none" strike="noStrike" kern="1200" cap="none" spc="0" normalizeH="0" baseline="0" noProof="0" dirty="0">
                <a:ln>
                  <a:noFill/>
                </a:ln>
                <a:solidFill>
                  <a:srgbClr val="FFFFFF"/>
                </a:solidFill>
                <a:effectLst/>
                <a:uLnTx/>
                <a:uFillTx/>
                <a:latin typeface="Arial" charset="0"/>
                <a:cs typeface="Arial" charset="0"/>
              </a:rPr>
              <a:t>이</a:t>
            </a:r>
            <a:r>
              <a:rPr kumimoji="0" lang="en-US" altLang="ko-KR"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ko-KR" altLang="en-US" sz="4000" b="1" i="0" u="none" strike="noStrike" kern="1200" cap="none" spc="0" normalizeH="0" baseline="0" noProof="0" dirty="0">
                <a:ln>
                  <a:noFill/>
                </a:ln>
                <a:solidFill>
                  <a:srgbClr val="FFFFFF"/>
                </a:solidFill>
                <a:effectLst/>
                <a:uLnTx/>
                <a:uFillTx/>
                <a:latin typeface="Arial" charset="0"/>
                <a:cs typeface="Arial" charset="0"/>
              </a:rPr>
              <a:t>자료를 무료로 가져가세요</a:t>
            </a:r>
            <a:r>
              <a:rPr kumimoji="0" lang="en-US"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endParaRPr kumimoji="0" lang="en-US" sz="1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58091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2626" name="Rectangle 2">
            <a:extLst>
              <a:ext uri="{FF2B5EF4-FFF2-40B4-BE49-F238E27FC236}">
                <a16:creationId xmlns:a16="http://schemas.microsoft.com/office/drawing/2014/main" id="{1CED02B8-3058-A848-A698-BBB06D5D992A}"/>
              </a:ext>
            </a:extLst>
          </p:cNvPr>
          <p:cNvSpPr>
            <a:spLocks noChangeArrowheads="1"/>
          </p:cNvSpPr>
          <p:nvPr/>
        </p:nvSpPr>
        <p:spPr bwMode="auto">
          <a:xfrm>
            <a:off x="0" y="0"/>
            <a:ext cx="9144000" cy="6858000"/>
          </a:xfrm>
          <a:prstGeom prst="rect">
            <a:avLst/>
          </a:prstGeom>
          <a:solidFill>
            <a:schemeClr val="bg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82627" name="Rectangle 3">
            <a:extLst>
              <a:ext uri="{FF2B5EF4-FFF2-40B4-BE49-F238E27FC236}">
                <a16:creationId xmlns:a16="http://schemas.microsoft.com/office/drawing/2014/main" id="{E9746504-9A34-D346-BF58-C3EDB654351B}"/>
              </a:ext>
            </a:extLst>
          </p:cNvPr>
          <p:cNvSpPr>
            <a:spLocks noChangeArrowheads="1"/>
          </p:cNvSpPr>
          <p:nvPr/>
        </p:nvSpPr>
        <p:spPr bwMode="auto">
          <a:xfrm>
            <a:off x="0" y="0"/>
            <a:ext cx="9144000" cy="6858000"/>
          </a:xfrm>
          <a:prstGeom prst="rect">
            <a:avLst/>
          </a:prstGeom>
          <a:solidFill>
            <a:schemeClr val="tx1"/>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82628" name="Text Box 4">
            <a:extLst>
              <a:ext uri="{FF2B5EF4-FFF2-40B4-BE49-F238E27FC236}">
                <a16:creationId xmlns:a16="http://schemas.microsoft.com/office/drawing/2014/main" id="{57B43657-3BDC-1444-889F-DCDE7E970FA9}"/>
              </a:ext>
            </a:extLst>
          </p:cNvPr>
          <p:cNvSpPr txBox="1">
            <a:spLocks noChangeArrowheads="1"/>
          </p:cNvSpPr>
          <p:nvPr/>
        </p:nvSpPr>
        <p:spPr bwMode="auto">
          <a:xfrm>
            <a:off x="7999413" y="6021388"/>
            <a:ext cx="1019175" cy="517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ko-KR" altLang="en-US" sz="2400">
                <a:latin typeface="Comic Sans MS" charset="0"/>
                <a:ea typeface="굴림" charset="0"/>
                <a:cs typeface="굴림" charset="0"/>
              </a:rPr>
              <a:t>*</a:t>
            </a:r>
            <a:endParaRPr lang="ko-KR" altLang="en-US" sz="2400">
              <a:solidFill>
                <a:srgbClr val="00DFCA"/>
              </a:solidFill>
              <a:latin typeface="Comic Sans MS" charset="0"/>
              <a:ea typeface="굴림" charset="0"/>
              <a:cs typeface="굴림" charset="0"/>
            </a:endParaRPr>
          </a:p>
        </p:txBody>
      </p:sp>
      <p:sp>
        <p:nvSpPr>
          <p:cNvPr id="282635" name="Text Box 11">
            <a:extLst>
              <a:ext uri="{FF2B5EF4-FFF2-40B4-BE49-F238E27FC236}">
                <a16:creationId xmlns:a16="http://schemas.microsoft.com/office/drawing/2014/main" id="{689B814C-D10A-8C46-BB17-A27755966CA9}"/>
              </a:ext>
            </a:extLst>
          </p:cNvPr>
          <p:cNvSpPr txBox="1">
            <a:spLocks noChangeArrowheads="1"/>
          </p:cNvSpPr>
          <p:nvPr/>
        </p:nvSpPr>
        <p:spPr bwMode="auto">
          <a:xfrm>
            <a:off x="479425" y="6392863"/>
            <a:ext cx="915988"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ko-KR" sz="900" b="1">
                <a:solidFill>
                  <a:srgbClr val="FFFFFF"/>
                </a:solidFill>
                <a:latin typeface="Arial" panose="020B0604020202020204" pitchFamily="34" charset="0"/>
                <a:ea typeface="굴림" panose="020B0600000101010101" pitchFamily="34" charset="-127"/>
              </a:rPr>
              <a:t>©2003 TBBMI</a:t>
            </a:r>
          </a:p>
        </p:txBody>
      </p:sp>
      <p:sp>
        <p:nvSpPr>
          <p:cNvPr id="282636" name="Rectangle 12">
            <a:extLst>
              <a:ext uri="{FF2B5EF4-FFF2-40B4-BE49-F238E27FC236}">
                <a16:creationId xmlns:a16="http://schemas.microsoft.com/office/drawing/2014/main" id="{8D928D45-82FB-6D43-907C-C619775F92C4}"/>
              </a:ext>
            </a:extLst>
          </p:cNvPr>
          <p:cNvSpPr>
            <a:spLocks noChangeArrowheads="1"/>
          </p:cNvSpPr>
          <p:nvPr/>
        </p:nvSpPr>
        <p:spPr bwMode="auto">
          <a:xfrm>
            <a:off x="7618413" y="6375400"/>
            <a:ext cx="661987" cy="268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altLang="ko-KR" sz="1000" b="1">
                <a:solidFill>
                  <a:schemeClr val="bg1"/>
                </a:solidFill>
                <a:effectLst>
                  <a:outerShdw blurRad="38100" dist="38100" dir="2700000" algn="tl">
                    <a:srgbClr val="000000"/>
                  </a:outerShdw>
                </a:effectLst>
                <a:latin typeface="Comic Sans MS" charset="0"/>
                <a:ea typeface="굴림" charset="0"/>
                <a:cs typeface="굴림" charset="0"/>
              </a:rPr>
              <a:t>7.5.06.</a:t>
            </a:r>
            <a:endParaRPr lang="en-US" altLang="ko-KR" sz="1000" b="1">
              <a:effectLst>
                <a:outerShdw blurRad="38100" dist="38100" dir="2700000" algn="tl">
                  <a:srgbClr val="FFFFFF"/>
                </a:outerShdw>
              </a:effectLst>
              <a:latin typeface="Comic Sans MS" charset="0"/>
              <a:ea typeface="굴림" charset="0"/>
              <a:cs typeface="굴림" charset="0"/>
            </a:endParaRPr>
          </a:p>
        </p:txBody>
      </p:sp>
      <p:sp>
        <p:nvSpPr>
          <p:cNvPr id="282637" name="Rectangle 13">
            <a:extLst>
              <a:ext uri="{FF2B5EF4-FFF2-40B4-BE49-F238E27FC236}">
                <a16:creationId xmlns:a16="http://schemas.microsoft.com/office/drawing/2014/main" id="{968D7903-A57F-F243-99C8-8A4C9C2361D6}"/>
              </a:ext>
            </a:extLst>
          </p:cNvPr>
          <p:cNvSpPr>
            <a:spLocks noChangeArrowheads="1"/>
          </p:cNvSpPr>
          <p:nvPr/>
        </p:nvSpPr>
        <p:spPr bwMode="auto">
          <a:xfrm>
            <a:off x="8091488" y="6373813"/>
            <a:ext cx="339725" cy="268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altLang="ko-KR" sz="1000" b="1">
                <a:solidFill>
                  <a:schemeClr val="bg1"/>
                </a:solidFill>
                <a:effectLst>
                  <a:outerShdw blurRad="38100" dist="38100" dir="2700000" algn="tl">
                    <a:srgbClr val="000000"/>
                  </a:outerShdw>
                </a:effectLst>
                <a:latin typeface="Comic Sans MS" charset="0"/>
                <a:ea typeface="굴림" charset="0"/>
                <a:cs typeface="굴림" charset="0"/>
              </a:rPr>
              <a:t>42</a:t>
            </a:r>
            <a:endParaRPr lang="en-US" altLang="ko-KR" sz="1000" b="1">
              <a:effectLst>
                <a:outerShdw blurRad="38100" dist="38100" dir="2700000" algn="tl">
                  <a:srgbClr val="FFFFFF"/>
                </a:outerShdw>
              </a:effectLst>
              <a:latin typeface="Comic Sans MS" charset="0"/>
              <a:ea typeface="굴림" charset="0"/>
              <a:cs typeface="굴림" charset="0"/>
            </a:endParaRPr>
          </a:p>
        </p:txBody>
      </p:sp>
    </p:spTree>
  </p:cSld>
  <p:clrMapOvr>
    <a:masterClrMapping/>
  </p:clrMapOvr>
  <p:transition>
    <p:wheel spokes="0"/>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a:extLst>
              <a:ext uri="{FF2B5EF4-FFF2-40B4-BE49-F238E27FC236}">
                <a16:creationId xmlns:a16="http://schemas.microsoft.com/office/drawing/2014/main" id="{8AD0847C-BF19-1345-9712-91EC8EF5860B}"/>
              </a:ext>
            </a:extLst>
          </p:cNvPr>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39267" name="Text Box 3">
            <a:extLst>
              <a:ext uri="{FF2B5EF4-FFF2-40B4-BE49-F238E27FC236}">
                <a16:creationId xmlns:a16="http://schemas.microsoft.com/office/drawing/2014/main" id="{5E0795D7-AD9A-C24A-805B-0FE560342E8B}"/>
              </a:ext>
            </a:extLst>
          </p:cNvPr>
          <p:cNvSpPr txBox="1">
            <a:spLocks noChangeArrowheads="1"/>
          </p:cNvSpPr>
          <p:nvPr/>
        </p:nvSpPr>
        <p:spPr bwMode="auto">
          <a:xfrm>
            <a:off x="1809750" y="5591175"/>
            <a:ext cx="5651500" cy="396875"/>
          </a:xfrm>
          <a:prstGeom prst="rect">
            <a:avLst/>
          </a:prstGeom>
          <a:noFill/>
          <a:ln>
            <a:noFill/>
          </a:ln>
          <a:effectLst>
            <a:outerShdw blurRad="63500" dist="102391" dir="1784693" algn="ctr" rotWithShape="0">
              <a:schemeClr val="tx1">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ko-KR" sz="2000" b="1">
                <a:solidFill>
                  <a:srgbClr val="FAFD00"/>
                </a:solidFill>
                <a:effectLst>
                  <a:outerShdw blurRad="38100" dist="38100" dir="2700000" algn="tl">
                    <a:srgbClr val="000000"/>
                  </a:outerShdw>
                </a:effectLst>
                <a:latin typeface="Times" pitchFamily="2" charset="0"/>
                <a:ea typeface="굴림" panose="020B0600000101010101" pitchFamily="34" charset="-127"/>
              </a:rPr>
              <a:t>A Ministry of ScriptureTechnologies International</a:t>
            </a:r>
          </a:p>
        </p:txBody>
      </p:sp>
      <p:sp>
        <p:nvSpPr>
          <p:cNvPr id="139268" name="Freeform 4">
            <a:extLst>
              <a:ext uri="{FF2B5EF4-FFF2-40B4-BE49-F238E27FC236}">
                <a16:creationId xmlns:a16="http://schemas.microsoft.com/office/drawing/2014/main" id="{D33D4C5D-F5D7-D340-98EC-419C8A5E1D0D}"/>
              </a:ext>
            </a:extLst>
          </p:cNvPr>
          <p:cNvSpPr>
            <a:spLocks/>
          </p:cNvSpPr>
          <p:nvPr/>
        </p:nvSpPr>
        <p:spPr bwMode="auto">
          <a:xfrm>
            <a:off x="654050" y="6175375"/>
            <a:ext cx="271463" cy="163513"/>
          </a:xfrm>
          <a:custGeom>
            <a:avLst/>
            <a:gdLst>
              <a:gd name="T0" fmla="*/ 19050 w 171"/>
              <a:gd name="T1" fmla="*/ 28575 h 103"/>
              <a:gd name="T2" fmla="*/ 31750 w 171"/>
              <a:gd name="T3" fmla="*/ 22225 h 103"/>
              <a:gd name="T4" fmla="*/ 47625 w 171"/>
              <a:gd name="T5" fmla="*/ 19050 h 103"/>
              <a:gd name="T6" fmla="*/ 66675 w 171"/>
              <a:gd name="T7" fmla="*/ 9525 h 103"/>
              <a:gd name="T8" fmla="*/ 95250 w 171"/>
              <a:gd name="T9" fmla="*/ 6350 h 103"/>
              <a:gd name="T10" fmla="*/ 133350 w 171"/>
              <a:gd name="T11" fmla="*/ 0 h 103"/>
              <a:gd name="T12" fmla="*/ 165100 w 171"/>
              <a:gd name="T13" fmla="*/ 0 h 103"/>
              <a:gd name="T14" fmla="*/ 190500 w 171"/>
              <a:gd name="T15" fmla="*/ 0 h 103"/>
              <a:gd name="T16" fmla="*/ 209550 w 171"/>
              <a:gd name="T17" fmla="*/ 6350 h 103"/>
              <a:gd name="T18" fmla="*/ 225425 w 171"/>
              <a:gd name="T19" fmla="*/ 15875 h 103"/>
              <a:gd name="T20" fmla="*/ 244475 w 171"/>
              <a:gd name="T21" fmla="*/ 28575 h 103"/>
              <a:gd name="T22" fmla="*/ 260350 w 171"/>
              <a:gd name="T23" fmla="*/ 41275 h 103"/>
              <a:gd name="T24" fmla="*/ 269875 w 171"/>
              <a:gd name="T25" fmla="*/ 53975 h 103"/>
              <a:gd name="T26" fmla="*/ 269875 w 171"/>
              <a:gd name="T27" fmla="*/ 66675 h 103"/>
              <a:gd name="T28" fmla="*/ 269875 w 171"/>
              <a:gd name="T29" fmla="*/ 92075 h 103"/>
              <a:gd name="T30" fmla="*/ 266700 w 171"/>
              <a:gd name="T31" fmla="*/ 114300 h 103"/>
              <a:gd name="T32" fmla="*/ 260350 w 171"/>
              <a:gd name="T33" fmla="*/ 130175 h 103"/>
              <a:gd name="T34" fmla="*/ 257175 w 171"/>
              <a:gd name="T35" fmla="*/ 142875 h 103"/>
              <a:gd name="T36" fmla="*/ 244475 w 171"/>
              <a:gd name="T37" fmla="*/ 155575 h 103"/>
              <a:gd name="T38" fmla="*/ 225425 w 171"/>
              <a:gd name="T39" fmla="*/ 161925 h 103"/>
              <a:gd name="T40" fmla="*/ 206375 w 171"/>
              <a:gd name="T41" fmla="*/ 161925 h 103"/>
              <a:gd name="T42" fmla="*/ 190500 w 171"/>
              <a:gd name="T43" fmla="*/ 161925 h 103"/>
              <a:gd name="T44" fmla="*/ 165100 w 171"/>
              <a:gd name="T45" fmla="*/ 158750 h 103"/>
              <a:gd name="T46" fmla="*/ 149225 w 171"/>
              <a:gd name="T47" fmla="*/ 152400 h 103"/>
              <a:gd name="T48" fmla="*/ 127000 w 171"/>
              <a:gd name="T49" fmla="*/ 142875 h 103"/>
              <a:gd name="T50" fmla="*/ 114300 w 171"/>
              <a:gd name="T51" fmla="*/ 133350 h 103"/>
              <a:gd name="T52" fmla="*/ 98425 w 171"/>
              <a:gd name="T53" fmla="*/ 123825 h 103"/>
              <a:gd name="T54" fmla="*/ 79375 w 171"/>
              <a:gd name="T55" fmla="*/ 114300 h 103"/>
              <a:gd name="T56" fmla="*/ 60325 w 171"/>
              <a:gd name="T57" fmla="*/ 104775 h 103"/>
              <a:gd name="T58" fmla="*/ 47625 w 171"/>
              <a:gd name="T59" fmla="*/ 95250 h 103"/>
              <a:gd name="T60" fmla="*/ 34925 w 171"/>
              <a:gd name="T61" fmla="*/ 82550 h 103"/>
              <a:gd name="T62" fmla="*/ 15875 w 171"/>
              <a:gd name="T63" fmla="*/ 73025 h 103"/>
              <a:gd name="T64" fmla="*/ 3175 w 171"/>
              <a:gd name="T65" fmla="*/ 69850 h 103"/>
              <a:gd name="T66" fmla="*/ 0 w 171"/>
              <a:gd name="T67" fmla="*/ 57150 h 103"/>
              <a:gd name="T68" fmla="*/ 9525 w 171"/>
              <a:gd name="T69" fmla="*/ 47625 h 103"/>
              <a:gd name="T70" fmla="*/ 22225 w 171"/>
              <a:gd name="T71" fmla="*/ 38100 h 103"/>
              <a:gd name="T72" fmla="*/ 34925 w 171"/>
              <a:gd name="T73" fmla="*/ 28575 h 103"/>
              <a:gd name="T74" fmla="*/ 44450 w 171"/>
              <a:gd name="T75" fmla="*/ 19050 h 103"/>
              <a:gd name="T76" fmla="*/ 44450 w 171"/>
              <a:gd name="T77" fmla="*/ 6350 h 103"/>
              <a:gd name="T78" fmla="*/ 57150 w 171"/>
              <a:gd name="T79" fmla="*/ 22225 h 103"/>
              <a:gd name="T80" fmla="*/ 41275 w 171"/>
              <a:gd name="T81" fmla="*/ 3175 h 1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71" h="103">
                <a:moveTo>
                  <a:pt x="4" y="20"/>
                </a:moveTo>
                <a:lnTo>
                  <a:pt x="12" y="18"/>
                </a:lnTo>
                <a:lnTo>
                  <a:pt x="16" y="18"/>
                </a:lnTo>
                <a:lnTo>
                  <a:pt x="20" y="14"/>
                </a:lnTo>
                <a:lnTo>
                  <a:pt x="26" y="12"/>
                </a:lnTo>
                <a:lnTo>
                  <a:pt x="30" y="12"/>
                </a:lnTo>
                <a:lnTo>
                  <a:pt x="36" y="10"/>
                </a:lnTo>
                <a:lnTo>
                  <a:pt x="42" y="6"/>
                </a:lnTo>
                <a:lnTo>
                  <a:pt x="52" y="6"/>
                </a:lnTo>
                <a:lnTo>
                  <a:pt x="60" y="4"/>
                </a:lnTo>
                <a:lnTo>
                  <a:pt x="74" y="2"/>
                </a:lnTo>
                <a:lnTo>
                  <a:pt x="84" y="0"/>
                </a:lnTo>
                <a:lnTo>
                  <a:pt x="94" y="0"/>
                </a:lnTo>
                <a:lnTo>
                  <a:pt x="104" y="0"/>
                </a:lnTo>
                <a:lnTo>
                  <a:pt x="114" y="0"/>
                </a:lnTo>
                <a:lnTo>
                  <a:pt x="120" y="0"/>
                </a:lnTo>
                <a:lnTo>
                  <a:pt x="126" y="2"/>
                </a:lnTo>
                <a:lnTo>
                  <a:pt x="132" y="4"/>
                </a:lnTo>
                <a:lnTo>
                  <a:pt x="138" y="6"/>
                </a:lnTo>
                <a:lnTo>
                  <a:pt x="142" y="10"/>
                </a:lnTo>
                <a:lnTo>
                  <a:pt x="148" y="14"/>
                </a:lnTo>
                <a:lnTo>
                  <a:pt x="154" y="18"/>
                </a:lnTo>
                <a:lnTo>
                  <a:pt x="160" y="22"/>
                </a:lnTo>
                <a:lnTo>
                  <a:pt x="164" y="26"/>
                </a:lnTo>
                <a:lnTo>
                  <a:pt x="168" y="28"/>
                </a:lnTo>
                <a:lnTo>
                  <a:pt x="170" y="34"/>
                </a:lnTo>
                <a:lnTo>
                  <a:pt x="170" y="38"/>
                </a:lnTo>
                <a:lnTo>
                  <a:pt x="170" y="42"/>
                </a:lnTo>
                <a:lnTo>
                  <a:pt x="170" y="50"/>
                </a:lnTo>
                <a:lnTo>
                  <a:pt x="170" y="58"/>
                </a:lnTo>
                <a:lnTo>
                  <a:pt x="170" y="66"/>
                </a:lnTo>
                <a:lnTo>
                  <a:pt x="168" y="72"/>
                </a:lnTo>
                <a:lnTo>
                  <a:pt x="166" y="78"/>
                </a:lnTo>
                <a:lnTo>
                  <a:pt x="164" y="82"/>
                </a:lnTo>
                <a:lnTo>
                  <a:pt x="162" y="86"/>
                </a:lnTo>
                <a:lnTo>
                  <a:pt x="162" y="90"/>
                </a:lnTo>
                <a:lnTo>
                  <a:pt x="158" y="92"/>
                </a:lnTo>
                <a:lnTo>
                  <a:pt x="154" y="98"/>
                </a:lnTo>
                <a:lnTo>
                  <a:pt x="150" y="100"/>
                </a:lnTo>
                <a:lnTo>
                  <a:pt x="142" y="102"/>
                </a:lnTo>
                <a:lnTo>
                  <a:pt x="136" y="102"/>
                </a:lnTo>
                <a:lnTo>
                  <a:pt x="130" y="102"/>
                </a:lnTo>
                <a:lnTo>
                  <a:pt x="124" y="102"/>
                </a:lnTo>
                <a:lnTo>
                  <a:pt x="120" y="102"/>
                </a:lnTo>
                <a:lnTo>
                  <a:pt x="110" y="102"/>
                </a:lnTo>
                <a:lnTo>
                  <a:pt x="104" y="100"/>
                </a:lnTo>
                <a:lnTo>
                  <a:pt x="98" y="98"/>
                </a:lnTo>
                <a:lnTo>
                  <a:pt x="94" y="96"/>
                </a:lnTo>
                <a:lnTo>
                  <a:pt x="86" y="92"/>
                </a:lnTo>
                <a:lnTo>
                  <a:pt x="80" y="90"/>
                </a:lnTo>
                <a:lnTo>
                  <a:pt x="76" y="88"/>
                </a:lnTo>
                <a:lnTo>
                  <a:pt x="72" y="84"/>
                </a:lnTo>
                <a:lnTo>
                  <a:pt x="68" y="82"/>
                </a:lnTo>
                <a:lnTo>
                  <a:pt x="62" y="78"/>
                </a:lnTo>
                <a:lnTo>
                  <a:pt x="54" y="74"/>
                </a:lnTo>
                <a:lnTo>
                  <a:pt x="50" y="72"/>
                </a:lnTo>
                <a:lnTo>
                  <a:pt x="44" y="70"/>
                </a:lnTo>
                <a:lnTo>
                  <a:pt x="38" y="66"/>
                </a:lnTo>
                <a:lnTo>
                  <a:pt x="34" y="62"/>
                </a:lnTo>
                <a:lnTo>
                  <a:pt x="30" y="60"/>
                </a:lnTo>
                <a:lnTo>
                  <a:pt x="26" y="56"/>
                </a:lnTo>
                <a:lnTo>
                  <a:pt x="22" y="52"/>
                </a:lnTo>
                <a:lnTo>
                  <a:pt x="16" y="48"/>
                </a:lnTo>
                <a:lnTo>
                  <a:pt x="10" y="46"/>
                </a:lnTo>
                <a:lnTo>
                  <a:pt x="6" y="44"/>
                </a:lnTo>
                <a:lnTo>
                  <a:pt x="2" y="44"/>
                </a:lnTo>
                <a:lnTo>
                  <a:pt x="0" y="40"/>
                </a:lnTo>
                <a:lnTo>
                  <a:pt x="0" y="36"/>
                </a:lnTo>
                <a:lnTo>
                  <a:pt x="2" y="32"/>
                </a:lnTo>
                <a:lnTo>
                  <a:pt x="6" y="30"/>
                </a:lnTo>
                <a:lnTo>
                  <a:pt x="10" y="26"/>
                </a:lnTo>
                <a:lnTo>
                  <a:pt x="14" y="24"/>
                </a:lnTo>
                <a:lnTo>
                  <a:pt x="18" y="20"/>
                </a:lnTo>
                <a:lnTo>
                  <a:pt x="22" y="18"/>
                </a:lnTo>
                <a:lnTo>
                  <a:pt x="26" y="16"/>
                </a:lnTo>
                <a:lnTo>
                  <a:pt x="28" y="12"/>
                </a:lnTo>
                <a:lnTo>
                  <a:pt x="28" y="8"/>
                </a:lnTo>
                <a:lnTo>
                  <a:pt x="28" y="4"/>
                </a:lnTo>
                <a:lnTo>
                  <a:pt x="28" y="8"/>
                </a:lnTo>
                <a:lnTo>
                  <a:pt x="36" y="14"/>
                </a:lnTo>
                <a:lnTo>
                  <a:pt x="28" y="12"/>
                </a:lnTo>
                <a:lnTo>
                  <a:pt x="26" y="2"/>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39269" name="Rectangle 5">
            <a:extLst>
              <a:ext uri="{FF2B5EF4-FFF2-40B4-BE49-F238E27FC236}">
                <a16:creationId xmlns:a16="http://schemas.microsoft.com/office/drawing/2014/main" id="{8EA72D49-C91D-6E42-AECD-F53752A8FE04}"/>
              </a:ext>
            </a:extLst>
          </p:cNvPr>
          <p:cNvSpPr>
            <a:spLocks noChangeArrowheads="1"/>
          </p:cNvSpPr>
          <p:nvPr/>
        </p:nvSpPr>
        <p:spPr bwMode="auto">
          <a:xfrm>
            <a:off x="7073900" y="2476500"/>
            <a:ext cx="1993900" cy="850900"/>
          </a:xfrm>
          <a:prstGeom prst="rect">
            <a:avLst/>
          </a:prstGeom>
          <a:solidFill>
            <a:schemeClr val="bg1"/>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39270" name="Rectangle 6">
            <a:extLst>
              <a:ext uri="{FF2B5EF4-FFF2-40B4-BE49-F238E27FC236}">
                <a16:creationId xmlns:a16="http://schemas.microsoft.com/office/drawing/2014/main" id="{53F64060-7BDA-9E47-991E-87F32F20A425}"/>
              </a:ext>
            </a:extLst>
          </p:cNvPr>
          <p:cNvSpPr>
            <a:spLocks noChangeArrowheads="1"/>
          </p:cNvSpPr>
          <p:nvPr/>
        </p:nvSpPr>
        <p:spPr bwMode="auto">
          <a:xfrm rot="763286">
            <a:off x="381000" y="4343400"/>
            <a:ext cx="685800" cy="914400"/>
          </a:xfrm>
          <a:prstGeom prst="rect">
            <a:avLst/>
          </a:prstGeom>
          <a:solidFill>
            <a:schemeClr val="bg1"/>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39271" name="Rectangle 7">
            <a:extLst>
              <a:ext uri="{FF2B5EF4-FFF2-40B4-BE49-F238E27FC236}">
                <a16:creationId xmlns:a16="http://schemas.microsoft.com/office/drawing/2014/main" id="{322329CB-E113-3B49-B59F-FBF10CF6CF1B}"/>
              </a:ext>
            </a:extLst>
          </p:cNvPr>
          <p:cNvSpPr>
            <a:spLocks noChangeArrowheads="1"/>
          </p:cNvSpPr>
          <p:nvPr/>
        </p:nvSpPr>
        <p:spPr bwMode="auto">
          <a:xfrm>
            <a:off x="0" y="0"/>
            <a:ext cx="9144000" cy="6858000"/>
          </a:xfrm>
          <a:prstGeom prst="rect">
            <a:avLst/>
          </a:prstGeom>
          <a:gradFill rotWithShape="0">
            <a:gsLst>
              <a:gs pos="0">
                <a:schemeClr val="accent1">
                  <a:gamma/>
                  <a:shade val="23922"/>
                  <a:invGamma/>
                </a:schemeClr>
              </a:gs>
              <a:gs pos="50000">
                <a:schemeClr val="accent1"/>
              </a:gs>
              <a:gs pos="100000">
                <a:schemeClr val="accent1">
                  <a:gamma/>
                  <a:shade val="23922"/>
                  <a:invGamma/>
                </a:schemeClr>
              </a:gs>
            </a:gsLst>
            <a:lin ang="5400000" scaled="1"/>
          </a:gra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39273" name="Text Box 9">
            <a:extLst>
              <a:ext uri="{FF2B5EF4-FFF2-40B4-BE49-F238E27FC236}">
                <a16:creationId xmlns:a16="http://schemas.microsoft.com/office/drawing/2014/main" id="{B9C78F28-805A-FB49-8C79-7F3B9BC59C8C}"/>
              </a:ext>
            </a:extLst>
          </p:cNvPr>
          <p:cNvSpPr txBox="1">
            <a:spLocks noChangeArrowheads="1"/>
          </p:cNvSpPr>
          <p:nvPr/>
        </p:nvSpPr>
        <p:spPr bwMode="auto">
          <a:xfrm>
            <a:off x="8102600" y="5892800"/>
            <a:ext cx="952500" cy="446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endParaRPr lang="ko-KR" altLang="en-US" sz="2000" b="1">
              <a:solidFill>
                <a:schemeClr val="bg1"/>
              </a:solidFill>
              <a:latin typeface="Comic Sans MS" charset="0"/>
              <a:ea typeface="굴림" charset="0"/>
              <a:cs typeface="굴림" charset="0"/>
            </a:endParaRPr>
          </a:p>
        </p:txBody>
      </p:sp>
      <p:sp>
        <p:nvSpPr>
          <p:cNvPr id="139275" name="Rectangle 11">
            <a:extLst>
              <a:ext uri="{FF2B5EF4-FFF2-40B4-BE49-F238E27FC236}">
                <a16:creationId xmlns:a16="http://schemas.microsoft.com/office/drawing/2014/main" id="{DC5FE10C-8469-1C49-B779-7EF1916B1F4E}"/>
              </a:ext>
            </a:extLst>
          </p:cNvPr>
          <p:cNvSpPr>
            <a:spLocks noChangeArrowheads="1"/>
          </p:cNvSpPr>
          <p:nvPr/>
        </p:nvSpPr>
        <p:spPr bwMode="auto">
          <a:xfrm>
            <a:off x="854075" y="1493838"/>
            <a:ext cx="7299325" cy="2174875"/>
          </a:xfrm>
          <a:prstGeom prst="rect">
            <a:avLst/>
          </a:prstGeom>
          <a:noFill/>
          <a:ln>
            <a:noFill/>
          </a:ln>
          <a:effectLst>
            <a:outerShdw blurRad="63500" dist="107763"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l">
              <a:lnSpc>
                <a:spcPct val="70000"/>
              </a:lnSpc>
              <a:spcBef>
                <a:spcPct val="50000"/>
              </a:spcBef>
            </a:pPr>
            <a:r>
              <a:rPr lang="en-US" altLang="ko-KR" sz="7200" b="1" dirty="0">
                <a:solidFill>
                  <a:srgbClr val="FFFF00"/>
                </a:solidFill>
                <a:latin typeface="Times" pitchFamily="2" charset="0"/>
                <a:ea typeface="굴림" panose="020B0600000101010101" pitchFamily="34" charset="-127"/>
              </a:rPr>
              <a:t>“</a:t>
            </a:r>
            <a:r>
              <a:rPr lang="ko-KR" altLang="en-US" sz="7200" b="1" dirty="0">
                <a:solidFill>
                  <a:srgbClr val="FFFF00"/>
                </a:solidFill>
                <a:latin typeface="Times" pitchFamily="2" charset="0"/>
                <a:ea typeface="굴림" panose="020B0600000101010101" pitchFamily="34" charset="-127"/>
              </a:rPr>
              <a:t>열린</a:t>
            </a:r>
            <a:r>
              <a:rPr lang="en-US" altLang="ko-KR" sz="7200" b="1" dirty="0">
                <a:solidFill>
                  <a:srgbClr val="FFFF00"/>
                </a:solidFill>
                <a:latin typeface="Times" pitchFamily="2" charset="0"/>
                <a:ea typeface="굴림" panose="020B0600000101010101" pitchFamily="34" charset="-127"/>
              </a:rPr>
              <a:t>”</a:t>
            </a:r>
          </a:p>
          <a:p>
            <a:pPr algn="l">
              <a:lnSpc>
                <a:spcPct val="70000"/>
              </a:lnSpc>
              <a:spcBef>
                <a:spcPct val="50000"/>
              </a:spcBef>
            </a:pPr>
            <a:r>
              <a:rPr lang="ko-KR" altLang="en-US" sz="7200" b="1" dirty="0">
                <a:solidFill>
                  <a:srgbClr val="FFFF00"/>
                </a:solidFill>
                <a:latin typeface="Times" pitchFamily="2" charset="0"/>
                <a:ea typeface="굴림" panose="020B0600000101010101" pitchFamily="34" charset="-127"/>
              </a:rPr>
              <a:t>성경</a:t>
            </a:r>
            <a:endParaRPr lang="en-US" altLang="ko-KR" sz="7200" b="1" dirty="0">
              <a:solidFill>
                <a:srgbClr val="FFFF00"/>
              </a:solidFill>
              <a:latin typeface="Times" pitchFamily="2" charset="0"/>
              <a:ea typeface="굴림" panose="020B0600000101010101" pitchFamily="34" charset="-127"/>
            </a:endParaRPr>
          </a:p>
        </p:txBody>
      </p:sp>
      <p:sp>
        <p:nvSpPr>
          <p:cNvPr id="139276" name="Line 12">
            <a:extLst>
              <a:ext uri="{FF2B5EF4-FFF2-40B4-BE49-F238E27FC236}">
                <a16:creationId xmlns:a16="http://schemas.microsoft.com/office/drawing/2014/main" id="{9CFBB673-48FC-5343-8A31-8BBD1866D224}"/>
              </a:ext>
            </a:extLst>
          </p:cNvPr>
          <p:cNvSpPr>
            <a:spLocks noChangeShapeType="1"/>
          </p:cNvSpPr>
          <p:nvPr/>
        </p:nvSpPr>
        <p:spPr bwMode="auto">
          <a:xfrm>
            <a:off x="338138" y="330200"/>
            <a:ext cx="8577262" cy="0"/>
          </a:xfrm>
          <a:prstGeom prst="line">
            <a:avLst/>
          </a:prstGeom>
          <a:noFill/>
          <a:ln w="254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139277" name="Line 13">
            <a:extLst>
              <a:ext uri="{FF2B5EF4-FFF2-40B4-BE49-F238E27FC236}">
                <a16:creationId xmlns:a16="http://schemas.microsoft.com/office/drawing/2014/main" id="{6D772BDE-44BD-0B42-9595-9AA7FC108114}"/>
              </a:ext>
            </a:extLst>
          </p:cNvPr>
          <p:cNvSpPr>
            <a:spLocks noChangeShapeType="1"/>
          </p:cNvSpPr>
          <p:nvPr/>
        </p:nvSpPr>
        <p:spPr bwMode="auto">
          <a:xfrm>
            <a:off x="338138" y="500063"/>
            <a:ext cx="8577262" cy="0"/>
          </a:xfrm>
          <a:prstGeom prst="line">
            <a:avLst/>
          </a:prstGeom>
          <a:noFill/>
          <a:ln w="254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139278" name="Line 14">
            <a:extLst>
              <a:ext uri="{FF2B5EF4-FFF2-40B4-BE49-F238E27FC236}">
                <a16:creationId xmlns:a16="http://schemas.microsoft.com/office/drawing/2014/main" id="{3CE1DCF0-BB7D-664A-8389-FC6B09468CCF}"/>
              </a:ext>
            </a:extLst>
          </p:cNvPr>
          <p:cNvSpPr>
            <a:spLocks noChangeShapeType="1"/>
          </p:cNvSpPr>
          <p:nvPr/>
        </p:nvSpPr>
        <p:spPr bwMode="auto">
          <a:xfrm>
            <a:off x="338138" y="668338"/>
            <a:ext cx="8577262" cy="0"/>
          </a:xfrm>
          <a:prstGeom prst="line">
            <a:avLst/>
          </a:prstGeom>
          <a:noFill/>
          <a:ln w="254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139280" name="Line 16">
            <a:extLst>
              <a:ext uri="{FF2B5EF4-FFF2-40B4-BE49-F238E27FC236}">
                <a16:creationId xmlns:a16="http://schemas.microsoft.com/office/drawing/2014/main" id="{A3A199C9-3077-0841-84FA-4CB07ADAEB15}"/>
              </a:ext>
            </a:extLst>
          </p:cNvPr>
          <p:cNvSpPr>
            <a:spLocks noChangeShapeType="1"/>
          </p:cNvSpPr>
          <p:nvPr/>
        </p:nvSpPr>
        <p:spPr bwMode="auto">
          <a:xfrm>
            <a:off x="522288" y="6426200"/>
            <a:ext cx="8407400" cy="0"/>
          </a:xfrm>
          <a:prstGeom prst="line">
            <a:avLst/>
          </a:prstGeom>
          <a:noFill/>
          <a:ln w="254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139281" name="Line 17">
            <a:extLst>
              <a:ext uri="{FF2B5EF4-FFF2-40B4-BE49-F238E27FC236}">
                <a16:creationId xmlns:a16="http://schemas.microsoft.com/office/drawing/2014/main" id="{C6153F1B-6CAE-164B-A1F5-B68BA1105C19}"/>
              </a:ext>
            </a:extLst>
          </p:cNvPr>
          <p:cNvSpPr>
            <a:spLocks noChangeShapeType="1"/>
          </p:cNvSpPr>
          <p:nvPr/>
        </p:nvSpPr>
        <p:spPr bwMode="auto">
          <a:xfrm>
            <a:off x="522288" y="6256338"/>
            <a:ext cx="8407400" cy="0"/>
          </a:xfrm>
          <a:prstGeom prst="line">
            <a:avLst/>
          </a:prstGeom>
          <a:noFill/>
          <a:ln w="254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139282" name="Rectangle 18">
            <a:extLst>
              <a:ext uri="{FF2B5EF4-FFF2-40B4-BE49-F238E27FC236}">
                <a16:creationId xmlns:a16="http://schemas.microsoft.com/office/drawing/2014/main" id="{DBBF330D-D036-8C4C-B706-11BD9E34951E}"/>
              </a:ext>
            </a:extLst>
          </p:cNvPr>
          <p:cNvSpPr>
            <a:spLocks noChangeArrowheads="1"/>
          </p:cNvSpPr>
          <p:nvPr/>
        </p:nvSpPr>
        <p:spPr bwMode="auto">
          <a:xfrm>
            <a:off x="862013" y="4005263"/>
            <a:ext cx="3314700" cy="1454150"/>
          </a:xfrm>
          <a:prstGeom prst="rect">
            <a:avLst/>
          </a:prstGeom>
          <a:noFill/>
          <a:ln>
            <a:noFill/>
          </a:ln>
          <a:effectLst>
            <a:outerShdw blurRad="63500" dist="5388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nSpc>
                <a:spcPct val="60000"/>
              </a:lnSpc>
              <a:spcBef>
                <a:spcPct val="50000"/>
              </a:spcBef>
            </a:pPr>
            <a:r>
              <a:rPr lang="ko-KR" altLang="en-US" sz="3200" b="1">
                <a:solidFill>
                  <a:srgbClr val="66FFFF"/>
                </a:solidFill>
                <a:latin typeface="Times" pitchFamily="2" charset="0"/>
                <a:ea typeface="굴림" panose="020B0600000101010101" pitchFamily="34" charset="-127"/>
              </a:rPr>
              <a:t>부분</a:t>
            </a:r>
            <a:r>
              <a:rPr lang="en-US" altLang="ko-KR" sz="3200" b="1">
                <a:solidFill>
                  <a:srgbClr val="66FFFF"/>
                </a:solidFill>
                <a:latin typeface="Times" pitchFamily="2" charset="0"/>
                <a:ea typeface="굴림" panose="020B0600000101010101" pitchFamily="34" charset="-127"/>
              </a:rPr>
              <a:t> </a:t>
            </a:r>
          </a:p>
          <a:p>
            <a:pPr>
              <a:lnSpc>
                <a:spcPct val="60000"/>
              </a:lnSpc>
              <a:spcBef>
                <a:spcPct val="50000"/>
              </a:spcBef>
            </a:pPr>
            <a:r>
              <a:rPr lang="ko-KR" altLang="en-US" sz="3200" b="1">
                <a:solidFill>
                  <a:srgbClr val="66FFFF"/>
                </a:solidFill>
                <a:latin typeface="Times" pitchFamily="2" charset="0"/>
                <a:ea typeface="굴림" panose="020B0600000101010101" pitchFamily="34" charset="-127"/>
              </a:rPr>
              <a:t>그리고</a:t>
            </a:r>
            <a:endParaRPr lang="en-US" altLang="ko-KR" sz="3200" b="1">
              <a:solidFill>
                <a:srgbClr val="66FFFF"/>
              </a:solidFill>
              <a:latin typeface="Times" pitchFamily="2" charset="0"/>
              <a:ea typeface="굴림" panose="020B0600000101010101" pitchFamily="34" charset="-127"/>
            </a:endParaRPr>
          </a:p>
          <a:p>
            <a:pPr>
              <a:lnSpc>
                <a:spcPct val="60000"/>
              </a:lnSpc>
              <a:spcBef>
                <a:spcPct val="50000"/>
              </a:spcBef>
            </a:pPr>
            <a:r>
              <a:rPr lang="ko-KR" altLang="en-US" sz="3200" b="1">
                <a:solidFill>
                  <a:srgbClr val="66FFFF"/>
                </a:solidFill>
                <a:latin typeface="Times" pitchFamily="2" charset="0"/>
                <a:ea typeface="굴림" panose="020B0600000101010101" pitchFamily="34" charset="-127"/>
              </a:rPr>
              <a:t>단편</a:t>
            </a:r>
            <a:endParaRPr lang="en-US" altLang="ko-KR" sz="3200" b="1">
              <a:solidFill>
                <a:srgbClr val="66FFFF"/>
              </a:solidFill>
              <a:latin typeface="Times" pitchFamily="2" charset="0"/>
              <a:ea typeface="굴림" panose="020B0600000101010101" pitchFamily="34" charset="-127"/>
            </a:endParaRPr>
          </a:p>
        </p:txBody>
      </p:sp>
      <p:pic>
        <p:nvPicPr>
          <p:cNvPr id="139286" name="Picture 22">
            <a:extLst>
              <a:ext uri="{FF2B5EF4-FFF2-40B4-BE49-F238E27FC236}">
                <a16:creationId xmlns:a16="http://schemas.microsoft.com/office/drawing/2014/main" id="{8469E8CD-FAE5-1442-89C6-77BEFF9CE78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40175" y="2243138"/>
            <a:ext cx="4703763" cy="3303587"/>
          </a:xfrm>
          <a:prstGeom prst="rect">
            <a:avLst/>
          </a:prstGeom>
          <a:noFill/>
          <a:ln>
            <a:noFill/>
          </a:ln>
          <a:effectLst>
            <a:outerShdw blurRad="63500" dist="81320" dir="2319588" algn="ctr" rotWithShape="0">
              <a:schemeClr val="tx1">
                <a:alpha val="74998"/>
              </a:schemeClr>
            </a:outerShdw>
          </a:effectLst>
          <a:extLst>
            <a:ext uri="{909E8E84-426E-40dd-AFC4-6F175D3DCCD1}">
              <a14:hiddenFill xmlns="" xmlns:a14="http://schemas.microsoft.com/office/drawing/2010/main">
                <a:solidFill>
                  <a:srgbClr val="0033CC"/>
                </a:solidFill>
              </a14:hiddenFill>
            </a:ext>
            <a:ext uri="{91240B29-F687-4f45-9708-019B960494DF}">
              <a14:hiddenLine xmlns="" xmlns:a14="http://schemas.microsoft.com/office/drawing/2010/main" w="9525">
                <a:solidFill>
                  <a:srgbClr val="FFFF00"/>
                </a:solidFill>
                <a:miter lim="800000"/>
                <a:headEnd/>
                <a:tailEnd/>
              </a14:hiddenLine>
            </a:ext>
          </a:extLst>
        </p:spPr>
      </p:pic>
      <p:sp>
        <p:nvSpPr>
          <p:cNvPr id="139287" name="Text Box 23">
            <a:extLst>
              <a:ext uri="{FF2B5EF4-FFF2-40B4-BE49-F238E27FC236}">
                <a16:creationId xmlns:a16="http://schemas.microsoft.com/office/drawing/2014/main" id="{4573224D-D375-8040-804B-F7CC49B071E5}"/>
              </a:ext>
            </a:extLst>
          </p:cNvPr>
          <p:cNvSpPr txBox="1">
            <a:spLocks noChangeArrowheads="1"/>
          </p:cNvSpPr>
          <p:nvPr/>
        </p:nvSpPr>
        <p:spPr bwMode="auto">
          <a:xfrm>
            <a:off x="561975" y="5489575"/>
            <a:ext cx="8145463" cy="579438"/>
          </a:xfrm>
          <a:prstGeom prst="rect">
            <a:avLst/>
          </a:prstGeom>
          <a:noFill/>
          <a:ln>
            <a:noFill/>
          </a:ln>
          <a:effectLst>
            <a:outerShdw blurRad="63500" dist="81320" dir="3080412"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spcBef>
                <a:spcPct val="50000"/>
              </a:spcBef>
              <a:defRPr/>
            </a:pPr>
            <a:r>
              <a:rPr lang="ko-KR" altLang="en-US" sz="3200" b="1" i="1">
                <a:solidFill>
                  <a:srgbClr val="21ED11"/>
                </a:solidFill>
                <a:latin typeface="Comic Sans MS" charset="0"/>
                <a:ea typeface="굴림" charset="0"/>
                <a:cs typeface="굴림" charset="0"/>
              </a:rPr>
              <a:t>정돈된</a:t>
            </a:r>
            <a:r>
              <a:rPr lang="en-US" altLang="ko-KR" sz="3200" b="1" i="1">
                <a:solidFill>
                  <a:srgbClr val="21ED11"/>
                </a:solidFill>
                <a:latin typeface="Comic Sans MS" charset="0"/>
                <a:ea typeface="굴림" charset="0"/>
                <a:cs typeface="굴림" charset="0"/>
              </a:rPr>
              <a:t>.......</a:t>
            </a:r>
            <a:r>
              <a:rPr lang="ko-KR" altLang="en-US" sz="3200" b="1" i="1">
                <a:solidFill>
                  <a:srgbClr val="21ED11"/>
                </a:solidFill>
                <a:latin typeface="Comic Sans MS" charset="0"/>
                <a:ea typeface="굴림" charset="0"/>
                <a:cs typeface="굴림" charset="0"/>
              </a:rPr>
              <a:t>진보적</a:t>
            </a:r>
            <a:r>
              <a:rPr lang="en-US" altLang="ko-KR" sz="3200" b="1" i="1">
                <a:solidFill>
                  <a:srgbClr val="21ED11"/>
                </a:solidFill>
                <a:latin typeface="Comic Sans MS" charset="0"/>
                <a:ea typeface="굴림" charset="0"/>
                <a:cs typeface="굴림" charset="0"/>
              </a:rPr>
              <a:t>.......</a:t>
            </a:r>
            <a:r>
              <a:rPr lang="ko-KR" altLang="en-US" sz="3200" b="1" i="1">
                <a:solidFill>
                  <a:srgbClr val="21ED11"/>
                </a:solidFill>
                <a:latin typeface="Comic Sans MS" charset="0"/>
                <a:ea typeface="굴림" charset="0"/>
                <a:cs typeface="굴림" charset="0"/>
              </a:rPr>
              <a:t>영원한</a:t>
            </a:r>
            <a:r>
              <a:rPr lang="en-US" altLang="ko-KR" sz="3200" b="1" i="1">
                <a:solidFill>
                  <a:srgbClr val="21ED11"/>
                </a:solidFill>
                <a:latin typeface="Comic Sans MS" charset="0"/>
                <a:ea typeface="굴림" charset="0"/>
                <a:cs typeface="굴림" charset="0"/>
              </a:rPr>
              <a:t>           </a:t>
            </a:r>
            <a:endParaRPr lang="en-US" altLang="ko-KR" sz="3200" b="1" i="1">
              <a:solidFill>
                <a:srgbClr val="FFFF00"/>
              </a:solidFill>
              <a:latin typeface="Comic Sans MS" charset="0"/>
              <a:ea typeface="굴림" charset="0"/>
              <a:cs typeface="굴림" charset="0"/>
            </a:endParaRPr>
          </a:p>
        </p:txBody>
      </p:sp>
      <p:sp>
        <p:nvSpPr>
          <p:cNvPr id="139288" name="Text Box 24">
            <a:extLst>
              <a:ext uri="{FF2B5EF4-FFF2-40B4-BE49-F238E27FC236}">
                <a16:creationId xmlns:a16="http://schemas.microsoft.com/office/drawing/2014/main" id="{7513EAE0-19DA-3E4D-8B85-660B0267E7D2}"/>
              </a:ext>
            </a:extLst>
          </p:cNvPr>
          <p:cNvSpPr txBox="1">
            <a:spLocks noChangeArrowheads="1"/>
          </p:cNvSpPr>
          <p:nvPr/>
        </p:nvSpPr>
        <p:spPr bwMode="auto">
          <a:xfrm>
            <a:off x="8720138" y="80963"/>
            <a:ext cx="260350" cy="446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ko-KR" altLang="en-US" sz="2000">
                <a:solidFill>
                  <a:srgbClr val="FFA27C"/>
                </a:solidFill>
                <a:latin typeface="Comic Sans MS" charset="0"/>
                <a:ea typeface="굴림" charset="0"/>
                <a:cs typeface="굴림" charset="0"/>
              </a:rPr>
              <a:t> </a:t>
            </a:r>
          </a:p>
        </p:txBody>
      </p:sp>
      <p:sp>
        <p:nvSpPr>
          <p:cNvPr id="139290" name="Line 26">
            <a:extLst>
              <a:ext uri="{FF2B5EF4-FFF2-40B4-BE49-F238E27FC236}">
                <a16:creationId xmlns:a16="http://schemas.microsoft.com/office/drawing/2014/main" id="{22D3035B-663B-7949-8686-F5724BBFACFD}"/>
              </a:ext>
            </a:extLst>
          </p:cNvPr>
          <p:cNvSpPr>
            <a:spLocks noChangeShapeType="1"/>
          </p:cNvSpPr>
          <p:nvPr/>
        </p:nvSpPr>
        <p:spPr bwMode="auto">
          <a:xfrm>
            <a:off x="503238" y="6592888"/>
            <a:ext cx="8407400" cy="0"/>
          </a:xfrm>
          <a:prstGeom prst="line">
            <a:avLst/>
          </a:prstGeom>
          <a:noFill/>
          <a:ln w="254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139297" name="Text Box 33">
            <a:extLst>
              <a:ext uri="{FF2B5EF4-FFF2-40B4-BE49-F238E27FC236}">
                <a16:creationId xmlns:a16="http://schemas.microsoft.com/office/drawing/2014/main" id="{C2B8640B-9AEE-824B-8DAB-173052431505}"/>
              </a:ext>
            </a:extLst>
          </p:cNvPr>
          <p:cNvSpPr txBox="1">
            <a:spLocks noChangeArrowheads="1"/>
          </p:cNvSpPr>
          <p:nvPr/>
        </p:nvSpPr>
        <p:spPr bwMode="auto">
          <a:xfrm>
            <a:off x="479425" y="6400800"/>
            <a:ext cx="915988"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ko-KR" sz="900" b="1">
                <a:solidFill>
                  <a:srgbClr val="FFFFFF"/>
                </a:solidFill>
                <a:latin typeface="Arial" panose="020B0604020202020204" pitchFamily="34" charset="0"/>
                <a:ea typeface="굴림" panose="020B0600000101010101" pitchFamily="34" charset="-127"/>
              </a:rPr>
              <a:t>©2003 TBBMI</a:t>
            </a:r>
          </a:p>
        </p:txBody>
      </p:sp>
      <p:sp>
        <p:nvSpPr>
          <p:cNvPr id="139298" name="Rectangle 34">
            <a:extLst>
              <a:ext uri="{FF2B5EF4-FFF2-40B4-BE49-F238E27FC236}">
                <a16:creationId xmlns:a16="http://schemas.microsoft.com/office/drawing/2014/main" id="{BF4A0B33-C71B-5E41-81F4-BEF2CEC0C35B}"/>
              </a:ext>
            </a:extLst>
          </p:cNvPr>
          <p:cNvSpPr>
            <a:spLocks noChangeArrowheads="1"/>
          </p:cNvSpPr>
          <p:nvPr/>
        </p:nvSpPr>
        <p:spPr bwMode="auto">
          <a:xfrm>
            <a:off x="7618413" y="6383338"/>
            <a:ext cx="661987" cy="268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altLang="ko-KR" sz="1000" b="1">
                <a:solidFill>
                  <a:schemeClr val="bg1"/>
                </a:solidFill>
                <a:effectLst>
                  <a:outerShdw blurRad="38100" dist="38100" dir="2700000" algn="tl">
                    <a:srgbClr val="000000"/>
                  </a:outerShdw>
                </a:effectLst>
                <a:latin typeface="Comic Sans MS" charset="0"/>
                <a:ea typeface="굴림" charset="0"/>
                <a:cs typeface="굴림" charset="0"/>
              </a:rPr>
              <a:t>7.5.06.</a:t>
            </a:r>
            <a:endParaRPr lang="en-US" altLang="ko-KR" sz="1000" b="1">
              <a:effectLst>
                <a:outerShdw blurRad="38100" dist="38100" dir="2700000" algn="tl">
                  <a:srgbClr val="FFFFFF"/>
                </a:outerShdw>
              </a:effectLst>
              <a:latin typeface="Comic Sans MS" charset="0"/>
              <a:ea typeface="굴림" charset="0"/>
              <a:cs typeface="굴림" charset="0"/>
            </a:endParaRPr>
          </a:p>
        </p:txBody>
      </p:sp>
      <p:sp>
        <p:nvSpPr>
          <p:cNvPr id="139299" name="Rectangle 35">
            <a:extLst>
              <a:ext uri="{FF2B5EF4-FFF2-40B4-BE49-F238E27FC236}">
                <a16:creationId xmlns:a16="http://schemas.microsoft.com/office/drawing/2014/main" id="{ED3A4096-B67E-1C4E-9965-E996A754F4ED}"/>
              </a:ext>
            </a:extLst>
          </p:cNvPr>
          <p:cNvSpPr>
            <a:spLocks noChangeArrowheads="1"/>
          </p:cNvSpPr>
          <p:nvPr/>
        </p:nvSpPr>
        <p:spPr bwMode="auto">
          <a:xfrm>
            <a:off x="8091488" y="6383338"/>
            <a:ext cx="339725" cy="268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altLang="ko-KR" sz="1000" b="1">
                <a:solidFill>
                  <a:schemeClr val="bg1"/>
                </a:solidFill>
                <a:effectLst>
                  <a:outerShdw blurRad="38100" dist="38100" dir="2700000" algn="tl">
                    <a:srgbClr val="000000"/>
                  </a:outerShdw>
                </a:effectLst>
                <a:latin typeface="Comic Sans MS" charset="0"/>
                <a:ea typeface="굴림" charset="0"/>
                <a:cs typeface="굴림" charset="0"/>
              </a:rPr>
              <a:t>04</a:t>
            </a:r>
            <a:endParaRPr lang="en-US" altLang="ko-KR" sz="1000" b="1">
              <a:effectLst>
                <a:outerShdw blurRad="38100" dist="38100" dir="2700000" algn="tl">
                  <a:srgbClr val="FFFFFF"/>
                </a:outerShdw>
              </a:effectLst>
              <a:latin typeface="Comic Sans MS" charset="0"/>
              <a:ea typeface="굴림" charset="0"/>
              <a:cs typeface="굴림" charset="0"/>
            </a:endParaRPr>
          </a:p>
        </p:txBody>
      </p:sp>
      <p:sp>
        <p:nvSpPr>
          <p:cNvPr id="139300" name="Text Box 36">
            <a:extLst>
              <a:ext uri="{FF2B5EF4-FFF2-40B4-BE49-F238E27FC236}">
                <a16:creationId xmlns:a16="http://schemas.microsoft.com/office/drawing/2014/main" id="{215AD062-BCFA-0648-9941-5508AC8AF19A}"/>
              </a:ext>
            </a:extLst>
          </p:cNvPr>
          <p:cNvSpPr txBox="1">
            <a:spLocks noChangeArrowheads="1"/>
          </p:cNvSpPr>
          <p:nvPr/>
        </p:nvSpPr>
        <p:spPr bwMode="auto">
          <a:xfrm>
            <a:off x="8469313" y="6356350"/>
            <a:ext cx="582612" cy="374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ko-KR" sz="1600" b="1">
                <a:solidFill>
                  <a:schemeClr val="bg1"/>
                </a:solidFill>
                <a:latin typeface="Comic Sans MS" charset="0"/>
                <a:ea typeface="굴림" charset="0"/>
                <a:cs typeface="굴림" charset="0"/>
              </a:rPr>
              <a:t>2</a:t>
            </a:r>
            <a:endParaRPr lang="en-US" altLang="ko-KR" sz="4000" b="1">
              <a:latin typeface="Comic Sans MS" charset="0"/>
              <a:ea typeface="굴림" charset="0"/>
              <a:cs typeface="굴림" charset="0"/>
            </a:endParaRP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39275"/>
                                        </p:tgtEl>
                                        <p:attrNameLst>
                                          <p:attrName>style.visibility</p:attrName>
                                        </p:attrNameLst>
                                      </p:cBhvr>
                                      <p:to>
                                        <p:strVal val="visible"/>
                                      </p:to>
                                    </p:set>
                                    <p:anim calcmode="lin" valueType="num">
                                      <p:cBhvr>
                                        <p:cTn id="7" dur="500" fill="hold"/>
                                        <p:tgtEl>
                                          <p:spTgt spid="139275"/>
                                        </p:tgtEl>
                                        <p:attrNameLst>
                                          <p:attrName>ppt_w</p:attrName>
                                        </p:attrNameLst>
                                      </p:cBhvr>
                                      <p:tavLst>
                                        <p:tav tm="0">
                                          <p:val>
                                            <p:fltVal val="0"/>
                                          </p:val>
                                        </p:tav>
                                        <p:tav tm="100000">
                                          <p:val>
                                            <p:strVal val="#ppt_w"/>
                                          </p:val>
                                        </p:tav>
                                      </p:tavLst>
                                    </p:anim>
                                    <p:anim calcmode="lin" valueType="num">
                                      <p:cBhvr>
                                        <p:cTn id="8" dur="500" fill="hold"/>
                                        <p:tgtEl>
                                          <p:spTgt spid="139275"/>
                                        </p:tgtEl>
                                        <p:attrNameLst>
                                          <p:attrName>ppt_h</p:attrName>
                                        </p:attrNameLst>
                                      </p:cBhvr>
                                      <p:tavLst>
                                        <p:tav tm="0">
                                          <p:val>
                                            <p:fltVal val="0"/>
                                          </p:val>
                                        </p:tav>
                                        <p:tav tm="100000">
                                          <p:val>
                                            <p:strVal val="#ppt_h"/>
                                          </p:val>
                                        </p:tav>
                                      </p:tavLst>
                                    </p:anim>
                                    <p:anim calcmode="lin" valueType="num">
                                      <p:cBhvr>
                                        <p:cTn id="9" dur="500" fill="hold"/>
                                        <p:tgtEl>
                                          <p:spTgt spid="139275"/>
                                        </p:tgtEl>
                                        <p:attrNameLst>
                                          <p:attrName>ppt_x</p:attrName>
                                        </p:attrNameLst>
                                      </p:cBhvr>
                                      <p:tavLst>
                                        <p:tav tm="0">
                                          <p:val>
                                            <p:fltVal val="0.5"/>
                                          </p:val>
                                        </p:tav>
                                        <p:tav tm="100000">
                                          <p:val>
                                            <p:strVal val="#ppt_x"/>
                                          </p:val>
                                        </p:tav>
                                      </p:tavLst>
                                    </p:anim>
                                    <p:anim calcmode="lin" valueType="num">
                                      <p:cBhvr>
                                        <p:cTn id="10" dur="500" fill="hold"/>
                                        <p:tgtEl>
                                          <p:spTgt spid="139275"/>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139282"/>
                                        </p:tgtEl>
                                        <p:attrNameLst>
                                          <p:attrName>style.visibility</p:attrName>
                                        </p:attrNameLst>
                                      </p:cBhvr>
                                      <p:to>
                                        <p:strVal val="visible"/>
                                      </p:to>
                                    </p:set>
                                    <p:anim calcmode="lin" valueType="num">
                                      <p:cBhvr>
                                        <p:cTn id="15" dur="500" fill="hold"/>
                                        <p:tgtEl>
                                          <p:spTgt spid="139282"/>
                                        </p:tgtEl>
                                        <p:attrNameLst>
                                          <p:attrName>ppt_w</p:attrName>
                                        </p:attrNameLst>
                                      </p:cBhvr>
                                      <p:tavLst>
                                        <p:tav tm="0">
                                          <p:val>
                                            <p:fltVal val="0"/>
                                          </p:val>
                                        </p:tav>
                                        <p:tav tm="100000">
                                          <p:val>
                                            <p:strVal val="#ppt_w"/>
                                          </p:val>
                                        </p:tav>
                                      </p:tavLst>
                                    </p:anim>
                                    <p:anim calcmode="lin" valueType="num">
                                      <p:cBhvr>
                                        <p:cTn id="16" dur="500" fill="hold"/>
                                        <p:tgtEl>
                                          <p:spTgt spid="139282"/>
                                        </p:tgtEl>
                                        <p:attrNameLst>
                                          <p:attrName>ppt_h</p:attrName>
                                        </p:attrNameLst>
                                      </p:cBhvr>
                                      <p:tavLst>
                                        <p:tav tm="0">
                                          <p:val>
                                            <p:fltVal val="0"/>
                                          </p:val>
                                        </p:tav>
                                        <p:tav tm="100000">
                                          <p:val>
                                            <p:strVal val="#ppt_h"/>
                                          </p:val>
                                        </p:tav>
                                      </p:tavLst>
                                    </p:anim>
                                    <p:anim calcmode="lin" valueType="num">
                                      <p:cBhvr>
                                        <p:cTn id="17" dur="500" fill="hold"/>
                                        <p:tgtEl>
                                          <p:spTgt spid="139282"/>
                                        </p:tgtEl>
                                        <p:attrNameLst>
                                          <p:attrName>ppt_x</p:attrName>
                                        </p:attrNameLst>
                                      </p:cBhvr>
                                      <p:tavLst>
                                        <p:tav tm="0">
                                          <p:val>
                                            <p:fltVal val="0.5"/>
                                          </p:val>
                                        </p:tav>
                                        <p:tav tm="100000">
                                          <p:val>
                                            <p:strVal val="#ppt_x"/>
                                          </p:val>
                                        </p:tav>
                                      </p:tavLst>
                                    </p:anim>
                                    <p:anim calcmode="lin" valueType="num">
                                      <p:cBhvr>
                                        <p:cTn id="18" dur="500" fill="hold"/>
                                        <p:tgtEl>
                                          <p:spTgt spid="139282"/>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7" presetClass="entr" presetSubtype="2" fill="hold" grpId="0" nodeType="clickEffect">
                                  <p:stCondLst>
                                    <p:cond delay="0"/>
                                  </p:stCondLst>
                                  <p:childTnLst>
                                    <p:set>
                                      <p:cBhvr>
                                        <p:cTn id="22" dur="1" fill="hold">
                                          <p:stCondLst>
                                            <p:cond delay="0"/>
                                          </p:stCondLst>
                                        </p:cTn>
                                        <p:tgtEl>
                                          <p:spTgt spid="139287"/>
                                        </p:tgtEl>
                                        <p:attrNameLst>
                                          <p:attrName>style.visibility</p:attrName>
                                        </p:attrNameLst>
                                      </p:cBhvr>
                                      <p:to>
                                        <p:strVal val="visible"/>
                                      </p:to>
                                    </p:set>
                                    <p:anim calcmode="lin" valueType="num">
                                      <p:cBhvr additive="base">
                                        <p:cTn id="23" dur="5000" fill="hold"/>
                                        <p:tgtEl>
                                          <p:spTgt spid="139287"/>
                                        </p:tgtEl>
                                        <p:attrNameLst>
                                          <p:attrName>ppt_x</p:attrName>
                                        </p:attrNameLst>
                                      </p:cBhvr>
                                      <p:tavLst>
                                        <p:tav tm="0">
                                          <p:val>
                                            <p:strVal val="1+#ppt_w/2"/>
                                          </p:val>
                                        </p:tav>
                                        <p:tav tm="100000">
                                          <p:val>
                                            <p:strVal val="#ppt_x"/>
                                          </p:val>
                                        </p:tav>
                                      </p:tavLst>
                                    </p:anim>
                                    <p:anim calcmode="lin" valueType="num">
                                      <p:cBhvr additive="base">
                                        <p:cTn id="24" dur="5000" fill="hold"/>
                                        <p:tgtEl>
                                          <p:spTgt spid="1392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5" grpId="0" autoUpdateAnimBg="0"/>
      <p:bldP spid="139282" grpId="0" autoUpdateAnimBg="0"/>
      <p:bldP spid="139287"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8194" name="Group 147">
            <a:extLst>
              <a:ext uri="{FF2B5EF4-FFF2-40B4-BE49-F238E27FC236}">
                <a16:creationId xmlns:a16="http://schemas.microsoft.com/office/drawing/2014/main" id="{C997258F-81A2-EB49-ABC4-2DAD718D30BB}"/>
              </a:ext>
            </a:extLst>
          </p:cNvPr>
          <p:cNvGrpSpPr>
            <a:grpSpLocks/>
          </p:cNvGrpSpPr>
          <p:nvPr/>
        </p:nvGrpSpPr>
        <p:grpSpPr bwMode="auto">
          <a:xfrm>
            <a:off x="1588" y="303213"/>
            <a:ext cx="9142412" cy="6451600"/>
            <a:chOff x="1" y="191"/>
            <a:chExt cx="5759" cy="4064"/>
          </a:xfrm>
        </p:grpSpPr>
        <p:pic>
          <p:nvPicPr>
            <p:cNvPr id="172034" name="Picture 2">
              <a:extLst>
                <a:ext uri="{FF2B5EF4-FFF2-40B4-BE49-F238E27FC236}">
                  <a16:creationId xmlns:a16="http://schemas.microsoft.com/office/drawing/2014/main" id="{F19AA8F0-2184-1B44-B2B5-8A8D7D67CAEC}"/>
                </a:ext>
              </a:extLst>
            </p:cNvPr>
            <p:cNvPicPr>
              <a:picLocks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43" y="651"/>
              <a:ext cx="4115" cy="2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72035" name="Rectangle 3">
              <a:extLst>
                <a:ext uri="{FF2B5EF4-FFF2-40B4-BE49-F238E27FC236}">
                  <a16:creationId xmlns:a16="http://schemas.microsoft.com/office/drawing/2014/main" id="{F5DE3E5E-3B0B-BC47-B2C7-58942ACAB24A}"/>
                </a:ext>
              </a:extLst>
            </p:cNvPr>
            <p:cNvSpPr>
              <a:spLocks noChangeArrowheads="1"/>
            </p:cNvSpPr>
            <p:nvPr/>
          </p:nvSpPr>
          <p:spPr bwMode="auto">
            <a:xfrm>
              <a:off x="2818" y="3512"/>
              <a:ext cx="1369" cy="403"/>
            </a:xfrm>
            <a:prstGeom prst="rect">
              <a:avLst/>
            </a:prstGeom>
            <a:noFill/>
            <a:ln w="254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72036" name="Rectangle 4">
              <a:extLst>
                <a:ext uri="{FF2B5EF4-FFF2-40B4-BE49-F238E27FC236}">
                  <a16:creationId xmlns:a16="http://schemas.microsoft.com/office/drawing/2014/main" id="{B46087B8-DA16-B34F-94BB-B0DDB6B5D048}"/>
                </a:ext>
              </a:extLst>
            </p:cNvPr>
            <p:cNvSpPr>
              <a:spLocks noChangeArrowheads="1"/>
            </p:cNvSpPr>
            <p:nvPr/>
          </p:nvSpPr>
          <p:spPr bwMode="auto">
            <a:xfrm>
              <a:off x="3107" y="515"/>
              <a:ext cx="240" cy="384"/>
            </a:xfrm>
            <a:prstGeom prst="rect">
              <a:avLst/>
            </a:prstGeom>
            <a:solidFill>
              <a:schemeClr val="bg1"/>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72037" name="Oval 5">
              <a:extLst>
                <a:ext uri="{FF2B5EF4-FFF2-40B4-BE49-F238E27FC236}">
                  <a16:creationId xmlns:a16="http://schemas.microsoft.com/office/drawing/2014/main" id="{BFC95B56-FDE4-7D45-AF4C-745231F2032D}"/>
                </a:ext>
              </a:extLst>
            </p:cNvPr>
            <p:cNvSpPr>
              <a:spLocks noChangeArrowheads="1"/>
            </p:cNvSpPr>
            <p:nvPr/>
          </p:nvSpPr>
          <p:spPr bwMode="auto">
            <a:xfrm>
              <a:off x="3215" y="639"/>
              <a:ext cx="249" cy="397"/>
            </a:xfrm>
            <a:prstGeom prst="ellipse">
              <a:avLst/>
            </a:prstGeom>
            <a:solidFill>
              <a:schemeClr val="bg1"/>
            </a:solidFill>
            <a:ln>
              <a:noFill/>
            </a:ln>
            <a:effectLst/>
            <a:extLst>
              <a:ext uri="{91240B29-F687-4f45-9708-019B960494DF}">
                <a14:hiddenLine xmlns="" xmlns:a14="http://schemas.microsoft.com/office/drawing/2010/main" w="12700">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72038" name="Rectangle 6">
              <a:extLst>
                <a:ext uri="{FF2B5EF4-FFF2-40B4-BE49-F238E27FC236}">
                  <a16:creationId xmlns:a16="http://schemas.microsoft.com/office/drawing/2014/main" id="{B7C39922-5F25-2749-9591-73383F321887}"/>
                </a:ext>
              </a:extLst>
            </p:cNvPr>
            <p:cNvSpPr>
              <a:spLocks noChangeArrowheads="1"/>
            </p:cNvSpPr>
            <p:nvPr/>
          </p:nvSpPr>
          <p:spPr bwMode="auto">
            <a:xfrm>
              <a:off x="3773" y="849"/>
              <a:ext cx="75" cy="424"/>
            </a:xfrm>
            <a:prstGeom prst="rect">
              <a:avLst/>
            </a:prstGeom>
            <a:solidFill>
              <a:schemeClr val="tx2"/>
            </a:solidFill>
            <a:ln w="12700">
              <a:solidFill>
                <a:schemeClr val="tx2"/>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72039" name="Rectangle 7">
              <a:extLst>
                <a:ext uri="{FF2B5EF4-FFF2-40B4-BE49-F238E27FC236}">
                  <a16:creationId xmlns:a16="http://schemas.microsoft.com/office/drawing/2014/main" id="{A3E93EC2-202E-2A47-A799-B21340611C29}"/>
                </a:ext>
              </a:extLst>
            </p:cNvPr>
            <p:cNvSpPr>
              <a:spLocks noChangeArrowheads="1"/>
            </p:cNvSpPr>
            <p:nvPr/>
          </p:nvSpPr>
          <p:spPr bwMode="auto">
            <a:xfrm>
              <a:off x="3682" y="911"/>
              <a:ext cx="264" cy="93"/>
            </a:xfrm>
            <a:prstGeom prst="rect">
              <a:avLst/>
            </a:prstGeom>
            <a:solidFill>
              <a:schemeClr val="tx2"/>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72040" name="Line 8">
              <a:extLst>
                <a:ext uri="{FF2B5EF4-FFF2-40B4-BE49-F238E27FC236}">
                  <a16:creationId xmlns:a16="http://schemas.microsoft.com/office/drawing/2014/main" id="{A6C014C8-0B85-E541-A432-F47C903E553B}"/>
                </a:ext>
              </a:extLst>
            </p:cNvPr>
            <p:cNvSpPr>
              <a:spLocks noChangeShapeType="1"/>
            </p:cNvSpPr>
            <p:nvPr/>
          </p:nvSpPr>
          <p:spPr bwMode="auto">
            <a:xfrm>
              <a:off x="602" y="765"/>
              <a:ext cx="1145" cy="0"/>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72041" name="Line 9">
              <a:extLst>
                <a:ext uri="{FF2B5EF4-FFF2-40B4-BE49-F238E27FC236}">
                  <a16:creationId xmlns:a16="http://schemas.microsoft.com/office/drawing/2014/main" id="{9FAA5FDB-2F29-D843-85F4-DDB453AE4C45}"/>
                </a:ext>
              </a:extLst>
            </p:cNvPr>
            <p:cNvSpPr>
              <a:spLocks noChangeShapeType="1"/>
            </p:cNvSpPr>
            <p:nvPr/>
          </p:nvSpPr>
          <p:spPr bwMode="auto">
            <a:xfrm>
              <a:off x="2169" y="545"/>
              <a:ext cx="1145" cy="0"/>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72042" name="Line 10">
              <a:extLst>
                <a:ext uri="{FF2B5EF4-FFF2-40B4-BE49-F238E27FC236}">
                  <a16:creationId xmlns:a16="http://schemas.microsoft.com/office/drawing/2014/main" id="{065C25A7-50B4-7D48-9400-62B05C082193}"/>
                </a:ext>
              </a:extLst>
            </p:cNvPr>
            <p:cNvSpPr>
              <a:spLocks noChangeShapeType="1"/>
            </p:cNvSpPr>
            <p:nvPr/>
          </p:nvSpPr>
          <p:spPr bwMode="auto">
            <a:xfrm>
              <a:off x="2177" y="974"/>
              <a:ext cx="1145" cy="0"/>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72043" name="Rectangle 11">
              <a:extLst>
                <a:ext uri="{FF2B5EF4-FFF2-40B4-BE49-F238E27FC236}">
                  <a16:creationId xmlns:a16="http://schemas.microsoft.com/office/drawing/2014/main" id="{6F576A43-F9C7-CD49-BB47-EFD349F6A244}"/>
                </a:ext>
              </a:extLst>
            </p:cNvPr>
            <p:cNvSpPr>
              <a:spLocks noChangeArrowheads="1"/>
            </p:cNvSpPr>
            <p:nvPr/>
          </p:nvSpPr>
          <p:spPr bwMode="auto">
            <a:xfrm>
              <a:off x="2360" y="658"/>
              <a:ext cx="1062" cy="1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lgn="l">
                <a:spcBef>
                  <a:spcPct val="50000"/>
                </a:spcBef>
                <a:defRPr/>
              </a:pPr>
              <a:r>
                <a:rPr lang="ko-KR" altLang="en-US" sz="1200" b="1">
                  <a:latin typeface="Times" charset="0"/>
                  <a:ea typeface="굴림" charset="0"/>
                  <a:cs typeface="굴림" charset="0"/>
                </a:rPr>
                <a:t>한가지 주제</a:t>
              </a:r>
              <a:r>
                <a:rPr lang="en-US" altLang="ko-KR" sz="1200" b="1">
                  <a:latin typeface="Times" charset="0"/>
                  <a:ea typeface="굴림" charset="0"/>
                  <a:cs typeface="굴림" charset="0"/>
                </a:rPr>
                <a:t>:</a:t>
              </a:r>
            </a:p>
          </p:txBody>
        </p:sp>
        <p:sp>
          <p:nvSpPr>
            <p:cNvPr id="172044" name="Line 12">
              <a:extLst>
                <a:ext uri="{FF2B5EF4-FFF2-40B4-BE49-F238E27FC236}">
                  <a16:creationId xmlns:a16="http://schemas.microsoft.com/office/drawing/2014/main" id="{5A697265-181B-9046-B4C6-BB8DB1769FE1}"/>
                </a:ext>
              </a:extLst>
            </p:cNvPr>
            <p:cNvSpPr>
              <a:spLocks noChangeShapeType="1"/>
            </p:cNvSpPr>
            <p:nvPr/>
          </p:nvSpPr>
          <p:spPr bwMode="auto">
            <a:xfrm>
              <a:off x="4171" y="760"/>
              <a:ext cx="1145" cy="0"/>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72045" name="Line 13">
              <a:extLst>
                <a:ext uri="{FF2B5EF4-FFF2-40B4-BE49-F238E27FC236}">
                  <a16:creationId xmlns:a16="http://schemas.microsoft.com/office/drawing/2014/main" id="{5054146F-C1F9-A24E-B8CB-0E8B0A263AA5}"/>
                </a:ext>
              </a:extLst>
            </p:cNvPr>
            <p:cNvSpPr>
              <a:spLocks noChangeShapeType="1"/>
            </p:cNvSpPr>
            <p:nvPr/>
          </p:nvSpPr>
          <p:spPr bwMode="auto">
            <a:xfrm>
              <a:off x="345" y="1278"/>
              <a:ext cx="1145" cy="0"/>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72046" name="Line 14">
              <a:extLst>
                <a:ext uri="{FF2B5EF4-FFF2-40B4-BE49-F238E27FC236}">
                  <a16:creationId xmlns:a16="http://schemas.microsoft.com/office/drawing/2014/main" id="{01EF2A0F-754D-2A40-9228-7027EC57594E}"/>
                </a:ext>
              </a:extLst>
            </p:cNvPr>
            <p:cNvSpPr>
              <a:spLocks noChangeShapeType="1"/>
            </p:cNvSpPr>
            <p:nvPr/>
          </p:nvSpPr>
          <p:spPr bwMode="auto">
            <a:xfrm>
              <a:off x="4286" y="1277"/>
              <a:ext cx="1145" cy="0"/>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72047" name="Line 15">
              <a:extLst>
                <a:ext uri="{FF2B5EF4-FFF2-40B4-BE49-F238E27FC236}">
                  <a16:creationId xmlns:a16="http://schemas.microsoft.com/office/drawing/2014/main" id="{B0AEE6E3-528F-7F40-9AA3-2E31294B584F}"/>
                </a:ext>
              </a:extLst>
            </p:cNvPr>
            <p:cNvSpPr>
              <a:spLocks noChangeShapeType="1"/>
            </p:cNvSpPr>
            <p:nvPr/>
          </p:nvSpPr>
          <p:spPr bwMode="auto">
            <a:xfrm>
              <a:off x="287" y="1629"/>
              <a:ext cx="1145" cy="0"/>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72048" name="Line 16">
              <a:extLst>
                <a:ext uri="{FF2B5EF4-FFF2-40B4-BE49-F238E27FC236}">
                  <a16:creationId xmlns:a16="http://schemas.microsoft.com/office/drawing/2014/main" id="{841C284C-4A20-8148-A297-66888322924A}"/>
                </a:ext>
              </a:extLst>
            </p:cNvPr>
            <p:cNvSpPr>
              <a:spLocks noChangeShapeType="1"/>
            </p:cNvSpPr>
            <p:nvPr/>
          </p:nvSpPr>
          <p:spPr bwMode="auto">
            <a:xfrm>
              <a:off x="4325" y="1630"/>
              <a:ext cx="1145" cy="0"/>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72049" name="Line 17">
              <a:extLst>
                <a:ext uri="{FF2B5EF4-FFF2-40B4-BE49-F238E27FC236}">
                  <a16:creationId xmlns:a16="http://schemas.microsoft.com/office/drawing/2014/main" id="{842A9038-E50D-9F4E-A92F-846CEED31905}"/>
                </a:ext>
              </a:extLst>
            </p:cNvPr>
            <p:cNvSpPr>
              <a:spLocks noChangeShapeType="1"/>
            </p:cNvSpPr>
            <p:nvPr/>
          </p:nvSpPr>
          <p:spPr bwMode="auto">
            <a:xfrm>
              <a:off x="130" y="2156"/>
              <a:ext cx="1145" cy="0"/>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72050" name="Line 18">
              <a:extLst>
                <a:ext uri="{FF2B5EF4-FFF2-40B4-BE49-F238E27FC236}">
                  <a16:creationId xmlns:a16="http://schemas.microsoft.com/office/drawing/2014/main" id="{93DD9BA5-A3C7-5949-AF61-0A3B6EDD412D}"/>
                </a:ext>
              </a:extLst>
            </p:cNvPr>
            <p:cNvSpPr>
              <a:spLocks noChangeShapeType="1"/>
            </p:cNvSpPr>
            <p:nvPr/>
          </p:nvSpPr>
          <p:spPr bwMode="auto">
            <a:xfrm>
              <a:off x="4364" y="2165"/>
              <a:ext cx="1145" cy="0"/>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72051" name="Line 19">
              <a:extLst>
                <a:ext uri="{FF2B5EF4-FFF2-40B4-BE49-F238E27FC236}">
                  <a16:creationId xmlns:a16="http://schemas.microsoft.com/office/drawing/2014/main" id="{6FFED5F4-CB35-4D43-9662-2BA3610880AF}"/>
                </a:ext>
              </a:extLst>
            </p:cNvPr>
            <p:cNvSpPr>
              <a:spLocks noChangeShapeType="1"/>
            </p:cNvSpPr>
            <p:nvPr/>
          </p:nvSpPr>
          <p:spPr bwMode="auto">
            <a:xfrm>
              <a:off x="423" y="3609"/>
              <a:ext cx="1145" cy="0"/>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72052" name="Line 20">
              <a:extLst>
                <a:ext uri="{FF2B5EF4-FFF2-40B4-BE49-F238E27FC236}">
                  <a16:creationId xmlns:a16="http://schemas.microsoft.com/office/drawing/2014/main" id="{AA156A82-F463-BD42-90C5-C2CADEFB4E50}"/>
                </a:ext>
              </a:extLst>
            </p:cNvPr>
            <p:cNvSpPr>
              <a:spLocks noChangeShapeType="1"/>
            </p:cNvSpPr>
            <p:nvPr/>
          </p:nvSpPr>
          <p:spPr bwMode="auto">
            <a:xfrm>
              <a:off x="4393" y="3619"/>
              <a:ext cx="1145" cy="0"/>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72053" name="Line 21">
              <a:extLst>
                <a:ext uri="{FF2B5EF4-FFF2-40B4-BE49-F238E27FC236}">
                  <a16:creationId xmlns:a16="http://schemas.microsoft.com/office/drawing/2014/main" id="{DAF52DD3-039C-864F-A663-07039443E20C}"/>
                </a:ext>
              </a:extLst>
            </p:cNvPr>
            <p:cNvSpPr>
              <a:spLocks noChangeShapeType="1"/>
            </p:cNvSpPr>
            <p:nvPr/>
          </p:nvSpPr>
          <p:spPr bwMode="auto">
            <a:xfrm>
              <a:off x="1401" y="3795"/>
              <a:ext cx="1015" cy="0"/>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72054" name="Rectangle 22">
              <a:extLst>
                <a:ext uri="{FF2B5EF4-FFF2-40B4-BE49-F238E27FC236}">
                  <a16:creationId xmlns:a16="http://schemas.microsoft.com/office/drawing/2014/main" id="{6D025786-3214-2D44-8D73-3257416F8D3E}"/>
                </a:ext>
              </a:extLst>
            </p:cNvPr>
            <p:cNvSpPr>
              <a:spLocks noChangeArrowheads="1"/>
            </p:cNvSpPr>
            <p:nvPr/>
          </p:nvSpPr>
          <p:spPr bwMode="auto">
            <a:xfrm>
              <a:off x="221" y="610"/>
              <a:ext cx="515" cy="1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lgn="l">
                <a:spcBef>
                  <a:spcPct val="50000"/>
                </a:spcBef>
                <a:defRPr/>
              </a:pPr>
              <a:r>
                <a:rPr lang="en-US" altLang="ko-KR" sz="1400" b="1">
                  <a:latin typeface="Times" charset="0"/>
                  <a:ea typeface="굴림" charset="0"/>
                  <a:cs typeface="굴림" charset="0"/>
                </a:rPr>
                <a:t>D(</a:t>
              </a:r>
              <a:r>
                <a:rPr lang="ko-KR" altLang="en-US" sz="1400" b="1">
                  <a:latin typeface="Times" charset="0"/>
                  <a:ea typeface="굴림" charset="0"/>
                  <a:cs typeface="굴림" charset="0"/>
                </a:rPr>
                <a:t>구약</a:t>
              </a:r>
              <a:r>
                <a:rPr lang="en-US" altLang="ko-KR" sz="1400" b="1">
                  <a:latin typeface="Times" charset="0"/>
                  <a:ea typeface="굴림" charset="0"/>
                  <a:cs typeface="굴림" charset="0"/>
                </a:rPr>
                <a:t>)</a:t>
              </a:r>
            </a:p>
          </p:txBody>
        </p:sp>
        <p:sp>
          <p:nvSpPr>
            <p:cNvPr id="172055" name="Rectangle 23">
              <a:extLst>
                <a:ext uri="{FF2B5EF4-FFF2-40B4-BE49-F238E27FC236}">
                  <a16:creationId xmlns:a16="http://schemas.microsoft.com/office/drawing/2014/main" id="{4390B561-55F7-5947-8535-B5618D9FFE0A}"/>
                </a:ext>
              </a:extLst>
            </p:cNvPr>
            <p:cNvSpPr>
              <a:spLocks noChangeArrowheads="1"/>
            </p:cNvSpPr>
            <p:nvPr/>
          </p:nvSpPr>
          <p:spPr bwMode="auto">
            <a:xfrm>
              <a:off x="3809" y="614"/>
              <a:ext cx="515" cy="1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lgn="l">
                <a:spcBef>
                  <a:spcPct val="50000"/>
                </a:spcBef>
                <a:defRPr/>
              </a:pPr>
              <a:r>
                <a:rPr lang="en-US" altLang="ko-KR" sz="1400" b="1">
                  <a:latin typeface="Times" charset="0"/>
                  <a:ea typeface="굴림" charset="0"/>
                  <a:cs typeface="굴림" charset="0"/>
                </a:rPr>
                <a:t>D(</a:t>
              </a:r>
              <a:r>
                <a:rPr lang="ko-KR" altLang="en-US" sz="1400" b="1">
                  <a:latin typeface="Times" charset="0"/>
                  <a:ea typeface="굴림" charset="0"/>
                  <a:cs typeface="굴림" charset="0"/>
                </a:rPr>
                <a:t>신약</a:t>
              </a:r>
              <a:r>
                <a:rPr lang="en-US" altLang="ko-KR" sz="1400" b="1">
                  <a:latin typeface="Times" charset="0"/>
                  <a:ea typeface="굴림" charset="0"/>
                  <a:cs typeface="굴림" charset="0"/>
                </a:rPr>
                <a:t>)</a:t>
              </a:r>
            </a:p>
          </p:txBody>
        </p:sp>
        <p:sp>
          <p:nvSpPr>
            <p:cNvPr id="172056" name="Rectangle 24">
              <a:extLst>
                <a:ext uri="{FF2B5EF4-FFF2-40B4-BE49-F238E27FC236}">
                  <a16:creationId xmlns:a16="http://schemas.microsoft.com/office/drawing/2014/main" id="{7DEC465D-B8EF-C64D-A837-59C778884430}"/>
                </a:ext>
              </a:extLst>
            </p:cNvPr>
            <p:cNvSpPr>
              <a:spLocks noChangeArrowheads="1"/>
            </p:cNvSpPr>
            <p:nvPr/>
          </p:nvSpPr>
          <p:spPr bwMode="auto">
            <a:xfrm>
              <a:off x="1992" y="191"/>
              <a:ext cx="181" cy="1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lgn="l">
                <a:spcBef>
                  <a:spcPct val="50000"/>
                </a:spcBef>
                <a:defRPr/>
              </a:pPr>
              <a:r>
                <a:rPr lang="en-US" altLang="ko-KR" sz="1400" b="1">
                  <a:latin typeface="Times" charset="0"/>
                  <a:ea typeface="굴림" charset="0"/>
                  <a:cs typeface="굴림" charset="0"/>
                </a:rPr>
                <a:t>A</a:t>
              </a:r>
            </a:p>
          </p:txBody>
        </p:sp>
        <p:sp>
          <p:nvSpPr>
            <p:cNvPr id="172057" name="Rectangle 25">
              <a:extLst>
                <a:ext uri="{FF2B5EF4-FFF2-40B4-BE49-F238E27FC236}">
                  <a16:creationId xmlns:a16="http://schemas.microsoft.com/office/drawing/2014/main" id="{B0279076-8D0B-7D4B-B549-4DE8D3E2DAE8}"/>
                </a:ext>
              </a:extLst>
            </p:cNvPr>
            <p:cNvSpPr>
              <a:spLocks noChangeArrowheads="1"/>
            </p:cNvSpPr>
            <p:nvPr/>
          </p:nvSpPr>
          <p:spPr bwMode="auto">
            <a:xfrm>
              <a:off x="1993" y="396"/>
              <a:ext cx="200" cy="1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lgn="l">
                <a:spcBef>
                  <a:spcPct val="50000"/>
                </a:spcBef>
                <a:defRPr/>
              </a:pPr>
              <a:r>
                <a:rPr lang="en-US" altLang="ko-KR" sz="1400" b="1">
                  <a:latin typeface="Times" charset="0"/>
                  <a:ea typeface="굴림" charset="0"/>
                  <a:cs typeface="굴림" charset="0"/>
                </a:rPr>
                <a:t>B</a:t>
              </a:r>
            </a:p>
          </p:txBody>
        </p:sp>
        <p:sp>
          <p:nvSpPr>
            <p:cNvPr id="172058" name="Rectangle 26">
              <a:extLst>
                <a:ext uri="{FF2B5EF4-FFF2-40B4-BE49-F238E27FC236}">
                  <a16:creationId xmlns:a16="http://schemas.microsoft.com/office/drawing/2014/main" id="{285C9BA9-B18B-7740-B741-A47457A174D0}"/>
                </a:ext>
              </a:extLst>
            </p:cNvPr>
            <p:cNvSpPr>
              <a:spLocks noChangeArrowheads="1"/>
            </p:cNvSpPr>
            <p:nvPr/>
          </p:nvSpPr>
          <p:spPr bwMode="auto">
            <a:xfrm>
              <a:off x="1990" y="638"/>
              <a:ext cx="192" cy="1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lgn="l">
                <a:spcBef>
                  <a:spcPct val="50000"/>
                </a:spcBef>
                <a:defRPr/>
              </a:pPr>
              <a:r>
                <a:rPr lang="en-US" altLang="ko-KR" sz="1400" b="1">
                  <a:latin typeface="Times" charset="0"/>
                  <a:ea typeface="굴림" charset="0"/>
                  <a:cs typeface="굴림" charset="0"/>
                </a:rPr>
                <a:t>C</a:t>
              </a:r>
            </a:p>
          </p:txBody>
        </p:sp>
        <p:sp>
          <p:nvSpPr>
            <p:cNvPr id="172059" name="Rectangle 27">
              <a:extLst>
                <a:ext uri="{FF2B5EF4-FFF2-40B4-BE49-F238E27FC236}">
                  <a16:creationId xmlns:a16="http://schemas.microsoft.com/office/drawing/2014/main" id="{D1606BDF-14B4-B24E-B8CD-0F8AF47523C9}"/>
                </a:ext>
              </a:extLst>
            </p:cNvPr>
            <p:cNvSpPr>
              <a:spLocks noChangeArrowheads="1"/>
            </p:cNvSpPr>
            <p:nvPr/>
          </p:nvSpPr>
          <p:spPr bwMode="auto">
            <a:xfrm>
              <a:off x="24" y="1125"/>
              <a:ext cx="515" cy="1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lgn="l">
                <a:spcBef>
                  <a:spcPct val="50000"/>
                </a:spcBef>
                <a:defRPr/>
              </a:pPr>
              <a:r>
                <a:rPr lang="en-US" altLang="ko-KR" sz="1400" b="1">
                  <a:latin typeface="Times" charset="0"/>
                  <a:ea typeface="굴림" charset="0"/>
                  <a:cs typeface="굴림" charset="0"/>
                </a:rPr>
                <a:t>E(</a:t>
              </a:r>
              <a:r>
                <a:rPr lang="ko-KR" altLang="en-US" sz="1400" b="1">
                  <a:latin typeface="Times" charset="0"/>
                  <a:ea typeface="굴림" charset="0"/>
                  <a:cs typeface="굴림" charset="0"/>
                </a:rPr>
                <a:t>구약</a:t>
              </a:r>
              <a:r>
                <a:rPr lang="en-US" altLang="ko-KR" sz="1400" b="1">
                  <a:latin typeface="Times" charset="0"/>
                  <a:ea typeface="굴림" charset="0"/>
                  <a:cs typeface="굴림" charset="0"/>
                </a:rPr>
                <a:t>)</a:t>
              </a:r>
            </a:p>
          </p:txBody>
        </p:sp>
        <p:sp>
          <p:nvSpPr>
            <p:cNvPr id="172060" name="Rectangle 28">
              <a:extLst>
                <a:ext uri="{FF2B5EF4-FFF2-40B4-BE49-F238E27FC236}">
                  <a16:creationId xmlns:a16="http://schemas.microsoft.com/office/drawing/2014/main" id="{E0622695-3DD8-284B-9783-67A7AC8D5842}"/>
                </a:ext>
              </a:extLst>
            </p:cNvPr>
            <p:cNvSpPr>
              <a:spLocks noChangeArrowheads="1"/>
            </p:cNvSpPr>
            <p:nvPr/>
          </p:nvSpPr>
          <p:spPr bwMode="auto">
            <a:xfrm>
              <a:off x="3954" y="1110"/>
              <a:ext cx="515" cy="1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lgn="l">
                <a:spcBef>
                  <a:spcPct val="50000"/>
                </a:spcBef>
                <a:defRPr/>
              </a:pPr>
              <a:r>
                <a:rPr lang="en-US" altLang="ko-KR" sz="1400" b="1">
                  <a:latin typeface="Times" charset="0"/>
                  <a:ea typeface="굴림" charset="0"/>
                  <a:cs typeface="굴림" charset="0"/>
                </a:rPr>
                <a:t>E(</a:t>
              </a:r>
              <a:r>
                <a:rPr lang="ko-KR" altLang="en-US" sz="1400" b="1">
                  <a:latin typeface="Times" charset="0"/>
                  <a:ea typeface="굴림" charset="0"/>
                  <a:cs typeface="굴림" charset="0"/>
                </a:rPr>
                <a:t>신약</a:t>
              </a:r>
              <a:r>
                <a:rPr lang="en-US" altLang="ko-KR" sz="1400" b="1">
                  <a:latin typeface="Times" charset="0"/>
                  <a:ea typeface="굴림" charset="0"/>
                  <a:cs typeface="굴림" charset="0"/>
                </a:rPr>
                <a:t>)</a:t>
              </a:r>
            </a:p>
          </p:txBody>
        </p:sp>
        <p:sp>
          <p:nvSpPr>
            <p:cNvPr id="172061" name="Rectangle 29">
              <a:extLst>
                <a:ext uri="{FF2B5EF4-FFF2-40B4-BE49-F238E27FC236}">
                  <a16:creationId xmlns:a16="http://schemas.microsoft.com/office/drawing/2014/main" id="{CBB647CF-3098-3845-A23B-04890456ED71}"/>
                </a:ext>
              </a:extLst>
            </p:cNvPr>
            <p:cNvSpPr>
              <a:spLocks noChangeArrowheads="1"/>
            </p:cNvSpPr>
            <p:nvPr/>
          </p:nvSpPr>
          <p:spPr bwMode="auto">
            <a:xfrm>
              <a:off x="4030" y="1460"/>
              <a:ext cx="515" cy="1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lgn="l">
                <a:spcBef>
                  <a:spcPct val="50000"/>
                </a:spcBef>
                <a:defRPr/>
              </a:pPr>
              <a:r>
                <a:rPr lang="en-US" altLang="ko-KR" sz="1400" b="1">
                  <a:latin typeface="Times" charset="0"/>
                  <a:ea typeface="굴림" charset="0"/>
                  <a:cs typeface="굴림" charset="0"/>
                </a:rPr>
                <a:t>F(</a:t>
              </a:r>
              <a:r>
                <a:rPr lang="ko-KR" altLang="en-US" sz="1400" b="1">
                  <a:latin typeface="Times" charset="0"/>
                  <a:ea typeface="굴림" charset="0"/>
                  <a:cs typeface="굴림" charset="0"/>
                </a:rPr>
                <a:t>신약</a:t>
              </a:r>
              <a:r>
                <a:rPr lang="en-US" altLang="ko-KR" sz="1400" b="1">
                  <a:latin typeface="Times" charset="0"/>
                  <a:ea typeface="굴림" charset="0"/>
                  <a:cs typeface="굴림" charset="0"/>
                </a:rPr>
                <a:t>)</a:t>
              </a:r>
            </a:p>
          </p:txBody>
        </p:sp>
        <p:sp>
          <p:nvSpPr>
            <p:cNvPr id="172062" name="Rectangle 30">
              <a:extLst>
                <a:ext uri="{FF2B5EF4-FFF2-40B4-BE49-F238E27FC236}">
                  <a16:creationId xmlns:a16="http://schemas.microsoft.com/office/drawing/2014/main" id="{0F4E2C5F-3C49-B44C-90EA-6B3149E64FED}"/>
                </a:ext>
              </a:extLst>
            </p:cNvPr>
            <p:cNvSpPr>
              <a:spLocks noChangeArrowheads="1"/>
            </p:cNvSpPr>
            <p:nvPr/>
          </p:nvSpPr>
          <p:spPr bwMode="auto">
            <a:xfrm>
              <a:off x="4128" y="2007"/>
              <a:ext cx="515" cy="1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lgn="l">
                <a:spcBef>
                  <a:spcPct val="50000"/>
                </a:spcBef>
                <a:defRPr/>
              </a:pPr>
              <a:r>
                <a:rPr lang="en-US" altLang="ko-KR" sz="1400" b="1">
                  <a:latin typeface="Times" charset="0"/>
                  <a:ea typeface="굴림" charset="0"/>
                  <a:cs typeface="굴림" charset="0"/>
                </a:rPr>
                <a:t>G(</a:t>
              </a:r>
              <a:r>
                <a:rPr lang="ko-KR" altLang="en-US" sz="1400" b="1">
                  <a:latin typeface="Times" charset="0"/>
                  <a:ea typeface="굴림" charset="0"/>
                  <a:cs typeface="굴림" charset="0"/>
                </a:rPr>
                <a:t>신약</a:t>
              </a:r>
              <a:r>
                <a:rPr lang="en-US" altLang="ko-KR" sz="1400" b="1">
                  <a:latin typeface="Times" charset="0"/>
                  <a:ea typeface="굴림" charset="0"/>
                  <a:cs typeface="굴림" charset="0"/>
                </a:rPr>
                <a:t>)</a:t>
              </a:r>
            </a:p>
          </p:txBody>
        </p:sp>
        <p:sp>
          <p:nvSpPr>
            <p:cNvPr id="172063" name="Rectangle 31">
              <a:extLst>
                <a:ext uri="{FF2B5EF4-FFF2-40B4-BE49-F238E27FC236}">
                  <a16:creationId xmlns:a16="http://schemas.microsoft.com/office/drawing/2014/main" id="{E0B7FC9E-8288-274A-9AD3-4E386E323F12}"/>
                </a:ext>
              </a:extLst>
            </p:cNvPr>
            <p:cNvSpPr>
              <a:spLocks noChangeArrowheads="1"/>
            </p:cNvSpPr>
            <p:nvPr/>
          </p:nvSpPr>
          <p:spPr bwMode="auto">
            <a:xfrm>
              <a:off x="32" y="1485"/>
              <a:ext cx="515" cy="1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lgn="l">
                <a:spcBef>
                  <a:spcPct val="50000"/>
                </a:spcBef>
                <a:defRPr/>
              </a:pPr>
              <a:r>
                <a:rPr lang="en-US" altLang="ko-KR" sz="1400" b="1">
                  <a:latin typeface="Times" charset="0"/>
                  <a:ea typeface="굴림" charset="0"/>
                  <a:cs typeface="굴림" charset="0"/>
                </a:rPr>
                <a:t>F(</a:t>
              </a:r>
              <a:r>
                <a:rPr lang="ko-KR" altLang="en-US" sz="1400" b="1">
                  <a:latin typeface="Times" charset="0"/>
                  <a:ea typeface="굴림" charset="0"/>
                  <a:cs typeface="굴림" charset="0"/>
                </a:rPr>
                <a:t>구약</a:t>
              </a:r>
              <a:r>
                <a:rPr lang="en-US" altLang="ko-KR" sz="1400" b="1">
                  <a:latin typeface="Times" charset="0"/>
                  <a:ea typeface="굴림" charset="0"/>
                  <a:cs typeface="굴림" charset="0"/>
                </a:rPr>
                <a:t>)</a:t>
              </a:r>
            </a:p>
          </p:txBody>
        </p:sp>
        <p:sp>
          <p:nvSpPr>
            <p:cNvPr id="172064" name="Rectangle 32">
              <a:extLst>
                <a:ext uri="{FF2B5EF4-FFF2-40B4-BE49-F238E27FC236}">
                  <a16:creationId xmlns:a16="http://schemas.microsoft.com/office/drawing/2014/main" id="{5D2054FB-6709-BE48-A7FF-AB3CE763B879}"/>
                </a:ext>
              </a:extLst>
            </p:cNvPr>
            <p:cNvSpPr>
              <a:spLocks noChangeArrowheads="1"/>
            </p:cNvSpPr>
            <p:nvPr/>
          </p:nvSpPr>
          <p:spPr bwMode="auto">
            <a:xfrm>
              <a:off x="1" y="2011"/>
              <a:ext cx="515" cy="1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lgn="l">
                <a:spcBef>
                  <a:spcPct val="50000"/>
                </a:spcBef>
                <a:defRPr/>
              </a:pPr>
              <a:r>
                <a:rPr lang="en-US" altLang="ko-KR" sz="1400" b="1">
                  <a:latin typeface="Times" charset="0"/>
                  <a:ea typeface="굴림" charset="0"/>
                  <a:cs typeface="굴림" charset="0"/>
                </a:rPr>
                <a:t>G(</a:t>
              </a:r>
              <a:r>
                <a:rPr lang="ko-KR" altLang="en-US" sz="1400" b="1">
                  <a:latin typeface="Times" charset="0"/>
                  <a:ea typeface="굴림" charset="0"/>
                  <a:cs typeface="굴림" charset="0"/>
                </a:rPr>
                <a:t>구약</a:t>
              </a:r>
              <a:r>
                <a:rPr lang="en-US" altLang="ko-KR" sz="1400" b="1">
                  <a:latin typeface="Times" charset="0"/>
                  <a:ea typeface="굴림" charset="0"/>
                  <a:cs typeface="굴림" charset="0"/>
                </a:rPr>
                <a:t>)</a:t>
              </a:r>
            </a:p>
          </p:txBody>
        </p:sp>
        <p:sp>
          <p:nvSpPr>
            <p:cNvPr id="172065" name="Rectangle 33">
              <a:extLst>
                <a:ext uri="{FF2B5EF4-FFF2-40B4-BE49-F238E27FC236}">
                  <a16:creationId xmlns:a16="http://schemas.microsoft.com/office/drawing/2014/main" id="{11BACA5C-CE3A-3F46-8CB3-1378DD9DD9F8}"/>
                </a:ext>
              </a:extLst>
            </p:cNvPr>
            <p:cNvSpPr>
              <a:spLocks noChangeArrowheads="1"/>
            </p:cNvSpPr>
            <p:nvPr/>
          </p:nvSpPr>
          <p:spPr bwMode="auto">
            <a:xfrm>
              <a:off x="58" y="3445"/>
              <a:ext cx="515" cy="1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lgn="l">
                <a:spcBef>
                  <a:spcPct val="50000"/>
                </a:spcBef>
                <a:defRPr/>
              </a:pPr>
              <a:r>
                <a:rPr lang="en-US" altLang="ko-KR" sz="1400" b="1">
                  <a:latin typeface="Times" charset="0"/>
                  <a:ea typeface="굴림" charset="0"/>
                  <a:cs typeface="굴림" charset="0"/>
                </a:rPr>
                <a:t>H(</a:t>
              </a:r>
              <a:r>
                <a:rPr lang="ko-KR" altLang="en-US" sz="1400" b="1">
                  <a:latin typeface="Times" charset="0"/>
                  <a:ea typeface="굴림" charset="0"/>
                  <a:cs typeface="굴림" charset="0"/>
                </a:rPr>
                <a:t>구약</a:t>
              </a:r>
              <a:r>
                <a:rPr lang="en-US" altLang="ko-KR" sz="1400" b="1">
                  <a:latin typeface="Times" charset="0"/>
                  <a:ea typeface="굴림" charset="0"/>
                  <a:cs typeface="굴림" charset="0"/>
                </a:rPr>
                <a:t>)</a:t>
              </a:r>
            </a:p>
          </p:txBody>
        </p:sp>
        <p:sp>
          <p:nvSpPr>
            <p:cNvPr id="172066" name="Rectangle 34">
              <a:extLst>
                <a:ext uri="{FF2B5EF4-FFF2-40B4-BE49-F238E27FC236}">
                  <a16:creationId xmlns:a16="http://schemas.microsoft.com/office/drawing/2014/main" id="{4E53AE45-18FC-4C4C-9C8F-F1726E08873D}"/>
                </a:ext>
              </a:extLst>
            </p:cNvPr>
            <p:cNvSpPr>
              <a:spLocks noChangeArrowheads="1"/>
            </p:cNvSpPr>
            <p:nvPr/>
          </p:nvSpPr>
          <p:spPr bwMode="auto">
            <a:xfrm>
              <a:off x="4341" y="3460"/>
              <a:ext cx="515" cy="1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lgn="l">
                <a:spcBef>
                  <a:spcPct val="50000"/>
                </a:spcBef>
                <a:defRPr/>
              </a:pPr>
              <a:r>
                <a:rPr lang="en-US" altLang="ko-KR" sz="1400" b="1">
                  <a:latin typeface="Times" charset="0"/>
                  <a:ea typeface="굴림" charset="0"/>
                  <a:cs typeface="굴림" charset="0"/>
                </a:rPr>
                <a:t>H(</a:t>
              </a:r>
              <a:r>
                <a:rPr lang="ko-KR" altLang="en-US" sz="1400" b="1">
                  <a:latin typeface="Times" charset="0"/>
                  <a:ea typeface="굴림" charset="0"/>
                  <a:cs typeface="굴림" charset="0"/>
                </a:rPr>
                <a:t>신약</a:t>
              </a:r>
              <a:r>
                <a:rPr lang="en-US" altLang="ko-KR" sz="1400" b="1">
                  <a:latin typeface="Times" charset="0"/>
                  <a:ea typeface="굴림" charset="0"/>
                  <a:cs typeface="굴림" charset="0"/>
                </a:rPr>
                <a:t>)</a:t>
              </a:r>
            </a:p>
          </p:txBody>
        </p:sp>
        <p:sp>
          <p:nvSpPr>
            <p:cNvPr id="172067" name="Rectangle 35">
              <a:extLst>
                <a:ext uri="{FF2B5EF4-FFF2-40B4-BE49-F238E27FC236}">
                  <a16:creationId xmlns:a16="http://schemas.microsoft.com/office/drawing/2014/main" id="{D1203D8A-32B1-3F41-AC53-5368DAAA7A3D}"/>
                </a:ext>
              </a:extLst>
            </p:cNvPr>
            <p:cNvSpPr>
              <a:spLocks noChangeArrowheads="1"/>
            </p:cNvSpPr>
            <p:nvPr/>
          </p:nvSpPr>
          <p:spPr bwMode="auto">
            <a:xfrm>
              <a:off x="1176" y="3642"/>
              <a:ext cx="457" cy="1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lgn="l">
                <a:spcBef>
                  <a:spcPct val="50000"/>
                </a:spcBef>
                <a:defRPr/>
              </a:pPr>
              <a:r>
                <a:rPr lang="en-US" altLang="ko-KR" sz="1400" b="1">
                  <a:latin typeface="Times" charset="0"/>
                  <a:ea typeface="굴림" charset="0"/>
                  <a:cs typeface="굴림" charset="0"/>
                </a:rPr>
                <a:t>I(</a:t>
              </a:r>
              <a:r>
                <a:rPr lang="ko-KR" altLang="en-US" sz="1400" b="1">
                  <a:latin typeface="Times" charset="0"/>
                  <a:ea typeface="굴림" charset="0"/>
                  <a:cs typeface="굴림" charset="0"/>
                </a:rPr>
                <a:t>구약</a:t>
              </a:r>
              <a:r>
                <a:rPr lang="en-US" altLang="ko-KR" sz="1400" b="1">
                  <a:latin typeface="Times" charset="0"/>
                  <a:ea typeface="굴림" charset="0"/>
                  <a:cs typeface="굴림" charset="0"/>
                </a:rPr>
                <a:t>)</a:t>
              </a:r>
            </a:p>
          </p:txBody>
        </p:sp>
        <p:sp>
          <p:nvSpPr>
            <p:cNvPr id="172068" name="Rectangle 36">
              <a:extLst>
                <a:ext uri="{FF2B5EF4-FFF2-40B4-BE49-F238E27FC236}">
                  <a16:creationId xmlns:a16="http://schemas.microsoft.com/office/drawing/2014/main" id="{C975639C-F5A9-8641-9184-E07D9C82D295}"/>
                </a:ext>
              </a:extLst>
            </p:cNvPr>
            <p:cNvSpPr>
              <a:spLocks noChangeArrowheads="1"/>
            </p:cNvSpPr>
            <p:nvPr/>
          </p:nvSpPr>
          <p:spPr bwMode="auto">
            <a:xfrm>
              <a:off x="2831" y="3607"/>
              <a:ext cx="215" cy="1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lgn="l">
                <a:spcBef>
                  <a:spcPct val="50000"/>
                </a:spcBef>
                <a:defRPr/>
              </a:pPr>
              <a:r>
                <a:rPr lang="en-US" altLang="ko-KR" sz="1400" b="1">
                  <a:latin typeface="Times" charset="0"/>
                  <a:ea typeface="굴림" charset="0"/>
                  <a:cs typeface="굴림" charset="0"/>
                </a:rPr>
                <a:t>J</a:t>
              </a:r>
            </a:p>
          </p:txBody>
        </p:sp>
        <p:sp>
          <p:nvSpPr>
            <p:cNvPr id="172069" name="Rectangle 37">
              <a:extLst>
                <a:ext uri="{FF2B5EF4-FFF2-40B4-BE49-F238E27FC236}">
                  <a16:creationId xmlns:a16="http://schemas.microsoft.com/office/drawing/2014/main" id="{BFBD166E-BE64-5E4F-92FB-F009EE497EAA}"/>
                </a:ext>
              </a:extLst>
            </p:cNvPr>
            <p:cNvSpPr>
              <a:spLocks noChangeArrowheads="1"/>
            </p:cNvSpPr>
            <p:nvPr/>
          </p:nvSpPr>
          <p:spPr bwMode="auto">
            <a:xfrm>
              <a:off x="2148" y="3969"/>
              <a:ext cx="1154" cy="2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ko-KR" altLang="en-US" sz="2400" b="1">
                  <a:latin typeface="Times" pitchFamily="2" charset="0"/>
                  <a:ea typeface="굴림" panose="020B0600000101010101" pitchFamily="34" charset="-127"/>
                </a:rPr>
                <a:t> </a:t>
              </a:r>
              <a:r>
                <a:rPr lang="en-US" altLang="ko-KR" sz="2400" b="1">
                  <a:latin typeface="Times" pitchFamily="2" charset="0"/>
                  <a:ea typeface="굴림" panose="020B0600000101010101" pitchFamily="34" charset="-127"/>
                </a:rPr>
                <a:t>“</a:t>
              </a:r>
              <a:r>
                <a:rPr lang="ko-KR" altLang="en-US" sz="2400" b="1">
                  <a:latin typeface="Times" pitchFamily="2" charset="0"/>
                  <a:ea typeface="굴림" panose="020B0600000101010101" pitchFamily="34" charset="-127"/>
                </a:rPr>
                <a:t>열린</a:t>
              </a:r>
              <a:r>
                <a:rPr lang="en-US" altLang="ko-KR" sz="2400" b="1">
                  <a:latin typeface="Times" pitchFamily="2" charset="0"/>
                  <a:ea typeface="굴림" panose="020B0600000101010101" pitchFamily="34" charset="-127"/>
                </a:rPr>
                <a:t>” </a:t>
              </a:r>
              <a:r>
                <a:rPr lang="ko-KR" altLang="en-US" sz="2400" b="1">
                  <a:latin typeface="Times" pitchFamily="2" charset="0"/>
                  <a:ea typeface="굴림" panose="020B0600000101010101" pitchFamily="34" charset="-127"/>
                </a:rPr>
                <a:t>성경</a:t>
              </a:r>
              <a:endParaRPr lang="en-US" altLang="ko-KR" sz="2400" b="1">
                <a:latin typeface="Times" pitchFamily="2" charset="0"/>
                <a:ea typeface="굴림" panose="020B0600000101010101" pitchFamily="34" charset="-127"/>
              </a:endParaRPr>
            </a:p>
          </p:txBody>
        </p:sp>
        <p:sp>
          <p:nvSpPr>
            <p:cNvPr id="172070" name="Rectangle 38">
              <a:extLst>
                <a:ext uri="{FF2B5EF4-FFF2-40B4-BE49-F238E27FC236}">
                  <a16:creationId xmlns:a16="http://schemas.microsoft.com/office/drawing/2014/main" id="{E55F971B-DB59-7542-9424-66EC4CF3E379}"/>
                </a:ext>
              </a:extLst>
            </p:cNvPr>
            <p:cNvSpPr>
              <a:spLocks noChangeArrowheads="1"/>
            </p:cNvSpPr>
            <p:nvPr/>
          </p:nvSpPr>
          <p:spPr bwMode="auto">
            <a:xfrm>
              <a:off x="1209" y="2828"/>
              <a:ext cx="515" cy="2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lgn="l">
                <a:spcBef>
                  <a:spcPct val="50000"/>
                </a:spcBef>
                <a:defRPr/>
              </a:pPr>
              <a:r>
                <a:rPr lang="en-US" altLang="ko-KR" sz="2400" b="1">
                  <a:latin typeface="Times" charset="0"/>
                  <a:ea typeface="굴림" charset="0"/>
                  <a:cs typeface="굴림" charset="0"/>
                </a:rPr>
                <a:t>1</a:t>
              </a:r>
            </a:p>
          </p:txBody>
        </p:sp>
        <p:sp>
          <p:nvSpPr>
            <p:cNvPr id="172071" name="Rectangle 39">
              <a:extLst>
                <a:ext uri="{FF2B5EF4-FFF2-40B4-BE49-F238E27FC236}">
                  <a16:creationId xmlns:a16="http://schemas.microsoft.com/office/drawing/2014/main" id="{64CD0C94-369C-B948-9B9F-C4207B0ACB6C}"/>
                </a:ext>
              </a:extLst>
            </p:cNvPr>
            <p:cNvSpPr>
              <a:spLocks noChangeArrowheads="1"/>
            </p:cNvSpPr>
            <p:nvPr/>
          </p:nvSpPr>
          <p:spPr bwMode="auto">
            <a:xfrm>
              <a:off x="1461" y="2252"/>
              <a:ext cx="515" cy="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lgn="l">
                <a:spcBef>
                  <a:spcPct val="50000"/>
                </a:spcBef>
                <a:defRPr/>
              </a:pPr>
              <a:r>
                <a:rPr lang="en-US" altLang="ko-KR" sz="2800" b="1">
                  <a:latin typeface="Times" charset="0"/>
                  <a:ea typeface="굴림" charset="0"/>
                  <a:cs typeface="굴림" charset="0"/>
                </a:rPr>
                <a:t>2</a:t>
              </a:r>
            </a:p>
          </p:txBody>
        </p:sp>
        <p:sp>
          <p:nvSpPr>
            <p:cNvPr id="172072" name="Rectangle 40">
              <a:extLst>
                <a:ext uri="{FF2B5EF4-FFF2-40B4-BE49-F238E27FC236}">
                  <a16:creationId xmlns:a16="http://schemas.microsoft.com/office/drawing/2014/main" id="{7C9F84CE-C587-B341-8DEE-7F2B045DD752}"/>
                </a:ext>
              </a:extLst>
            </p:cNvPr>
            <p:cNvSpPr>
              <a:spLocks noChangeArrowheads="1"/>
            </p:cNvSpPr>
            <p:nvPr/>
          </p:nvSpPr>
          <p:spPr bwMode="auto">
            <a:xfrm>
              <a:off x="1905" y="1804"/>
              <a:ext cx="515" cy="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lgn="l">
                <a:spcBef>
                  <a:spcPct val="50000"/>
                </a:spcBef>
                <a:defRPr/>
              </a:pPr>
              <a:r>
                <a:rPr lang="en-US" altLang="ko-KR" sz="2800" b="1">
                  <a:latin typeface="Times" charset="0"/>
                  <a:ea typeface="굴림" charset="0"/>
                  <a:cs typeface="굴림" charset="0"/>
                </a:rPr>
                <a:t>3</a:t>
              </a:r>
            </a:p>
          </p:txBody>
        </p:sp>
        <p:sp>
          <p:nvSpPr>
            <p:cNvPr id="172073" name="Rectangle 41">
              <a:extLst>
                <a:ext uri="{FF2B5EF4-FFF2-40B4-BE49-F238E27FC236}">
                  <a16:creationId xmlns:a16="http://schemas.microsoft.com/office/drawing/2014/main" id="{B21F1631-3193-3B40-91D6-6E3840EFDE8E}"/>
                </a:ext>
              </a:extLst>
            </p:cNvPr>
            <p:cNvSpPr>
              <a:spLocks noChangeArrowheads="1"/>
            </p:cNvSpPr>
            <p:nvPr/>
          </p:nvSpPr>
          <p:spPr bwMode="auto">
            <a:xfrm>
              <a:off x="2755" y="1574"/>
              <a:ext cx="515" cy="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lgn="l">
                <a:spcBef>
                  <a:spcPct val="50000"/>
                </a:spcBef>
                <a:defRPr/>
              </a:pPr>
              <a:r>
                <a:rPr lang="en-US" altLang="ko-KR" sz="2800" b="1">
                  <a:latin typeface="Times" charset="0"/>
                  <a:ea typeface="굴림" charset="0"/>
                  <a:cs typeface="굴림" charset="0"/>
                </a:rPr>
                <a:t>4</a:t>
              </a:r>
            </a:p>
          </p:txBody>
        </p:sp>
        <p:sp>
          <p:nvSpPr>
            <p:cNvPr id="172074" name="Rectangle 42">
              <a:extLst>
                <a:ext uri="{FF2B5EF4-FFF2-40B4-BE49-F238E27FC236}">
                  <a16:creationId xmlns:a16="http://schemas.microsoft.com/office/drawing/2014/main" id="{6C04D20D-6E3C-8241-98A8-13601309E214}"/>
                </a:ext>
              </a:extLst>
            </p:cNvPr>
            <p:cNvSpPr>
              <a:spLocks noChangeArrowheads="1"/>
            </p:cNvSpPr>
            <p:nvPr/>
          </p:nvSpPr>
          <p:spPr bwMode="auto">
            <a:xfrm>
              <a:off x="3388" y="1773"/>
              <a:ext cx="515" cy="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lgn="l">
                <a:spcBef>
                  <a:spcPct val="50000"/>
                </a:spcBef>
                <a:defRPr/>
              </a:pPr>
              <a:r>
                <a:rPr lang="en-US" altLang="ko-KR" sz="2800" b="1">
                  <a:latin typeface="Times" charset="0"/>
                  <a:ea typeface="굴림" charset="0"/>
                  <a:cs typeface="굴림" charset="0"/>
                </a:rPr>
                <a:t>5</a:t>
              </a:r>
            </a:p>
          </p:txBody>
        </p:sp>
        <p:sp>
          <p:nvSpPr>
            <p:cNvPr id="172075" name="Rectangle 43">
              <a:extLst>
                <a:ext uri="{FF2B5EF4-FFF2-40B4-BE49-F238E27FC236}">
                  <a16:creationId xmlns:a16="http://schemas.microsoft.com/office/drawing/2014/main" id="{4DE2AE22-3B95-CD45-AFA3-F16EBE090000}"/>
                </a:ext>
              </a:extLst>
            </p:cNvPr>
            <p:cNvSpPr>
              <a:spLocks noChangeArrowheads="1"/>
            </p:cNvSpPr>
            <p:nvPr/>
          </p:nvSpPr>
          <p:spPr bwMode="auto">
            <a:xfrm>
              <a:off x="3756" y="2062"/>
              <a:ext cx="515" cy="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lgn="l">
                <a:spcBef>
                  <a:spcPct val="50000"/>
                </a:spcBef>
                <a:defRPr/>
              </a:pPr>
              <a:r>
                <a:rPr lang="en-US" altLang="ko-KR" sz="2800" b="1">
                  <a:latin typeface="Times" charset="0"/>
                  <a:ea typeface="굴림" charset="0"/>
                  <a:cs typeface="굴림" charset="0"/>
                </a:rPr>
                <a:t>6</a:t>
              </a:r>
            </a:p>
          </p:txBody>
        </p:sp>
        <p:sp>
          <p:nvSpPr>
            <p:cNvPr id="172076" name="Rectangle 44">
              <a:extLst>
                <a:ext uri="{FF2B5EF4-FFF2-40B4-BE49-F238E27FC236}">
                  <a16:creationId xmlns:a16="http://schemas.microsoft.com/office/drawing/2014/main" id="{2818F87D-4814-2646-887D-07994A685C3F}"/>
                </a:ext>
              </a:extLst>
            </p:cNvPr>
            <p:cNvSpPr>
              <a:spLocks noChangeArrowheads="1"/>
            </p:cNvSpPr>
            <p:nvPr/>
          </p:nvSpPr>
          <p:spPr bwMode="auto">
            <a:xfrm>
              <a:off x="4066" y="2450"/>
              <a:ext cx="515" cy="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lgn="l">
                <a:spcBef>
                  <a:spcPct val="50000"/>
                </a:spcBef>
                <a:defRPr/>
              </a:pPr>
              <a:r>
                <a:rPr lang="en-US" altLang="ko-KR" sz="2800" b="1">
                  <a:latin typeface="Times" charset="0"/>
                  <a:ea typeface="굴림" charset="0"/>
                  <a:cs typeface="굴림" charset="0"/>
                </a:rPr>
                <a:t>7</a:t>
              </a:r>
            </a:p>
          </p:txBody>
        </p:sp>
        <p:sp>
          <p:nvSpPr>
            <p:cNvPr id="172077" name="Line 45">
              <a:extLst>
                <a:ext uri="{FF2B5EF4-FFF2-40B4-BE49-F238E27FC236}">
                  <a16:creationId xmlns:a16="http://schemas.microsoft.com/office/drawing/2014/main" id="{06BED77A-7803-C545-A18E-C7F60B30E631}"/>
                </a:ext>
              </a:extLst>
            </p:cNvPr>
            <p:cNvSpPr>
              <a:spLocks noChangeShapeType="1"/>
            </p:cNvSpPr>
            <p:nvPr/>
          </p:nvSpPr>
          <p:spPr bwMode="auto">
            <a:xfrm>
              <a:off x="1337" y="3134"/>
              <a:ext cx="920" cy="43"/>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72078" name="Line 46">
              <a:extLst>
                <a:ext uri="{FF2B5EF4-FFF2-40B4-BE49-F238E27FC236}">
                  <a16:creationId xmlns:a16="http://schemas.microsoft.com/office/drawing/2014/main" id="{ABBD70DD-72D9-0F4F-98A8-ED7AC2A4B39B}"/>
                </a:ext>
              </a:extLst>
            </p:cNvPr>
            <p:cNvSpPr>
              <a:spLocks noChangeShapeType="1"/>
            </p:cNvSpPr>
            <p:nvPr/>
          </p:nvSpPr>
          <p:spPr bwMode="auto">
            <a:xfrm>
              <a:off x="1503" y="2627"/>
              <a:ext cx="852" cy="345"/>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72079" name="Line 47">
              <a:extLst>
                <a:ext uri="{FF2B5EF4-FFF2-40B4-BE49-F238E27FC236}">
                  <a16:creationId xmlns:a16="http://schemas.microsoft.com/office/drawing/2014/main" id="{06674438-E5EA-5847-B2C3-F35330126B76}"/>
                </a:ext>
              </a:extLst>
            </p:cNvPr>
            <p:cNvSpPr>
              <a:spLocks noChangeShapeType="1"/>
            </p:cNvSpPr>
            <p:nvPr/>
          </p:nvSpPr>
          <p:spPr bwMode="auto">
            <a:xfrm>
              <a:off x="1883" y="2139"/>
              <a:ext cx="638" cy="735"/>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72080" name="Line 48">
              <a:extLst>
                <a:ext uri="{FF2B5EF4-FFF2-40B4-BE49-F238E27FC236}">
                  <a16:creationId xmlns:a16="http://schemas.microsoft.com/office/drawing/2014/main" id="{2DA2CD7E-B1C9-934F-BA4F-F54FAD81526C}"/>
                </a:ext>
              </a:extLst>
            </p:cNvPr>
            <p:cNvSpPr>
              <a:spLocks noChangeShapeType="1"/>
            </p:cNvSpPr>
            <p:nvPr/>
          </p:nvSpPr>
          <p:spPr bwMode="auto">
            <a:xfrm>
              <a:off x="2517" y="1905"/>
              <a:ext cx="248" cy="1018"/>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72081" name="Line 49">
              <a:extLst>
                <a:ext uri="{FF2B5EF4-FFF2-40B4-BE49-F238E27FC236}">
                  <a16:creationId xmlns:a16="http://schemas.microsoft.com/office/drawing/2014/main" id="{A9C577E8-1B99-474E-9D37-86EAEDEEDFB0}"/>
                </a:ext>
              </a:extLst>
            </p:cNvPr>
            <p:cNvSpPr>
              <a:spLocks noChangeShapeType="1"/>
            </p:cNvSpPr>
            <p:nvPr/>
          </p:nvSpPr>
          <p:spPr bwMode="auto">
            <a:xfrm flipH="1">
              <a:off x="3075" y="2119"/>
              <a:ext cx="527" cy="667"/>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72082" name="Line 50">
              <a:extLst>
                <a:ext uri="{FF2B5EF4-FFF2-40B4-BE49-F238E27FC236}">
                  <a16:creationId xmlns:a16="http://schemas.microsoft.com/office/drawing/2014/main" id="{D19FED2F-FE9E-D34F-BFB8-8FAC7A1E0602}"/>
                </a:ext>
              </a:extLst>
            </p:cNvPr>
            <p:cNvSpPr>
              <a:spLocks noChangeShapeType="1"/>
            </p:cNvSpPr>
            <p:nvPr/>
          </p:nvSpPr>
          <p:spPr bwMode="auto">
            <a:xfrm flipH="1">
              <a:off x="3231" y="2373"/>
              <a:ext cx="712" cy="501"/>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72083" name="Line 51">
              <a:extLst>
                <a:ext uri="{FF2B5EF4-FFF2-40B4-BE49-F238E27FC236}">
                  <a16:creationId xmlns:a16="http://schemas.microsoft.com/office/drawing/2014/main" id="{035BCDDE-A984-D34C-AFF1-73316FE8AD85}"/>
                </a:ext>
              </a:extLst>
            </p:cNvPr>
            <p:cNvSpPr>
              <a:spLocks noChangeShapeType="1"/>
            </p:cNvSpPr>
            <p:nvPr/>
          </p:nvSpPr>
          <p:spPr bwMode="auto">
            <a:xfrm flipV="1">
              <a:off x="3288" y="2843"/>
              <a:ext cx="1008" cy="224"/>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72084" name="Line 52">
              <a:extLst>
                <a:ext uri="{FF2B5EF4-FFF2-40B4-BE49-F238E27FC236}">
                  <a16:creationId xmlns:a16="http://schemas.microsoft.com/office/drawing/2014/main" id="{DED358F9-0EF4-2D4F-BED6-37961CA7DF97}"/>
                </a:ext>
              </a:extLst>
            </p:cNvPr>
            <p:cNvSpPr>
              <a:spLocks noChangeShapeType="1"/>
            </p:cNvSpPr>
            <p:nvPr/>
          </p:nvSpPr>
          <p:spPr bwMode="auto">
            <a:xfrm flipV="1">
              <a:off x="3395" y="3218"/>
              <a:ext cx="899" cy="13"/>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72085" name="Freeform 53">
              <a:extLst>
                <a:ext uri="{FF2B5EF4-FFF2-40B4-BE49-F238E27FC236}">
                  <a16:creationId xmlns:a16="http://schemas.microsoft.com/office/drawing/2014/main" id="{E8FEFA26-B8AC-A242-B54B-0145DB665738}"/>
                </a:ext>
              </a:extLst>
            </p:cNvPr>
            <p:cNvSpPr>
              <a:spLocks/>
            </p:cNvSpPr>
            <p:nvPr/>
          </p:nvSpPr>
          <p:spPr bwMode="auto">
            <a:xfrm>
              <a:off x="796" y="3236"/>
              <a:ext cx="97" cy="89"/>
            </a:xfrm>
            <a:custGeom>
              <a:avLst/>
              <a:gdLst>
                <a:gd name="T0" fmla="*/ 8 w 97"/>
                <a:gd name="T1" fmla="*/ 24 h 89"/>
                <a:gd name="T2" fmla="*/ 16 w 97"/>
                <a:gd name="T3" fmla="*/ 24 h 89"/>
                <a:gd name="T4" fmla="*/ 24 w 97"/>
                <a:gd name="T5" fmla="*/ 24 h 89"/>
                <a:gd name="T6" fmla="*/ 36 w 97"/>
                <a:gd name="T7" fmla="*/ 28 h 89"/>
                <a:gd name="T8" fmla="*/ 44 w 97"/>
                <a:gd name="T9" fmla="*/ 28 h 89"/>
                <a:gd name="T10" fmla="*/ 52 w 97"/>
                <a:gd name="T11" fmla="*/ 28 h 89"/>
                <a:gd name="T12" fmla="*/ 52 w 97"/>
                <a:gd name="T13" fmla="*/ 36 h 89"/>
                <a:gd name="T14" fmla="*/ 60 w 97"/>
                <a:gd name="T15" fmla="*/ 44 h 89"/>
                <a:gd name="T16" fmla="*/ 68 w 97"/>
                <a:gd name="T17" fmla="*/ 48 h 89"/>
                <a:gd name="T18" fmla="*/ 72 w 97"/>
                <a:gd name="T19" fmla="*/ 40 h 89"/>
                <a:gd name="T20" fmla="*/ 72 w 97"/>
                <a:gd name="T21" fmla="*/ 32 h 89"/>
                <a:gd name="T22" fmla="*/ 80 w 97"/>
                <a:gd name="T23" fmla="*/ 24 h 89"/>
                <a:gd name="T24" fmla="*/ 88 w 97"/>
                <a:gd name="T25" fmla="*/ 24 h 89"/>
                <a:gd name="T26" fmla="*/ 88 w 97"/>
                <a:gd name="T27" fmla="*/ 32 h 89"/>
                <a:gd name="T28" fmla="*/ 96 w 97"/>
                <a:gd name="T29" fmla="*/ 36 h 89"/>
                <a:gd name="T30" fmla="*/ 92 w 97"/>
                <a:gd name="T31" fmla="*/ 44 h 89"/>
                <a:gd name="T32" fmla="*/ 84 w 97"/>
                <a:gd name="T33" fmla="*/ 48 h 89"/>
                <a:gd name="T34" fmla="*/ 76 w 97"/>
                <a:gd name="T35" fmla="*/ 40 h 89"/>
                <a:gd name="T36" fmla="*/ 72 w 97"/>
                <a:gd name="T37" fmla="*/ 32 h 89"/>
                <a:gd name="T38" fmla="*/ 72 w 97"/>
                <a:gd name="T39" fmla="*/ 24 h 89"/>
                <a:gd name="T40" fmla="*/ 72 w 97"/>
                <a:gd name="T41" fmla="*/ 16 h 89"/>
                <a:gd name="T42" fmla="*/ 72 w 97"/>
                <a:gd name="T43" fmla="*/ 8 h 89"/>
                <a:gd name="T44" fmla="*/ 72 w 97"/>
                <a:gd name="T45" fmla="*/ 0 h 89"/>
                <a:gd name="T46" fmla="*/ 60 w 97"/>
                <a:gd name="T47" fmla="*/ 12 h 89"/>
                <a:gd name="T48" fmla="*/ 44 w 97"/>
                <a:gd name="T49" fmla="*/ 32 h 89"/>
                <a:gd name="T50" fmla="*/ 36 w 97"/>
                <a:gd name="T51" fmla="*/ 40 h 89"/>
                <a:gd name="T52" fmla="*/ 28 w 97"/>
                <a:gd name="T53" fmla="*/ 48 h 89"/>
                <a:gd name="T54" fmla="*/ 20 w 97"/>
                <a:gd name="T55" fmla="*/ 48 h 89"/>
                <a:gd name="T56" fmla="*/ 16 w 97"/>
                <a:gd name="T57" fmla="*/ 40 h 89"/>
                <a:gd name="T58" fmla="*/ 16 w 97"/>
                <a:gd name="T59" fmla="*/ 32 h 89"/>
                <a:gd name="T60" fmla="*/ 20 w 97"/>
                <a:gd name="T61" fmla="*/ 24 h 89"/>
                <a:gd name="T62" fmla="*/ 24 w 97"/>
                <a:gd name="T63" fmla="*/ 16 h 89"/>
                <a:gd name="T64" fmla="*/ 20 w 97"/>
                <a:gd name="T65" fmla="*/ 24 h 89"/>
                <a:gd name="T66" fmla="*/ 12 w 97"/>
                <a:gd name="T67" fmla="*/ 32 h 89"/>
                <a:gd name="T68" fmla="*/ 12 w 97"/>
                <a:gd name="T69" fmla="*/ 24 h 89"/>
                <a:gd name="T70" fmla="*/ 20 w 97"/>
                <a:gd name="T71" fmla="*/ 24 h 89"/>
                <a:gd name="T72" fmla="*/ 8 w 97"/>
                <a:gd name="T73" fmla="*/ 32 h 89"/>
                <a:gd name="T74" fmla="*/ 0 w 97"/>
                <a:gd name="T75" fmla="*/ 36 h 89"/>
                <a:gd name="T76" fmla="*/ 0 w 97"/>
                <a:gd name="T77" fmla="*/ 28 h 89"/>
                <a:gd name="T78" fmla="*/ 4 w 97"/>
                <a:gd name="T79" fmla="*/ 20 h 89"/>
                <a:gd name="T80" fmla="*/ 12 w 97"/>
                <a:gd name="T81" fmla="*/ 16 h 89"/>
                <a:gd name="T82" fmla="*/ 4 w 97"/>
                <a:gd name="T83" fmla="*/ 20 h 89"/>
                <a:gd name="T84" fmla="*/ 20 w 97"/>
                <a:gd name="T85" fmla="*/ 88 h 8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7" h="89">
                  <a:moveTo>
                    <a:pt x="8" y="24"/>
                  </a:moveTo>
                  <a:lnTo>
                    <a:pt x="16" y="24"/>
                  </a:lnTo>
                  <a:lnTo>
                    <a:pt x="24" y="24"/>
                  </a:lnTo>
                  <a:lnTo>
                    <a:pt x="36" y="28"/>
                  </a:lnTo>
                  <a:lnTo>
                    <a:pt x="44" y="28"/>
                  </a:lnTo>
                  <a:lnTo>
                    <a:pt x="52" y="28"/>
                  </a:lnTo>
                  <a:lnTo>
                    <a:pt x="52" y="36"/>
                  </a:lnTo>
                  <a:lnTo>
                    <a:pt x="60" y="44"/>
                  </a:lnTo>
                  <a:lnTo>
                    <a:pt x="68" y="48"/>
                  </a:lnTo>
                  <a:lnTo>
                    <a:pt x="72" y="40"/>
                  </a:lnTo>
                  <a:lnTo>
                    <a:pt x="72" y="32"/>
                  </a:lnTo>
                  <a:lnTo>
                    <a:pt x="80" y="24"/>
                  </a:lnTo>
                  <a:lnTo>
                    <a:pt x="88" y="24"/>
                  </a:lnTo>
                  <a:lnTo>
                    <a:pt x="88" y="32"/>
                  </a:lnTo>
                  <a:lnTo>
                    <a:pt x="96" y="36"/>
                  </a:lnTo>
                  <a:lnTo>
                    <a:pt x="92" y="44"/>
                  </a:lnTo>
                  <a:lnTo>
                    <a:pt x="84" y="48"/>
                  </a:lnTo>
                  <a:lnTo>
                    <a:pt x="76" y="40"/>
                  </a:lnTo>
                  <a:lnTo>
                    <a:pt x="72" y="32"/>
                  </a:lnTo>
                  <a:lnTo>
                    <a:pt x="72" y="24"/>
                  </a:lnTo>
                  <a:lnTo>
                    <a:pt x="72" y="16"/>
                  </a:lnTo>
                  <a:lnTo>
                    <a:pt x="72" y="8"/>
                  </a:lnTo>
                  <a:lnTo>
                    <a:pt x="72" y="0"/>
                  </a:lnTo>
                  <a:lnTo>
                    <a:pt x="60" y="12"/>
                  </a:lnTo>
                  <a:lnTo>
                    <a:pt x="44" y="32"/>
                  </a:lnTo>
                  <a:lnTo>
                    <a:pt x="36" y="40"/>
                  </a:lnTo>
                  <a:lnTo>
                    <a:pt x="28" y="48"/>
                  </a:lnTo>
                  <a:lnTo>
                    <a:pt x="20" y="48"/>
                  </a:lnTo>
                  <a:lnTo>
                    <a:pt x="16" y="40"/>
                  </a:lnTo>
                  <a:lnTo>
                    <a:pt x="16" y="32"/>
                  </a:lnTo>
                  <a:lnTo>
                    <a:pt x="20" y="24"/>
                  </a:lnTo>
                  <a:lnTo>
                    <a:pt x="24" y="16"/>
                  </a:lnTo>
                  <a:lnTo>
                    <a:pt x="20" y="24"/>
                  </a:lnTo>
                  <a:lnTo>
                    <a:pt x="12" y="32"/>
                  </a:lnTo>
                  <a:lnTo>
                    <a:pt x="12" y="24"/>
                  </a:lnTo>
                  <a:lnTo>
                    <a:pt x="20" y="24"/>
                  </a:lnTo>
                  <a:lnTo>
                    <a:pt x="8" y="32"/>
                  </a:lnTo>
                  <a:lnTo>
                    <a:pt x="0" y="36"/>
                  </a:lnTo>
                  <a:lnTo>
                    <a:pt x="0" y="28"/>
                  </a:lnTo>
                  <a:lnTo>
                    <a:pt x="4" y="20"/>
                  </a:lnTo>
                  <a:lnTo>
                    <a:pt x="12" y="16"/>
                  </a:lnTo>
                  <a:lnTo>
                    <a:pt x="4" y="20"/>
                  </a:lnTo>
                  <a:lnTo>
                    <a:pt x="20" y="88"/>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72086" name="Rectangle 54">
              <a:extLst>
                <a:ext uri="{FF2B5EF4-FFF2-40B4-BE49-F238E27FC236}">
                  <a16:creationId xmlns:a16="http://schemas.microsoft.com/office/drawing/2014/main" id="{1EA5B6B6-0948-5B45-B668-510FDE181E89}"/>
                </a:ext>
              </a:extLst>
            </p:cNvPr>
            <p:cNvSpPr>
              <a:spLocks noChangeArrowheads="1"/>
            </p:cNvSpPr>
            <p:nvPr/>
          </p:nvSpPr>
          <p:spPr bwMode="auto">
            <a:xfrm>
              <a:off x="4490" y="3036"/>
              <a:ext cx="515" cy="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lgn="l">
                <a:spcBef>
                  <a:spcPct val="50000"/>
                </a:spcBef>
                <a:defRPr/>
              </a:pPr>
              <a:r>
                <a:rPr lang="en-US" altLang="ko-KR" sz="2800" b="1">
                  <a:latin typeface="Times" charset="0"/>
                  <a:ea typeface="굴림" charset="0"/>
                  <a:cs typeface="굴림" charset="0"/>
                </a:rPr>
                <a:t>8</a:t>
              </a:r>
            </a:p>
          </p:txBody>
        </p:sp>
        <p:sp>
          <p:nvSpPr>
            <p:cNvPr id="172087" name="Rectangle 55">
              <a:extLst>
                <a:ext uri="{FF2B5EF4-FFF2-40B4-BE49-F238E27FC236}">
                  <a16:creationId xmlns:a16="http://schemas.microsoft.com/office/drawing/2014/main" id="{46EBE887-192D-2349-B639-D6B2F53A7A97}"/>
                </a:ext>
              </a:extLst>
            </p:cNvPr>
            <p:cNvSpPr>
              <a:spLocks noChangeArrowheads="1"/>
            </p:cNvSpPr>
            <p:nvPr/>
          </p:nvSpPr>
          <p:spPr bwMode="auto">
            <a:xfrm>
              <a:off x="766" y="1934"/>
              <a:ext cx="169"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72088" name="Rectangle 56">
              <a:extLst>
                <a:ext uri="{FF2B5EF4-FFF2-40B4-BE49-F238E27FC236}">
                  <a16:creationId xmlns:a16="http://schemas.microsoft.com/office/drawing/2014/main" id="{70D9EE78-80A7-1E4D-BB19-6D3242B8D425}"/>
                </a:ext>
              </a:extLst>
            </p:cNvPr>
            <p:cNvSpPr>
              <a:spLocks noChangeArrowheads="1"/>
            </p:cNvSpPr>
            <p:nvPr/>
          </p:nvSpPr>
          <p:spPr bwMode="auto">
            <a:xfrm>
              <a:off x="4815" y="1878"/>
              <a:ext cx="185" cy="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defRPr/>
              </a:pPr>
              <a:r>
                <a:rPr lang="en-US" altLang="ko-KR" sz="3200" b="1">
                  <a:latin typeface="Times" charset="0"/>
                  <a:ea typeface="굴림" charset="0"/>
                  <a:cs typeface="굴림" charset="0"/>
                </a:rPr>
                <a:t>/</a:t>
              </a:r>
            </a:p>
          </p:txBody>
        </p:sp>
        <p:sp>
          <p:nvSpPr>
            <p:cNvPr id="172089" name="Rectangle 57">
              <a:extLst>
                <a:ext uri="{FF2B5EF4-FFF2-40B4-BE49-F238E27FC236}">
                  <a16:creationId xmlns:a16="http://schemas.microsoft.com/office/drawing/2014/main" id="{5148002D-9C0A-794F-8717-8D4884B20A0C}"/>
                </a:ext>
              </a:extLst>
            </p:cNvPr>
            <p:cNvSpPr>
              <a:spLocks noChangeArrowheads="1"/>
            </p:cNvSpPr>
            <p:nvPr/>
          </p:nvSpPr>
          <p:spPr bwMode="auto">
            <a:xfrm>
              <a:off x="3288" y="712"/>
              <a:ext cx="136" cy="200"/>
            </a:xfrm>
            <a:prstGeom prst="rect">
              <a:avLst/>
            </a:prstGeom>
            <a:solidFill>
              <a:schemeClr val="bg1"/>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72090" name="Rectangle 58">
              <a:extLst>
                <a:ext uri="{FF2B5EF4-FFF2-40B4-BE49-F238E27FC236}">
                  <a16:creationId xmlns:a16="http://schemas.microsoft.com/office/drawing/2014/main" id="{34F0B5CC-A809-4A41-80BF-A6523DF6AEC8}"/>
                </a:ext>
              </a:extLst>
            </p:cNvPr>
            <p:cNvSpPr>
              <a:spLocks noChangeArrowheads="1"/>
            </p:cNvSpPr>
            <p:nvPr/>
          </p:nvSpPr>
          <p:spPr bwMode="auto">
            <a:xfrm>
              <a:off x="600" y="536"/>
              <a:ext cx="510" cy="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l"/>
              <a:r>
                <a:rPr lang="ko-KR" altLang="en-US" sz="1800" b="1">
                  <a:latin typeface="Times" pitchFamily="2" charset="0"/>
                  <a:ea typeface="굴림" panose="020B0600000101010101" pitchFamily="34" charset="-127"/>
                </a:rPr>
                <a:t>“       ”</a:t>
              </a:r>
            </a:p>
          </p:txBody>
        </p:sp>
        <p:sp>
          <p:nvSpPr>
            <p:cNvPr id="172091" name="Rectangle 59">
              <a:extLst>
                <a:ext uri="{FF2B5EF4-FFF2-40B4-BE49-F238E27FC236}">
                  <a16:creationId xmlns:a16="http://schemas.microsoft.com/office/drawing/2014/main" id="{5FA34EF1-5F91-774C-8D1A-3C652F52B7E4}"/>
                </a:ext>
              </a:extLst>
            </p:cNvPr>
            <p:cNvSpPr>
              <a:spLocks noChangeArrowheads="1"/>
            </p:cNvSpPr>
            <p:nvPr/>
          </p:nvSpPr>
          <p:spPr bwMode="auto">
            <a:xfrm>
              <a:off x="4172" y="516"/>
              <a:ext cx="510" cy="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l"/>
              <a:r>
                <a:rPr lang="ko-KR" altLang="en-US" sz="1800" b="1">
                  <a:latin typeface="Times" pitchFamily="2" charset="0"/>
                  <a:ea typeface="굴림" panose="020B0600000101010101" pitchFamily="34" charset="-127"/>
                </a:rPr>
                <a:t>“       ”</a:t>
              </a:r>
            </a:p>
          </p:txBody>
        </p:sp>
        <p:sp>
          <p:nvSpPr>
            <p:cNvPr id="172092" name="Rectangle 60">
              <a:extLst>
                <a:ext uri="{FF2B5EF4-FFF2-40B4-BE49-F238E27FC236}">
                  <a16:creationId xmlns:a16="http://schemas.microsoft.com/office/drawing/2014/main" id="{219B6054-EAF8-5946-ABD7-F8691790E34F}"/>
                </a:ext>
              </a:extLst>
            </p:cNvPr>
            <p:cNvSpPr>
              <a:spLocks noChangeArrowheads="1"/>
            </p:cNvSpPr>
            <p:nvPr/>
          </p:nvSpPr>
          <p:spPr bwMode="auto">
            <a:xfrm>
              <a:off x="358" y="1050"/>
              <a:ext cx="510" cy="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l"/>
              <a:r>
                <a:rPr lang="ko-KR" altLang="en-US" sz="1800" b="1">
                  <a:latin typeface="Times" pitchFamily="2" charset="0"/>
                  <a:ea typeface="굴림" panose="020B0600000101010101" pitchFamily="34" charset="-127"/>
                </a:rPr>
                <a:t>“       ”</a:t>
              </a:r>
            </a:p>
          </p:txBody>
        </p:sp>
        <p:sp>
          <p:nvSpPr>
            <p:cNvPr id="172093" name="Rectangle 61">
              <a:extLst>
                <a:ext uri="{FF2B5EF4-FFF2-40B4-BE49-F238E27FC236}">
                  <a16:creationId xmlns:a16="http://schemas.microsoft.com/office/drawing/2014/main" id="{041DE87A-1042-A645-A45D-58368DEC71A3}"/>
                </a:ext>
              </a:extLst>
            </p:cNvPr>
            <p:cNvSpPr>
              <a:spLocks noChangeArrowheads="1"/>
            </p:cNvSpPr>
            <p:nvPr/>
          </p:nvSpPr>
          <p:spPr bwMode="auto">
            <a:xfrm>
              <a:off x="4314" y="1041"/>
              <a:ext cx="510" cy="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l"/>
              <a:r>
                <a:rPr lang="ko-KR" altLang="en-US" sz="1800" b="1">
                  <a:latin typeface="Times" pitchFamily="2" charset="0"/>
                  <a:ea typeface="굴림" panose="020B0600000101010101" pitchFamily="34" charset="-127"/>
                </a:rPr>
                <a:t>“       ”</a:t>
              </a:r>
            </a:p>
          </p:txBody>
        </p:sp>
        <p:sp>
          <p:nvSpPr>
            <p:cNvPr id="172094" name="Oval 62">
              <a:extLst>
                <a:ext uri="{FF2B5EF4-FFF2-40B4-BE49-F238E27FC236}">
                  <a16:creationId xmlns:a16="http://schemas.microsoft.com/office/drawing/2014/main" id="{93F7D199-57F9-5A44-A976-D688775B90E9}"/>
                </a:ext>
              </a:extLst>
            </p:cNvPr>
            <p:cNvSpPr>
              <a:spLocks noChangeArrowheads="1"/>
            </p:cNvSpPr>
            <p:nvPr/>
          </p:nvSpPr>
          <p:spPr bwMode="auto">
            <a:xfrm>
              <a:off x="77" y="3113"/>
              <a:ext cx="54" cy="179"/>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72095" name="Oval 63">
              <a:extLst>
                <a:ext uri="{FF2B5EF4-FFF2-40B4-BE49-F238E27FC236}">
                  <a16:creationId xmlns:a16="http://schemas.microsoft.com/office/drawing/2014/main" id="{108444CD-AF7E-6B44-B708-2C0FFEF011BD}"/>
                </a:ext>
              </a:extLst>
            </p:cNvPr>
            <p:cNvSpPr>
              <a:spLocks noChangeArrowheads="1"/>
            </p:cNvSpPr>
            <p:nvPr/>
          </p:nvSpPr>
          <p:spPr bwMode="auto">
            <a:xfrm>
              <a:off x="386" y="3113"/>
              <a:ext cx="54" cy="179"/>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2"/>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72096" name="Oval 64">
              <a:extLst>
                <a:ext uri="{FF2B5EF4-FFF2-40B4-BE49-F238E27FC236}">
                  <a16:creationId xmlns:a16="http://schemas.microsoft.com/office/drawing/2014/main" id="{20CBBD18-5F3D-654F-B1B6-F71BCCE7B25E}"/>
                </a:ext>
              </a:extLst>
            </p:cNvPr>
            <p:cNvSpPr>
              <a:spLocks noChangeArrowheads="1"/>
            </p:cNvSpPr>
            <p:nvPr/>
          </p:nvSpPr>
          <p:spPr bwMode="auto">
            <a:xfrm>
              <a:off x="647" y="3136"/>
              <a:ext cx="33" cy="133"/>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72097" name="Oval 65">
              <a:extLst>
                <a:ext uri="{FF2B5EF4-FFF2-40B4-BE49-F238E27FC236}">
                  <a16:creationId xmlns:a16="http://schemas.microsoft.com/office/drawing/2014/main" id="{44B070CA-AC19-E047-812F-DC483B3FFF3C}"/>
                </a:ext>
              </a:extLst>
            </p:cNvPr>
            <p:cNvSpPr>
              <a:spLocks noChangeArrowheads="1"/>
            </p:cNvSpPr>
            <p:nvPr/>
          </p:nvSpPr>
          <p:spPr bwMode="auto">
            <a:xfrm>
              <a:off x="903" y="3183"/>
              <a:ext cx="12" cy="39"/>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72098" name="Line 66">
              <a:extLst>
                <a:ext uri="{FF2B5EF4-FFF2-40B4-BE49-F238E27FC236}">
                  <a16:creationId xmlns:a16="http://schemas.microsoft.com/office/drawing/2014/main" id="{8FC2987B-662D-4449-8BB5-B3069F2432D2}"/>
                </a:ext>
              </a:extLst>
            </p:cNvPr>
            <p:cNvSpPr>
              <a:spLocks noChangeShapeType="1"/>
            </p:cNvSpPr>
            <p:nvPr/>
          </p:nvSpPr>
          <p:spPr bwMode="auto">
            <a:xfrm>
              <a:off x="111" y="3109"/>
              <a:ext cx="301"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72099" name="Line 67">
              <a:extLst>
                <a:ext uri="{FF2B5EF4-FFF2-40B4-BE49-F238E27FC236}">
                  <a16:creationId xmlns:a16="http://schemas.microsoft.com/office/drawing/2014/main" id="{550012D1-0611-2F46-A438-6EEAF2E2F040}"/>
                </a:ext>
              </a:extLst>
            </p:cNvPr>
            <p:cNvSpPr>
              <a:spLocks noChangeShapeType="1"/>
            </p:cNvSpPr>
            <p:nvPr/>
          </p:nvSpPr>
          <p:spPr bwMode="auto">
            <a:xfrm>
              <a:off x="106" y="3296"/>
              <a:ext cx="305"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72100" name="Line 68">
              <a:extLst>
                <a:ext uri="{FF2B5EF4-FFF2-40B4-BE49-F238E27FC236}">
                  <a16:creationId xmlns:a16="http://schemas.microsoft.com/office/drawing/2014/main" id="{08D48837-176C-A94E-B7E5-B783000FD9A8}"/>
                </a:ext>
              </a:extLst>
            </p:cNvPr>
            <p:cNvSpPr>
              <a:spLocks noChangeShapeType="1"/>
            </p:cNvSpPr>
            <p:nvPr/>
          </p:nvSpPr>
          <p:spPr bwMode="auto">
            <a:xfrm flipH="1">
              <a:off x="431" y="3132"/>
              <a:ext cx="227"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72101" name="Line 69">
              <a:extLst>
                <a:ext uri="{FF2B5EF4-FFF2-40B4-BE49-F238E27FC236}">
                  <a16:creationId xmlns:a16="http://schemas.microsoft.com/office/drawing/2014/main" id="{FC9B80AE-9490-8A4B-A0E6-E68280F3BAFC}"/>
                </a:ext>
              </a:extLst>
            </p:cNvPr>
            <p:cNvSpPr>
              <a:spLocks noChangeShapeType="1"/>
            </p:cNvSpPr>
            <p:nvPr/>
          </p:nvSpPr>
          <p:spPr bwMode="auto">
            <a:xfrm flipH="1">
              <a:off x="431" y="3273"/>
              <a:ext cx="227"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72102" name="Line 70">
              <a:extLst>
                <a:ext uri="{FF2B5EF4-FFF2-40B4-BE49-F238E27FC236}">
                  <a16:creationId xmlns:a16="http://schemas.microsoft.com/office/drawing/2014/main" id="{631B9005-53FD-554C-9780-61EAABC13CED}"/>
                </a:ext>
              </a:extLst>
            </p:cNvPr>
            <p:cNvSpPr>
              <a:spLocks noChangeShapeType="1"/>
            </p:cNvSpPr>
            <p:nvPr/>
          </p:nvSpPr>
          <p:spPr bwMode="auto">
            <a:xfrm flipH="1">
              <a:off x="684" y="3179"/>
              <a:ext cx="227"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72103" name="Line 71">
              <a:extLst>
                <a:ext uri="{FF2B5EF4-FFF2-40B4-BE49-F238E27FC236}">
                  <a16:creationId xmlns:a16="http://schemas.microsoft.com/office/drawing/2014/main" id="{6B90F5BB-C014-2148-A41D-29518F36F76D}"/>
                </a:ext>
              </a:extLst>
            </p:cNvPr>
            <p:cNvSpPr>
              <a:spLocks noChangeShapeType="1"/>
            </p:cNvSpPr>
            <p:nvPr/>
          </p:nvSpPr>
          <p:spPr bwMode="auto">
            <a:xfrm flipH="1">
              <a:off x="684" y="3226"/>
              <a:ext cx="227"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72104" name="Rectangle 72">
              <a:extLst>
                <a:ext uri="{FF2B5EF4-FFF2-40B4-BE49-F238E27FC236}">
                  <a16:creationId xmlns:a16="http://schemas.microsoft.com/office/drawing/2014/main" id="{A1D569E3-A721-8046-ABC2-5BB073C69F8D}"/>
                </a:ext>
              </a:extLst>
            </p:cNvPr>
            <p:cNvSpPr>
              <a:spLocks noChangeArrowheads="1"/>
            </p:cNvSpPr>
            <p:nvPr/>
          </p:nvSpPr>
          <p:spPr bwMode="auto">
            <a:xfrm>
              <a:off x="111" y="3111"/>
              <a:ext cx="300" cy="183"/>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72105" name="Rectangle 73">
              <a:extLst>
                <a:ext uri="{FF2B5EF4-FFF2-40B4-BE49-F238E27FC236}">
                  <a16:creationId xmlns:a16="http://schemas.microsoft.com/office/drawing/2014/main" id="{057B7044-A733-D245-8814-643757D1DDB4}"/>
                </a:ext>
              </a:extLst>
            </p:cNvPr>
            <p:cNvSpPr>
              <a:spLocks noChangeArrowheads="1"/>
            </p:cNvSpPr>
            <p:nvPr/>
          </p:nvSpPr>
          <p:spPr bwMode="auto">
            <a:xfrm>
              <a:off x="437" y="3134"/>
              <a:ext cx="229" cy="135"/>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72106" name="Rectangle 74">
              <a:extLst>
                <a:ext uri="{FF2B5EF4-FFF2-40B4-BE49-F238E27FC236}">
                  <a16:creationId xmlns:a16="http://schemas.microsoft.com/office/drawing/2014/main" id="{BDE46587-90EB-5B42-A256-938F0FD32856}"/>
                </a:ext>
              </a:extLst>
            </p:cNvPr>
            <p:cNvSpPr>
              <a:spLocks noChangeArrowheads="1"/>
            </p:cNvSpPr>
            <p:nvPr/>
          </p:nvSpPr>
          <p:spPr bwMode="auto">
            <a:xfrm>
              <a:off x="684" y="3177"/>
              <a:ext cx="222" cy="49"/>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72107" name="Oval 75">
              <a:extLst>
                <a:ext uri="{FF2B5EF4-FFF2-40B4-BE49-F238E27FC236}">
                  <a16:creationId xmlns:a16="http://schemas.microsoft.com/office/drawing/2014/main" id="{1BB5FCF1-8AC6-1740-8849-2477B24109D6}"/>
                </a:ext>
              </a:extLst>
            </p:cNvPr>
            <p:cNvSpPr>
              <a:spLocks noChangeArrowheads="1"/>
            </p:cNvSpPr>
            <p:nvPr/>
          </p:nvSpPr>
          <p:spPr bwMode="auto">
            <a:xfrm>
              <a:off x="84" y="3127"/>
              <a:ext cx="35" cy="151"/>
            </a:xfrm>
            <a:prstGeom prst="ellipse">
              <a:avLst/>
            </a:prstGeom>
            <a:solidFill>
              <a:schemeClr val="bg1"/>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72108" name="Arc 76">
              <a:extLst>
                <a:ext uri="{FF2B5EF4-FFF2-40B4-BE49-F238E27FC236}">
                  <a16:creationId xmlns:a16="http://schemas.microsoft.com/office/drawing/2014/main" id="{B11F4F10-2D23-3444-9692-04C66CF4E853}"/>
                </a:ext>
              </a:extLst>
            </p:cNvPr>
            <p:cNvSpPr>
              <a:spLocks/>
            </p:cNvSpPr>
            <p:nvPr/>
          </p:nvSpPr>
          <p:spPr bwMode="auto">
            <a:xfrm rot="-10500000">
              <a:off x="972" y="3128"/>
              <a:ext cx="117" cy="72"/>
            </a:xfrm>
            <a:custGeom>
              <a:avLst/>
              <a:gdLst>
                <a:gd name="T0" fmla="*/ 0 w 21785"/>
                <a:gd name="T1" fmla="*/ 0 h 21600"/>
                <a:gd name="T2" fmla="*/ 117 w 21785"/>
                <a:gd name="T3" fmla="*/ 72 h 21600"/>
                <a:gd name="T4" fmla="*/ 1 w 21785"/>
                <a:gd name="T5" fmla="*/ 72 h 21600"/>
                <a:gd name="T6" fmla="*/ 0 60000 65536"/>
                <a:gd name="T7" fmla="*/ 0 60000 65536"/>
                <a:gd name="T8" fmla="*/ 0 60000 65536"/>
              </a:gdLst>
              <a:ahLst/>
              <a:cxnLst>
                <a:cxn ang="T6">
                  <a:pos x="T0" y="T1"/>
                </a:cxn>
                <a:cxn ang="T7">
                  <a:pos x="T2" y="T3"/>
                </a:cxn>
                <a:cxn ang="T8">
                  <a:pos x="T4" y="T5"/>
                </a:cxn>
              </a:cxnLst>
              <a:rect l="0" t="0" r="r" b="b"/>
              <a:pathLst>
                <a:path w="21785" h="21600" fill="none" extrusionOk="0">
                  <a:moveTo>
                    <a:pt x="-1" y="0"/>
                  </a:moveTo>
                  <a:cubicBezTo>
                    <a:pt x="61" y="0"/>
                    <a:pt x="123" y="-1"/>
                    <a:pt x="185" y="-1"/>
                  </a:cubicBezTo>
                  <a:cubicBezTo>
                    <a:pt x="12114" y="-1"/>
                    <a:pt x="21785" y="9670"/>
                    <a:pt x="21785" y="21600"/>
                  </a:cubicBezTo>
                </a:path>
                <a:path w="21785" h="21600" stroke="0" extrusionOk="0">
                  <a:moveTo>
                    <a:pt x="-1" y="0"/>
                  </a:moveTo>
                  <a:cubicBezTo>
                    <a:pt x="61" y="0"/>
                    <a:pt x="123" y="-1"/>
                    <a:pt x="185" y="-1"/>
                  </a:cubicBezTo>
                  <a:cubicBezTo>
                    <a:pt x="12114" y="-1"/>
                    <a:pt x="21785" y="9670"/>
                    <a:pt x="21785" y="21600"/>
                  </a:cubicBezTo>
                  <a:lnTo>
                    <a:pt x="185" y="21600"/>
                  </a:lnTo>
                  <a:lnTo>
                    <a:pt x="-1" y="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72109" name="Arc 77">
              <a:extLst>
                <a:ext uri="{FF2B5EF4-FFF2-40B4-BE49-F238E27FC236}">
                  <a16:creationId xmlns:a16="http://schemas.microsoft.com/office/drawing/2014/main" id="{325C43FC-B880-5246-BD25-F6360755E2DD}"/>
                </a:ext>
              </a:extLst>
            </p:cNvPr>
            <p:cNvSpPr>
              <a:spLocks/>
            </p:cNvSpPr>
            <p:nvPr/>
          </p:nvSpPr>
          <p:spPr bwMode="auto">
            <a:xfrm rot="-420000">
              <a:off x="961" y="3222"/>
              <a:ext cx="120" cy="62"/>
            </a:xfrm>
            <a:custGeom>
              <a:avLst/>
              <a:gdLst>
                <a:gd name="T0" fmla="*/ 0 w 21597"/>
                <a:gd name="T1" fmla="*/ 61 h 21599"/>
                <a:gd name="T2" fmla="*/ 119 w 21597"/>
                <a:gd name="T3" fmla="*/ 0 h 21599"/>
                <a:gd name="T4" fmla="*/ 120 w 21597"/>
                <a:gd name="T5" fmla="*/ 62 h 21599"/>
                <a:gd name="T6" fmla="*/ 0 60000 65536"/>
                <a:gd name="T7" fmla="*/ 0 60000 65536"/>
                <a:gd name="T8" fmla="*/ 0 60000 65536"/>
              </a:gdLst>
              <a:ahLst/>
              <a:cxnLst>
                <a:cxn ang="T6">
                  <a:pos x="T0" y="T1"/>
                </a:cxn>
                <a:cxn ang="T7">
                  <a:pos x="T2" y="T3"/>
                </a:cxn>
                <a:cxn ang="T8">
                  <a:pos x="T4" y="T5"/>
                </a:cxn>
              </a:cxnLst>
              <a:rect l="0" t="0" r="r" b="b"/>
              <a:pathLst>
                <a:path w="21597" h="21599" fill="none" extrusionOk="0">
                  <a:moveTo>
                    <a:pt x="-1" y="21253"/>
                  </a:moveTo>
                  <a:cubicBezTo>
                    <a:pt x="187" y="9529"/>
                    <a:pt x="9693" y="96"/>
                    <a:pt x="21418" y="-1"/>
                  </a:cubicBezTo>
                </a:path>
                <a:path w="21597" h="21599" stroke="0" extrusionOk="0">
                  <a:moveTo>
                    <a:pt x="-1" y="21253"/>
                  </a:moveTo>
                  <a:cubicBezTo>
                    <a:pt x="187" y="9529"/>
                    <a:pt x="9693" y="96"/>
                    <a:pt x="21418" y="-1"/>
                  </a:cubicBezTo>
                  <a:lnTo>
                    <a:pt x="21597" y="21599"/>
                  </a:lnTo>
                  <a:lnTo>
                    <a:pt x="-1" y="21253"/>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72110" name="Arc 78">
              <a:extLst>
                <a:ext uri="{FF2B5EF4-FFF2-40B4-BE49-F238E27FC236}">
                  <a16:creationId xmlns:a16="http://schemas.microsoft.com/office/drawing/2014/main" id="{24F9F9EC-8C69-B944-BB06-FB17A9A49469}"/>
                </a:ext>
              </a:extLst>
            </p:cNvPr>
            <p:cNvSpPr>
              <a:spLocks/>
            </p:cNvSpPr>
            <p:nvPr/>
          </p:nvSpPr>
          <p:spPr bwMode="auto">
            <a:xfrm rot="10800000">
              <a:off x="936" y="3205"/>
              <a:ext cx="24" cy="63"/>
            </a:xfrm>
            <a:custGeom>
              <a:avLst/>
              <a:gdLst>
                <a:gd name="T0" fmla="*/ 0 w 22518"/>
                <a:gd name="T1" fmla="*/ 0 h 21600"/>
                <a:gd name="T2" fmla="*/ 24 w 22518"/>
                <a:gd name="T3" fmla="*/ 63 h 21600"/>
                <a:gd name="T4" fmla="*/ 1 w 22518"/>
                <a:gd name="T5" fmla="*/ 63 h 21600"/>
                <a:gd name="T6" fmla="*/ 0 60000 65536"/>
                <a:gd name="T7" fmla="*/ 0 60000 65536"/>
                <a:gd name="T8" fmla="*/ 0 60000 65536"/>
              </a:gdLst>
              <a:ahLst/>
              <a:cxnLst>
                <a:cxn ang="T6">
                  <a:pos x="T0" y="T1"/>
                </a:cxn>
                <a:cxn ang="T7">
                  <a:pos x="T2" y="T3"/>
                </a:cxn>
                <a:cxn ang="T8">
                  <a:pos x="T4" y="T5"/>
                </a:cxn>
              </a:cxnLst>
              <a:rect l="0" t="0" r="r" b="b"/>
              <a:pathLst>
                <a:path w="22518" h="21600" fill="none" extrusionOk="0">
                  <a:moveTo>
                    <a:pt x="-1" y="19"/>
                  </a:moveTo>
                  <a:cubicBezTo>
                    <a:pt x="305" y="6"/>
                    <a:pt x="611" y="-1"/>
                    <a:pt x="918" y="-1"/>
                  </a:cubicBezTo>
                  <a:cubicBezTo>
                    <a:pt x="12847" y="-1"/>
                    <a:pt x="22518" y="9670"/>
                    <a:pt x="22518" y="21600"/>
                  </a:cubicBezTo>
                </a:path>
                <a:path w="22518" h="21600" stroke="0" extrusionOk="0">
                  <a:moveTo>
                    <a:pt x="-1" y="19"/>
                  </a:moveTo>
                  <a:cubicBezTo>
                    <a:pt x="305" y="6"/>
                    <a:pt x="611" y="-1"/>
                    <a:pt x="918" y="-1"/>
                  </a:cubicBezTo>
                  <a:cubicBezTo>
                    <a:pt x="12847" y="-1"/>
                    <a:pt x="22518" y="9670"/>
                    <a:pt x="22518" y="21600"/>
                  </a:cubicBezTo>
                  <a:lnTo>
                    <a:pt x="918" y="21600"/>
                  </a:lnTo>
                  <a:lnTo>
                    <a:pt x="-1" y="19"/>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72111" name="Oval 79">
              <a:extLst>
                <a:ext uri="{FF2B5EF4-FFF2-40B4-BE49-F238E27FC236}">
                  <a16:creationId xmlns:a16="http://schemas.microsoft.com/office/drawing/2014/main" id="{7231596B-AFC6-4F42-807F-E260AEB7A46A}"/>
                </a:ext>
              </a:extLst>
            </p:cNvPr>
            <p:cNvSpPr>
              <a:spLocks noChangeArrowheads="1"/>
            </p:cNvSpPr>
            <p:nvPr/>
          </p:nvSpPr>
          <p:spPr bwMode="auto">
            <a:xfrm>
              <a:off x="947" y="3166"/>
              <a:ext cx="22" cy="77"/>
            </a:xfrm>
            <a:prstGeom prst="ellipse">
              <a:avLst/>
            </a:prstGeom>
            <a:solidFill>
              <a:schemeClr val="accent1"/>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72112" name="Arc 80">
              <a:extLst>
                <a:ext uri="{FF2B5EF4-FFF2-40B4-BE49-F238E27FC236}">
                  <a16:creationId xmlns:a16="http://schemas.microsoft.com/office/drawing/2014/main" id="{E63AD4EE-FDF5-D244-AC62-16199FB2B3D9}"/>
                </a:ext>
              </a:extLst>
            </p:cNvPr>
            <p:cNvSpPr>
              <a:spLocks/>
            </p:cNvSpPr>
            <p:nvPr/>
          </p:nvSpPr>
          <p:spPr bwMode="auto">
            <a:xfrm>
              <a:off x="940" y="3144"/>
              <a:ext cx="29" cy="60"/>
            </a:xfrm>
            <a:custGeom>
              <a:avLst/>
              <a:gdLst>
                <a:gd name="T0" fmla="*/ 0 w 21600"/>
                <a:gd name="T1" fmla="*/ 60 h 21586"/>
                <a:gd name="T2" fmla="*/ 28 w 21600"/>
                <a:gd name="T3" fmla="*/ 0 h 21586"/>
                <a:gd name="T4" fmla="*/ 29 w 21600"/>
                <a:gd name="T5" fmla="*/ 60 h 21586"/>
                <a:gd name="T6" fmla="*/ 0 60000 65536"/>
                <a:gd name="T7" fmla="*/ 0 60000 65536"/>
                <a:gd name="T8" fmla="*/ 0 60000 65536"/>
              </a:gdLst>
              <a:ahLst/>
              <a:cxnLst>
                <a:cxn ang="T6">
                  <a:pos x="T0" y="T1"/>
                </a:cxn>
                <a:cxn ang="T7">
                  <a:pos x="T2" y="T3"/>
                </a:cxn>
                <a:cxn ang="T8">
                  <a:pos x="T4" y="T5"/>
                </a:cxn>
              </a:cxnLst>
              <a:rect l="0" t="0" r="r" b="b"/>
              <a:pathLst>
                <a:path w="21600" h="21586" fill="none" extrusionOk="0">
                  <a:moveTo>
                    <a:pt x="-1" y="21585"/>
                  </a:moveTo>
                  <a:cubicBezTo>
                    <a:pt x="-1" y="9951"/>
                    <a:pt x="9215" y="407"/>
                    <a:pt x="20842" y="-1"/>
                  </a:cubicBezTo>
                </a:path>
                <a:path w="21600" h="21586" stroke="0" extrusionOk="0">
                  <a:moveTo>
                    <a:pt x="-1" y="21585"/>
                  </a:moveTo>
                  <a:cubicBezTo>
                    <a:pt x="-1" y="9951"/>
                    <a:pt x="9215" y="407"/>
                    <a:pt x="20842" y="-1"/>
                  </a:cubicBezTo>
                  <a:lnTo>
                    <a:pt x="21600" y="21586"/>
                  </a:lnTo>
                  <a:lnTo>
                    <a:pt x="-1" y="21585"/>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72113" name="Oval 81">
              <a:extLst>
                <a:ext uri="{FF2B5EF4-FFF2-40B4-BE49-F238E27FC236}">
                  <a16:creationId xmlns:a16="http://schemas.microsoft.com/office/drawing/2014/main" id="{C58FA1E5-7386-9F43-A8F3-376BF0D2DDEE}"/>
                </a:ext>
              </a:extLst>
            </p:cNvPr>
            <p:cNvSpPr>
              <a:spLocks noChangeArrowheads="1"/>
            </p:cNvSpPr>
            <p:nvPr/>
          </p:nvSpPr>
          <p:spPr bwMode="auto">
            <a:xfrm>
              <a:off x="957" y="3193"/>
              <a:ext cx="2" cy="23"/>
            </a:xfrm>
            <a:prstGeom prst="ellipse">
              <a:avLst/>
            </a:prstGeom>
            <a:solidFill>
              <a:schemeClr val="tx2"/>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nvGrpSpPr>
            <p:cNvPr id="8282" name="Group 82">
              <a:extLst>
                <a:ext uri="{FF2B5EF4-FFF2-40B4-BE49-F238E27FC236}">
                  <a16:creationId xmlns:a16="http://schemas.microsoft.com/office/drawing/2014/main" id="{38E43FED-D3D0-3E40-AE47-BD2932569D22}"/>
                </a:ext>
              </a:extLst>
            </p:cNvPr>
            <p:cNvGrpSpPr>
              <a:grpSpLocks/>
            </p:cNvGrpSpPr>
            <p:nvPr/>
          </p:nvGrpSpPr>
          <p:grpSpPr bwMode="auto">
            <a:xfrm>
              <a:off x="4652" y="3084"/>
              <a:ext cx="954" cy="180"/>
              <a:chOff x="4652" y="3084"/>
              <a:chExt cx="954" cy="180"/>
            </a:xfrm>
          </p:grpSpPr>
          <p:sp>
            <p:nvSpPr>
              <p:cNvPr id="172115" name="Oval 83">
                <a:extLst>
                  <a:ext uri="{FF2B5EF4-FFF2-40B4-BE49-F238E27FC236}">
                    <a16:creationId xmlns:a16="http://schemas.microsoft.com/office/drawing/2014/main" id="{64CE23C5-CC8F-4747-BE58-A468A5647078}"/>
                  </a:ext>
                </a:extLst>
              </p:cNvPr>
              <p:cNvSpPr>
                <a:spLocks noChangeArrowheads="1"/>
              </p:cNvSpPr>
              <p:nvPr/>
            </p:nvSpPr>
            <p:spPr bwMode="auto">
              <a:xfrm>
                <a:off x="5555" y="3088"/>
                <a:ext cx="51" cy="172"/>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72116" name="Oval 84">
                <a:extLst>
                  <a:ext uri="{FF2B5EF4-FFF2-40B4-BE49-F238E27FC236}">
                    <a16:creationId xmlns:a16="http://schemas.microsoft.com/office/drawing/2014/main" id="{F1721F04-02E9-8248-B9F7-6E9B0824D329}"/>
                  </a:ext>
                </a:extLst>
              </p:cNvPr>
              <p:cNvSpPr>
                <a:spLocks noChangeArrowheads="1"/>
              </p:cNvSpPr>
              <p:nvPr/>
            </p:nvSpPr>
            <p:spPr bwMode="auto">
              <a:xfrm>
                <a:off x="5259" y="3088"/>
                <a:ext cx="51" cy="172"/>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2"/>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72117" name="Oval 85">
                <a:extLst>
                  <a:ext uri="{FF2B5EF4-FFF2-40B4-BE49-F238E27FC236}">
                    <a16:creationId xmlns:a16="http://schemas.microsoft.com/office/drawing/2014/main" id="{42512593-1B16-7E45-87BB-CF1B2609DBD3}"/>
                  </a:ext>
                </a:extLst>
              </p:cNvPr>
              <p:cNvSpPr>
                <a:spLocks noChangeArrowheads="1"/>
              </p:cNvSpPr>
              <p:nvPr/>
            </p:nvSpPr>
            <p:spPr bwMode="auto">
              <a:xfrm>
                <a:off x="5030" y="3110"/>
                <a:ext cx="31" cy="127"/>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72118" name="Oval 86">
                <a:extLst>
                  <a:ext uri="{FF2B5EF4-FFF2-40B4-BE49-F238E27FC236}">
                    <a16:creationId xmlns:a16="http://schemas.microsoft.com/office/drawing/2014/main" id="{805AD48A-1146-D44F-81C7-9400ACEF4B86}"/>
                  </a:ext>
                </a:extLst>
              </p:cNvPr>
              <p:cNvSpPr>
                <a:spLocks noChangeArrowheads="1"/>
              </p:cNvSpPr>
              <p:nvPr/>
            </p:nvSpPr>
            <p:spPr bwMode="auto">
              <a:xfrm>
                <a:off x="4805" y="3155"/>
                <a:ext cx="11" cy="37"/>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72119" name="Line 87">
                <a:extLst>
                  <a:ext uri="{FF2B5EF4-FFF2-40B4-BE49-F238E27FC236}">
                    <a16:creationId xmlns:a16="http://schemas.microsoft.com/office/drawing/2014/main" id="{5B972A78-8F31-6F45-B642-1C92D6992C5E}"/>
                  </a:ext>
                </a:extLst>
              </p:cNvPr>
              <p:cNvSpPr>
                <a:spLocks noChangeShapeType="1"/>
              </p:cNvSpPr>
              <p:nvPr/>
            </p:nvSpPr>
            <p:spPr bwMode="auto">
              <a:xfrm flipH="1">
                <a:off x="5282" y="3264"/>
                <a:ext cx="295"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72120" name="Line 88">
                <a:extLst>
                  <a:ext uri="{FF2B5EF4-FFF2-40B4-BE49-F238E27FC236}">
                    <a16:creationId xmlns:a16="http://schemas.microsoft.com/office/drawing/2014/main" id="{E0ACB9AB-F370-8640-BC66-2A2AABB1A127}"/>
                  </a:ext>
                </a:extLst>
              </p:cNvPr>
              <p:cNvSpPr>
                <a:spLocks noChangeShapeType="1"/>
              </p:cNvSpPr>
              <p:nvPr/>
            </p:nvSpPr>
            <p:spPr bwMode="auto">
              <a:xfrm flipH="1">
                <a:off x="5283" y="3084"/>
                <a:ext cx="299"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72121" name="Line 89">
                <a:extLst>
                  <a:ext uri="{FF2B5EF4-FFF2-40B4-BE49-F238E27FC236}">
                    <a16:creationId xmlns:a16="http://schemas.microsoft.com/office/drawing/2014/main" id="{318A321D-63B0-D54F-BF72-7D10F725A97E}"/>
                  </a:ext>
                </a:extLst>
              </p:cNvPr>
              <p:cNvSpPr>
                <a:spLocks noChangeShapeType="1"/>
              </p:cNvSpPr>
              <p:nvPr/>
            </p:nvSpPr>
            <p:spPr bwMode="auto">
              <a:xfrm>
                <a:off x="5054" y="3241"/>
                <a:ext cx="209"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72122" name="Line 90">
                <a:extLst>
                  <a:ext uri="{FF2B5EF4-FFF2-40B4-BE49-F238E27FC236}">
                    <a16:creationId xmlns:a16="http://schemas.microsoft.com/office/drawing/2014/main" id="{AAC1973E-86B6-EF43-BC3B-293711357AFB}"/>
                  </a:ext>
                </a:extLst>
              </p:cNvPr>
              <p:cNvSpPr>
                <a:spLocks noChangeShapeType="1"/>
              </p:cNvSpPr>
              <p:nvPr/>
            </p:nvSpPr>
            <p:spPr bwMode="auto">
              <a:xfrm>
                <a:off x="5054" y="3106"/>
                <a:ext cx="209"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72123" name="Line 91">
                <a:extLst>
                  <a:ext uri="{FF2B5EF4-FFF2-40B4-BE49-F238E27FC236}">
                    <a16:creationId xmlns:a16="http://schemas.microsoft.com/office/drawing/2014/main" id="{83C78D34-C4D2-DE42-80F8-12FE686CACF4}"/>
                  </a:ext>
                </a:extLst>
              </p:cNvPr>
              <p:cNvSpPr>
                <a:spLocks noChangeShapeType="1"/>
              </p:cNvSpPr>
              <p:nvPr/>
            </p:nvSpPr>
            <p:spPr bwMode="auto">
              <a:xfrm>
                <a:off x="4813" y="3196"/>
                <a:ext cx="209"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72124" name="Line 92">
                <a:extLst>
                  <a:ext uri="{FF2B5EF4-FFF2-40B4-BE49-F238E27FC236}">
                    <a16:creationId xmlns:a16="http://schemas.microsoft.com/office/drawing/2014/main" id="{BB5B1907-2515-ED4D-A403-40FD328ED560}"/>
                  </a:ext>
                </a:extLst>
              </p:cNvPr>
              <p:cNvSpPr>
                <a:spLocks noChangeShapeType="1"/>
              </p:cNvSpPr>
              <p:nvPr/>
            </p:nvSpPr>
            <p:spPr bwMode="auto">
              <a:xfrm>
                <a:off x="4813" y="3151"/>
                <a:ext cx="209"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72125" name="Rectangle 93">
                <a:extLst>
                  <a:ext uri="{FF2B5EF4-FFF2-40B4-BE49-F238E27FC236}">
                    <a16:creationId xmlns:a16="http://schemas.microsoft.com/office/drawing/2014/main" id="{46B9208A-7FF1-9C45-B05D-CCD72F76FC41}"/>
                  </a:ext>
                </a:extLst>
              </p:cNvPr>
              <p:cNvSpPr>
                <a:spLocks noChangeArrowheads="1"/>
              </p:cNvSpPr>
              <p:nvPr/>
            </p:nvSpPr>
            <p:spPr bwMode="auto">
              <a:xfrm>
                <a:off x="5286" y="3086"/>
                <a:ext cx="288" cy="176"/>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72126" name="Rectangle 94">
                <a:extLst>
                  <a:ext uri="{FF2B5EF4-FFF2-40B4-BE49-F238E27FC236}">
                    <a16:creationId xmlns:a16="http://schemas.microsoft.com/office/drawing/2014/main" id="{AF0A1520-40CC-0140-A522-EA6FF7847CC8}"/>
                  </a:ext>
                </a:extLst>
              </p:cNvPr>
              <p:cNvSpPr>
                <a:spLocks noChangeArrowheads="1"/>
              </p:cNvSpPr>
              <p:nvPr/>
            </p:nvSpPr>
            <p:spPr bwMode="auto">
              <a:xfrm>
                <a:off x="5043" y="3110"/>
                <a:ext cx="219" cy="129"/>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72127" name="Rectangle 95">
                <a:extLst>
                  <a:ext uri="{FF2B5EF4-FFF2-40B4-BE49-F238E27FC236}">
                    <a16:creationId xmlns:a16="http://schemas.microsoft.com/office/drawing/2014/main" id="{34BCE25A-1E7F-4143-BBC9-5D4BDD0FADF8}"/>
                  </a:ext>
                </a:extLst>
              </p:cNvPr>
              <p:cNvSpPr>
                <a:spLocks noChangeArrowheads="1"/>
              </p:cNvSpPr>
              <p:nvPr/>
            </p:nvSpPr>
            <p:spPr bwMode="auto">
              <a:xfrm>
                <a:off x="4814" y="3151"/>
                <a:ext cx="212" cy="47"/>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72128" name="Oval 96">
                <a:extLst>
                  <a:ext uri="{FF2B5EF4-FFF2-40B4-BE49-F238E27FC236}">
                    <a16:creationId xmlns:a16="http://schemas.microsoft.com/office/drawing/2014/main" id="{AD4ABEA7-E0DB-EA48-80D3-4E8BF97660FB}"/>
                  </a:ext>
                </a:extLst>
              </p:cNvPr>
              <p:cNvSpPr>
                <a:spLocks noChangeArrowheads="1"/>
              </p:cNvSpPr>
              <p:nvPr/>
            </p:nvSpPr>
            <p:spPr bwMode="auto">
              <a:xfrm>
                <a:off x="5566" y="3101"/>
                <a:ext cx="34" cy="146"/>
              </a:xfrm>
              <a:prstGeom prst="ellipse">
                <a:avLst/>
              </a:prstGeom>
              <a:solidFill>
                <a:schemeClr val="bg1"/>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72129" name="Arc 97">
                <a:extLst>
                  <a:ext uri="{FF2B5EF4-FFF2-40B4-BE49-F238E27FC236}">
                    <a16:creationId xmlns:a16="http://schemas.microsoft.com/office/drawing/2014/main" id="{A77EF530-188B-BA46-A9A4-A153DE453EC8}"/>
                  </a:ext>
                </a:extLst>
              </p:cNvPr>
              <p:cNvSpPr>
                <a:spLocks/>
              </p:cNvSpPr>
              <p:nvPr/>
            </p:nvSpPr>
            <p:spPr bwMode="auto">
              <a:xfrm rot="300000">
                <a:off x="4652" y="3182"/>
                <a:ext cx="111" cy="70"/>
              </a:xfrm>
              <a:custGeom>
                <a:avLst/>
                <a:gdLst>
                  <a:gd name="T0" fmla="*/ 0 w 21597"/>
                  <a:gd name="T1" fmla="*/ 0 h 21600"/>
                  <a:gd name="T2" fmla="*/ 111 w 21597"/>
                  <a:gd name="T3" fmla="*/ 69 h 21600"/>
                  <a:gd name="T4" fmla="*/ 0 w 21597"/>
                  <a:gd name="T5" fmla="*/ 70 h 21600"/>
                  <a:gd name="T6" fmla="*/ 0 60000 65536"/>
                  <a:gd name="T7" fmla="*/ 0 60000 65536"/>
                  <a:gd name="T8" fmla="*/ 0 60000 65536"/>
                </a:gdLst>
                <a:ahLst/>
                <a:cxnLst>
                  <a:cxn ang="T6">
                    <a:pos x="T0" y="T1"/>
                  </a:cxn>
                  <a:cxn ang="T7">
                    <a:pos x="T2" y="T3"/>
                  </a:cxn>
                  <a:cxn ang="T8">
                    <a:pos x="T4" y="T5"/>
                  </a:cxn>
                </a:cxnLst>
                <a:rect l="0" t="0" r="r" b="b"/>
                <a:pathLst>
                  <a:path w="21597" h="21600" fill="none" extrusionOk="0">
                    <a:moveTo>
                      <a:pt x="0" y="-1"/>
                    </a:moveTo>
                    <a:cubicBezTo>
                      <a:pt x="11808" y="-1"/>
                      <a:pt x="21428" y="9482"/>
                      <a:pt x="21597" y="21289"/>
                    </a:cubicBezTo>
                  </a:path>
                  <a:path w="21597" h="21600" stroke="0" extrusionOk="0">
                    <a:moveTo>
                      <a:pt x="0" y="-1"/>
                    </a:moveTo>
                    <a:cubicBezTo>
                      <a:pt x="11808" y="-1"/>
                      <a:pt x="21428" y="9482"/>
                      <a:pt x="21597" y="21289"/>
                    </a:cubicBezTo>
                    <a:lnTo>
                      <a:pt x="0" y="21600"/>
                    </a:lnTo>
                    <a:lnTo>
                      <a:pt x="0" y="-1"/>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72130" name="Arc 98">
                <a:extLst>
                  <a:ext uri="{FF2B5EF4-FFF2-40B4-BE49-F238E27FC236}">
                    <a16:creationId xmlns:a16="http://schemas.microsoft.com/office/drawing/2014/main" id="{99700034-AF4E-164D-9B23-7ABD8E69D337}"/>
                  </a:ext>
                </a:extLst>
              </p:cNvPr>
              <p:cNvSpPr>
                <a:spLocks/>
              </p:cNvSpPr>
              <p:nvPr/>
            </p:nvSpPr>
            <p:spPr bwMode="auto">
              <a:xfrm rot="10380000">
                <a:off x="4660" y="3102"/>
                <a:ext cx="115" cy="60"/>
              </a:xfrm>
              <a:custGeom>
                <a:avLst/>
                <a:gdLst>
                  <a:gd name="T0" fmla="*/ 0 w 21600"/>
                  <a:gd name="T1" fmla="*/ 60 h 21599"/>
                  <a:gd name="T2" fmla="*/ 114 w 21600"/>
                  <a:gd name="T3" fmla="*/ 0 h 21599"/>
                  <a:gd name="T4" fmla="*/ 115 w 21600"/>
                  <a:gd name="T5" fmla="*/ 6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1" y="21598"/>
                    </a:moveTo>
                    <a:cubicBezTo>
                      <a:pt x="-1" y="9743"/>
                      <a:pt x="9556" y="103"/>
                      <a:pt x="21411" y="-1"/>
                    </a:cubicBezTo>
                  </a:path>
                  <a:path w="21600" h="21599" stroke="0" extrusionOk="0">
                    <a:moveTo>
                      <a:pt x="-1" y="21598"/>
                    </a:moveTo>
                    <a:cubicBezTo>
                      <a:pt x="-1" y="9743"/>
                      <a:pt x="9556" y="103"/>
                      <a:pt x="21411" y="-1"/>
                    </a:cubicBezTo>
                    <a:lnTo>
                      <a:pt x="21600" y="21599"/>
                    </a:lnTo>
                    <a:lnTo>
                      <a:pt x="-1" y="21598"/>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72131" name="Arc 99">
                <a:extLst>
                  <a:ext uri="{FF2B5EF4-FFF2-40B4-BE49-F238E27FC236}">
                    <a16:creationId xmlns:a16="http://schemas.microsoft.com/office/drawing/2014/main" id="{31B30CE1-57CE-6645-B60A-F2BC855D5F75}"/>
                  </a:ext>
                </a:extLst>
              </p:cNvPr>
              <p:cNvSpPr>
                <a:spLocks/>
              </p:cNvSpPr>
              <p:nvPr/>
            </p:nvSpPr>
            <p:spPr bwMode="auto">
              <a:xfrm>
                <a:off x="4761" y="3117"/>
                <a:ext cx="23" cy="60"/>
              </a:xfrm>
              <a:custGeom>
                <a:avLst/>
                <a:gdLst>
                  <a:gd name="T0" fmla="*/ 0 w 22547"/>
                  <a:gd name="T1" fmla="*/ 0 h 21600"/>
                  <a:gd name="T2" fmla="*/ 23 w 22547"/>
                  <a:gd name="T3" fmla="*/ 59 h 21600"/>
                  <a:gd name="T4" fmla="*/ 1 w 22547"/>
                  <a:gd name="T5" fmla="*/ 60 h 21600"/>
                  <a:gd name="T6" fmla="*/ 0 60000 65536"/>
                  <a:gd name="T7" fmla="*/ 0 60000 65536"/>
                  <a:gd name="T8" fmla="*/ 0 60000 65536"/>
                </a:gdLst>
                <a:ahLst/>
                <a:cxnLst>
                  <a:cxn ang="T6">
                    <a:pos x="T0" y="T1"/>
                  </a:cxn>
                  <a:cxn ang="T7">
                    <a:pos x="T2" y="T3"/>
                  </a:cxn>
                  <a:cxn ang="T8">
                    <a:pos x="T4" y="T5"/>
                  </a:cxn>
                </a:cxnLst>
                <a:rect l="0" t="0" r="r" b="b"/>
                <a:pathLst>
                  <a:path w="22547" h="21600" fill="none" extrusionOk="0">
                    <a:moveTo>
                      <a:pt x="-1" y="20"/>
                    </a:moveTo>
                    <a:cubicBezTo>
                      <a:pt x="316" y="6"/>
                      <a:pt x="633" y="-1"/>
                      <a:pt x="951" y="-1"/>
                    </a:cubicBezTo>
                    <a:cubicBezTo>
                      <a:pt x="12735" y="-1"/>
                      <a:pt x="22345" y="9446"/>
                      <a:pt x="22547" y="21228"/>
                    </a:cubicBezTo>
                  </a:path>
                  <a:path w="22547" h="21600" stroke="0" extrusionOk="0">
                    <a:moveTo>
                      <a:pt x="-1" y="20"/>
                    </a:moveTo>
                    <a:cubicBezTo>
                      <a:pt x="316" y="6"/>
                      <a:pt x="633" y="-1"/>
                      <a:pt x="951" y="-1"/>
                    </a:cubicBezTo>
                    <a:cubicBezTo>
                      <a:pt x="12735" y="-1"/>
                      <a:pt x="22345" y="9446"/>
                      <a:pt x="22547" y="21228"/>
                    </a:cubicBezTo>
                    <a:lnTo>
                      <a:pt x="951" y="21600"/>
                    </a:lnTo>
                    <a:lnTo>
                      <a:pt x="-1" y="2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72132" name="Oval 100">
                <a:extLst>
                  <a:ext uri="{FF2B5EF4-FFF2-40B4-BE49-F238E27FC236}">
                    <a16:creationId xmlns:a16="http://schemas.microsoft.com/office/drawing/2014/main" id="{C047DE0A-7F02-9C49-A88A-78DC67416B73}"/>
                  </a:ext>
                </a:extLst>
              </p:cNvPr>
              <p:cNvSpPr>
                <a:spLocks noChangeArrowheads="1"/>
              </p:cNvSpPr>
              <p:nvPr/>
            </p:nvSpPr>
            <p:spPr bwMode="auto">
              <a:xfrm>
                <a:off x="4754" y="3135"/>
                <a:ext cx="20" cy="74"/>
              </a:xfrm>
              <a:prstGeom prst="ellipse">
                <a:avLst/>
              </a:prstGeom>
              <a:solidFill>
                <a:schemeClr val="accent1"/>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72133" name="Arc 101">
                <a:extLst>
                  <a:ext uri="{FF2B5EF4-FFF2-40B4-BE49-F238E27FC236}">
                    <a16:creationId xmlns:a16="http://schemas.microsoft.com/office/drawing/2014/main" id="{2FB82985-79BE-7149-BAFF-0F5A029D64DF}"/>
                  </a:ext>
                </a:extLst>
              </p:cNvPr>
              <p:cNvSpPr>
                <a:spLocks/>
              </p:cNvSpPr>
              <p:nvPr/>
            </p:nvSpPr>
            <p:spPr bwMode="auto">
              <a:xfrm rot="10800000">
                <a:off x="4761" y="3180"/>
                <a:ext cx="27" cy="57"/>
              </a:xfrm>
              <a:custGeom>
                <a:avLst/>
                <a:gdLst>
                  <a:gd name="T0" fmla="*/ 0 w 21596"/>
                  <a:gd name="T1" fmla="*/ 56 h 21585"/>
                  <a:gd name="T2" fmla="*/ 26 w 21596"/>
                  <a:gd name="T3" fmla="*/ 0 h 21585"/>
                  <a:gd name="T4" fmla="*/ 27 w 21596"/>
                  <a:gd name="T5" fmla="*/ 57 h 21585"/>
                  <a:gd name="T6" fmla="*/ 0 60000 65536"/>
                  <a:gd name="T7" fmla="*/ 0 60000 65536"/>
                  <a:gd name="T8" fmla="*/ 0 60000 65536"/>
                </a:gdLst>
                <a:ahLst/>
                <a:cxnLst>
                  <a:cxn ang="T6">
                    <a:pos x="T0" y="T1"/>
                  </a:cxn>
                  <a:cxn ang="T7">
                    <a:pos x="T2" y="T3"/>
                  </a:cxn>
                  <a:cxn ang="T8">
                    <a:pos x="T4" y="T5"/>
                  </a:cxn>
                </a:cxnLst>
                <a:rect l="0" t="0" r="r" b="b"/>
                <a:pathLst>
                  <a:path w="21596" h="21585" fill="none" extrusionOk="0">
                    <a:moveTo>
                      <a:pt x="-1" y="21216"/>
                    </a:moveTo>
                    <a:cubicBezTo>
                      <a:pt x="194" y="9734"/>
                      <a:pt x="9341" y="412"/>
                      <a:pt x="20817" y="-1"/>
                    </a:cubicBezTo>
                  </a:path>
                  <a:path w="21596" h="21585" stroke="0" extrusionOk="0">
                    <a:moveTo>
                      <a:pt x="-1" y="21216"/>
                    </a:moveTo>
                    <a:cubicBezTo>
                      <a:pt x="194" y="9734"/>
                      <a:pt x="9341" y="412"/>
                      <a:pt x="20817" y="-1"/>
                    </a:cubicBezTo>
                    <a:lnTo>
                      <a:pt x="21596" y="21585"/>
                    </a:lnTo>
                    <a:lnTo>
                      <a:pt x="-1" y="21216"/>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72134" name="Oval 102">
                <a:extLst>
                  <a:ext uri="{FF2B5EF4-FFF2-40B4-BE49-F238E27FC236}">
                    <a16:creationId xmlns:a16="http://schemas.microsoft.com/office/drawing/2014/main" id="{381E9912-164D-3948-B549-D47D55CFF1CE}"/>
                  </a:ext>
                </a:extLst>
              </p:cNvPr>
              <p:cNvSpPr>
                <a:spLocks noChangeArrowheads="1"/>
              </p:cNvSpPr>
              <p:nvPr/>
            </p:nvSpPr>
            <p:spPr bwMode="auto">
              <a:xfrm>
                <a:off x="4763" y="3161"/>
                <a:ext cx="2" cy="22"/>
              </a:xfrm>
              <a:prstGeom prst="ellipse">
                <a:avLst/>
              </a:prstGeom>
              <a:solidFill>
                <a:schemeClr val="tx2"/>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sp>
          <p:nvSpPr>
            <p:cNvPr id="172135" name="Freeform 103">
              <a:extLst>
                <a:ext uri="{FF2B5EF4-FFF2-40B4-BE49-F238E27FC236}">
                  <a16:creationId xmlns:a16="http://schemas.microsoft.com/office/drawing/2014/main" id="{EBDB4091-0A34-3443-893D-ACD78A8BA0DC}"/>
                </a:ext>
              </a:extLst>
            </p:cNvPr>
            <p:cNvSpPr>
              <a:spLocks/>
            </p:cNvSpPr>
            <p:nvPr/>
          </p:nvSpPr>
          <p:spPr bwMode="auto">
            <a:xfrm>
              <a:off x="3300" y="892"/>
              <a:ext cx="373" cy="859"/>
            </a:xfrm>
            <a:custGeom>
              <a:avLst/>
              <a:gdLst>
                <a:gd name="T0" fmla="*/ 186 w 373"/>
                <a:gd name="T1" fmla="*/ 26 h 859"/>
                <a:gd name="T2" fmla="*/ 174 w 373"/>
                <a:gd name="T3" fmla="*/ 56 h 859"/>
                <a:gd name="T4" fmla="*/ 160 w 373"/>
                <a:gd name="T5" fmla="*/ 86 h 859"/>
                <a:gd name="T6" fmla="*/ 146 w 373"/>
                <a:gd name="T7" fmla="*/ 118 h 859"/>
                <a:gd name="T8" fmla="*/ 134 w 373"/>
                <a:gd name="T9" fmla="*/ 150 h 859"/>
                <a:gd name="T10" fmla="*/ 122 w 373"/>
                <a:gd name="T11" fmla="*/ 182 h 859"/>
                <a:gd name="T12" fmla="*/ 108 w 373"/>
                <a:gd name="T13" fmla="*/ 214 h 859"/>
                <a:gd name="T14" fmla="*/ 94 w 373"/>
                <a:gd name="T15" fmla="*/ 246 h 859"/>
                <a:gd name="T16" fmla="*/ 78 w 373"/>
                <a:gd name="T17" fmla="*/ 278 h 859"/>
                <a:gd name="T18" fmla="*/ 66 w 373"/>
                <a:gd name="T19" fmla="*/ 310 h 859"/>
                <a:gd name="T20" fmla="*/ 54 w 373"/>
                <a:gd name="T21" fmla="*/ 342 h 859"/>
                <a:gd name="T22" fmla="*/ 40 w 373"/>
                <a:gd name="T23" fmla="*/ 374 h 859"/>
                <a:gd name="T24" fmla="*/ 26 w 373"/>
                <a:gd name="T25" fmla="*/ 406 h 859"/>
                <a:gd name="T26" fmla="*/ 14 w 373"/>
                <a:gd name="T27" fmla="*/ 438 h 859"/>
                <a:gd name="T28" fmla="*/ 0 w 373"/>
                <a:gd name="T29" fmla="*/ 470 h 859"/>
                <a:gd name="T30" fmla="*/ 10 w 373"/>
                <a:gd name="T31" fmla="*/ 502 h 859"/>
                <a:gd name="T32" fmla="*/ 20 w 373"/>
                <a:gd name="T33" fmla="*/ 534 h 859"/>
                <a:gd name="T34" fmla="*/ 26 w 373"/>
                <a:gd name="T35" fmla="*/ 566 h 859"/>
                <a:gd name="T36" fmla="*/ 36 w 373"/>
                <a:gd name="T37" fmla="*/ 598 h 859"/>
                <a:gd name="T38" fmla="*/ 46 w 373"/>
                <a:gd name="T39" fmla="*/ 630 h 859"/>
                <a:gd name="T40" fmla="*/ 54 w 373"/>
                <a:gd name="T41" fmla="*/ 664 h 859"/>
                <a:gd name="T42" fmla="*/ 62 w 373"/>
                <a:gd name="T43" fmla="*/ 696 h 859"/>
                <a:gd name="T44" fmla="*/ 68 w 373"/>
                <a:gd name="T45" fmla="*/ 728 h 859"/>
                <a:gd name="T46" fmla="*/ 78 w 373"/>
                <a:gd name="T47" fmla="*/ 760 h 859"/>
                <a:gd name="T48" fmla="*/ 88 w 373"/>
                <a:gd name="T49" fmla="*/ 792 h 859"/>
                <a:gd name="T50" fmla="*/ 100 w 373"/>
                <a:gd name="T51" fmla="*/ 824 h 859"/>
                <a:gd name="T52" fmla="*/ 118 w 373"/>
                <a:gd name="T53" fmla="*/ 856 h 859"/>
                <a:gd name="T54" fmla="*/ 134 w 373"/>
                <a:gd name="T55" fmla="*/ 832 h 859"/>
                <a:gd name="T56" fmla="*/ 148 w 373"/>
                <a:gd name="T57" fmla="*/ 800 h 859"/>
                <a:gd name="T58" fmla="*/ 164 w 373"/>
                <a:gd name="T59" fmla="*/ 768 h 859"/>
                <a:gd name="T60" fmla="*/ 178 w 373"/>
                <a:gd name="T61" fmla="*/ 736 h 859"/>
                <a:gd name="T62" fmla="*/ 192 w 373"/>
                <a:gd name="T63" fmla="*/ 704 h 859"/>
                <a:gd name="T64" fmla="*/ 206 w 373"/>
                <a:gd name="T65" fmla="*/ 672 h 859"/>
                <a:gd name="T66" fmla="*/ 220 w 373"/>
                <a:gd name="T67" fmla="*/ 640 h 859"/>
                <a:gd name="T68" fmla="*/ 234 w 373"/>
                <a:gd name="T69" fmla="*/ 608 h 859"/>
                <a:gd name="T70" fmla="*/ 248 w 373"/>
                <a:gd name="T71" fmla="*/ 576 h 859"/>
                <a:gd name="T72" fmla="*/ 262 w 373"/>
                <a:gd name="T73" fmla="*/ 544 h 859"/>
                <a:gd name="T74" fmla="*/ 278 w 373"/>
                <a:gd name="T75" fmla="*/ 512 h 859"/>
                <a:gd name="T76" fmla="*/ 290 w 373"/>
                <a:gd name="T77" fmla="*/ 480 h 859"/>
                <a:gd name="T78" fmla="*/ 304 w 373"/>
                <a:gd name="T79" fmla="*/ 448 h 859"/>
                <a:gd name="T80" fmla="*/ 320 w 373"/>
                <a:gd name="T81" fmla="*/ 418 h 859"/>
                <a:gd name="T82" fmla="*/ 336 w 373"/>
                <a:gd name="T83" fmla="*/ 388 h 859"/>
                <a:gd name="T84" fmla="*/ 352 w 373"/>
                <a:gd name="T85" fmla="*/ 356 h 859"/>
                <a:gd name="T86" fmla="*/ 364 w 373"/>
                <a:gd name="T87" fmla="*/ 324 h 859"/>
                <a:gd name="T88" fmla="*/ 372 w 373"/>
                <a:gd name="T89" fmla="*/ 292 h 859"/>
                <a:gd name="T90" fmla="*/ 346 w 373"/>
                <a:gd name="T91" fmla="*/ 268 h 859"/>
                <a:gd name="T92" fmla="*/ 356 w 373"/>
                <a:gd name="T93" fmla="*/ 276 h 859"/>
                <a:gd name="T94" fmla="*/ 364 w 373"/>
                <a:gd name="T95" fmla="*/ 282 h 859"/>
                <a:gd name="T96" fmla="*/ 350 w 373"/>
                <a:gd name="T97" fmla="*/ 252 h 859"/>
                <a:gd name="T98" fmla="*/ 334 w 373"/>
                <a:gd name="T99" fmla="*/ 226 h 859"/>
                <a:gd name="T100" fmla="*/ 314 w 373"/>
                <a:gd name="T101" fmla="*/ 198 h 859"/>
                <a:gd name="T102" fmla="*/ 302 w 373"/>
                <a:gd name="T103" fmla="*/ 166 h 859"/>
                <a:gd name="T104" fmla="*/ 280 w 373"/>
                <a:gd name="T105" fmla="*/ 136 h 859"/>
                <a:gd name="T106" fmla="*/ 264 w 373"/>
                <a:gd name="T107" fmla="*/ 104 h 859"/>
                <a:gd name="T108" fmla="*/ 248 w 373"/>
                <a:gd name="T109" fmla="*/ 72 h 859"/>
                <a:gd name="T110" fmla="*/ 230 w 373"/>
                <a:gd name="T111" fmla="*/ 44 h 859"/>
                <a:gd name="T112" fmla="*/ 210 w 373"/>
                <a:gd name="T113" fmla="*/ 16 h 85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3" h="859">
                  <a:moveTo>
                    <a:pt x="202" y="0"/>
                  </a:moveTo>
                  <a:lnTo>
                    <a:pt x="200" y="4"/>
                  </a:lnTo>
                  <a:lnTo>
                    <a:pt x="196" y="8"/>
                  </a:lnTo>
                  <a:lnTo>
                    <a:pt x="194" y="12"/>
                  </a:lnTo>
                  <a:lnTo>
                    <a:pt x="192" y="16"/>
                  </a:lnTo>
                  <a:lnTo>
                    <a:pt x="190" y="20"/>
                  </a:lnTo>
                  <a:lnTo>
                    <a:pt x="186" y="22"/>
                  </a:lnTo>
                  <a:lnTo>
                    <a:pt x="186" y="26"/>
                  </a:lnTo>
                  <a:lnTo>
                    <a:pt x="184" y="30"/>
                  </a:lnTo>
                  <a:lnTo>
                    <a:pt x="182" y="34"/>
                  </a:lnTo>
                  <a:lnTo>
                    <a:pt x="180" y="38"/>
                  </a:lnTo>
                  <a:lnTo>
                    <a:pt x="180" y="42"/>
                  </a:lnTo>
                  <a:lnTo>
                    <a:pt x="178" y="46"/>
                  </a:lnTo>
                  <a:lnTo>
                    <a:pt x="178" y="50"/>
                  </a:lnTo>
                  <a:lnTo>
                    <a:pt x="174" y="52"/>
                  </a:lnTo>
                  <a:lnTo>
                    <a:pt x="174" y="56"/>
                  </a:lnTo>
                  <a:lnTo>
                    <a:pt x="172" y="60"/>
                  </a:lnTo>
                  <a:lnTo>
                    <a:pt x="172" y="64"/>
                  </a:lnTo>
                  <a:lnTo>
                    <a:pt x="170" y="68"/>
                  </a:lnTo>
                  <a:lnTo>
                    <a:pt x="168" y="72"/>
                  </a:lnTo>
                  <a:lnTo>
                    <a:pt x="166" y="76"/>
                  </a:lnTo>
                  <a:lnTo>
                    <a:pt x="162" y="78"/>
                  </a:lnTo>
                  <a:lnTo>
                    <a:pt x="160" y="82"/>
                  </a:lnTo>
                  <a:lnTo>
                    <a:pt x="160" y="86"/>
                  </a:lnTo>
                  <a:lnTo>
                    <a:pt x="158" y="90"/>
                  </a:lnTo>
                  <a:lnTo>
                    <a:pt x="156" y="94"/>
                  </a:lnTo>
                  <a:lnTo>
                    <a:pt x="156" y="98"/>
                  </a:lnTo>
                  <a:lnTo>
                    <a:pt x="152" y="102"/>
                  </a:lnTo>
                  <a:lnTo>
                    <a:pt x="150" y="106"/>
                  </a:lnTo>
                  <a:lnTo>
                    <a:pt x="148" y="110"/>
                  </a:lnTo>
                  <a:lnTo>
                    <a:pt x="148" y="114"/>
                  </a:lnTo>
                  <a:lnTo>
                    <a:pt x="146" y="118"/>
                  </a:lnTo>
                  <a:lnTo>
                    <a:pt x="144" y="122"/>
                  </a:lnTo>
                  <a:lnTo>
                    <a:pt x="142" y="126"/>
                  </a:lnTo>
                  <a:lnTo>
                    <a:pt x="140" y="130"/>
                  </a:lnTo>
                  <a:lnTo>
                    <a:pt x="138" y="134"/>
                  </a:lnTo>
                  <a:lnTo>
                    <a:pt x="138" y="138"/>
                  </a:lnTo>
                  <a:lnTo>
                    <a:pt x="136" y="142"/>
                  </a:lnTo>
                  <a:lnTo>
                    <a:pt x="134" y="146"/>
                  </a:lnTo>
                  <a:lnTo>
                    <a:pt x="134" y="150"/>
                  </a:lnTo>
                  <a:lnTo>
                    <a:pt x="132" y="154"/>
                  </a:lnTo>
                  <a:lnTo>
                    <a:pt x="130" y="158"/>
                  </a:lnTo>
                  <a:lnTo>
                    <a:pt x="128" y="162"/>
                  </a:lnTo>
                  <a:lnTo>
                    <a:pt x="128" y="166"/>
                  </a:lnTo>
                  <a:lnTo>
                    <a:pt x="126" y="170"/>
                  </a:lnTo>
                  <a:lnTo>
                    <a:pt x="124" y="174"/>
                  </a:lnTo>
                  <a:lnTo>
                    <a:pt x="122" y="178"/>
                  </a:lnTo>
                  <a:lnTo>
                    <a:pt x="122" y="182"/>
                  </a:lnTo>
                  <a:lnTo>
                    <a:pt x="120" y="186"/>
                  </a:lnTo>
                  <a:lnTo>
                    <a:pt x="118" y="190"/>
                  </a:lnTo>
                  <a:lnTo>
                    <a:pt x="116" y="194"/>
                  </a:lnTo>
                  <a:lnTo>
                    <a:pt x="114" y="198"/>
                  </a:lnTo>
                  <a:lnTo>
                    <a:pt x="112" y="202"/>
                  </a:lnTo>
                  <a:lnTo>
                    <a:pt x="112" y="206"/>
                  </a:lnTo>
                  <a:lnTo>
                    <a:pt x="110" y="210"/>
                  </a:lnTo>
                  <a:lnTo>
                    <a:pt x="108" y="214"/>
                  </a:lnTo>
                  <a:lnTo>
                    <a:pt x="108" y="218"/>
                  </a:lnTo>
                  <a:lnTo>
                    <a:pt x="106" y="222"/>
                  </a:lnTo>
                  <a:lnTo>
                    <a:pt x="104" y="226"/>
                  </a:lnTo>
                  <a:lnTo>
                    <a:pt x="102" y="230"/>
                  </a:lnTo>
                  <a:lnTo>
                    <a:pt x="100" y="234"/>
                  </a:lnTo>
                  <a:lnTo>
                    <a:pt x="98" y="238"/>
                  </a:lnTo>
                  <a:lnTo>
                    <a:pt x="96" y="242"/>
                  </a:lnTo>
                  <a:lnTo>
                    <a:pt x="94" y="246"/>
                  </a:lnTo>
                  <a:lnTo>
                    <a:pt x="92" y="250"/>
                  </a:lnTo>
                  <a:lnTo>
                    <a:pt x="90" y="254"/>
                  </a:lnTo>
                  <a:lnTo>
                    <a:pt x="88" y="258"/>
                  </a:lnTo>
                  <a:lnTo>
                    <a:pt x="86" y="262"/>
                  </a:lnTo>
                  <a:lnTo>
                    <a:pt x="84" y="266"/>
                  </a:lnTo>
                  <a:lnTo>
                    <a:pt x="82" y="270"/>
                  </a:lnTo>
                  <a:lnTo>
                    <a:pt x="80" y="274"/>
                  </a:lnTo>
                  <a:lnTo>
                    <a:pt x="78" y="278"/>
                  </a:lnTo>
                  <a:lnTo>
                    <a:pt x="76" y="282"/>
                  </a:lnTo>
                  <a:lnTo>
                    <a:pt x="76" y="286"/>
                  </a:lnTo>
                  <a:lnTo>
                    <a:pt x="74" y="290"/>
                  </a:lnTo>
                  <a:lnTo>
                    <a:pt x="72" y="294"/>
                  </a:lnTo>
                  <a:lnTo>
                    <a:pt x="70" y="298"/>
                  </a:lnTo>
                  <a:lnTo>
                    <a:pt x="70" y="302"/>
                  </a:lnTo>
                  <a:lnTo>
                    <a:pt x="68" y="306"/>
                  </a:lnTo>
                  <a:lnTo>
                    <a:pt x="66" y="310"/>
                  </a:lnTo>
                  <a:lnTo>
                    <a:pt x="64" y="314"/>
                  </a:lnTo>
                  <a:lnTo>
                    <a:pt x="62" y="318"/>
                  </a:lnTo>
                  <a:lnTo>
                    <a:pt x="62" y="322"/>
                  </a:lnTo>
                  <a:lnTo>
                    <a:pt x="60" y="326"/>
                  </a:lnTo>
                  <a:lnTo>
                    <a:pt x="58" y="330"/>
                  </a:lnTo>
                  <a:lnTo>
                    <a:pt x="56" y="334"/>
                  </a:lnTo>
                  <a:lnTo>
                    <a:pt x="54" y="338"/>
                  </a:lnTo>
                  <a:lnTo>
                    <a:pt x="54" y="342"/>
                  </a:lnTo>
                  <a:lnTo>
                    <a:pt x="52" y="346"/>
                  </a:lnTo>
                  <a:lnTo>
                    <a:pt x="50" y="350"/>
                  </a:lnTo>
                  <a:lnTo>
                    <a:pt x="50" y="354"/>
                  </a:lnTo>
                  <a:lnTo>
                    <a:pt x="48" y="358"/>
                  </a:lnTo>
                  <a:lnTo>
                    <a:pt x="46" y="362"/>
                  </a:lnTo>
                  <a:lnTo>
                    <a:pt x="44" y="366"/>
                  </a:lnTo>
                  <a:lnTo>
                    <a:pt x="42" y="370"/>
                  </a:lnTo>
                  <a:lnTo>
                    <a:pt x="40" y="374"/>
                  </a:lnTo>
                  <a:lnTo>
                    <a:pt x="38" y="378"/>
                  </a:lnTo>
                  <a:lnTo>
                    <a:pt x="36" y="382"/>
                  </a:lnTo>
                  <a:lnTo>
                    <a:pt x="34" y="386"/>
                  </a:lnTo>
                  <a:lnTo>
                    <a:pt x="32" y="390"/>
                  </a:lnTo>
                  <a:lnTo>
                    <a:pt x="30" y="394"/>
                  </a:lnTo>
                  <a:lnTo>
                    <a:pt x="30" y="398"/>
                  </a:lnTo>
                  <a:lnTo>
                    <a:pt x="28" y="402"/>
                  </a:lnTo>
                  <a:lnTo>
                    <a:pt x="26" y="406"/>
                  </a:lnTo>
                  <a:lnTo>
                    <a:pt x="24" y="410"/>
                  </a:lnTo>
                  <a:lnTo>
                    <a:pt x="22" y="414"/>
                  </a:lnTo>
                  <a:lnTo>
                    <a:pt x="22" y="418"/>
                  </a:lnTo>
                  <a:lnTo>
                    <a:pt x="20" y="422"/>
                  </a:lnTo>
                  <a:lnTo>
                    <a:pt x="20" y="426"/>
                  </a:lnTo>
                  <a:lnTo>
                    <a:pt x="16" y="430"/>
                  </a:lnTo>
                  <a:lnTo>
                    <a:pt x="14" y="434"/>
                  </a:lnTo>
                  <a:lnTo>
                    <a:pt x="14" y="438"/>
                  </a:lnTo>
                  <a:lnTo>
                    <a:pt x="12" y="442"/>
                  </a:lnTo>
                  <a:lnTo>
                    <a:pt x="10" y="446"/>
                  </a:lnTo>
                  <a:lnTo>
                    <a:pt x="10" y="450"/>
                  </a:lnTo>
                  <a:lnTo>
                    <a:pt x="8" y="454"/>
                  </a:lnTo>
                  <a:lnTo>
                    <a:pt x="6" y="458"/>
                  </a:lnTo>
                  <a:lnTo>
                    <a:pt x="4" y="462"/>
                  </a:lnTo>
                  <a:lnTo>
                    <a:pt x="2" y="466"/>
                  </a:lnTo>
                  <a:lnTo>
                    <a:pt x="0" y="470"/>
                  </a:lnTo>
                  <a:lnTo>
                    <a:pt x="2" y="474"/>
                  </a:lnTo>
                  <a:lnTo>
                    <a:pt x="2" y="478"/>
                  </a:lnTo>
                  <a:lnTo>
                    <a:pt x="2" y="482"/>
                  </a:lnTo>
                  <a:lnTo>
                    <a:pt x="4" y="486"/>
                  </a:lnTo>
                  <a:lnTo>
                    <a:pt x="6" y="492"/>
                  </a:lnTo>
                  <a:lnTo>
                    <a:pt x="6" y="496"/>
                  </a:lnTo>
                  <a:lnTo>
                    <a:pt x="10" y="498"/>
                  </a:lnTo>
                  <a:lnTo>
                    <a:pt x="10" y="502"/>
                  </a:lnTo>
                  <a:lnTo>
                    <a:pt x="12" y="506"/>
                  </a:lnTo>
                  <a:lnTo>
                    <a:pt x="12" y="510"/>
                  </a:lnTo>
                  <a:lnTo>
                    <a:pt x="14" y="514"/>
                  </a:lnTo>
                  <a:lnTo>
                    <a:pt x="16" y="518"/>
                  </a:lnTo>
                  <a:lnTo>
                    <a:pt x="16" y="522"/>
                  </a:lnTo>
                  <a:lnTo>
                    <a:pt x="18" y="526"/>
                  </a:lnTo>
                  <a:lnTo>
                    <a:pt x="20" y="530"/>
                  </a:lnTo>
                  <a:lnTo>
                    <a:pt x="20" y="534"/>
                  </a:lnTo>
                  <a:lnTo>
                    <a:pt x="20" y="538"/>
                  </a:lnTo>
                  <a:lnTo>
                    <a:pt x="22" y="542"/>
                  </a:lnTo>
                  <a:lnTo>
                    <a:pt x="22" y="546"/>
                  </a:lnTo>
                  <a:lnTo>
                    <a:pt x="24" y="550"/>
                  </a:lnTo>
                  <a:lnTo>
                    <a:pt x="24" y="554"/>
                  </a:lnTo>
                  <a:lnTo>
                    <a:pt x="26" y="558"/>
                  </a:lnTo>
                  <a:lnTo>
                    <a:pt x="26" y="562"/>
                  </a:lnTo>
                  <a:lnTo>
                    <a:pt x="26" y="566"/>
                  </a:lnTo>
                  <a:lnTo>
                    <a:pt x="28" y="570"/>
                  </a:lnTo>
                  <a:lnTo>
                    <a:pt x="28" y="574"/>
                  </a:lnTo>
                  <a:lnTo>
                    <a:pt x="30" y="578"/>
                  </a:lnTo>
                  <a:lnTo>
                    <a:pt x="30" y="582"/>
                  </a:lnTo>
                  <a:lnTo>
                    <a:pt x="32" y="586"/>
                  </a:lnTo>
                  <a:lnTo>
                    <a:pt x="32" y="590"/>
                  </a:lnTo>
                  <a:lnTo>
                    <a:pt x="34" y="594"/>
                  </a:lnTo>
                  <a:lnTo>
                    <a:pt x="36" y="598"/>
                  </a:lnTo>
                  <a:lnTo>
                    <a:pt x="36" y="602"/>
                  </a:lnTo>
                  <a:lnTo>
                    <a:pt x="38" y="606"/>
                  </a:lnTo>
                  <a:lnTo>
                    <a:pt x="38" y="610"/>
                  </a:lnTo>
                  <a:lnTo>
                    <a:pt x="40" y="614"/>
                  </a:lnTo>
                  <a:lnTo>
                    <a:pt x="42" y="618"/>
                  </a:lnTo>
                  <a:lnTo>
                    <a:pt x="44" y="622"/>
                  </a:lnTo>
                  <a:lnTo>
                    <a:pt x="46" y="626"/>
                  </a:lnTo>
                  <a:lnTo>
                    <a:pt x="46" y="630"/>
                  </a:lnTo>
                  <a:lnTo>
                    <a:pt x="48" y="634"/>
                  </a:lnTo>
                  <a:lnTo>
                    <a:pt x="48" y="638"/>
                  </a:lnTo>
                  <a:lnTo>
                    <a:pt x="50" y="642"/>
                  </a:lnTo>
                  <a:lnTo>
                    <a:pt x="52" y="646"/>
                  </a:lnTo>
                  <a:lnTo>
                    <a:pt x="52" y="650"/>
                  </a:lnTo>
                  <a:lnTo>
                    <a:pt x="54" y="656"/>
                  </a:lnTo>
                  <a:lnTo>
                    <a:pt x="54" y="660"/>
                  </a:lnTo>
                  <a:lnTo>
                    <a:pt x="54" y="664"/>
                  </a:lnTo>
                  <a:lnTo>
                    <a:pt x="56" y="668"/>
                  </a:lnTo>
                  <a:lnTo>
                    <a:pt x="56" y="672"/>
                  </a:lnTo>
                  <a:lnTo>
                    <a:pt x="58" y="676"/>
                  </a:lnTo>
                  <a:lnTo>
                    <a:pt x="58" y="680"/>
                  </a:lnTo>
                  <a:lnTo>
                    <a:pt x="58" y="684"/>
                  </a:lnTo>
                  <a:lnTo>
                    <a:pt x="60" y="688"/>
                  </a:lnTo>
                  <a:lnTo>
                    <a:pt x="60" y="692"/>
                  </a:lnTo>
                  <a:lnTo>
                    <a:pt x="62" y="696"/>
                  </a:lnTo>
                  <a:lnTo>
                    <a:pt x="62" y="700"/>
                  </a:lnTo>
                  <a:lnTo>
                    <a:pt x="64" y="704"/>
                  </a:lnTo>
                  <a:lnTo>
                    <a:pt x="64" y="708"/>
                  </a:lnTo>
                  <a:lnTo>
                    <a:pt x="64" y="712"/>
                  </a:lnTo>
                  <a:lnTo>
                    <a:pt x="66" y="716"/>
                  </a:lnTo>
                  <a:lnTo>
                    <a:pt x="66" y="720"/>
                  </a:lnTo>
                  <a:lnTo>
                    <a:pt x="68" y="724"/>
                  </a:lnTo>
                  <a:lnTo>
                    <a:pt x="68" y="728"/>
                  </a:lnTo>
                  <a:lnTo>
                    <a:pt x="70" y="732"/>
                  </a:lnTo>
                  <a:lnTo>
                    <a:pt x="70" y="736"/>
                  </a:lnTo>
                  <a:lnTo>
                    <a:pt x="72" y="740"/>
                  </a:lnTo>
                  <a:lnTo>
                    <a:pt x="72" y="744"/>
                  </a:lnTo>
                  <a:lnTo>
                    <a:pt x="74" y="748"/>
                  </a:lnTo>
                  <a:lnTo>
                    <a:pt x="74" y="752"/>
                  </a:lnTo>
                  <a:lnTo>
                    <a:pt x="76" y="756"/>
                  </a:lnTo>
                  <a:lnTo>
                    <a:pt x="78" y="760"/>
                  </a:lnTo>
                  <a:lnTo>
                    <a:pt x="78" y="764"/>
                  </a:lnTo>
                  <a:lnTo>
                    <a:pt x="80" y="768"/>
                  </a:lnTo>
                  <a:lnTo>
                    <a:pt x="82" y="772"/>
                  </a:lnTo>
                  <a:lnTo>
                    <a:pt x="82" y="776"/>
                  </a:lnTo>
                  <a:lnTo>
                    <a:pt x="84" y="780"/>
                  </a:lnTo>
                  <a:lnTo>
                    <a:pt x="84" y="784"/>
                  </a:lnTo>
                  <a:lnTo>
                    <a:pt x="86" y="788"/>
                  </a:lnTo>
                  <a:lnTo>
                    <a:pt x="88" y="792"/>
                  </a:lnTo>
                  <a:lnTo>
                    <a:pt x="90" y="796"/>
                  </a:lnTo>
                  <a:lnTo>
                    <a:pt x="92" y="800"/>
                  </a:lnTo>
                  <a:lnTo>
                    <a:pt x="92" y="804"/>
                  </a:lnTo>
                  <a:lnTo>
                    <a:pt x="94" y="808"/>
                  </a:lnTo>
                  <a:lnTo>
                    <a:pt x="96" y="812"/>
                  </a:lnTo>
                  <a:lnTo>
                    <a:pt x="98" y="816"/>
                  </a:lnTo>
                  <a:lnTo>
                    <a:pt x="98" y="820"/>
                  </a:lnTo>
                  <a:lnTo>
                    <a:pt x="100" y="824"/>
                  </a:lnTo>
                  <a:lnTo>
                    <a:pt x="102" y="830"/>
                  </a:lnTo>
                  <a:lnTo>
                    <a:pt x="104" y="834"/>
                  </a:lnTo>
                  <a:lnTo>
                    <a:pt x="106" y="838"/>
                  </a:lnTo>
                  <a:lnTo>
                    <a:pt x="108" y="842"/>
                  </a:lnTo>
                  <a:lnTo>
                    <a:pt x="110" y="846"/>
                  </a:lnTo>
                  <a:lnTo>
                    <a:pt x="112" y="850"/>
                  </a:lnTo>
                  <a:lnTo>
                    <a:pt x="114" y="854"/>
                  </a:lnTo>
                  <a:lnTo>
                    <a:pt x="118" y="856"/>
                  </a:lnTo>
                  <a:lnTo>
                    <a:pt x="122" y="858"/>
                  </a:lnTo>
                  <a:lnTo>
                    <a:pt x="122" y="854"/>
                  </a:lnTo>
                  <a:lnTo>
                    <a:pt x="122" y="850"/>
                  </a:lnTo>
                  <a:lnTo>
                    <a:pt x="126" y="846"/>
                  </a:lnTo>
                  <a:lnTo>
                    <a:pt x="128" y="842"/>
                  </a:lnTo>
                  <a:lnTo>
                    <a:pt x="132" y="840"/>
                  </a:lnTo>
                  <a:lnTo>
                    <a:pt x="134" y="836"/>
                  </a:lnTo>
                  <a:lnTo>
                    <a:pt x="134" y="832"/>
                  </a:lnTo>
                  <a:lnTo>
                    <a:pt x="136" y="828"/>
                  </a:lnTo>
                  <a:lnTo>
                    <a:pt x="138" y="824"/>
                  </a:lnTo>
                  <a:lnTo>
                    <a:pt x="140" y="820"/>
                  </a:lnTo>
                  <a:lnTo>
                    <a:pt x="140" y="816"/>
                  </a:lnTo>
                  <a:lnTo>
                    <a:pt x="142" y="812"/>
                  </a:lnTo>
                  <a:lnTo>
                    <a:pt x="144" y="808"/>
                  </a:lnTo>
                  <a:lnTo>
                    <a:pt x="146" y="804"/>
                  </a:lnTo>
                  <a:lnTo>
                    <a:pt x="148" y="800"/>
                  </a:lnTo>
                  <a:lnTo>
                    <a:pt x="150" y="796"/>
                  </a:lnTo>
                  <a:lnTo>
                    <a:pt x="152" y="792"/>
                  </a:lnTo>
                  <a:lnTo>
                    <a:pt x="154" y="788"/>
                  </a:lnTo>
                  <a:lnTo>
                    <a:pt x="156" y="784"/>
                  </a:lnTo>
                  <a:lnTo>
                    <a:pt x="158" y="780"/>
                  </a:lnTo>
                  <a:lnTo>
                    <a:pt x="158" y="776"/>
                  </a:lnTo>
                  <a:lnTo>
                    <a:pt x="160" y="772"/>
                  </a:lnTo>
                  <a:lnTo>
                    <a:pt x="164" y="768"/>
                  </a:lnTo>
                  <a:lnTo>
                    <a:pt x="164" y="764"/>
                  </a:lnTo>
                  <a:lnTo>
                    <a:pt x="166" y="760"/>
                  </a:lnTo>
                  <a:lnTo>
                    <a:pt x="168" y="756"/>
                  </a:lnTo>
                  <a:lnTo>
                    <a:pt x="170" y="752"/>
                  </a:lnTo>
                  <a:lnTo>
                    <a:pt x="172" y="748"/>
                  </a:lnTo>
                  <a:lnTo>
                    <a:pt x="174" y="744"/>
                  </a:lnTo>
                  <a:lnTo>
                    <a:pt x="176" y="740"/>
                  </a:lnTo>
                  <a:lnTo>
                    <a:pt x="178" y="736"/>
                  </a:lnTo>
                  <a:lnTo>
                    <a:pt x="180" y="732"/>
                  </a:lnTo>
                  <a:lnTo>
                    <a:pt x="182" y="728"/>
                  </a:lnTo>
                  <a:lnTo>
                    <a:pt x="182" y="724"/>
                  </a:lnTo>
                  <a:lnTo>
                    <a:pt x="186" y="720"/>
                  </a:lnTo>
                  <a:lnTo>
                    <a:pt x="188" y="716"/>
                  </a:lnTo>
                  <a:lnTo>
                    <a:pt x="190" y="712"/>
                  </a:lnTo>
                  <a:lnTo>
                    <a:pt x="192" y="708"/>
                  </a:lnTo>
                  <a:lnTo>
                    <a:pt x="192" y="704"/>
                  </a:lnTo>
                  <a:lnTo>
                    <a:pt x="194" y="700"/>
                  </a:lnTo>
                  <a:lnTo>
                    <a:pt x="196" y="696"/>
                  </a:lnTo>
                  <a:lnTo>
                    <a:pt x="198" y="692"/>
                  </a:lnTo>
                  <a:lnTo>
                    <a:pt x="200" y="688"/>
                  </a:lnTo>
                  <a:lnTo>
                    <a:pt x="202" y="684"/>
                  </a:lnTo>
                  <a:lnTo>
                    <a:pt x="204" y="680"/>
                  </a:lnTo>
                  <a:lnTo>
                    <a:pt x="206" y="676"/>
                  </a:lnTo>
                  <a:lnTo>
                    <a:pt x="206" y="672"/>
                  </a:lnTo>
                  <a:lnTo>
                    <a:pt x="208" y="668"/>
                  </a:lnTo>
                  <a:lnTo>
                    <a:pt x="210" y="664"/>
                  </a:lnTo>
                  <a:lnTo>
                    <a:pt x="212" y="660"/>
                  </a:lnTo>
                  <a:lnTo>
                    <a:pt x="214" y="656"/>
                  </a:lnTo>
                  <a:lnTo>
                    <a:pt x="214" y="652"/>
                  </a:lnTo>
                  <a:lnTo>
                    <a:pt x="216" y="648"/>
                  </a:lnTo>
                  <a:lnTo>
                    <a:pt x="218" y="644"/>
                  </a:lnTo>
                  <a:lnTo>
                    <a:pt x="220" y="640"/>
                  </a:lnTo>
                  <a:lnTo>
                    <a:pt x="220" y="636"/>
                  </a:lnTo>
                  <a:lnTo>
                    <a:pt x="224" y="632"/>
                  </a:lnTo>
                  <a:lnTo>
                    <a:pt x="224" y="628"/>
                  </a:lnTo>
                  <a:lnTo>
                    <a:pt x="226" y="624"/>
                  </a:lnTo>
                  <a:lnTo>
                    <a:pt x="228" y="620"/>
                  </a:lnTo>
                  <a:lnTo>
                    <a:pt x="230" y="616"/>
                  </a:lnTo>
                  <a:lnTo>
                    <a:pt x="232" y="612"/>
                  </a:lnTo>
                  <a:lnTo>
                    <a:pt x="234" y="608"/>
                  </a:lnTo>
                  <a:lnTo>
                    <a:pt x="236" y="604"/>
                  </a:lnTo>
                  <a:lnTo>
                    <a:pt x="236" y="600"/>
                  </a:lnTo>
                  <a:lnTo>
                    <a:pt x="238" y="596"/>
                  </a:lnTo>
                  <a:lnTo>
                    <a:pt x="240" y="592"/>
                  </a:lnTo>
                  <a:lnTo>
                    <a:pt x="242" y="588"/>
                  </a:lnTo>
                  <a:lnTo>
                    <a:pt x="244" y="584"/>
                  </a:lnTo>
                  <a:lnTo>
                    <a:pt x="244" y="580"/>
                  </a:lnTo>
                  <a:lnTo>
                    <a:pt x="248" y="576"/>
                  </a:lnTo>
                  <a:lnTo>
                    <a:pt x="250" y="572"/>
                  </a:lnTo>
                  <a:lnTo>
                    <a:pt x="250" y="568"/>
                  </a:lnTo>
                  <a:lnTo>
                    <a:pt x="254" y="564"/>
                  </a:lnTo>
                  <a:lnTo>
                    <a:pt x="254" y="560"/>
                  </a:lnTo>
                  <a:lnTo>
                    <a:pt x="256" y="556"/>
                  </a:lnTo>
                  <a:lnTo>
                    <a:pt x="258" y="552"/>
                  </a:lnTo>
                  <a:lnTo>
                    <a:pt x="260" y="548"/>
                  </a:lnTo>
                  <a:lnTo>
                    <a:pt x="262" y="544"/>
                  </a:lnTo>
                  <a:lnTo>
                    <a:pt x="264" y="540"/>
                  </a:lnTo>
                  <a:lnTo>
                    <a:pt x="266" y="536"/>
                  </a:lnTo>
                  <a:lnTo>
                    <a:pt x="268" y="532"/>
                  </a:lnTo>
                  <a:lnTo>
                    <a:pt x="270" y="528"/>
                  </a:lnTo>
                  <a:lnTo>
                    <a:pt x="272" y="524"/>
                  </a:lnTo>
                  <a:lnTo>
                    <a:pt x="274" y="520"/>
                  </a:lnTo>
                  <a:lnTo>
                    <a:pt x="276" y="516"/>
                  </a:lnTo>
                  <a:lnTo>
                    <a:pt x="278" y="512"/>
                  </a:lnTo>
                  <a:lnTo>
                    <a:pt x="280" y="508"/>
                  </a:lnTo>
                  <a:lnTo>
                    <a:pt x="280" y="504"/>
                  </a:lnTo>
                  <a:lnTo>
                    <a:pt x="284" y="500"/>
                  </a:lnTo>
                  <a:lnTo>
                    <a:pt x="284" y="496"/>
                  </a:lnTo>
                  <a:lnTo>
                    <a:pt x="286" y="492"/>
                  </a:lnTo>
                  <a:lnTo>
                    <a:pt x="288" y="488"/>
                  </a:lnTo>
                  <a:lnTo>
                    <a:pt x="290" y="484"/>
                  </a:lnTo>
                  <a:lnTo>
                    <a:pt x="290" y="480"/>
                  </a:lnTo>
                  <a:lnTo>
                    <a:pt x="292" y="476"/>
                  </a:lnTo>
                  <a:lnTo>
                    <a:pt x="294" y="472"/>
                  </a:lnTo>
                  <a:lnTo>
                    <a:pt x="296" y="468"/>
                  </a:lnTo>
                  <a:lnTo>
                    <a:pt x="298" y="464"/>
                  </a:lnTo>
                  <a:lnTo>
                    <a:pt x="298" y="460"/>
                  </a:lnTo>
                  <a:lnTo>
                    <a:pt x="300" y="456"/>
                  </a:lnTo>
                  <a:lnTo>
                    <a:pt x="302" y="452"/>
                  </a:lnTo>
                  <a:lnTo>
                    <a:pt x="304" y="448"/>
                  </a:lnTo>
                  <a:lnTo>
                    <a:pt x="306" y="444"/>
                  </a:lnTo>
                  <a:lnTo>
                    <a:pt x="308" y="440"/>
                  </a:lnTo>
                  <a:lnTo>
                    <a:pt x="312" y="436"/>
                  </a:lnTo>
                  <a:lnTo>
                    <a:pt x="312" y="432"/>
                  </a:lnTo>
                  <a:lnTo>
                    <a:pt x="316" y="430"/>
                  </a:lnTo>
                  <a:lnTo>
                    <a:pt x="318" y="426"/>
                  </a:lnTo>
                  <a:lnTo>
                    <a:pt x="318" y="422"/>
                  </a:lnTo>
                  <a:lnTo>
                    <a:pt x="320" y="418"/>
                  </a:lnTo>
                  <a:lnTo>
                    <a:pt x="322" y="414"/>
                  </a:lnTo>
                  <a:lnTo>
                    <a:pt x="326" y="412"/>
                  </a:lnTo>
                  <a:lnTo>
                    <a:pt x="326" y="408"/>
                  </a:lnTo>
                  <a:lnTo>
                    <a:pt x="328" y="404"/>
                  </a:lnTo>
                  <a:lnTo>
                    <a:pt x="330" y="400"/>
                  </a:lnTo>
                  <a:lnTo>
                    <a:pt x="332" y="396"/>
                  </a:lnTo>
                  <a:lnTo>
                    <a:pt x="334" y="392"/>
                  </a:lnTo>
                  <a:lnTo>
                    <a:pt x="336" y="388"/>
                  </a:lnTo>
                  <a:lnTo>
                    <a:pt x="338" y="384"/>
                  </a:lnTo>
                  <a:lnTo>
                    <a:pt x="340" y="380"/>
                  </a:lnTo>
                  <a:lnTo>
                    <a:pt x="342" y="376"/>
                  </a:lnTo>
                  <a:lnTo>
                    <a:pt x="344" y="372"/>
                  </a:lnTo>
                  <a:lnTo>
                    <a:pt x="346" y="368"/>
                  </a:lnTo>
                  <a:lnTo>
                    <a:pt x="348" y="364"/>
                  </a:lnTo>
                  <a:lnTo>
                    <a:pt x="350" y="360"/>
                  </a:lnTo>
                  <a:lnTo>
                    <a:pt x="352" y="356"/>
                  </a:lnTo>
                  <a:lnTo>
                    <a:pt x="354" y="352"/>
                  </a:lnTo>
                  <a:lnTo>
                    <a:pt x="356" y="348"/>
                  </a:lnTo>
                  <a:lnTo>
                    <a:pt x="358" y="344"/>
                  </a:lnTo>
                  <a:lnTo>
                    <a:pt x="358" y="340"/>
                  </a:lnTo>
                  <a:lnTo>
                    <a:pt x="360" y="336"/>
                  </a:lnTo>
                  <a:lnTo>
                    <a:pt x="360" y="332"/>
                  </a:lnTo>
                  <a:lnTo>
                    <a:pt x="362" y="328"/>
                  </a:lnTo>
                  <a:lnTo>
                    <a:pt x="364" y="324"/>
                  </a:lnTo>
                  <a:lnTo>
                    <a:pt x="366" y="320"/>
                  </a:lnTo>
                  <a:lnTo>
                    <a:pt x="366" y="316"/>
                  </a:lnTo>
                  <a:lnTo>
                    <a:pt x="368" y="312"/>
                  </a:lnTo>
                  <a:lnTo>
                    <a:pt x="368" y="308"/>
                  </a:lnTo>
                  <a:lnTo>
                    <a:pt x="370" y="304"/>
                  </a:lnTo>
                  <a:lnTo>
                    <a:pt x="370" y="300"/>
                  </a:lnTo>
                  <a:lnTo>
                    <a:pt x="372" y="296"/>
                  </a:lnTo>
                  <a:lnTo>
                    <a:pt x="372" y="292"/>
                  </a:lnTo>
                  <a:lnTo>
                    <a:pt x="368" y="290"/>
                  </a:lnTo>
                  <a:lnTo>
                    <a:pt x="366" y="286"/>
                  </a:lnTo>
                  <a:lnTo>
                    <a:pt x="364" y="282"/>
                  </a:lnTo>
                  <a:lnTo>
                    <a:pt x="360" y="282"/>
                  </a:lnTo>
                  <a:lnTo>
                    <a:pt x="358" y="278"/>
                  </a:lnTo>
                  <a:lnTo>
                    <a:pt x="354" y="276"/>
                  </a:lnTo>
                  <a:lnTo>
                    <a:pt x="350" y="272"/>
                  </a:lnTo>
                  <a:lnTo>
                    <a:pt x="346" y="268"/>
                  </a:lnTo>
                  <a:lnTo>
                    <a:pt x="344" y="264"/>
                  </a:lnTo>
                  <a:lnTo>
                    <a:pt x="344" y="260"/>
                  </a:lnTo>
                  <a:lnTo>
                    <a:pt x="344" y="256"/>
                  </a:lnTo>
                  <a:lnTo>
                    <a:pt x="344" y="260"/>
                  </a:lnTo>
                  <a:lnTo>
                    <a:pt x="346" y="264"/>
                  </a:lnTo>
                  <a:lnTo>
                    <a:pt x="348" y="268"/>
                  </a:lnTo>
                  <a:lnTo>
                    <a:pt x="352" y="272"/>
                  </a:lnTo>
                  <a:lnTo>
                    <a:pt x="356" y="276"/>
                  </a:lnTo>
                  <a:lnTo>
                    <a:pt x="360" y="280"/>
                  </a:lnTo>
                  <a:lnTo>
                    <a:pt x="362" y="284"/>
                  </a:lnTo>
                  <a:lnTo>
                    <a:pt x="366" y="286"/>
                  </a:lnTo>
                  <a:lnTo>
                    <a:pt x="366" y="290"/>
                  </a:lnTo>
                  <a:lnTo>
                    <a:pt x="368" y="294"/>
                  </a:lnTo>
                  <a:lnTo>
                    <a:pt x="370" y="290"/>
                  </a:lnTo>
                  <a:lnTo>
                    <a:pt x="368" y="286"/>
                  </a:lnTo>
                  <a:lnTo>
                    <a:pt x="364" y="282"/>
                  </a:lnTo>
                  <a:lnTo>
                    <a:pt x="362" y="278"/>
                  </a:lnTo>
                  <a:lnTo>
                    <a:pt x="360" y="274"/>
                  </a:lnTo>
                  <a:lnTo>
                    <a:pt x="360" y="270"/>
                  </a:lnTo>
                  <a:lnTo>
                    <a:pt x="358" y="266"/>
                  </a:lnTo>
                  <a:lnTo>
                    <a:pt x="356" y="262"/>
                  </a:lnTo>
                  <a:lnTo>
                    <a:pt x="356" y="258"/>
                  </a:lnTo>
                  <a:lnTo>
                    <a:pt x="354" y="254"/>
                  </a:lnTo>
                  <a:lnTo>
                    <a:pt x="350" y="252"/>
                  </a:lnTo>
                  <a:lnTo>
                    <a:pt x="350" y="248"/>
                  </a:lnTo>
                  <a:lnTo>
                    <a:pt x="346" y="246"/>
                  </a:lnTo>
                  <a:lnTo>
                    <a:pt x="346" y="242"/>
                  </a:lnTo>
                  <a:lnTo>
                    <a:pt x="344" y="238"/>
                  </a:lnTo>
                  <a:lnTo>
                    <a:pt x="340" y="236"/>
                  </a:lnTo>
                  <a:lnTo>
                    <a:pt x="340" y="232"/>
                  </a:lnTo>
                  <a:lnTo>
                    <a:pt x="336" y="230"/>
                  </a:lnTo>
                  <a:lnTo>
                    <a:pt x="334" y="226"/>
                  </a:lnTo>
                  <a:lnTo>
                    <a:pt x="332" y="222"/>
                  </a:lnTo>
                  <a:lnTo>
                    <a:pt x="330" y="218"/>
                  </a:lnTo>
                  <a:lnTo>
                    <a:pt x="326" y="216"/>
                  </a:lnTo>
                  <a:lnTo>
                    <a:pt x="324" y="212"/>
                  </a:lnTo>
                  <a:lnTo>
                    <a:pt x="322" y="208"/>
                  </a:lnTo>
                  <a:lnTo>
                    <a:pt x="318" y="206"/>
                  </a:lnTo>
                  <a:lnTo>
                    <a:pt x="316" y="202"/>
                  </a:lnTo>
                  <a:lnTo>
                    <a:pt x="314" y="198"/>
                  </a:lnTo>
                  <a:lnTo>
                    <a:pt x="312" y="194"/>
                  </a:lnTo>
                  <a:lnTo>
                    <a:pt x="312" y="190"/>
                  </a:lnTo>
                  <a:lnTo>
                    <a:pt x="310" y="186"/>
                  </a:lnTo>
                  <a:lnTo>
                    <a:pt x="308" y="182"/>
                  </a:lnTo>
                  <a:lnTo>
                    <a:pt x="306" y="178"/>
                  </a:lnTo>
                  <a:lnTo>
                    <a:pt x="306" y="174"/>
                  </a:lnTo>
                  <a:lnTo>
                    <a:pt x="304" y="170"/>
                  </a:lnTo>
                  <a:lnTo>
                    <a:pt x="302" y="166"/>
                  </a:lnTo>
                  <a:lnTo>
                    <a:pt x="300" y="162"/>
                  </a:lnTo>
                  <a:lnTo>
                    <a:pt x="298" y="158"/>
                  </a:lnTo>
                  <a:lnTo>
                    <a:pt x="296" y="154"/>
                  </a:lnTo>
                  <a:lnTo>
                    <a:pt x="292" y="150"/>
                  </a:lnTo>
                  <a:lnTo>
                    <a:pt x="288" y="146"/>
                  </a:lnTo>
                  <a:lnTo>
                    <a:pt x="286" y="142"/>
                  </a:lnTo>
                  <a:lnTo>
                    <a:pt x="282" y="140"/>
                  </a:lnTo>
                  <a:lnTo>
                    <a:pt x="280" y="136"/>
                  </a:lnTo>
                  <a:lnTo>
                    <a:pt x="278" y="132"/>
                  </a:lnTo>
                  <a:lnTo>
                    <a:pt x="276" y="128"/>
                  </a:lnTo>
                  <a:lnTo>
                    <a:pt x="274" y="124"/>
                  </a:lnTo>
                  <a:lnTo>
                    <a:pt x="272" y="120"/>
                  </a:lnTo>
                  <a:lnTo>
                    <a:pt x="270" y="116"/>
                  </a:lnTo>
                  <a:lnTo>
                    <a:pt x="268" y="112"/>
                  </a:lnTo>
                  <a:lnTo>
                    <a:pt x="264" y="108"/>
                  </a:lnTo>
                  <a:lnTo>
                    <a:pt x="264" y="104"/>
                  </a:lnTo>
                  <a:lnTo>
                    <a:pt x="262" y="100"/>
                  </a:lnTo>
                  <a:lnTo>
                    <a:pt x="260" y="96"/>
                  </a:lnTo>
                  <a:lnTo>
                    <a:pt x="258" y="92"/>
                  </a:lnTo>
                  <a:lnTo>
                    <a:pt x="256" y="88"/>
                  </a:lnTo>
                  <a:lnTo>
                    <a:pt x="254" y="84"/>
                  </a:lnTo>
                  <a:lnTo>
                    <a:pt x="252" y="80"/>
                  </a:lnTo>
                  <a:lnTo>
                    <a:pt x="250" y="76"/>
                  </a:lnTo>
                  <a:lnTo>
                    <a:pt x="248" y="72"/>
                  </a:lnTo>
                  <a:lnTo>
                    <a:pt x="246" y="68"/>
                  </a:lnTo>
                  <a:lnTo>
                    <a:pt x="244" y="64"/>
                  </a:lnTo>
                  <a:lnTo>
                    <a:pt x="240" y="62"/>
                  </a:lnTo>
                  <a:lnTo>
                    <a:pt x="238" y="58"/>
                  </a:lnTo>
                  <a:lnTo>
                    <a:pt x="236" y="54"/>
                  </a:lnTo>
                  <a:lnTo>
                    <a:pt x="234" y="50"/>
                  </a:lnTo>
                  <a:lnTo>
                    <a:pt x="230" y="48"/>
                  </a:lnTo>
                  <a:lnTo>
                    <a:pt x="230" y="44"/>
                  </a:lnTo>
                  <a:lnTo>
                    <a:pt x="228" y="40"/>
                  </a:lnTo>
                  <a:lnTo>
                    <a:pt x="224" y="38"/>
                  </a:lnTo>
                  <a:lnTo>
                    <a:pt x="222" y="34"/>
                  </a:lnTo>
                  <a:lnTo>
                    <a:pt x="220" y="30"/>
                  </a:lnTo>
                  <a:lnTo>
                    <a:pt x="218" y="26"/>
                  </a:lnTo>
                  <a:lnTo>
                    <a:pt x="216" y="22"/>
                  </a:lnTo>
                  <a:lnTo>
                    <a:pt x="214" y="18"/>
                  </a:lnTo>
                  <a:lnTo>
                    <a:pt x="210" y="16"/>
                  </a:lnTo>
                  <a:lnTo>
                    <a:pt x="208" y="12"/>
                  </a:lnTo>
                  <a:lnTo>
                    <a:pt x="204" y="10"/>
                  </a:lnTo>
                  <a:lnTo>
                    <a:pt x="202" y="6"/>
                  </a:lnTo>
                  <a:lnTo>
                    <a:pt x="200" y="2"/>
                  </a:lnTo>
                  <a:lnTo>
                    <a:pt x="202" y="0"/>
                  </a:lnTo>
                </a:path>
              </a:pathLst>
            </a:custGeom>
            <a:solidFill>
              <a:schemeClr val="tx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72136" name="Rectangle 104">
              <a:extLst>
                <a:ext uri="{FF2B5EF4-FFF2-40B4-BE49-F238E27FC236}">
                  <a16:creationId xmlns:a16="http://schemas.microsoft.com/office/drawing/2014/main" id="{0B5FA20B-B1B4-4246-97B7-B9DD2B73A5DF}"/>
                </a:ext>
              </a:extLst>
            </p:cNvPr>
            <p:cNvSpPr>
              <a:spLocks noChangeArrowheads="1"/>
            </p:cNvSpPr>
            <p:nvPr/>
          </p:nvSpPr>
          <p:spPr bwMode="auto">
            <a:xfrm>
              <a:off x="4512" y="1760"/>
              <a:ext cx="744" cy="200"/>
            </a:xfrm>
            <a:prstGeom prst="rect">
              <a:avLst/>
            </a:prstGeom>
            <a:solidFill>
              <a:schemeClr val="bg1"/>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72137" name="Freeform 105">
              <a:extLst>
                <a:ext uri="{FF2B5EF4-FFF2-40B4-BE49-F238E27FC236}">
                  <a16:creationId xmlns:a16="http://schemas.microsoft.com/office/drawing/2014/main" id="{DDA1CE9B-9CD8-B249-B41C-90A8E599376D}"/>
                </a:ext>
              </a:extLst>
            </p:cNvPr>
            <p:cNvSpPr>
              <a:spLocks/>
            </p:cNvSpPr>
            <p:nvPr/>
          </p:nvSpPr>
          <p:spPr bwMode="auto">
            <a:xfrm>
              <a:off x="4336" y="2790"/>
              <a:ext cx="495" cy="355"/>
            </a:xfrm>
            <a:custGeom>
              <a:avLst/>
              <a:gdLst>
                <a:gd name="T0" fmla="*/ 18 w 495"/>
                <a:gd name="T1" fmla="*/ 354 h 355"/>
                <a:gd name="T2" fmla="*/ 36 w 495"/>
                <a:gd name="T3" fmla="*/ 344 h 355"/>
                <a:gd name="T4" fmla="*/ 54 w 495"/>
                <a:gd name="T5" fmla="*/ 336 h 355"/>
                <a:gd name="T6" fmla="*/ 74 w 495"/>
                <a:gd name="T7" fmla="*/ 326 h 355"/>
                <a:gd name="T8" fmla="*/ 94 w 495"/>
                <a:gd name="T9" fmla="*/ 318 h 355"/>
                <a:gd name="T10" fmla="*/ 114 w 495"/>
                <a:gd name="T11" fmla="*/ 308 h 355"/>
                <a:gd name="T12" fmla="*/ 134 w 495"/>
                <a:gd name="T13" fmla="*/ 302 h 355"/>
                <a:gd name="T14" fmla="*/ 154 w 495"/>
                <a:gd name="T15" fmla="*/ 296 h 355"/>
                <a:gd name="T16" fmla="*/ 174 w 495"/>
                <a:gd name="T17" fmla="*/ 290 h 355"/>
                <a:gd name="T18" fmla="*/ 194 w 495"/>
                <a:gd name="T19" fmla="*/ 282 h 355"/>
                <a:gd name="T20" fmla="*/ 206 w 495"/>
                <a:gd name="T21" fmla="*/ 262 h 355"/>
                <a:gd name="T22" fmla="*/ 228 w 495"/>
                <a:gd name="T23" fmla="*/ 242 h 355"/>
                <a:gd name="T24" fmla="*/ 262 w 495"/>
                <a:gd name="T25" fmla="*/ 220 h 355"/>
                <a:gd name="T26" fmla="*/ 288 w 495"/>
                <a:gd name="T27" fmla="*/ 202 h 355"/>
                <a:gd name="T28" fmla="*/ 316 w 495"/>
                <a:gd name="T29" fmla="*/ 184 h 355"/>
                <a:gd name="T30" fmla="*/ 340 w 495"/>
                <a:gd name="T31" fmla="*/ 170 h 355"/>
                <a:gd name="T32" fmla="*/ 370 w 495"/>
                <a:gd name="T33" fmla="*/ 152 h 355"/>
                <a:gd name="T34" fmla="*/ 394 w 495"/>
                <a:gd name="T35" fmla="*/ 138 h 355"/>
                <a:gd name="T36" fmla="*/ 422 w 495"/>
                <a:gd name="T37" fmla="*/ 122 h 355"/>
                <a:gd name="T38" fmla="*/ 442 w 495"/>
                <a:gd name="T39" fmla="*/ 118 h 355"/>
                <a:gd name="T40" fmla="*/ 464 w 495"/>
                <a:gd name="T41" fmla="*/ 108 h 355"/>
                <a:gd name="T42" fmla="*/ 484 w 495"/>
                <a:gd name="T43" fmla="*/ 98 h 355"/>
                <a:gd name="T44" fmla="*/ 494 w 495"/>
                <a:gd name="T45" fmla="*/ 78 h 355"/>
                <a:gd name="T46" fmla="*/ 468 w 495"/>
                <a:gd name="T47" fmla="*/ 60 h 355"/>
                <a:gd name="T48" fmla="*/ 440 w 495"/>
                <a:gd name="T49" fmla="*/ 46 h 355"/>
                <a:gd name="T50" fmla="*/ 416 w 495"/>
                <a:gd name="T51" fmla="*/ 28 h 355"/>
                <a:gd name="T52" fmla="*/ 392 w 495"/>
                <a:gd name="T53" fmla="*/ 12 h 355"/>
                <a:gd name="T54" fmla="*/ 364 w 495"/>
                <a:gd name="T55" fmla="*/ 2 h 355"/>
                <a:gd name="T56" fmla="*/ 338 w 495"/>
                <a:gd name="T57" fmla="*/ 0 h 355"/>
                <a:gd name="T58" fmla="*/ 320 w 495"/>
                <a:gd name="T59" fmla="*/ 18 h 355"/>
                <a:gd name="T60" fmla="*/ 298 w 495"/>
                <a:gd name="T61" fmla="*/ 32 h 355"/>
                <a:gd name="T62" fmla="*/ 278 w 495"/>
                <a:gd name="T63" fmla="*/ 46 h 355"/>
                <a:gd name="T64" fmla="*/ 252 w 495"/>
                <a:gd name="T65" fmla="*/ 62 h 355"/>
                <a:gd name="T66" fmla="*/ 226 w 495"/>
                <a:gd name="T67" fmla="*/ 76 h 355"/>
                <a:gd name="T68" fmla="*/ 204 w 495"/>
                <a:gd name="T69" fmla="*/ 86 h 355"/>
                <a:gd name="T70" fmla="*/ 190 w 495"/>
                <a:gd name="T71" fmla="*/ 100 h 355"/>
                <a:gd name="T72" fmla="*/ 172 w 495"/>
                <a:gd name="T73" fmla="*/ 118 h 355"/>
                <a:gd name="T74" fmla="*/ 158 w 495"/>
                <a:gd name="T75" fmla="*/ 136 h 355"/>
                <a:gd name="T76" fmla="*/ 144 w 495"/>
                <a:gd name="T77" fmla="*/ 154 h 355"/>
                <a:gd name="T78" fmla="*/ 132 w 495"/>
                <a:gd name="T79" fmla="*/ 174 h 355"/>
                <a:gd name="T80" fmla="*/ 126 w 495"/>
                <a:gd name="T81" fmla="*/ 194 h 355"/>
                <a:gd name="T82" fmla="*/ 110 w 495"/>
                <a:gd name="T83" fmla="*/ 208 h 355"/>
                <a:gd name="T84" fmla="*/ 92 w 495"/>
                <a:gd name="T85" fmla="*/ 212 h 355"/>
                <a:gd name="T86" fmla="*/ 76 w 495"/>
                <a:gd name="T87" fmla="*/ 198 h 355"/>
                <a:gd name="T88" fmla="*/ 58 w 495"/>
                <a:gd name="T89" fmla="*/ 210 h 355"/>
                <a:gd name="T90" fmla="*/ 46 w 495"/>
                <a:gd name="T91" fmla="*/ 228 h 355"/>
                <a:gd name="T92" fmla="*/ 38 w 495"/>
                <a:gd name="T93" fmla="*/ 244 h 355"/>
                <a:gd name="T94" fmla="*/ 28 w 495"/>
                <a:gd name="T95" fmla="*/ 264 h 355"/>
                <a:gd name="T96" fmla="*/ 18 w 495"/>
                <a:gd name="T97" fmla="*/ 284 h 355"/>
                <a:gd name="T98" fmla="*/ 12 w 495"/>
                <a:gd name="T99" fmla="*/ 306 h 355"/>
                <a:gd name="T100" fmla="*/ 6 w 495"/>
                <a:gd name="T101" fmla="*/ 326 h 355"/>
                <a:gd name="T102" fmla="*/ 0 w 495"/>
                <a:gd name="T103" fmla="*/ 346 h 35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5" h="355">
                  <a:moveTo>
                    <a:pt x="2" y="354"/>
                  </a:moveTo>
                  <a:lnTo>
                    <a:pt x="6" y="354"/>
                  </a:lnTo>
                  <a:lnTo>
                    <a:pt x="10" y="354"/>
                  </a:lnTo>
                  <a:lnTo>
                    <a:pt x="14" y="354"/>
                  </a:lnTo>
                  <a:lnTo>
                    <a:pt x="18" y="354"/>
                  </a:lnTo>
                  <a:lnTo>
                    <a:pt x="22" y="352"/>
                  </a:lnTo>
                  <a:lnTo>
                    <a:pt x="26" y="350"/>
                  </a:lnTo>
                  <a:lnTo>
                    <a:pt x="30" y="350"/>
                  </a:lnTo>
                  <a:lnTo>
                    <a:pt x="32" y="346"/>
                  </a:lnTo>
                  <a:lnTo>
                    <a:pt x="36" y="344"/>
                  </a:lnTo>
                  <a:lnTo>
                    <a:pt x="40" y="344"/>
                  </a:lnTo>
                  <a:lnTo>
                    <a:pt x="42" y="340"/>
                  </a:lnTo>
                  <a:lnTo>
                    <a:pt x="46" y="340"/>
                  </a:lnTo>
                  <a:lnTo>
                    <a:pt x="50" y="338"/>
                  </a:lnTo>
                  <a:lnTo>
                    <a:pt x="54" y="336"/>
                  </a:lnTo>
                  <a:lnTo>
                    <a:pt x="58" y="334"/>
                  </a:lnTo>
                  <a:lnTo>
                    <a:pt x="62" y="332"/>
                  </a:lnTo>
                  <a:lnTo>
                    <a:pt x="66" y="330"/>
                  </a:lnTo>
                  <a:lnTo>
                    <a:pt x="70" y="328"/>
                  </a:lnTo>
                  <a:lnTo>
                    <a:pt x="74" y="326"/>
                  </a:lnTo>
                  <a:lnTo>
                    <a:pt x="78" y="324"/>
                  </a:lnTo>
                  <a:lnTo>
                    <a:pt x="82" y="322"/>
                  </a:lnTo>
                  <a:lnTo>
                    <a:pt x="86" y="320"/>
                  </a:lnTo>
                  <a:lnTo>
                    <a:pt x="90" y="318"/>
                  </a:lnTo>
                  <a:lnTo>
                    <a:pt x="94" y="318"/>
                  </a:lnTo>
                  <a:lnTo>
                    <a:pt x="98" y="316"/>
                  </a:lnTo>
                  <a:lnTo>
                    <a:pt x="102" y="314"/>
                  </a:lnTo>
                  <a:lnTo>
                    <a:pt x="106" y="312"/>
                  </a:lnTo>
                  <a:lnTo>
                    <a:pt x="110" y="310"/>
                  </a:lnTo>
                  <a:lnTo>
                    <a:pt x="114" y="308"/>
                  </a:lnTo>
                  <a:lnTo>
                    <a:pt x="118" y="308"/>
                  </a:lnTo>
                  <a:lnTo>
                    <a:pt x="122" y="306"/>
                  </a:lnTo>
                  <a:lnTo>
                    <a:pt x="126" y="306"/>
                  </a:lnTo>
                  <a:lnTo>
                    <a:pt x="130" y="304"/>
                  </a:lnTo>
                  <a:lnTo>
                    <a:pt x="134" y="302"/>
                  </a:lnTo>
                  <a:lnTo>
                    <a:pt x="138" y="302"/>
                  </a:lnTo>
                  <a:lnTo>
                    <a:pt x="142" y="300"/>
                  </a:lnTo>
                  <a:lnTo>
                    <a:pt x="146" y="298"/>
                  </a:lnTo>
                  <a:lnTo>
                    <a:pt x="150" y="298"/>
                  </a:lnTo>
                  <a:lnTo>
                    <a:pt x="154" y="296"/>
                  </a:lnTo>
                  <a:lnTo>
                    <a:pt x="158" y="296"/>
                  </a:lnTo>
                  <a:lnTo>
                    <a:pt x="162" y="294"/>
                  </a:lnTo>
                  <a:lnTo>
                    <a:pt x="166" y="292"/>
                  </a:lnTo>
                  <a:lnTo>
                    <a:pt x="170" y="290"/>
                  </a:lnTo>
                  <a:lnTo>
                    <a:pt x="174" y="290"/>
                  </a:lnTo>
                  <a:lnTo>
                    <a:pt x="178" y="288"/>
                  </a:lnTo>
                  <a:lnTo>
                    <a:pt x="182" y="286"/>
                  </a:lnTo>
                  <a:lnTo>
                    <a:pt x="186" y="286"/>
                  </a:lnTo>
                  <a:lnTo>
                    <a:pt x="190" y="284"/>
                  </a:lnTo>
                  <a:lnTo>
                    <a:pt x="194" y="282"/>
                  </a:lnTo>
                  <a:lnTo>
                    <a:pt x="196" y="278"/>
                  </a:lnTo>
                  <a:lnTo>
                    <a:pt x="198" y="274"/>
                  </a:lnTo>
                  <a:lnTo>
                    <a:pt x="200" y="270"/>
                  </a:lnTo>
                  <a:lnTo>
                    <a:pt x="204" y="266"/>
                  </a:lnTo>
                  <a:lnTo>
                    <a:pt x="206" y="262"/>
                  </a:lnTo>
                  <a:lnTo>
                    <a:pt x="210" y="258"/>
                  </a:lnTo>
                  <a:lnTo>
                    <a:pt x="214" y="254"/>
                  </a:lnTo>
                  <a:lnTo>
                    <a:pt x="218" y="252"/>
                  </a:lnTo>
                  <a:lnTo>
                    <a:pt x="224" y="246"/>
                  </a:lnTo>
                  <a:lnTo>
                    <a:pt x="228" y="242"/>
                  </a:lnTo>
                  <a:lnTo>
                    <a:pt x="232" y="240"/>
                  </a:lnTo>
                  <a:lnTo>
                    <a:pt x="238" y="236"/>
                  </a:lnTo>
                  <a:lnTo>
                    <a:pt x="250" y="226"/>
                  </a:lnTo>
                  <a:lnTo>
                    <a:pt x="256" y="220"/>
                  </a:lnTo>
                  <a:lnTo>
                    <a:pt x="262" y="220"/>
                  </a:lnTo>
                  <a:lnTo>
                    <a:pt x="264" y="216"/>
                  </a:lnTo>
                  <a:lnTo>
                    <a:pt x="270" y="214"/>
                  </a:lnTo>
                  <a:lnTo>
                    <a:pt x="276" y="210"/>
                  </a:lnTo>
                  <a:lnTo>
                    <a:pt x="282" y="206"/>
                  </a:lnTo>
                  <a:lnTo>
                    <a:pt x="288" y="202"/>
                  </a:lnTo>
                  <a:lnTo>
                    <a:pt x="294" y="198"/>
                  </a:lnTo>
                  <a:lnTo>
                    <a:pt x="300" y="194"/>
                  </a:lnTo>
                  <a:lnTo>
                    <a:pt x="304" y="192"/>
                  </a:lnTo>
                  <a:lnTo>
                    <a:pt x="312" y="188"/>
                  </a:lnTo>
                  <a:lnTo>
                    <a:pt x="316" y="184"/>
                  </a:lnTo>
                  <a:lnTo>
                    <a:pt x="322" y="182"/>
                  </a:lnTo>
                  <a:lnTo>
                    <a:pt x="326" y="178"/>
                  </a:lnTo>
                  <a:lnTo>
                    <a:pt x="330" y="176"/>
                  </a:lnTo>
                  <a:lnTo>
                    <a:pt x="336" y="172"/>
                  </a:lnTo>
                  <a:lnTo>
                    <a:pt x="340" y="170"/>
                  </a:lnTo>
                  <a:lnTo>
                    <a:pt x="346" y="166"/>
                  </a:lnTo>
                  <a:lnTo>
                    <a:pt x="354" y="162"/>
                  </a:lnTo>
                  <a:lnTo>
                    <a:pt x="358" y="160"/>
                  </a:lnTo>
                  <a:lnTo>
                    <a:pt x="364" y="156"/>
                  </a:lnTo>
                  <a:lnTo>
                    <a:pt x="370" y="152"/>
                  </a:lnTo>
                  <a:lnTo>
                    <a:pt x="374" y="150"/>
                  </a:lnTo>
                  <a:lnTo>
                    <a:pt x="378" y="146"/>
                  </a:lnTo>
                  <a:lnTo>
                    <a:pt x="384" y="144"/>
                  </a:lnTo>
                  <a:lnTo>
                    <a:pt x="390" y="140"/>
                  </a:lnTo>
                  <a:lnTo>
                    <a:pt x="394" y="138"/>
                  </a:lnTo>
                  <a:lnTo>
                    <a:pt x="402" y="134"/>
                  </a:lnTo>
                  <a:lnTo>
                    <a:pt x="406" y="132"/>
                  </a:lnTo>
                  <a:lnTo>
                    <a:pt x="412" y="128"/>
                  </a:lnTo>
                  <a:lnTo>
                    <a:pt x="418" y="124"/>
                  </a:lnTo>
                  <a:lnTo>
                    <a:pt x="422" y="122"/>
                  </a:lnTo>
                  <a:lnTo>
                    <a:pt x="426" y="120"/>
                  </a:lnTo>
                  <a:lnTo>
                    <a:pt x="430" y="118"/>
                  </a:lnTo>
                  <a:lnTo>
                    <a:pt x="434" y="118"/>
                  </a:lnTo>
                  <a:lnTo>
                    <a:pt x="438" y="118"/>
                  </a:lnTo>
                  <a:lnTo>
                    <a:pt x="442" y="118"/>
                  </a:lnTo>
                  <a:lnTo>
                    <a:pt x="446" y="116"/>
                  </a:lnTo>
                  <a:lnTo>
                    <a:pt x="452" y="114"/>
                  </a:lnTo>
                  <a:lnTo>
                    <a:pt x="456" y="112"/>
                  </a:lnTo>
                  <a:lnTo>
                    <a:pt x="460" y="110"/>
                  </a:lnTo>
                  <a:lnTo>
                    <a:pt x="464" y="108"/>
                  </a:lnTo>
                  <a:lnTo>
                    <a:pt x="468" y="108"/>
                  </a:lnTo>
                  <a:lnTo>
                    <a:pt x="472" y="104"/>
                  </a:lnTo>
                  <a:lnTo>
                    <a:pt x="476" y="104"/>
                  </a:lnTo>
                  <a:lnTo>
                    <a:pt x="480" y="102"/>
                  </a:lnTo>
                  <a:lnTo>
                    <a:pt x="484" y="98"/>
                  </a:lnTo>
                  <a:lnTo>
                    <a:pt x="488" y="94"/>
                  </a:lnTo>
                  <a:lnTo>
                    <a:pt x="492" y="90"/>
                  </a:lnTo>
                  <a:lnTo>
                    <a:pt x="492" y="86"/>
                  </a:lnTo>
                  <a:lnTo>
                    <a:pt x="494" y="82"/>
                  </a:lnTo>
                  <a:lnTo>
                    <a:pt x="494" y="78"/>
                  </a:lnTo>
                  <a:lnTo>
                    <a:pt x="492" y="74"/>
                  </a:lnTo>
                  <a:lnTo>
                    <a:pt x="486" y="68"/>
                  </a:lnTo>
                  <a:lnTo>
                    <a:pt x="480" y="64"/>
                  </a:lnTo>
                  <a:lnTo>
                    <a:pt x="474" y="62"/>
                  </a:lnTo>
                  <a:lnTo>
                    <a:pt x="468" y="60"/>
                  </a:lnTo>
                  <a:lnTo>
                    <a:pt x="464" y="56"/>
                  </a:lnTo>
                  <a:lnTo>
                    <a:pt x="458" y="54"/>
                  </a:lnTo>
                  <a:lnTo>
                    <a:pt x="452" y="50"/>
                  </a:lnTo>
                  <a:lnTo>
                    <a:pt x="446" y="46"/>
                  </a:lnTo>
                  <a:lnTo>
                    <a:pt x="440" y="46"/>
                  </a:lnTo>
                  <a:lnTo>
                    <a:pt x="436" y="42"/>
                  </a:lnTo>
                  <a:lnTo>
                    <a:pt x="430" y="38"/>
                  </a:lnTo>
                  <a:lnTo>
                    <a:pt x="426" y="34"/>
                  </a:lnTo>
                  <a:lnTo>
                    <a:pt x="422" y="32"/>
                  </a:lnTo>
                  <a:lnTo>
                    <a:pt x="416" y="28"/>
                  </a:lnTo>
                  <a:lnTo>
                    <a:pt x="408" y="22"/>
                  </a:lnTo>
                  <a:lnTo>
                    <a:pt x="404" y="20"/>
                  </a:lnTo>
                  <a:lnTo>
                    <a:pt x="402" y="16"/>
                  </a:lnTo>
                  <a:lnTo>
                    <a:pt x="396" y="14"/>
                  </a:lnTo>
                  <a:lnTo>
                    <a:pt x="392" y="12"/>
                  </a:lnTo>
                  <a:lnTo>
                    <a:pt x="386" y="10"/>
                  </a:lnTo>
                  <a:lnTo>
                    <a:pt x="378" y="8"/>
                  </a:lnTo>
                  <a:lnTo>
                    <a:pt x="374" y="6"/>
                  </a:lnTo>
                  <a:lnTo>
                    <a:pt x="368" y="4"/>
                  </a:lnTo>
                  <a:lnTo>
                    <a:pt x="364" y="2"/>
                  </a:lnTo>
                  <a:lnTo>
                    <a:pt x="358" y="2"/>
                  </a:lnTo>
                  <a:lnTo>
                    <a:pt x="352" y="0"/>
                  </a:lnTo>
                  <a:lnTo>
                    <a:pt x="346" y="0"/>
                  </a:lnTo>
                  <a:lnTo>
                    <a:pt x="342" y="0"/>
                  </a:lnTo>
                  <a:lnTo>
                    <a:pt x="338" y="0"/>
                  </a:lnTo>
                  <a:lnTo>
                    <a:pt x="332" y="2"/>
                  </a:lnTo>
                  <a:lnTo>
                    <a:pt x="330" y="6"/>
                  </a:lnTo>
                  <a:lnTo>
                    <a:pt x="326" y="8"/>
                  </a:lnTo>
                  <a:lnTo>
                    <a:pt x="322" y="14"/>
                  </a:lnTo>
                  <a:lnTo>
                    <a:pt x="320" y="18"/>
                  </a:lnTo>
                  <a:lnTo>
                    <a:pt x="316" y="20"/>
                  </a:lnTo>
                  <a:lnTo>
                    <a:pt x="314" y="24"/>
                  </a:lnTo>
                  <a:lnTo>
                    <a:pt x="310" y="26"/>
                  </a:lnTo>
                  <a:lnTo>
                    <a:pt x="304" y="28"/>
                  </a:lnTo>
                  <a:lnTo>
                    <a:pt x="298" y="32"/>
                  </a:lnTo>
                  <a:lnTo>
                    <a:pt x="294" y="34"/>
                  </a:lnTo>
                  <a:lnTo>
                    <a:pt x="288" y="38"/>
                  </a:lnTo>
                  <a:lnTo>
                    <a:pt x="284" y="42"/>
                  </a:lnTo>
                  <a:lnTo>
                    <a:pt x="280" y="42"/>
                  </a:lnTo>
                  <a:lnTo>
                    <a:pt x="278" y="46"/>
                  </a:lnTo>
                  <a:lnTo>
                    <a:pt x="274" y="48"/>
                  </a:lnTo>
                  <a:lnTo>
                    <a:pt x="270" y="52"/>
                  </a:lnTo>
                  <a:lnTo>
                    <a:pt x="262" y="54"/>
                  </a:lnTo>
                  <a:lnTo>
                    <a:pt x="256" y="58"/>
                  </a:lnTo>
                  <a:lnTo>
                    <a:pt x="252" y="62"/>
                  </a:lnTo>
                  <a:lnTo>
                    <a:pt x="248" y="62"/>
                  </a:lnTo>
                  <a:lnTo>
                    <a:pt x="244" y="64"/>
                  </a:lnTo>
                  <a:lnTo>
                    <a:pt x="238" y="68"/>
                  </a:lnTo>
                  <a:lnTo>
                    <a:pt x="232" y="72"/>
                  </a:lnTo>
                  <a:lnTo>
                    <a:pt x="226" y="76"/>
                  </a:lnTo>
                  <a:lnTo>
                    <a:pt x="222" y="78"/>
                  </a:lnTo>
                  <a:lnTo>
                    <a:pt x="216" y="80"/>
                  </a:lnTo>
                  <a:lnTo>
                    <a:pt x="212" y="82"/>
                  </a:lnTo>
                  <a:lnTo>
                    <a:pt x="208" y="84"/>
                  </a:lnTo>
                  <a:lnTo>
                    <a:pt x="204" y="86"/>
                  </a:lnTo>
                  <a:lnTo>
                    <a:pt x="200" y="88"/>
                  </a:lnTo>
                  <a:lnTo>
                    <a:pt x="196" y="90"/>
                  </a:lnTo>
                  <a:lnTo>
                    <a:pt x="194" y="94"/>
                  </a:lnTo>
                  <a:lnTo>
                    <a:pt x="190" y="96"/>
                  </a:lnTo>
                  <a:lnTo>
                    <a:pt x="190" y="100"/>
                  </a:lnTo>
                  <a:lnTo>
                    <a:pt x="186" y="100"/>
                  </a:lnTo>
                  <a:lnTo>
                    <a:pt x="184" y="104"/>
                  </a:lnTo>
                  <a:lnTo>
                    <a:pt x="178" y="110"/>
                  </a:lnTo>
                  <a:lnTo>
                    <a:pt x="176" y="114"/>
                  </a:lnTo>
                  <a:lnTo>
                    <a:pt x="172" y="118"/>
                  </a:lnTo>
                  <a:lnTo>
                    <a:pt x="170" y="122"/>
                  </a:lnTo>
                  <a:lnTo>
                    <a:pt x="168" y="126"/>
                  </a:lnTo>
                  <a:lnTo>
                    <a:pt x="164" y="128"/>
                  </a:lnTo>
                  <a:lnTo>
                    <a:pt x="162" y="132"/>
                  </a:lnTo>
                  <a:lnTo>
                    <a:pt x="158" y="136"/>
                  </a:lnTo>
                  <a:lnTo>
                    <a:pt x="156" y="140"/>
                  </a:lnTo>
                  <a:lnTo>
                    <a:pt x="152" y="144"/>
                  </a:lnTo>
                  <a:lnTo>
                    <a:pt x="150" y="148"/>
                  </a:lnTo>
                  <a:lnTo>
                    <a:pt x="148" y="152"/>
                  </a:lnTo>
                  <a:lnTo>
                    <a:pt x="144" y="154"/>
                  </a:lnTo>
                  <a:lnTo>
                    <a:pt x="142" y="158"/>
                  </a:lnTo>
                  <a:lnTo>
                    <a:pt x="140" y="162"/>
                  </a:lnTo>
                  <a:lnTo>
                    <a:pt x="136" y="164"/>
                  </a:lnTo>
                  <a:lnTo>
                    <a:pt x="134" y="170"/>
                  </a:lnTo>
                  <a:lnTo>
                    <a:pt x="132" y="174"/>
                  </a:lnTo>
                  <a:lnTo>
                    <a:pt x="128" y="178"/>
                  </a:lnTo>
                  <a:lnTo>
                    <a:pt x="128" y="182"/>
                  </a:lnTo>
                  <a:lnTo>
                    <a:pt x="126" y="186"/>
                  </a:lnTo>
                  <a:lnTo>
                    <a:pt x="126" y="190"/>
                  </a:lnTo>
                  <a:lnTo>
                    <a:pt x="126" y="194"/>
                  </a:lnTo>
                  <a:lnTo>
                    <a:pt x="122" y="196"/>
                  </a:lnTo>
                  <a:lnTo>
                    <a:pt x="118" y="200"/>
                  </a:lnTo>
                  <a:lnTo>
                    <a:pt x="114" y="202"/>
                  </a:lnTo>
                  <a:lnTo>
                    <a:pt x="114" y="206"/>
                  </a:lnTo>
                  <a:lnTo>
                    <a:pt x="110" y="208"/>
                  </a:lnTo>
                  <a:lnTo>
                    <a:pt x="108" y="212"/>
                  </a:lnTo>
                  <a:lnTo>
                    <a:pt x="104" y="212"/>
                  </a:lnTo>
                  <a:lnTo>
                    <a:pt x="100" y="214"/>
                  </a:lnTo>
                  <a:lnTo>
                    <a:pt x="96" y="214"/>
                  </a:lnTo>
                  <a:lnTo>
                    <a:pt x="92" y="212"/>
                  </a:lnTo>
                  <a:lnTo>
                    <a:pt x="92" y="208"/>
                  </a:lnTo>
                  <a:lnTo>
                    <a:pt x="88" y="204"/>
                  </a:lnTo>
                  <a:lnTo>
                    <a:pt x="84" y="202"/>
                  </a:lnTo>
                  <a:lnTo>
                    <a:pt x="80" y="200"/>
                  </a:lnTo>
                  <a:lnTo>
                    <a:pt x="76" y="198"/>
                  </a:lnTo>
                  <a:lnTo>
                    <a:pt x="72" y="200"/>
                  </a:lnTo>
                  <a:lnTo>
                    <a:pt x="68" y="202"/>
                  </a:lnTo>
                  <a:lnTo>
                    <a:pt x="66" y="206"/>
                  </a:lnTo>
                  <a:lnTo>
                    <a:pt x="62" y="208"/>
                  </a:lnTo>
                  <a:lnTo>
                    <a:pt x="58" y="210"/>
                  </a:lnTo>
                  <a:lnTo>
                    <a:pt x="58" y="214"/>
                  </a:lnTo>
                  <a:lnTo>
                    <a:pt x="56" y="218"/>
                  </a:lnTo>
                  <a:lnTo>
                    <a:pt x="52" y="220"/>
                  </a:lnTo>
                  <a:lnTo>
                    <a:pt x="50" y="224"/>
                  </a:lnTo>
                  <a:lnTo>
                    <a:pt x="46" y="228"/>
                  </a:lnTo>
                  <a:lnTo>
                    <a:pt x="44" y="232"/>
                  </a:lnTo>
                  <a:lnTo>
                    <a:pt x="40" y="234"/>
                  </a:lnTo>
                  <a:lnTo>
                    <a:pt x="40" y="238"/>
                  </a:lnTo>
                  <a:lnTo>
                    <a:pt x="36" y="240"/>
                  </a:lnTo>
                  <a:lnTo>
                    <a:pt x="38" y="244"/>
                  </a:lnTo>
                  <a:lnTo>
                    <a:pt x="34" y="248"/>
                  </a:lnTo>
                  <a:lnTo>
                    <a:pt x="32" y="252"/>
                  </a:lnTo>
                  <a:lnTo>
                    <a:pt x="32" y="256"/>
                  </a:lnTo>
                  <a:lnTo>
                    <a:pt x="30" y="260"/>
                  </a:lnTo>
                  <a:lnTo>
                    <a:pt x="28" y="264"/>
                  </a:lnTo>
                  <a:lnTo>
                    <a:pt x="26" y="268"/>
                  </a:lnTo>
                  <a:lnTo>
                    <a:pt x="24" y="272"/>
                  </a:lnTo>
                  <a:lnTo>
                    <a:pt x="22" y="276"/>
                  </a:lnTo>
                  <a:lnTo>
                    <a:pt x="20" y="280"/>
                  </a:lnTo>
                  <a:lnTo>
                    <a:pt x="18" y="284"/>
                  </a:lnTo>
                  <a:lnTo>
                    <a:pt x="16" y="288"/>
                  </a:lnTo>
                  <a:lnTo>
                    <a:pt x="14" y="292"/>
                  </a:lnTo>
                  <a:lnTo>
                    <a:pt x="14" y="296"/>
                  </a:lnTo>
                  <a:lnTo>
                    <a:pt x="14" y="302"/>
                  </a:lnTo>
                  <a:lnTo>
                    <a:pt x="12" y="306"/>
                  </a:lnTo>
                  <a:lnTo>
                    <a:pt x="12" y="310"/>
                  </a:lnTo>
                  <a:lnTo>
                    <a:pt x="12" y="314"/>
                  </a:lnTo>
                  <a:lnTo>
                    <a:pt x="10" y="318"/>
                  </a:lnTo>
                  <a:lnTo>
                    <a:pt x="8" y="322"/>
                  </a:lnTo>
                  <a:lnTo>
                    <a:pt x="6" y="326"/>
                  </a:lnTo>
                  <a:lnTo>
                    <a:pt x="4" y="330"/>
                  </a:lnTo>
                  <a:lnTo>
                    <a:pt x="4" y="334"/>
                  </a:lnTo>
                  <a:lnTo>
                    <a:pt x="2" y="338"/>
                  </a:lnTo>
                  <a:lnTo>
                    <a:pt x="0" y="342"/>
                  </a:lnTo>
                  <a:lnTo>
                    <a:pt x="0" y="346"/>
                  </a:lnTo>
                  <a:lnTo>
                    <a:pt x="0" y="350"/>
                  </a:lnTo>
                  <a:lnTo>
                    <a:pt x="0" y="354"/>
                  </a:lnTo>
                  <a:lnTo>
                    <a:pt x="2" y="354"/>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72138" name="Freeform 106">
              <a:extLst>
                <a:ext uri="{FF2B5EF4-FFF2-40B4-BE49-F238E27FC236}">
                  <a16:creationId xmlns:a16="http://schemas.microsoft.com/office/drawing/2014/main" id="{33B2B848-DC7A-094C-B62C-FCB7E0F7F2F1}"/>
                </a:ext>
              </a:extLst>
            </p:cNvPr>
            <p:cNvSpPr>
              <a:spLocks/>
            </p:cNvSpPr>
            <p:nvPr/>
          </p:nvSpPr>
          <p:spPr bwMode="auto">
            <a:xfrm>
              <a:off x="4354" y="3056"/>
              <a:ext cx="65" cy="11"/>
            </a:xfrm>
            <a:custGeom>
              <a:avLst/>
              <a:gdLst>
                <a:gd name="T0" fmla="*/ 0 w 65"/>
                <a:gd name="T1" fmla="*/ 10 h 11"/>
                <a:gd name="T2" fmla="*/ 4 w 65"/>
                <a:gd name="T3" fmla="*/ 10 h 11"/>
                <a:gd name="T4" fmla="*/ 8 w 65"/>
                <a:gd name="T5" fmla="*/ 10 h 11"/>
                <a:gd name="T6" fmla="*/ 12 w 65"/>
                <a:gd name="T7" fmla="*/ 8 h 11"/>
                <a:gd name="T8" fmla="*/ 16 w 65"/>
                <a:gd name="T9" fmla="*/ 6 h 11"/>
                <a:gd name="T10" fmla="*/ 20 w 65"/>
                <a:gd name="T11" fmla="*/ 6 h 11"/>
                <a:gd name="T12" fmla="*/ 24 w 65"/>
                <a:gd name="T13" fmla="*/ 6 h 11"/>
                <a:gd name="T14" fmla="*/ 28 w 65"/>
                <a:gd name="T15" fmla="*/ 4 h 11"/>
                <a:gd name="T16" fmla="*/ 32 w 65"/>
                <a:gd name="T17" fmla="*/ 4 h 11"/>
                <a:gd name="T18" fmla="*/ 36 w 65"/>
                <a:gd name="T19" fmla="*/ 4 h 11"/>
                <a:gd name="T20" fmla="*/ 40 w 65"/>
                <a:gd name="T21" fmla="*/ 4 h 11"/>
                <a:gd name="T22" fmla="*/ 44 w 65"/>
                <a:gd name="T23" fmla="*/ 4 h 11"/>
                <a:gd name="T24" fmla="*/ 48 w 65"/>
                <a:gd name="T25" fmla="*/ 2 h 11"/>
                <a:gd name="T26" fmla="*/ 52 w 65"/>
                <a:gd name="T27" fmla="*/ 2 h 11"/>
                <a:gd name="T28" fmla="*/ 56 w 65"/>
                <a:gd name="T29" fmla="*/ 2 h 11"/>
                <a:gd name="T30" fmla="*/ 60 w 65"/>
                <a:gd name="T31" fmla="*/ 2 h 11"/>
                <a:gd name="T32" fmla="*/ 64 w 65"/>
                <a:gd name="T33" fmla="*/ 0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5" h="11">
                  <a:moveTo>
                    <a:pt x="0" y="10"/>
                  </a:moveTo>
                  <a:lnTo>
                    <a:pt x="4" y="10"/>
                  </a:lnTo>
                  <a:lnTo>
                    <a:pt x="8" y="10"/>
                  </a:lnTo>
                  <a:lnTo>
                    <a:pt x="12" y="8"/>
                  </a:lnTo>
                  <a:lnTo>
                    <a:pt x="16" y="6"/>
                  </a:lnTo>
                  <a:lnTo>
                    <a:pt x="20" y="6"/>
                  </a:lnTo>
                  <a:lnTo>
                    <a:pt x="24" y="6"/>
                  </a:lnTo>
                  <a:lnTo>
                    <a:pt x="28" y="4"/>
                  </a:lnTo>
                  <a:lnTo>
                    <a:pt x="32" y="4"/>
                  </a:lnTo>
                  <a:lnTo>
                    <a:pt x="36" y="4"/>
                  </a:lnTo>
                  <a:lnTo>
                    <a:pt x="40" y="4"/>
                  </a:lnTo>
                  <a:lnTo>
                    <a:pt x="44" y="4"/>
                  </a:lnTo>
                  <a:lnTo>
                    <a:pt x="48" y="2"/>
                  </a:lnTo>
                  <a:lnTo>
                    <a:pt x="52" y="2"/>
                  </a:lnTo>
                  <a:lnTo>
                    <a:pt x="56" y="2"/>
                  </a:lnTo>
                  <a:lnTo>
                    <a:pt x="60" y="2"/>
                  </a:lnTo>
                  <a:lnTo>
                    <a:pt x="64" y="0"/>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72139" name="Freeform 107">
              <a:extLst>
                <a:ext uri="{FF2B5EF4-FFF2-40B4-BE49-F238E27FC236}">
                  <a16:creationId xmlns:a16="http://schemas.microsoft.com/office/drawing/2014/main" id="{C88F7A9E-EEE4-4048-80B7-DEDFA76F9224}"/>
                </a:ext>
              </a:extLst>
            </p:cNvPr>
            <p:cNvSpPr>
              <a:spLocks/>
            </p:cNvSpPr>
            <p:nvPr/>
          </p:nvSpPr>
          <p:spPr bwMode="auto">
            <a:xfrm>
              <a:off x="4398" y="2982"/>
              <a:ext cx="47" cy="147"/>
            </a:xfrm>
            <a:custGeom>
              <a:avLst/>
              <a:gdLst>
                <a:gd name="T0" fmla="*/ 24 w 47"/>
                <a:gd name="T1" fmla="*/ 28 h 147"/>
                <a:gd name="T2" fmla="*/ 40 w 47"/>
                <a:gd name="T3" fmla="*/ 40 h 147"/>
                <a:gd name="T4" fmla="*/ 32 w 47"/>
                <a:gd name="T5" fmla="*/ 64 h 147"/>
                <a:gd name="T6" fmla="*/ 28 w 47"/>
                <a:gd name="T7" fmla="*/ 42 h 147"/>
                <a:gd name="T8" fmla="*/ 34 w 47"/>
                <a:gd name="T9" fmla="*/ 62 h 147"/>
                <a:gd name="T10" fmla="*/ 18 w 47"/>
                <a:gd name="T11" fmla="*/ 32 h 147"/>
                <a:gd name="T12" fmla="*/ 32 w 47"/>
                <a:gd name="T13" fmla="*/ 60 h 147"/>
                <a:gd name="T14" fmla="*/ 20 w 47"/>
                <a:gd name="T15" fmla="*/ 22 h 147"/>
                <a:gd name="T16" fmla="*/ 16 w 47"/>
                <a:gd name="T17" fmla="*/ 10 h 147"/>
                <a:gd name="T18" fmla="*/ 24 w 47"/>
                <a:gd name="T19" fmla="*/ 38 h 147"/>
                <a:gd name="T20" fmla="*/ 16 w 47"/>
                <a:gd name="T21" fmla="*/ 0 h 147"/>
                <a:gd name="T22" fmla="*/ 24 w 47"/>
                <a:gd name="T23" fmla="*/ 24 h 147"/>
                <a:gd name="T24" fmla="*/ 18 w 47"/>
                <a:gd name="T25" fmla="*/ 10 h 147"/>
                <a:gd name="T26" fmla="*/ 12 w 47"/>
                <a:gd name="T27" fmla="*/ 8 h 147"/>
                <a:gd name="T28" fmla="*/ 16 w 47"/>
                <a:gd name="T29" fmla="*/ 34 h 147"/>
                <a:gd name="T30" fmla="*/ 10 w 47"/>
                <a:gd name="T31" fmla="*/ 18 h 147"/>
                <a:gd name="T32" fmla="*/ 14 w 47"/>
                <a:gd name="T33" fmla="*/ 18 h 147"/>
                <a:gd name="T34" fmla="*/ 6 w 47"/>
                <a:gd name="T35" fmla="*/ 8 h 147"/>
                <a:gd name="T36" fmla="*/ 18 w 47"/>
                <a:gd name="T37" fmla="*/ 26 h 147"/>
                <a:gd name="T38" fmla="*/ 14 w 47"/>
                <a:gd name="T39" fmla="*/ 16 h 147"/>
                <a:gd name="T40" fmla="*/ 18 w 47"/>
                <a:gd name="T41" fmla="*/ 42 h 147"/>
                <a:gd name="T42" fmla="*/ 30 w 47"/>
                <a:gd name="T43" fmla="*/ 64 h 147"/>
                <a:gd name="T44" fmla="*/ 26 w 47"/>
                <a:gd name="T45" fmla="*/ 78 h 147"/>
                <a:gd name="T46" fmla="*/ 18 w 47"/>
                <a:gd name="T47" fmla="*/ 54 h 147"/>
                <a:gd name="T48" fmla="*/ 18 w 47"/>
                <a:gd name="T49" fmla="*/ 28 h 147"/>
                <a:gd name="T50" fmla="*/ 8 w 47"/>
                <a:gd name="T51" fmla="*/ 10 h 147"/>
                <a:gd name="T52" fmla="*/ 8 w 47"/>
                <a:gd name="T53" fmla="*/ 10 h 147"/>
                <a:gd name="T54" fmla="*/ 20 w 47"/>
                <a:gd name="T55" fmla="*/ 34 h 147"/>
                <a:gd name="T56" fmla="*/ 24 w 47"/>
                <a:gd name="T57" fmla="*/ 60 h 147"/>
                <a:gd name="T58" fmla="*/ 32 w 47"/>
                <a:gd name="T59" fmla="*/ 86 h 147"/>
                <a:gd name="T60" fmla="*/ 36 w 47"/>
                <a:gd name="T61" fmla="*/ 110 h 147"/>
                <a:gd name="T62" fmla="*/ 32 w 47"/>
                <a:gd name="T63" fmla="*/ 132 h 147"/>
                <a:gd name="T64" fmla="*/ 40 w 47"/>
                <a:gd name="T65" fmla="*/ 132 h 147"/>
                <a:gd name="T66" fmla="*/ 36 w 47"/>
                <a:gd name="T67" fmla="*/ 108 h 147"/>
                <a:gd name="T68" fmla="*/ 26 w 47"/>
                <a:gd name="T69" fmla="*/ 86 h 147"/>
                <a:gd name="T70" fmla="*/ 18 w 47"/>
                <a:gd name="T71" fmla="*/ 68 h 147"/>
                <a:gd name="T72" fmla="*/ 26 w 47"/>
                <a:gd name="T73" fmla="*/ 84 h 147"/>
                <a:gd name="T74" fmla="*/ 34 w 47"/>
                <a:gd name="T75" fmla="*/ 110 h 147"/>
                <a:gd name="T76" fmla="*/ 42 w 47"/>
                <a:gd name="T77" fmla="*/ 134 h 147"/>
                <a:gd name="T78" fmla="*/ 34 w 47"/>
                <a:gd name="T79" fmla="*/ 106 h 147"/>
                <a:gd name="T80" fmla="*/ 30 w 47"/>
                <a:gd name="T81" fmla="*/ 94 h 147"/>
                <a:gd name="T82" fmla="*/ 34 w 47"/>
                <a:gd name="T83" fmla="*/ 118 h 147"/>
                <a:gd name="T84" fmla="*/ 38 w 47"/>
                <a:gd name="T85" fmla="*/ 90 h 147"/>
                <a:gd name="T86" fmla="*/ 34 w 47"/>
                <a:gd name="T87" fmla="*/ 68 h 147"/>
                <a:gd name="T88" fmla="*/ 26 w 47"/>
                <a:gd name="T89" fmla="*/ 46 h 147"/>
                <a:gd name="T90" fmla="*/ 18 w 47"/>
                <a:gd name="T91" fmla="*/ 16 h 147"/>
                <a:gd name="T92" fmla="*/ 30 w 47"/>
                <a:gd name="T93" fmla="*/ 34 h 147"/>
                <a:gd name="T94" fmla="*/ 42 w 47"/>
                <a:gd name="T95" fmla="*/ 68 h 147"/>
                <a:gd name="T96" fmla="*/ 36 w 47"/>
                <a:gd name="T97" fmla="*/ 46 h 147"/>
                <a:gd name="T98" fmla="*/ 28 w 47"/>
                <a:gd name="T99" fmla="*/ 24 h 147"/>
                <a:gd name="T100" fmla="*/ 26 w 47"/>
                <a:gd name="T101" fmla="*/ 34 h 147"/>
                <a:gd name="T102" fmla="*/ 38 w 47"/>
                <a:gd name="T103" fmla="*/ 64 h 147"/>
                <a:gd name="T104" fmla="*/ 42 w 47"/>
                <a:gd name="T105" fmla="*/ 92 h 147"/>
                <a:gd name="T106" fmla="*/ 42 w 47"/>
                <a:gd name="T107" fmla="*/ 62 h 147"/>
                <a:gd name="T108" fmla="*/ 42 w 47"/>
                <a:gd name="T109" fmla="*/ 82 h 147"/>
                <a:gd name="T110" fmla="*/ 42 w 47"/>
                <a:gd name="T111" fmla="*/ 110 h 147"/>
                <a:gd name="T112" fmla="*/ 46 w 47"/>
                <a:gd name="T113" fmla="*/ 132 h 147"/>
                <a:gd name="T114" fmla="*/ 42 w 47"/>
                <a:gd name="T115" fmla="*/ 136 h 147"/>
                <a:gd name="T116" fmla="*/ 34 w 47"/>
                <a:gd name="T117" fmla="*/ 116 h 147"/>
                <a:gd name="T118" fmla="*/ 30 w 47"/>
                <a:gd name="T119" fmla="*/ 90 h 147"/>
                <a:gd name="T120" fmla="*/ 26 w 47"/>
                <a:gd name="T121" fmla="*/ 64 h 147"/>
                <a:gd name="T122" fmla="*/ 26 w 47"/>
                <a:gd name="T123" fmla="*/ 44 h 1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7" h="147">
                  <a:moveTo>
                    <a:pt x="12" y="10"/>
                  </a:moveTo>
                  <a:lnTo>
                    <a:pt x="16" y="14"/>
                  </a:lnTo>
                  <a:lnTo>
                    <a:pt x="20" y="16"/>
                  </a:lnTo>
                  <a:lnTo>
                    <a:pt x="20" y="20"/>
                  </a:lnTo>
                  <a:lnTo>
                    <a:pt x="24" y="24"/>
                  </a:lnTo>
                  <a:lnTo>
                    <a:pt x="24" y="28"/>
                  </a:lnTo>
                  <a:lnTo>
                    <a:pt x="28" y="28"/>
                  </a:lnTo>
                  <a:lnTo>
                    <a:pt x="28" y="32"/>
                  </a:lnTo>
                  <a:lnTo>
                    <a:pt x="32" y="32"/>
                  </a:lnTo>
                  <a:lnTo>
                    <a:pt x="36" y="36"/>
                  </a:lnTo>
                  <a:lnTo>
                    <a:pt x="36" y="40"/>
                  </a:lnTo>
                  <a:lnTo>
                    <a:pt x="40" y="40"/>
                  </a:lnTo>
                  <a:lnTo>
                    <a:pt x="40" y="48"/>
                  </a:lnTo>
                  <a:lnTo>
                    <a:pt x="44" y="52"/>
                  </a:lnTo>
                  <a:lnTo>
                    <a:pt x="40" y="56"/>
                  </a:lnTo>
                  <a:lnTo>
                    <a:pt x="36" y="60"/>
                  </a:lnTo>
                  <a:lnTo>
                    <a:pt x="36" y="64"/>
                  </a:lnTo>
                  <a:lnTo>
                    <a:pt x="32" y="64"/>
                  </a:lnTo>
                  <a:lnTo>
                    <a:pt x="32" y="60"/>
                  </a:lnTo>
                  <a:lnTo>
                    <a:pt x="32" y="56"/>
                  </a:lnTo>
                  <a:lnTo>
                    <a:pt x="32" y="50"/>
                  </a:lnTo>
                  <a:lnTo>
                    <a:pt x="28" y="50"/>
                  </a:lnTo>
                  <a:lnTo>
                    <a:pt x="28" y="46"/>
                  </a:lnTo>
                  <a:lnTo>
                    <a:pt x="28" y="42"/>
                  </a:lnTo>
                  <a:lnTo>
                    <a:pt x="28" y="46"/>
                  </a:lnTo>
                  <a:lnTo>
                    <a:pt x="32" y="54"/>
                  </a:lnTo>
                  <a:lnTo>
                    <a:pt x="32" y="58"/>
                  </a:lnTo>
                  <a:lnTo>
                    <a:pt x="32" y="62"/>
                  </a:lnTo>
                  <a:lnTo>
                    <a:pt x="36" y="66"/>
                  </a:lnTo>
                  <a:lnTo>
                    <a:pt x="34" y="62"/>
                  </a:lnTo>
                  <a:lnTo>
                    <a:pt x="30" y="54"/>
                  </a:lnTo>
                  <a:lnTo>
                    <a:pt x="30" y="46"/>
                  </a:lnTo>
                  <a:lnTo>
                    <a:pt x="26" y="46"/>
                  </a:lnTo>
                  <a:lnTo>
                    <a:pt x="20" y="32"/>
                  </a:lnTo>
                  <a:lnTo>
                    <a:pt x="20" y="28"/>
                  </a:lnTo>
                  <a:lnTo>
                    <a:pt x="18" y="32"/>
                  </a:lnTo>
                  <a:lnTo>
                    <a:pt x="22" y="36"/>
                  </a:lnTo>
                  <a:lnTo>
                    <a:pt x="22" y="44"/>
                  </a:lnTo>
                  <a:lnTo>
                    <a:pt x="26" y="50"/>
                  </a:lnTo>
                  <a:lnTo>
                    <a:pt x="28" y="56"/>
                  </a:lnTo>
                  <a:lnTo>
                    <a:pt x="28" y="60"/>
                  </a:lnTo>
                  <a:lnTo>
                    <a:pt x="32" y="60"/>
                  </a:lnTo>
                  <a:lnTo>
                    <a:pt x="32" y="56"/>
                  </a:lnTo>
                  <a:lnTo>
                    <a:pt x="28" y="48"/>
                  </a:lnTo>
                  <a:lnTo>
                    <a:pt x="28" y="38"/>
                  </a:lnTo>
                  <a:lnTo>
                    <a:pt x="24" y="34"/>
                  </a:lnTo>
                  <a:lnTo>
                    <a:pt x="24" y="26"/>
                  </a:lnTo>
                  <a:lnTo>
                    <a:pt x="20" y="22"/>
                  </a:lnTo>
                  <a:lnTo>
                    <a:pt x="20" y="18"/>
                  </a:lnTo>
                  <a:lnTo>
                    <a:pt x="20" y="14"/>
                  </a:lnTo>
                  <a:lnTo>
                    <a:pt x="20" y="10"/>
                  </a:lnTo>
                  <a:lnTo>
                    <a:pt x="16" y="10"/>
                  </a:lnTo>
                  <a:lnTo>
                    <a:pt x="16" y="6"/>
                  </a:lnTo>
                  <a:lnTo>
                    <a:pt x="16" y="10"/>
                  </a:lnTo>
                  <a:lnTo>
                    <a:pt x="20" y="14"/>
                  </a:lnTo>
                  <a:lnTo>
                    <a:pt x="20" y="18"/>
                  </a:lnTo>
                  <a:lnTo>
                    <a:pt x="24" y="22"/>
                  </a:lnTo>
                  <a:lnTo>
                    <a:pt x="24" y="26"/>
                  </a:lnTo>
                  <a:lnTo>
                    <a:pt x="24" y="34"/>
                  </a:lnTo>
                  <a:lnTo>
                    <a:pt x="24" y="38"/>
                  </a:lnTo>
                  <a:lnTo>
                    <a:pt x="24" y="34"/>
                  </a:lnTo>
                  <a:lnTo>
                    <a:pt x="24" y="20"/>
                  </a:lnTo>
                  <a:lnTo>
                    <a:pt x="20" y="12"/>
                  </a:lnTo>
                  <a:lnTo>
                    <a:pt x="20" y="8"/>
                  </a:lnTo>
                  <a:lnTo>
                    <a:pt x="16" y="4"/>
                  </a:lnTo>
                  <a:lnTo>
                    <a:pt x="16" y="0"/>
                  </a:lnTo>
                  <a:lnTo>
                    <a:pt x="16" y="4"/>
                  </a:lnTo>
                  <a:lnTo>
                    <a:pt x="16" y="8"/>
                  </a:lnTo>
                  <a:lnTo>
                    <a:pt x="16" y="12"/>
                  </a:lnTo>
                  <a:lnTo>
                    <a:pt x="20" y="20"/>
                  </a:lnTo>
                  <a:lnTo>
                    <a:pt x="20" y="24"/>
                  </a:lnTo>
                  <a:lnTo>
                    <a:pt x="24" y="24"/>
                  </a:lnTo>
                  <a:lnTo>
                    <a:pt x="24" y="28"/>
                  </a:lnTo>
                  <a:lnTo>
                    <a:pt x="24" y="24"/>
                  </a:lnTo>
                  <a:lnTo>
                    <a:pt x="20" y="24"/>
                  </a:lnTo>
                  <a:lnTo>
                    <a:pt x="20" y="20"/>
                  </a:lnTo>
                  <a:lnTo>
                    <a:pt x="20" y="16"/>
                  </a:lnTo>
                  <a:lnTo>
                    <a:pt x="18" y="10"/>
                  </a:lnTo>
                  <a:lnTo>
                    <a:pt x="16" y="6"/>
                  </a:lnTo>
                  <a:lnTo>
                    <a:pt x="16" y="12"/>
                  </a:lnTo>
                  <a:lnTo>
                    <a:pt x="16" y="16"/>
                  </a:lnTo>
                  <a:lnTo>
                    <a:pt x="22" y="26"/>
                  </a:lnTo>
                  <a:lnTo>
                    <a:pt x="16" y="20"/>
                  </a:lnTo>
                  <a:lnTo>
                    <a:pt x="12" y="8"/>
                  </a:lnTo>
                  <a:lnTo>
                    <a:pt x="12" y="4"/>
                  </a:lnTo>
                  <a:lnTo>
                    <a:pt x="12" y="8"/>
                  </a:lnTo>
                  <a:lnTo>
                    <a:pt x="12" y="12"/>
                  </a:lnTo>
                  <a:lnTo>
                    <a:pt x="12" y="26"/>
                  </a:lnTo>
                  <a:lnTo>
                    <a:pt x="16" y="30"/>
                  </a:lnTo>
                  <a:lnTo>
                    <a:pt x="16" y="34"/>
                  </a:lnTo>
                  <a:lnTo>
                    <a:pt x="12" y="30"/>
                  </a:lnTo>
                  <a:lnTo>
                    <a:pt x="12" y="26"/>
                  </a:lnTo>
                  <a:lnTo>
                    <a:pt x="12" y="22"/>
                  </a:lnTo>
                  <a:lnTo>
                    <a:pt x="8" y="22"/>
                  </a:lnTo>
                  <a:lnTo>
                    <a:pt x="8" y="14"/>
                  </a:lnTo>
                  <a:lnTo>
                    <a:pt x="10" y="18"/>
                  </a:lnTo>
                  <a:lnTo>
                    <a:pt x="10" y="22"/>
                  </a:lnTo>
                  <a:lnTo>
                    <a:pt x="14" y="26"/>
                  </a:lnTo>
                  <a:lnTo>
                    <a:pt x="18" y="28"/>
                  </a:lnTo>
                  <a:lnTo>
                    <a:pt x="14" y="26"/>
                  </a:lnTo>
                  <a:lnTo>
                    <a:pt x="14" y="22"/>
                  </a:lnTo>
                  <a:lnTo>
                    <a:pt x="14" y="18"/>
                  </a:lnTo>
                  <a:lnTo>
                    <a:pt x="14" y="14"/>
                  </a:lnTo>
                  <a:lnTo>
                    <a:pt x="10" y="14"/>
                  </a:lnTo>
                  <a:lnTo>
                    <a:pt x="10" y="10"/>
                  </a:lnTo>
                  <a:lnTo>
                    <a:pt x="6" y="8"/>
                  </a:lnTo>
                  <a:lnTo>
                    <a:pt x="6" y="4"/>
                  </a:lnTo>
                  <a:lnTo>
                    <a:pt x="6" y="8"/>
                  </a:lnTo>
                  <a:lnTo>
                    <a:pt x="10" y="12"/>
                  </a:lnTo>
                  <a:lnTo>
                    <a:pt x="10" y="16"/>
                  </a:lnTo>
                  <a:lnTo>
                    <a:pt x="14" y="20"/>
                  </a:lnTo>
                  <a:lnTo>
                    <a:pt x="18" y="26"/>
                  </a:lnTo>
                  <a:lnTo>
                    <a:pt x="18" y="30"/>
                  </a:lnTo>
                  <a:lnTo>
                    <a:pt x="18" y="26"/>
                  </a:lnTo>
                  <a:lnTo>
                    <a:pt x="14" y="20"/>
                  </a:lnTo>
                  <a:lnTo>
                    <a:pt x="14" y="10"/>
                  </a:lnTo>
                  <a:lnTo>
                    <a:pt x="14" y="6"/>
                  </a:lnTo>
                  <a:lnTo>
                    <a:pt x="10" y="2"/>
                  </a:lnTo>
                  <a:lnTo>
                    <a:pt x="10" y="12"/>
                  </a:lnTo>
                  <a:lnTo>
                    <a:pt x="14" y="16"/>
                  </a:lnTo>
                  <a:lnTo>
                    <a:pt x="14" y="20"/>
                  </a:lnTo>
                  <a:lnTo>
                    <a:pt x="18" y="26"/>
                  </a:lnTo>
                  <a:lnTo>
                    <a:pt x="18" y="30"/>
                  </a:lnTo>
                  <a:lnTo>
                    <a:pt x="18" y="34"/>
                  </a:lnTo>
                  <a:lnTo>
                    <a:pt x="18" y="38"/>
                  </a:lnTo>
                  <a:lnTo>
                    <a:pt x="18" y="42"/>
                  </a:lnTo>
                  <a:lnTo>
                    <a:pt x="22" y="42"/>
                  </a:lnTo>
                  <a:lnTo>
                    <a:pt x="26" y="48"/>
                  </a:lnTo>
                  <a:lnTo>
                    <a:pt x="26" y="52"/>
                  </a:lnTo>
                  <a:lnTo>
                    <a:pt x="30" y="56"/>
                  </a:lnTo>
                  <a:lnTo>
                    <a:pt x="30" y="60"/>
                  </a:lnTo>
                  <a:lnTo>
                    <a:pt x="30" y="64"/>
                  </a:lnTo>
                  <a:lnTo>
                    <a:pt x="34" y="64"/>
                  </a:lnTo>
                  <a:lnTo>
                    <a:pt x="34" y="68"/>
                  </a:lnTo>
                  <a:lnTo>
                    <a:pt x="34" y="74"/>
                  </a:lnTo>
                  <a:lnTo>
                    <a:pt x="30" y="78"/>
                  </a:lnTo>
                  <a:lnTo>
                    <a:pt x="26" y="82"/>
                  </a:lnTo>
                  <a:lnTo>
                    <a:pt x="26" y="78"/>
                  </a:lnTo>
                  <a:lnTo>
                    <a:pt x="22" y="72"/>
                  </a:lnTo>
                  <a:lnTo>
                    <a:pt x="22" y="68"/>
                  </a:lnTo>
                  <a:lnTo>
                    <a:pt x="22" y="64"/>
                  </a:lnTo>
                  <a:lnTo>
                    <a:pt x="22" y="60"/>
                  </a:lnTo>
                  <a:lnTo>
                    <a:pt x="18" y="60"/>
                  </a:lnTo>
                  <a:lnTo>
                    <a:pt x="18" y="54"/>
                  </a:lnTo>
                  <a:lnTo>
                    <a:pt x="18" y="50"/>
                  </a:lnTo>
                  <a:lnTo>
                    <a:pt x="18" y="46"/>
                  </a:lnTo>
                  <a:lnTo>
                    <a:pt x="18" y="42"/>
                  </a:lnTo>
                  <a:lnTo>
                    <a:pt x="18" y="36"/>
                  </a:lnTo>
                  <a:lnTo>
                    <a:pt x="18" y="32"/>
                  </a:lnTo>
                  <a:lnTo>
                    <a:pt x="18" y="28"/>
                  </a:lnTo>
                  <a:lnTo>
                    <a:pt x="14" y="28"/>
                  </a:lnTo>
                  <a:lnTo>
                    <a:pt x="14" y="24"/>
                  </a:lnTo>
                  <a:lnTo>
                    <a:pt x="12" y="18"/>
                  </a:lnTo>
                  <a:lnTo>
                    <a:pt x="8" y="18"/>
                  </a:lnTo>
                  <a:lnTo>
                    <a:pt x="8" y="14"/>
                  </a:lnTo>
                  <a:lnTo>
                    <a:pt x="8" y="10"/>
                  </a:lnTo>
                  <a:lnTo>
                    <a:pt x="8" y="6"/>
                  </a:lnTo>
                  <a:lnTo>
                    <a:pt x="4" y="2"/>
                  </a:lnTo>
                  <a:lnTo>
                    <a:pt x="0" y="2"/>
                  </a:lnTo>
                  <a:lnTo>
                    <a:pt x="4" y="2"/>
                  </a:lnTo>
                  <a:lnTo>
                    <a:pt x="4" y="6"/>
                  </a:lnTo>
                  <a:lnTo>
                    <a:pt x="8" y="10"/>
                  </a:lnTo>
                  <a:lnTo>
                    <a:pt x="8" y="14"/>
                  </a:lnTo>
                  <a:lnTo>
                    <a:pt x="12" y="18"/>
                  </a:lnTo>
                  <a:lnTo>
                    <a:pt x="16" y="22"/>
                  </a:lnTo>
                  <a:lnTo>
                    <a:pt x="16" y="26"/>
                  </a:lnTo>
                  <a:lnTo>
                    <a:pt x="16" y="30"/>
                  </a:lnTo>
                  <a:lnTo>
                    <a:pt x="20" y="34"/>
                  </a:lnTo>
                  <a:lnTo>
                    <a:pt x="20" y="38"/>
                  </a:lnTo>
                  <a:lnTo>
                    <a:pt x="20" y="44"/>
                  </a:lnTo>
                  <a:lnTo>
                    <a:pt x="20" y="48"/>
                  </a:lnTo>
                  <a:lnTo>
                    <a:pt x="24" y="52"/>
                  </a:lnTo>
                  <a:lnTo>
                    <a:pt x="24" y="56"/>
                  </a:lnTo>
                  <a:lnTo>
                    <a:pt x="24" y="60"/>
                  </a:lnTo>
                  <a:lnTo>
                    <a:pt x="24" y="66"/>
                  </a:lnTo>
                  <a:lnTo>
                    <a:pt x="28" y="70"/>
                  </a:lnTo>
                  <a:lnTo>
                    <a:pt x="28" y="74"/>
                  </a:lnTo>
                  <a:lnTo>
                    <a:pt x="28" y="78"/>
                  </a:lnTo>
                  <a:lnTo>
                    <a:pt x="32" y="82"/>
                  </a:lnTo>
                  <a:lnTo>
                    <a:pt x="32" y="86"/>
                  </a:lnTo>
                  <a:lnTo>
                    <a:pt x="32" y="92"/>
                  </a:lnTo>
                  <a:lnTo>
                    <a:pt x="32" y="96"/>
                  </a:lnTo>
                  <a:lnTo>
                    <a:pt x="36" y="96"/>
                  </a:lnTo>
                  <a:lnTo>
                    <a:pt x="36" y="100"/>
                  </a:lnTo>
                  <a:lnTo>
                    <a:pt x="36" y="104"/>
                  </a:lnTo>
                  <a:lnTo>
                    <a:pt x="36" y="110"/>
                  </a:lnTo>
                  <a:lnTo>
                    <a:pt x="36" y="114"/>
                  </a:lnTo>
                  <a:lnTo>
                    <a:pt x="36" y="118"/>
                  </a:lnTo>
                  <a:lnTo>
                    <a:pt x="36" y="122"/>
                  </a:lnTo>
                  <a:lnTo>
                    <a:pt x="32" y="122"/>
                  </a:lnTo>
                  <a:lnTo>
                    <a:pt x="32" y="128"/>
                  </a:lnTo>
                  <a:lnTo>
                    <a:pt x="32" y="132"/>
                  </a:lnTo>
                  <a:lnTo>
                    <a:pt x="32" y="136"/>
                  </a:lnTo>
                  <a:lnTo>
                    <a:pt x="36" y="140"/>
                  </a:lnTo>
                  <a:lnTo>
                    <a:pt x="40" y="144"/>
                  </a:lnTo>
                  <a:lnTo>
                    <a:pt x="40" y="140"/>
                  </a:lnTo>
                  <a:lnTo>
                    <a:pt x="40" y="136"/>
                  </a:lnTo>
                  <a:lnTo>
                    <a:pt x="40" y="132"/>
                  </a:lnTo>
                  <a:lnTo>
                    <a:pt x="40" y="126"/>
                  </a:lnTo>
                  <a:lnTo>
                    <a:pt x="40" y="122"/>
                  </a:lnTo>
                  <a:lnTo>
                    <a:pt x="40" y="118"/>
                  </a:lnTo>
                  <a:lnTo>
                    <a:pt x="40" y="114"/>
                  </a:lnTo>
                  <a:lnTo>
                    <a:pt x="40" y="108"/>
                  </a:lnTo>
                  <a:lnTo>
                    <a:pt x="36" y="108"/>
                  </a:lnTo>
                  <a:lnTo>
                    <a:pt x="36" y="104"/>
                  </a:lnTo>
                  <a:lnTo>
                    <a:pt x="36" y="100"/>
                  </a:lnTo>
                  <a:lnTo>
                    <a:pt x="32" y="96"/>
                  </a:lnTo>
                  <a:lnTo>
                    <a:pt x="30" y="92"/>
                  </a:lnTo>
                  <a:lnTo>
                    <a:pt x="26" y="90"/>
                  </a:lnTo>
                  <a:lnTo>
                    <a:pt x="26" y="86"/>
                  </a:lnTo>
                  <a:lnTo>
                    <a:pt x="22" y="86"/>
                  </a:lnTo>
                  <a:lnTo>
                    <a:pt x="22" y="82"/>
                  </a:lnTo>
                  <a:lnTo>
                    <a:pt x="22" y="78"/>
                  </a:lnTo>
                  <a:lnTo>
                    <a:pt x="18" y="78"/>
                  </a:lnTo>
                  <a:lnTo>
                    <a:pt x="18" y="74"/>
                  </a:lnTo>
                  <a:lnTo>
                    <a:pt x="18" y="68"/>
                  </a:lnTo>
                  <a:lnTo>
                    <a:pt x="18" y="64"/>
                  </a:lnTo>
                  <a:lnTo>
                    <a:pt x="22" y="64"/>
                  </a:lnTo>
                  <a:lnTo>
                    <a:pt x="22" y="68"/>
                  </a:lnTo>
                  <a:lnTo>
                    <a:pt x="26" y="72"/>
                  </a:lnTo>
                  <a:lnTo>
                    <a:pt x="26" y="76"/>
                  </a:lnTo>
                  <a:lnTo>
                    <a:pt x="26" y="84"/>
                  </a:lnTo>
                  <a:lnTo>
                    <a:pt x="30" y="88"/>
                  </a:lnTo>
                  <a:lnTo>
                    <a:pt x="30" y="92"/>
                  </a:lnTo>
                  <a:lnTo>
                    <a:pt x="30" y="96"/>
                  </a:lnTo>
                  <a:lnTo>
                    <a:pt x="34" y="100"/>
                  </a:lnTo>
                  <a:lnTo>
                    <a:pt x="34" y="104"/>
                  </a:lnTo>
                  <a:lnTo>
                    <a:pt x="34" y="110"/>
                  </a:lnTo>
                  <a:lnTo>
                    <a:pt x="38" y="114"/>
                  </a:lnTo>
                  <a:lnTo>
                    <a:pt x="38" y="118"/>
                  </a:lnTo>
                  <a:lnTo>
                    <a:pt x="38" y="122"/>
                  </a:lnTo>
                  <a:lnTo>
                    <a:pt x="42" y="126"/>
                  </a:lnTo>
                  <a:lnTo>
                    <a:pt x="42" y="130"/>
                  </a:lnTo>
                  <a:lnTo>
                    <a:pt x="42" y="134"/>
                  </a:lnTo>
                  <a:lnTo>
                    <a:pt x="38" y="128"/>
                  </a:lnTo>
                  <a:lnTo>
                    <a:pt x="38" y="122"/>
                  </a:lnTo>
                  <a:lnTo>
                    <a:pt x="38" y="118"/>
                  </a:lnTo>
                  <a:lnTo>
                    <a:pt x="38" y="114"/>
                  </a:lnTo>
                  <a:lnTo>
                    <a:pt x="34" y="110"/>
                  </a:lnTo>
                  <a:lnTo>
                    <a:pt x="34" y="106"/>
                  </a:lnTo>
                  <a:lnTo>
                    <a:pt x="34" y="98"/>
                  </a:lnTo>
                  <a:lnTo>
                    <a:pt x="34" y="94"/>
                  </a:lnTo>
                  <a:lnTo>
                    <a:pt x="30" y="90"/>
                  </a:lnTo>
                  <a:lnTo>
                    <a:pt x="30" y="86"/>
                  </a:lnTo>
                  <a:lnTo>
                    <a:pt x="30" y="90"/>
                  </a:lnTo>
                  <a:lnTo>
                    <a:pt x="30" y="94"/>
                  </a:lnTo>
                  <a:lnTo>
                    <a:pt x="30" y="102"/>
                  </a:lnTo>
                  <a:lnTo>
                    <a:pt x="30" y="106"/>
                  </a:lnTo>
                  <a:lnTo>
                    <a:pt x="34" y="106"/>
                  </a:lnTo>
                  <a:lnTo>
                    <a:pt x="34" y="110"/>
                  </a:lnTo>
                  <a:lnTo>
                    <a:pt x="34" y="114"/>
                  </a:lnTo>
                  <a:lnTo>
                    <a:pt x="34" y="118"/>
                  </a:lnTo>
                  <a:lnTo>
                    <a:pt x="38" y="118"/>
                  </a:lnTo>
                  <a:lnTo>
                    <a:pt x="38" y="108"/>
                  </a:lnTo>
                  <a:lnTo>
                    <a:pt x="38" y="104"/>
                  </a:lnTo>
                  <a:lnTo>
                    <a:pt x="38" y="98"/>
                  </a:lnTo>
                  <a:lnTo>
                    <a:pt x="38" y="94"/>
                  </a:lnTo>
                  <a:lnTo>
                    <a:pt x="38" y="90"/>
                  </a:lnTo>
                  <a:lnTo>
                    <a:pt x="38" y="86"/>
                  </a:lnTo>
                  <a:lnTo>
                    <a:pt x="34" y="86"/>
                  </a:lnTo>
                  <a:lnTo>
                    <a:pt x="34" y="80"/>
                  </a:lnTo>
                  <a:lnTo>
                    <a:pt x="34" y="76"/>
                  </a:lnTo>
                  <a:lnTo>
                    <a:pt x="34" y="72"/>
                  </a:lnTo>
                  <a:lnTo>
                    <a:pt x="34" y="68"/>
                  </a:lnTo>
                  <a:lnTo>
                    <a:pt x="30" y="62"/>
                  </a:lnTo>
                  <a:lnTo>
                    <a:pt x="30" y="58"/>
                  </a:lnTo>
                  <a:lnTo>
                    <a:pt x="30" y="54"/>
                  </a:lnTo>
                  <a:lnTo>
                    <a:pt x="30" y="50"/>
                  </a:lnTo>
                  <a:lnTo>
                    <a:pt x="30" y="46"/>
                  </a:lnTo>
                  <a:lnTo>
                    <a:pt x="26" y="46"/>
                  </a:lnTo>
                  <a:lnTo>
                    <a:pt x="26" y="38"/>
                  </a:lnTo>
                  <a:lnTo>
                    <a:pt x="26" y="34"/>
                  </a:lnTo>
                  <a:lnTo>
                    <a:pt x="22" y="30"/>
                  </a:lnTo>
                  <a:lnTo>
                    <a:pt x="22" y="26"/>
                  </a:lnTo>
                  <a:lnTo>
                    <a:pt x="18" y="20"/>
                  </a:lnTo>
                  <a:lnTo>
                    <a:pt x="18" y="16"/>
                  </a:lnTo>
                  <a:lnTo>
                    <a:pt x="18" y="12"/>
                  </a:lnTo>
                  <a:lnTo>
                    <a:pt x="18" y="16"/>
                  </a:lnTo>
                  <a:lnTo>
                    <a:pt x="18" y="20"/>
                  </a:lnTo>
                  <a:lnTo>
                    <a:pt x="26" y="24"/>
                  </a:lnTo>
                  <a:lnTo>
                    <a:pt x="26" y="28"/>
                  </a:lnTo>
                  <a:lnTo>
                    <a:pt x="30" y="34"/>
                  </a:lnTo>
                  <a:lnTo>
                    <a:pt x="30" y="44"/>
                  </a:lnTo>
                  <a:lnTo>
                    <a:pt x="30" y="48"/>
                  </a:lnTo>
                  <a:lnTo>
                    <a:pt x="34" y="52"/>
                  </a:lnTo>
                  <a:lnTo>
                    <a:pt x="38" y="58"/>
                  </a:lnTo>
                  <a:lnTo>
                    <a:pt x="38" y="68"/>
                  </a:lnTo>
                  <a:lnTo>
                    <a:pt x="42" y="68"/>
                  </a:lnTo>
                  <a:lnTo>
                    <a:pt x="42" y="72"/>
                  </a:lnTo>
                  <a:lnTo>
                    <a:pt x="42" y="66"/>
                  </a:lnTo>
                  <a:lnTo>
                    <a:pt x="42" y="62"/>
                  </a:lnTo>
                  <a:lnTo>
                    <a:pt x="42" y="58"/>
                  </a:lnTo>
                  <a:lnTo>
                    <a:pt x="36" y="50"/>
                  </a:lnTo>
                  <a:lnTo>
                    <a:pt x="36" y="46"/>
                  </a:lnTo>
                  <a:lnTo>
                    <a:pt x="36" y="42"/>
                  </a:lnTo>
                  <a:lnTo>
                    <a:pt x="32" y="38"/>
                  </a:lnTo>
                  <a:lnTo>
                    <a:pt x="32" y="32"/>
                  </a:lnTo>
                  <a:lnTo>
                    <a:pt x="32" y="28"/>
                  </a:lnTo>
                  <a:lnTo>
                    <a:pt x="28" y="28"/>
                  </a:lnTo>
                  <a:lnTo>
                    <a:pt x="28" y="24"/>
                  </a:lnTo>
                  <a:lnTo>
                    <a:pt x="28" y="20"/>
                  </a:lnTo>
                  <a:lnTo>
                    <a:pt x="26" y="14"/>
                  </a:lnTo>
                  <a:lnTo>
                    <a:pt x="26" y="18"/>
                  </a:lnTo>
                  <a:lnTo>
                    <a:pt x="26" y="26"/>
                  </a:lnTo>
                  <a:lnTo>
                    <a:pt x="26" y="30"/>
                  </a:lnTo>
                  <a:lnTo>
                    <a:pt x="26" y="34"/>
                  </a:lnTo>
                  <a:lnTo>
                    <a:pt x="26" y="40"/>
                  </a:lnTo>
                  <a:lnTo>
                    <a:pt x="30" y="44"/>
                  </a:lnTo>
                  <a:lnTo>
                    <a:pt x="30" y="48"/>
                  </a:lnTo>
                  <a:lnTo>
                    <a:pt x="34" y="52"/>
                  </a:lnTo>
                  <a:lnTo>
                    <a:pt x="34" y="56"/>
                  </a:lnTo>
                  <a:lnTo>
                    <a:pt x="38" y="64"/>
                  </a:lnTo>
                  <a:lnTo>
                    <a:pt x="38" y="68"/>
                  </a:lnTo>
                  <a:lnTo>
                    <a:pt x="38" y="72"/>
                  </a:lnTo>
                  <a:lnTo>
                    <a:pt x="38" y="76"/>
                  </a:lnTo>
                  <a:lnTo>
                    <a:pt x="38" y="80"/>
                  </a:lnTo>
                  <a:lnTo>
                    <a:pt x="38" y="88"/>
                  </a:lnTo>
                  <a:lnTo>
                    <a:pt x="42" y="92"/>
                  </a:lnTo>
                  <a:lnTo>
                    <a:pt x="42" y="96"/>
                  </a:lnTo>
                  <a:lnTo>
                    <a:pt x="42" y="90"/>
                  </a:lnTo>
                  <a:lnTo>
                    <a:pt x="42" y="80"/>
                  </a:lnTo>
                  <a:lnTo>
                    <a:pt x="42" y="74"/>
                  </a:lnTo>
                  <a:lnTo>
                    <a:pt x="42" y="68"/>
                  </a:lnTo>
                  <a:lnTo>
                    <a:pt x="42" y="62"/>
                  </a:lnTo>
                  <a:lnTo>
                    <a:pt x="42" y="58"/>
                  </a:lnTo>
                  <a:lnTo>
                    <a:pt x="42" y="62"/>
                  </a:lnTo>
                  <a:lnTo>
                    <a:pt x="42" y="66"/>
                  </a:lnTo>
                  <a:lnTo>
                    <a:pt x="42" y="74"/>
                  </a:lnTo>
                  <a:lnTo>
                    <a:pt x="42" y="78"/>
                  </a:lnTo>
                  <a:lnTo>
                    <a:pt x="42" y="82"/>
                  </a:lnTo>
                  <a:lnTo>
                    <a:pt x="42" y="86"/>
                  </a:lnTo>
                  <a:lnTo>
                    <a:pt x="42" y="92"/>
                  </a:lnTo>
                  <a:lnTo>
                    <a:pt x="42" y="96"/>
                  </a:lnTo>
                  <a:lnTo>
                    <a:pt x="42" y="100"/>
                  </a:lnTo>
                  <a:lnTo>
                    <a:pt x="42" y="104"/>
                  </a:lnTo>
                  <a:lnTo>
                    <a:pt x="42" y="110"/>
                  </a:lnTo>
                  <a:lnTo>
                    <a:pt x="42" y="114"/>
                  </a:lnTo>
                  <a:lnTo>
                    <a:pt x="42" y="118"/>
                  </a:lnTo>
                  <a:lnTo>
                    <a:pt x="42" y="122"/>
                  </a:lnTo>
                  <a:lnTo>
                    <a:pt x="46" y="122"/>
                  </a:lnTo>
                  <a:lnTo>
                    <a:pt x="46" y="128"/>
                  </a:lnTo>
                  <a:lnTo>
                    <a:pt x="46" y="132"/>
                  </a:lnTo>
                  <a:lnTo>
                    <a:pt x="46" y="136"/>
                  </a:lnTo>
                  <a:lnTo>
                    <a:pt x="46" y="140"/>
                  </a:lnTo>
                  <a:lnTo>
                    <a:pt x="46" y="146"/>
                  </a:lnTo>
                  <a:lnTo>
                    <a:pt x="42" y="146"/>
                  </a:lnTo>
                  <a:lnTo>
                    <a:pt x="42" y="142"/>
                  </a:lnTo>
                  <a:lnTo>
                    <a:pt x="42" y="136"/>
                  </a:lnTo>
                  <a:lnTo>
                    <a:pt x="38" y="136"/>
                  </a:lnTo>
                  <a:lnTo>
                    <a:pt x="38" y="132"/>
                  </a:lnTo>
                  <a:lnTo>
                    <a:pt x="38" y="128"/>
                  </a:lnTo>
                  <a:lnTo>
                    <a:pt x="34" y="124"/>
                  </a:lnTo>
                  <a:lnTo>
                    <a:pt x="34" y="120"/>
                  </a:lnTo>
                  <a:lnTo>
                    <a:pt x="34" y="116"/>
                  </a:lnTo>
                  <a:lnTo>
                    <a:pt x="30" y="114"/>
                  </a:lnTo>
                  <a:lnTo>
                    <a:pt x="30" y="110"/>
                  </a:lnTo>
                  <a:lnTo>
                    <a:pt x="30" y="106"/>
                  </a:lnTo>
                  <a:lnTo>
                    <a:pt x="30" y="102"/>
                  </a:lnTo>
                  <a:lnTo>
                    <a:pt x="30" y="94"/>
                  </a:lnTo>
                  <a:lnTo>
                    <a:pt x="30" y="90"/>
                  </a:lnTo>
                  <a:lnTo>
                    <a:pt x="26" y="86"/>
                  </a:lnTo>
                  <a:lnTo>
                    <a:pt x="26" y="82"/>
                  </a:lnTo>
                  <a:lnTo>
                    <a:pt x="26" y="76"/>
                  </a:lnTo>
                  <a:lnTo>
                    <a:pt x="26" y="72"/>
                  </a:lnTo>
                  <a:lnTo>
                    <a:pt x="26" y="68"/>
                  </a:lnTo>
                  <a:lnTo>
                    <a:pt x="26" y="64"/>
                  </a:lnTo>
                  <a:lnTo>
                    <a:pt x="22" y="60"/>
                  </a:lnTo>
                  <a:lnTo>
                    <a:pt x="22" y="56"/>
                  </a:lnTo>
                  <a:lnTo>
                    <a:pt x="22" y="50"/>
                  </a:lnTo>
                  <a:lnTo>
                    <a:pt x="22" y="40"/>
                  </a:lnTo>
                  <a:lnTo>
                    <a:pt x="22" y="44"/>
                  </a:lnTo>
                  <a:lnTo>
                    <a:pt x="26" y="44"/>
                  </a:lnTo>
                  <a:lnTo>
                    <a:pt x="26" y="48"/>
                  </a:lnTo>
                  <a:lnTo>
                    <a:pt x="46" y="64"/>
                  </a:lnTo>
                  <a:lnTo>
                    <a:pt x="36" y="64"/>
                  </a:lnTo>
                  <a:lnTo>
                    <a:pt x="30" y="62"/>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72140" name="Freeform 108">
              <a:extLst>
                <a:ext uri="{FF2B5EF4-FFF2-40B4-BE49-F238E27FC236}">
                  <a16:creationId xmlns:a16="http://schemas.microsoft.com/office/drawing/2014/main" id="{16F7A689-477C-BD40-85CB-3127B1826499}"/>
                </a:ext>
              </a:extLst>
            </p:cNvPr>
            <p:cNvSpPr>
              <a:spLocks/>
            </p:cNvSpPr>
            <p:nvPr/>
          </p:nvSpPr>
          <p:spPr bwMode="auto">
            <a:xfrm>
              <a:off x="4336" y="3006"/>
              <a:ext cx="75" cy="65"/>
            </a:xfrm>
            <a:custGeom>
              <a:avLst/>
              <a:gdLst>
                <a:gd name="T0" fmla="*/ 42 w 75"/>
                <a:gd name="T1" fmla="*/ 36 h 65"/>
                <a:gd name="T2" fmla="*/ 28 w 75"/>
                <a:gd name="T3" fmla="*/ 40 h 65"/>
                <a:gd name="T4" fmla="*/ 52 w 75"/>
                <a:gd name="T5" fmla="*/ 36 h 65"/>
                <a:gd name="T6" fmla="*/ 58 w 75"/>
                <a:gd name="T7" fmla="*/ 32 h 65"/>
                <a:gd name="T8" fmla="*/ 44 w 75"/>
                <a:gd name="T9" fmla="*/ 40 h 65"/>
                <a:gd name="T10" fmla="*/ 28 w 75"/>
                <a:gd name="T11" fmla="*/ 48 h 65"/>
                <a:gd name="T12" fmla="*/ 32 w 75"/>
                <a:gd name="T13" fmla="*/ 48 h 65"/>
                <a:gd name="T14" fmla="*/ 52 w 75"/>
                <a:gd name="T15" fmla="*/ 44 h 65"/>
                <a:gd name="T16" fmla="*/ 64 w 75"/>
                <a:gd name="T17" fmla="*/ 32 h 65"/>
                <a:gd name="T18" fmla="*/ 50 w 75"/>
                <a:gd name="T19" fmla="*/ 38 h 65"/>
                <a:gd name="T20" fmla="*/ 22 w 75"/>
                <a:gd name="T21" fmla="*/ 48 h 65"/>
                <a:gd name="T22" fmla="*/ 40 w 75"/>
                <a:gd name="T23" fmla="*/ 46 h 65"/>
                <a:gd name="T24" fmla="*/ 58 w 75"/>
                <a:gd name="T25" fmla="*/ 38 h 65"/>
                <a:gd name="T26" fmla="*/ 68 w 75"/>
                <a:gd name="T27" fmla="*/ 34 h 65"/>
                <a:gd name="T28" fmla="*/ 44 w 75"/>
                <a:gd name="T29" fmla="*/ 46 h 65"/>
                <a:gd name="T30" fmla="*/ 24 w 75"/>
                <a:gd name="T31" fmla="*/ 50 h 65"/>
                <a:gd name="T32" fmla="*/ 34 w 75"/>
                <a:gd name="T33" fmla="*/ 54 h 65"/>
                <a:gd name="T34" fmla="*/ 58 w 75"/>
                <a:gd name="T35" fmla="*/ 44 h 65"/>
                <a:gd name="T36" fmla="*/ 74 w 75"/>
                <a:gd name="T37" fmla="*/ 40 h 65"/>
                <a:gd name="T38" fmla="*/ 58 w 75"/>
                <a:gd name="T39" fmla="*/ 44 h 65"/>
                <a:gd name="T40" fmla="*/ 42 w 75"/>
                <a:gd name="T41" fmla="*/ 48 h 65"/>
                <a:gd name="T42" fmla="*/ 66 w 75"/>
                <a:gd name="T43" fmla="*/ 44 h 65"/>
                <a:gd name="T44" fmla="*/ 60 w 75"/>
                <a:gd name="T45" fmla="*/ 54 h 65"/>
                <a:gd name="T46" fmla="*/ 38 w 75"/>
                <a:gd name="T47" fmla="*/ 58 h 65"/>
                <a:gd name="T48" fmla="*/ 20 w 75"/>
                <a:gd name="T49" fmla="*/ 58 h 65"/>
                <a:gd name="T50" fmla="*/ 8 w 75"/>
                <a:gd name="T51" fmla="*/ 64 h 65"/>
                <a:gd name="T52" fmla="*/ 12 w 75"/>
                <a:gd name="T53" fmla="*/ 56 h 65"/>
                <a:gd name="T54" fmla="*/ 28 w 75"/>
                <a:gd name="T55" fmla="*/ 48 h 65"/>
                <a:gd name="T56" fmla="*/ 50 w 75"/>
                <a:gd name="T57" fmla="*/ 44 h 65"/>
                <a:gd name="T58" fmla="*/ 34 w 75"/>
                <a:gd name="T59" fmla="*/ 44 h 65"/>
                <a:gd name="T60" fmla="*/ 38 w 75"/>
                <a:gd name="T61" fmla="*/ 54 h 65"/>
                <a:gd name="T62" fmla="*/ 38 w 75"/>
                <a:gd name="T63" fmla="*/ 12 h 65"/>
                <a:gd name="T64" fmla="*/ 28 w 75"/>
                <a:gd name="T65" fmla="*/ 18 h 65"/>
                <a:gd name="T66" fmla="*/ 48 w 75"/>
                <a:gd name="T67" fmla="*/ 18 h 65"/>
                <a:gd name="T68" fmla="*/ 38 w 75"/>
                <a:gd name="T69" fmla="*/ 38 h 65"/>
                <a:gd name="T70" fmla="*/ 50 w 75"/>
                <a:gd name="T71" fmla="*/ 50 h 65"/>
                <a:gd name="T72" fmla="*/ 52 w 75"/>
                <a:gd name="T73" fmla="*/ 42 h 65"/>
                <a:gd name="T74" fmla="*/ 40 w 75"/>
                <a:gd name="T75" fmla="*/ 42 h 65"/>
                <a:gd name="T76" fmla="*/ 44 w 75"/>
                <a:gd name="T77" fmla="*/ 28 h 65"/>
                <a:gd name="T78" fmla="*/ 28 w 75"/>
                <a:gd name="T79" fmla="*/ 24 h 65"/>
                <a:gd name="T80" fmla="*/ 34 w 75"/>
                <a:gd name="T81" fmla="*/ 16 h 65"/>
                <a:gd name="T82" fmla="*/ 56 w 75"/>
                <a:gd name="T83" fmla="*/ 8 h 65"/>
                <a:gd name="T84" fmla="*/ 66 w 75"/>
                <a:gd name="T85" fmla="*/ 4 h 65"/>
                <a:gd name="T86" fmla="*/ 50 w 75"/>
                <a:gd name="T87" fmla="*/ 8 h 65"/>
                <a:gd name="T88" fmla="*/ 58 w 75"/>
                <a:gd name="T89" fmla="*/ 8 h 65"/>
                <a:gd name="T90" fmla="*/ 58 w 75"/>
                <a:gd name="T91" fmla="*/ 2 h 65"/>
                <a:gd name="T92" fmla="*/ 34 w 75"/>
                <a:gd name="T93" fmla="*/ 12 h 65"/>
                <a:gd name="T94" fmla="*/ 42 w 75"/>
                <a:gd name="T95" fmla="*/ 12 h 65"/>
                <a:gd name="T96" fmla="*/ 62 w 75"/>
                <a:gd name="T97" fmla="*/ 18 h 65"/>
                <a:gd name="T98" fmla="*/ 50 w 75"/>
                <a:gd name="T99" fmla="*/ 12 h 65"/>
                <a:gd name="T100" fmla="*/ 50 w 75"/>
                <a:gd name="T101" fmla="*/ 20 h 65"/>
                <a:gd name="T102" fmla="*/ 46 w 75"/>
                <a:gd name="T103" fmla="*/ 24 h 65"/>
                <a:gd name="T104" fmla="*/ 50 w 75"/>
                <a:gd name="T105" fmla="*/ 30 h 6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5" h="65">
                  <a:moveTo>
                    <a:pt x="58" y="32"/>
                  </a:moveTo>
                  <a:lnTo>
                    <a:pt x="52" y="32"/>
                  </a:lnTo>
                  <a:lnTo>
                    <a:pt x="48" y="32"/>
                  </a:lnTo>
                  <a:lnTo>
                    <a:pt x="42" y="36"/>
                  </a:lnTo>
                  <a:lnTo>
                    <a:pt x="36" y="36"/>
                  </a:lnTo>
                  <a:lnTo>
                    <a:pt x="32" y="36"/>
                  </a:lnTo>
                  <a:lnTo>
                    <a:pt x="32" y="40"/>
                  </a:lnTo>
                  <a:lnTo>
                    <a:pt x="28" y="40"/>
                  </a:lnTo>
                  <a:lnTo>
                    <a:pt x="24" y="40"/>
                  </a:lnTo>
                  <a:lnTo>
                    <a:pt x="34" y="40"/>
                  </a:lnTo>
                  <a:lnTo>
                    <a:pt x="42" y="40"/>
                  </a:lnTo>
                  <a:lnTo>
                    <a:pt x="52" y="36"/>
                  </a:lnTo>
                  <a:lnTo>
                    <a:pt x="58" y="36"/>
                  </a:lnTo>
                  <a:lnTo>
                    <a:pt x="58" y="32"/>
                  </a:lnTo>
                  <a:lnTo>
                    <a:pt x="62" y="32"/>
                  </a:lnTo>
                  <a:lnTo>
                    <a:pt x="58" y="32"/>
                  </a:lnTo>
                  <a:lnTo>
                    <a:pt x="54" y="36"/>
                  </a:lnTo>
                  <a:lnTo>
                    <a:pt x="50" y="36"/>
                  </a:lnTo>
                  <a:lnTo>
                    <a:pt x="50" y="40"/>
                  </a:lnTo>
                  <a:lnTo>
                    <a:pt x="44" y="40"/>
                  </a:lnTo>
                  <a:lnTo>
                    <a:pt x="40" y="40"/>
                  </a:lnTo>
                  <a:lnTo>
                    <a:pt x="36" y="40"/>
                  </a:lnTo>
                  <a:lnTo>
                    <a:pt x="28" y="44"/>
                  </a:lnTo>
                  <a:lnTo>
                    <a:pt x="28" y="48"/>
                  </a:lnTo>
                  <a:lnTo>
                    <a:pt x="24" y="48"/>
                  </a:lnTo>
                  <a:lnTo>
                    <a:pt x="24" y="52"/>
                  </a:lnTo>
                  <a:lnTo>
                    <a:pt x="28" y="48"/>
                  </a:lnTo>
                  <a:lnTo>
                    <a:pt x="32" y="48"/>
                  </a:lnTo>
                  <a:lnTo>
                    <a:pt x="40" y="48"/>
                  </a:lnTo>
                  <a:lnTo>
                    <a:pt x="44" y="44"/>
                  </a:lnTo>
                  <a:lnTo>
                    <a:pt x="48" y="44"/>
                  </a:lnTo>
                  <a:lnTo>
                    <a:pt x="52" y="44"/>
                  </a:lnTo>
                  <a:lnTo>
                    <a:pt x="56" y="40"/>
                  </a:lnTo>
                  <a:lnTo>
                    <a:pt x="64" y="34"/>
                  </a:lnTo>
                  <a:lnTo>
                    <a:pt x="68" y="34"/>
                  </a:lnTo>
                  <a:lnTo>
                    <a:pt x="64" y="32"/>
                  </a:lnTo>
                  <a:lnTo>
                    <a:pt x="62" y="38"/>
                  </a:lnTo>
                  <a:lnTo>
                    <a:pt x="58" y="38"/>
                  </a:lnTo>
                  <a:lnTo>
                    <a:pt x="54" y="38"/>
                  </a:lnTo>
                  <a:lnTo>
                    <a:pt x="50" y="38"/>
                  </a:lnTo>
                  <a:lnTo>
                    <a:pt x="42" y="42"/>
                  </a:lnTo>
                  <a:lnTo>
                    <a:pt x="32" y="42"/>
                  </a:lnTo>
                  <a:lnTo>
                    <a:pt x="28" y="42"/>
                  </a:lnTo>
                  <a:lnTo>
                    <a:pt x="22" y="48"/>
                  </a:lnTo>
                  <a:lnTo>
                    <a:pt x="18" y="48"/>
                  </a:lnTo>
                  <a:lnTo>
                    <a:pt x="22" y="48"/>
                  </a:lnTo>
                  <a:lnTo>
                    <a:pt x="34" y="46"/>
                  </a:lnTo>
                  <a:lnTo>
                    <a:pt x="40" y="46"/>
                  </a:lnTo>
                  <a:lnTo>
                    <a:pt x="46" y="42"/>
                  </a:lnTo>
                  <a:lnTo>
                    <a:pt x="50" y="38"/>
                  </a:lnTo>
                  <a:lnTo>
                    <a:pt x="54" y="38"/>
                  </a:lnTo>
                  <a:lnTo>
                    <a:pt x="58" y="38"/>
                  </a:lnTo>
                  <a:lnTo>
                    <a:pt x="62" y="38"/>
                  </a:lnTo>
                  <a:lnTo>
                    <a:pt x="66" y="34"/>
                  </a:lnTo>
                  <a:lnTo>
                    <a:pt x="72" y="34"/>
                  </a:lnTo>
                  <a:lnTo>
                    <a:pt x="68" y="34"/>
                  </a:lnTo>
                  <a:lnTo>
                    <a:pt x="68" y="38"/>
                  </a:lnTo>
                  <a:lnTo>
                    <a:pt x="62" y="42"/>
                  </a:lnTo>
                  <a:lnTo>
                    <a:pt x="56" y="46"/>
                  </a:lnTo>
                  <a:lnTo>
                    <a:pt x="44" y="46"/>
                  </a:lnTo>
                  <a:lnTo>
                    <a:pt x="36" y="46"/>
                  </a:lnTo>
                  <a:lnTo>
                    <a:pt x="32" y="50"/>
                  </a:lnTo>
                  <a:lnTo>
                    <a:pt x="28" y="50"/>
                  </a:lnTo>
                  <a:lnTo>
                    <a:pt x="24" y="50"/>
                  </a:lnTo>
                  <a:lnTo>
                    <a:pt x="20" y="50"/>
                  </a:lnTo>
                  <a:lnTo>
                    <a:pt x="18" y="54"/>
                  </a:lnTo>
                  <a:lnTo>
                    <a:pt x="24" y="54"/>
                  </a:lnTo>
                  <a:lnTo>
                    <a:pt x="34" y="54"/>
                  </a:lnTo>
                  <a:lnTo>
                    <a:pt x="42" y="50"/>
                  </a:lnTo>
                  <a:lnTo>
                    <a:pt x="46" y="50"/>
                  </a:lnTo>
                  <a:lnTo>
                    <a:pt x="50" y="50"/>
                  </a:lnTo>
                  <a:lnTo>
                    <a:pt x="58" y="44"/>
                  </a:lnTo>
                  <a:lnTo>
                    <a:pt x="62" y="40"/>
                  </a:lnTo>
                  <a:lnTo>
                    <a:pt x="66" y="40"/>
                  </a:lnTo>
                  <a:lnTo>
                    <a:pt x="70" y="40"/>
                  </a:lnTo>
                  <a:lnTo>
                    <a:pt x="74" y="40"/>
                  </a:lnTo>
                  <a:lnTo>
                    <a:pt x="70" y="40"/>
                  </a:lnTo>
                  <a:lnTo>
                    <a:pt x="66" y="40"/>
                  </a:lnTo>
                  <a:lnTo>
                    <a:pt x="66" y="44"/>
                  </a:lnTo>
                  <a:lnTo>
                    <a:pt x="58" y="44"/>
                  </a:lnTo>
                  <a:lnTo>
                    <a:pt x="54" y="48"/>
                  </a:lnTo>
                  <a:lnTo>
                    <a:pt x="50" y="48"/>
                  </a:lnTo>
                  <a:lnTo>
                    <a:pt x="46" y="48"/>
                  </a:lnTo>
                  <a:lnTo>
                    <a:pt x="42" y="48"/>
                  </a:lnTo>
                  <a:lnTo>
                    <a:pt x="52" y="48"/>
                  </a:lnTo>
                  <a:lnTo>
                    <a:pt x="56" y="48"/>
                  </a:lnTo>
                  <a:lnTo>
                    <a:pt x="62" y="44"/>
                  </a:lnTo>
                  <a:lnTo>
                    <a:pt x="66" y="44"/>
                  </a:lnTo>
                  <a:lnTo>
                    <a:pt x="70" y="44"/>
                  </a:lnTo>
                  <a:lnTo>
                    <a:pt x="74" y="44"/>
                  </a:lnTo>
                  <a:lnTo>
                    <a:pt x="64" y="48"/>
                  </a:lnTo>
                  <a:lnTo>
                    <a:pt x="60" y="54"/>
                  </a:lnTo>
                  <a:lnTo>
                    <a:pt x="56" y="54"/>
                  </a:lnTo>
                  <a:lnTo>
                    <a:pt x="52" y="54"/>
                  </a:lnTo>
                  <a:lnTo>
                    <a:pt x="44" y="54"/>
                  </a:lnTo>
                  <a:lnTo>
                    <a:pt x="38" y="58"/>
                  </a:lnTo>
                  <a:lnTo>
                    <a:pt x="34" y="58"/>
                  </a:lnTo>
                  <a:lnTo>
                    <a:pt x="30" y="58"/>
                  </a:lnTo>
                  <a:lnTo>
                    <a:pt x="26" y="58"/>
                  </a:lnTo>
                  <a:lnTo>
                    <a:pt x="20" y="58"/>
                  </a:lnTo>
                  <a:lnTo>
                    <a:pt x="16" y="60"/>
                  </a:lnTo>
                  <a:lnTo>
                    <a:pt x="12" y="60"/>
                  </a:lnTo>
                  <a:lnTo>
                    <a:pt x="8" y="60"/>
                  </a:lnTo>
                  <a:lnTo>
                    <a:pt x="8" y="64"/>
                  </a:lnTo>
                  <a:lnTo>
                    <a:pt x="4" y="64"/>
                  </a:lnTo>
                  <a:lnTo>
                    <a:pt x="0" y="64"/>
                  </a:lnTo>
                  <a:lnTo>
                    <a:pt x="8" y="56"/>
                  </a:lnTo>
                  <a:lnTo>
                    <a:pt x="12" y="56"/>
                  </a:lnTo>
                  <a:lnTo>
                    <a:pt x="16" y="52"/>
                  </a:lnTo>
                  <a:lnTo>
                    <a:pt x="20" y="52"/>
                  </a:lnTo>
                  <a:lnTo>
                    <a:pt x="24" y="48"/>
                  </a:lnTo>
                  <a:lnTo>
                    <a:pt x="28" y="48"/>
                  </a:lnTo>
                  <a:lnTo>
                    <a:pt x="36" y="44"/>
                  </a:lnTo>
                  <a:lnTo>
                    <a:pt x="40" y="44"/>
                  </a:lnTo>
                  <a:lnTo>
                    <a:pt x="44" y="44"/>
                  </a:lnTo>
                  <a:lnTo>
                    <a:pt x="50" y="44"/>
                  </a:lnTo>
                  <a:lnTo>
                    <a:pt x="50" y="40"/>
                  </a:lnTo>
                  <a:lnTo>
                    <a:pt x="46" y="40"/>
                  </a:lnTo>
                  <a:lnTo>
                    <a:pt x="42" y="44"/>
                  </a:lnTo>
                  <a:lnTo>
                    <a:pt x="34" y="44"/>
                  </a:lnTo>
                  <a:lnTo>
                    <a:pt x="28" y="48"/>
                  </a:lnTo>
                  <a:lnTo>
                    <a:pt x="32" y="48"/>
                  </a:lnTo>
                  <a:lnTo>
                    <a:pt x="42" y="48"/>
                  </a:lnTo>
                  <a:lnTo>
                    <a:pt x="38" y="54"/>
                  </a:lnTo>
                  <a:lnTo>
                    <a:pt x="34" y="54"/>
                  </a:lnTo>
                  <a:lnTo>
                    <a:pt x="40" y="54"/>
                  </a:lnTo>
                  <a:lnTo>
                    <a:pt x="44" y="12"/>
                  </a:lnTo>
                  <a:lnTo>
                    <a:pt x="38" y="12"/>
                  </a:lnTo>
                  <a:lnTo>
                    <a:pt x="34" y="12"/>
                  </a:lnTo>
                  <a:lnTo>
                    <a:pt x="28" y="12"/>
                  </a:lnTo>
                  <a:lnTo>
                    <a:pt x="24" y="12"/>
                  </a:lnTo>
                  <a:lnTo>
                    <a:pt x="28" y="18"/>
                  </a:lnTo>
                  <a:lnTo>
                    <a:pt x="32" y="18"/>
                  </a:lnTo>
                  <a:lnTo>
                    <a:pt x="40" y="18"/>
                  </a:lnTo>
                  <a:lnTo>
                    <a:pt x="44" y="18"/>
                  </a:lnTo>
                  <a:lnTo>
                    <a:pt x="48" y="18"/>
                  </a:lnTo>
                  <a:lnTo>
                    <a:pt x="52" y="18"/>
                  </a:lnTo>
                  <a:lnTo>
                    <a:pt x="46" y="24"/>
                  </a:lnTo>
                  <a:lnTo>
                    <a:pt x="38" y="34"/>
                  </a:lnTo>
                  <a:lnTo>
                    <a:pt x="38" y="38"/>
                  </a:lnTo>
                  <a:lnTo>
                    <a:pt x="38" y="42"/>
                  </a:lnTo>
                  <a:lnTo>
                    <a:pt x="42" y="44"/>
                  </a:lnTo>
                  <a:lnTo>
                    <a:pt x="46" y="50"/>
                  </a:lnTo>
                  <a:lnTo>
                    <a:pt x="50" y="50"/>
                  </a:lnTo>
                  <a:lnTo>
                    <a:pt x="52" y="46"/>
                  </a:lnTo>
                  <a:lnTo>
                    <a:pt x="48" y="42"/>
                  </a:lnTo>
                  <a:lnTo>
                    <a:pt x="50" y="46"/>
                  </a:lnTo>
                  <a:lnTo>
                    <a:pt x="52" y="42"/>
                  </a:lnTo>
                  <a:lnTo>
                    <a:pt x="48" y="46"/>
                  </a:lnTo>
                  <a:lnTo>
                    <a:pt x="36" y="46"/>
                  </a:lnTo>
                  <a:lnTo>
                    <a:pt x="36" y="42"/>
                  </a:lnTo>
                  <a:lnTo>
                    <a:pt x="40" y="42"/>
                  </a:lnTo>
                  <a:lnTo>
                    <a:pt x="40" y="38"/>
                  </a:lnTo>
                  <a:lnTo>
                    <a:pt x="44" y="38"/>
                  </a:lnTo>
                  <a:lnTo>
                    <a:pt x="44" y="34"/>
                  </a:lnTo>
                  <a:lnTo>
                    <a:pt x="44" y="28"/>
                  </a:lnTo>
                  <a:lnTo>
                    <a:pt x="40" y="28"/>
                  </a:lnTo>
                  <a:lnTo>
                    <a:pt x="36" y="24"/>
                  </a:lnTo>
                  <a:lnTo>
                    <a:pt x="32" y="24"/>
                  </a:lnTo>
                  <a:lnTo>
                    <a:pt x="28" y="24"/>
                  </a:lnTo>
                  <a:lnTo>
                    <a:pt x="28" y="20"/>
                  </a:lnTo>
                  <a:lnTo>
                    <a:pt x="24" y="20"/>
                  </a:lnTo>
                  <a:lnTo>
                    <a:pt x="26" y="16"/>
                  </a:lnTo>
                  <a:lnTo>
                    <a:pt x="34" y="16"/>
                  </a:lnTo>
                  <a:lnTo>
                    <a:pt x="38" y="16"/>
                  </a:lnTo>
                  <a:lnTo>
                    <a:pt x="38" y="12"/>
                  </a:lnTo>
                  <a:lnTo>
                    <a:pt x="52" y="8"/>
                  </a:lnTo>
                  <a:lnTo>
                    <a:pt x="56" y="8"/>
                  </a:lnTo>
                  <a:lnTo>
                    <a:pt x="60" y="8"/>
                  </a:lnTo>
                  <a:lnTo>
                    <a:pt x="64" y="4"/>
                  </a:lnTo>
                  <a:lnTo>
                    <a:pt x="72" y="0"/>
                  </a:lnTo>
                  <a:lnTo>
                    <a:pt x="66" y="4"/>
                  </a:lnTo>
                  <a:lnTo>
                    <a:pt x="58" y="4"/>
                  </a:lnTo>
                  <a:lnTo>
                    <a:pt x="54" y="4"/>
                  </a:lnTo>
                  <a:lnTo>
                    <a:pt x="54" y="8"/>
                  </a:lnTo>
                  <a:lnTo>
                    <a:pt x="50" y="8"/>
                  </a:lnTo>
                  <a:lnTo>
                    <a:pt x="46" y="8"/>
                  </a:lnTo>
                  <a:lnTo>
                    <a:pt x="50" y="8"/>
                  </a:lnTo>
                  <a:lnTo>
                    <a:pt x="54" y="8"/>
                  </a:lnTo>
                  <a:lnTo>
                    <a:pt x="58" y="8"/>
                  </a:lnTo>
                  <a:lnTo>
                    <a:pt x="62" y="8"/>
                  </a:lnTo>
                  <a:lnTo>
                    <a:pt x="66" y="2"/>
                  </a:lnTo>
                  <a:lnTo>
                    <a:pt x="62" y="2"/>
                  </a:lnTo>
                  <a:lnTo>
                    <a:pt x="58" y="2"/>
                  </a:lnTo>
                  <a:lnTo>
                    <a:pt x="54" y="8"/>
                  </a:lnTo>
                  <a:lnTo>
                    <a:pt x="50" y="8"/>
                  </a:lnTo>
                  <a:lnTo>
                    <a:pt x="38" y="8"/>
                  </a:lnTo>
                  <a:lnTo>
                    <a:pt x="34" y="12"/>
                  </a:lnTo>
                  <a:lnTo>
                    <a:pt x="30" y="12"/>
                  </a:lnTo>
                  <a:lnTo>
                    <a:pt x="34" y="12"/>
                  </a:lnTo>
                  <a:lnTo>
                    <a:pt x="38" y="12"/>
                  </a:lnTo>
                  <a:lnTo>
                    <a:pt x="42" y="12"/>
                  </a:lnTo>
                  <a:lnTo>
                    <a:pt x="46" y="12"/>
                  </a:lnTo>
                  <a:lnTo>
                    <a:pt x="54" y="8"/>
                  </a:lnTo>
                  <a:lnTo>
                    <a:pt x="56" y="10"/>
                  </a:lnTo>
                  <a:lnTo>
                    <a:pt x="62" y="18"/>
                  </a:lnTo>
                  <a:lnTo>
                    <a:pt x="58" y="14"/>
                  </a:lnTo>
                  <a:lnTo>
                    <a:pt x="58" y="18"/>
                  </a:lnTo>
                  <a:lnTo>
                    <a:pt x="54" y="12"/>
                  </a:lnTo>
                  <a:lnTo>
                    <a:pt x="50" y="12"/>
                  </a:lnTo>
                  <a:lnTo>
                    <a:pt x="46" y="12"/>
                  </a:lnTo>
                  <a:lnTo>
                    <a:pt x="46" y="16"/>
                  </a:lnTo>
                  <a:lnTo>
                    <a:pt x="46" y="20"/>
                  </a:lnTo>
                  <a:lnTo>
                    <a:pt x="50" y="20"/>
                  </a:lnTo>
                  <a:lnTo>
                    <a:pt x="50" y="24"/>
                  </a:lnTo>
                  <a:lnTo>
                    <a:pt x="46" y="24"/>
                  </a:lnTo>
                  <a:lnTo>
                    <a:pt x="46" y="20"/>
                  </a:lnTo>
                  <a:lnTo>
                    <a:pt x="46" y="24"/>
                  </a:lnTo>
                  <a:lnTo>
                    <a:pt x="50" y="30"/>
                  </a:lnTo>
                  <a:lnTo>
                    <a:pt x="50" y="34"/>
                  </a:lnTo>
                  <a:lnTo>
                    <a:pt x="54" y="40"/>
                  </a:lnTo>
                  <a:lnTo>
                    <a:pt x="50" y="30"/>
                  </a:lnTo>
                  <a:lnTo>
                    <a:pt x="50" y="26"/>
                  </a:lnTo>
                  <a:lnTo>
                    <a:pt x="58" y="32"/>
                  </a:lnTo>
                </a:path>
              </a:pathLst>
            </a:custGeom>
            <a:solidFill>
              <a:schemeClr val="accent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72141" name="Freeform 109">
              <a:extLst>
                <a:ext uri="{FF2B5EF4-FFF2-40B4-BE49-F238E27FC236}">
                  <a16:creationId xmlns:a16="http://schemas.microsoft.com/office/drawing/2014/main" id="{0400DD42-29AA-1E45-88B2-FB0E34190ED4}"/>
                </a:ext>
              </a:extLst>
            </p:cNvPr>
            <p:cNvSpPr>
              <a:spLocks/>
            </p:cNvSpPr>
            <p:nvPr/>
          </p:nvSpPr>
          <p:spPr bwMode="auto">
            <a:xfrm>
              <a:off x="4440" y="2988"/>
              <a:ext cx="77" cy="149"/>
            </a:xfrm>
            <a:custGeom>
              <a:avLst/>
              <a:gdLst>
                <a:gd name="T0" fmla="*/ 16 w 77"/>
                <a:gd name="T1" fmla="*/ 0 h 149"/>
                <a:gd name="T2" fmla="*/ 16 w 77"/>
                <a:gd name="T3" fmla="*/ 14 h 149"/>
                <a:gd name="T4" fmla="*/ 22 w 77"/>
                <a:gd name="T5" fmla="*/ 22 h 149"/>
                <a:gd name="T6" fmla="*/ 26 w 77"/>
                <a:gd name="T7" fmla="*/ 32 h 149"/>
                <a:gd name="T8" fmla="*/ 26 w 77"/>
                <a:gd name="T9" fmla="*/ 44 h 149"/>
                <a:gd name="T10" fmla="*/ 30 w 77"/>
                <a:gd name="T11" fmla="*/ 58 h 149"/>
                <a:gd name="T12" fmla="*/ 38 w 77"/>
                <a:gd name="T13" fmla="*/ 66 h 149"/>
                <a:gd name="T14" fmla="*/ 42 w 77"/>
                <a:gd name="T15" fmla="*/ 78 h 149"/>
                <a:gd name="T16" fmla="*/ 46 w 77"/>
                <a:gd name="T17" fmla="*/ 92 h 149"/>
                <a:gd name="T18" fmla="*/ 50 w 77"/>
                <a:gd name="T19" fmla="*/ 102 h 149"/>
                <a:gd name="T20" fmla="*/ 60 w 77"/>
                <a:gd name="T21" fmla="*/ 110 h 149"/>
                <a:gd name="T22" fmla="*/ 56 w 77"/>
                <a:gd name="T23" fmla="*/ 110 h 149"/>
                <a:gd name="T24" fmla="*/ 50 w 77"/>
                <a:gd name="T25" fmla="*/ 100 h 149"/>
                <a:gd name="T26" fmla="*/ 50 w 77"/>
                <a:gd name="T27" fmla="*/ 88 h 149"/>
                <a:gd name="T28" fmla="*/ 42 w 77"/>
                <a:gd name="T29" fmla="*/ 78 h 149"/>
                <a:gd name="T30" fmla="*/ 38 w 77"/>
                <a:gd name="T31" fmla="*/ 70 h 149"/>
                <a:gd name="T32" fmla="*/ 34 w 77"/>
                <a:gd name="T33" fmla="*/ 62 h 149"/>
                <a:gd name="T34" fmla="*/ 32 w 77"/>
                <a:gd name="T35" fmla="*/ 48 h 149"/>
                <a:gd name="T36" fmla="*/ 24 w 77"/>
                <a:gd name="T37" fmla="*/ 36 h 149"/>
                <a:gd name="T38" fmla="*/ 12 w 77"/>
                <a:gd name="T39" fmla="*/ 26 h 149"/>
                <a:gd name="T40" fmla="*/ 4 w 77"/>
                <a:gd name="T41" fmla="*/ 22 h 149"/>
                <a:gd name="T42" fmla="*/ 0 w 77"/>
                <a:gd name="T43" fmla="*/ 14 h 149"/>
                <a:gd name="T44" fmla="*/ 8 w 77"/>
                <a:gd name="T45" fmla="*/ 10 h 149"/>
                <a:gd name="T46" fmla="*/ 24 w 77"/>
                <a:gd name="T47" fmla="*/ 36 h 149"/>
                <a:gd name="T48" fmla="*/ 30 w 77"/>
                <a:gd name="T49" fmla="*/ 48 h 149"/>
                <a:gd name="T50" fmla="*/ 34 w 77"/>
                <a:gd name="T51" fmla="*/ 56 h 149"/>
                <a:gd name="T52" fmla="*/ 38 w 77"/>
                <a:gd name="T53" fmla="*/ 70 h 149"/>
                <a:gd name="T54" fmla="*/ 42 w 77"/>
                <a:gd name="T55" fmla="*/ 82 h 149"/>
                <a:gd name="T56" fmla="*/ 50 w 77"/>
                <a:gd name="T57" fmla="*/ 100 h 149"/>
                <a:gd name="T58" fmla="*/ 54 w 77"/>
                <a:gd name="T59" fmla="*/ 108 h 149"/>
                <a:gd name="T60" fmla="*/ 62 w 77"/>
                <a:gd name="T61" fmla="*/ 114 h 149"/>
                <a:gd name="T62" fmla="*/ 66 w 77"/>
                <a:gd name="T63" fmla="*/ 122 h 149"/>
                <a:gd name="T64" fmla="*/ 72 w 77"/>
                <a:gd name="T65" fmla="*/ 134 h 149"/>
                <a:gd name="T66" fmla="*/ 76 w 77"/>
                <a:gd name="T67" fmla="*/ 148 h 149"/>
                <a:gd name="T68" fmla="*/ 46 w 77"/>
                <a:gd name="T69" fmla="*/ 140 h 149"/>
                <a:gd name="T70" fmla="*/ 36 w 77"/>
                <a:gd name="T71" fmla="*/ 126 h 149"/>
                <a:gd name="T72" fmla="*/ 36 w 77"/>
                <a:gd name="T73" fmla="*/ 114 h 149"/>
                <a:gd name="T74" fmla="*/ 28 w 77"/>
                <a:gd name="T75" fmla="*/ 104 h 149"/>
                <a:gd name="T76" fmla="*/ 24 w 77"/>
                <a:gd name="T77" fmla="*/ 96 h 149"/>
                <a:gd name="T78" fmla="*/ 24 w 77"/>
                <a:gd name="T79" fmla="*/ 82 h 149"/>
                <a:gd name="T80" fmla="*/ 24 w 77"/>
                <a:gd name="T81" fmla="*/ 70 h 149"/>
                <a:gd name="T82" fmla="*/ 20 w 77"/>
                <a:gd name="T83" fmla="*/ 56 h 149"/>
                <a:gd name="T84" fmla="*/ 16 w 77"/>
                <a:gd name="T85" fmla="*/ 48 h 149"/>
                <a:gd name="T86" fmla="*/ 10 w 77"/>
                <a:gd name="T87" fmla="*/ 54 h 149"/>
                <a:gd name="T88" fmla="*/ 22 w 77"/>
                <a:gd name="T89" fmla="*/ 62 h 149"/>
                <a:gd name="T90" fmla="*/ 26 w 77"/>
                <a:gd name="T91" fmla="*/ 72 h 149"/>
                <a:gd name="T92" fmla="*/ 30 w 77"/>
                <a:gd name="T93" fmla="*/ 88 h 149"/>
                <a:gd name="T94" fmla="*/ 32 w 77"/>
                <a:gd name="T95" fmla="*/ 102 h 149"/>
                <a:gd name="T96" fmla="*/ 40 w 77"/>
                <a:gd name="T97" fmla="*/ 106 h 149"/>
                <a:gd name="T98" fmla="*/ 48 w 77"/>
                <a:gd name="T99" fmla="*/ 110 h 149"/>
                <a:gd name="T100" fmla="*/ 36 w 77"/>
                <a:gd name="T101" fmla="*/ 106 h 149"/>
                <a:gd name="T102" fmla="*/ 32 w 77"/>
                <a:gd name="T103" fmla="*/ 94 h 149"/>
                <a:gd name="T104" fmla="*/ 28 w 77"/>
                <a:gd name="T105" fmla="*/ 84 h 149"/>
                <a:gd name="T106" fmla="*/ 26 w 77"/>
                <a:gd name="T107" fmla="*/ 70 h 149"/>
                <a:gd name="T108" fmla="*/ 26 w 77"/>
                <a:gd name="T109" fmla="*/ 58 h 149"/>
                <a:gd name="T110" fmla="*/ 18 w 77"/>
                <a:gd name="T111" fmla="*/ 52 h 149"/>
                <a:gd name="T112" fmla="*/ 10 w 77"/>
                <a:gd name="T113" fmla="*/ 48 h 149"/>
                <a:gd name="T114" fmla="*/ 4 w 77"/>
                <a:gd name="T115" fmla="*/ 40 h 149"/>
                <a:gd name="T116" fmla="*/ 8 w 77"/>
                <a:gd name="T117" fmla="*/ 40 h 149"/>
                <a:gd name="T118" fmla="*/ 60 w 77"/>
                <a:gd name="T119" fmla="*/ 142 h 1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7" h="149">
                  <a:moveTo>
                    <a:pt x="16" y="0"/>
                  </a:moveTo>
                  <a:lnTo>
                    <a:pt x="12" y="0"/>
                  </a:lnTo>
                  <a:lnTo>
                    <a:pt x="16" y="0"/>
                  </a:lnTo>
                  <a:lnTo>
                    <a:pt x="16" y="4"/>
                  </a:lnTo>
                  <a:lnTo>
                    <a:pt x="16" y="8"/>
                  </a:lnTo>
                  <a:lnTo>
                    <a:pt x="16" y="14"/>
                  </a:lnTo>
                  <a:lnTo>
                    <a:pt x="18" y="18"/>
                  </a:lnTo>
                  <a:lnTo>
                    <a:pt x="22" y="18"/>
                  </a:lnTo>
                  <a:lnTo>
                    <a:pt x="22" y="22"/>
                  </a:lnTo>
                  <a:lnTo>
                    <a:pt x="22" y="26"/>
                  </a:lnTo>
                  <a:lnTo>
                    <a:pt x="26" y="28"/>
                  </a:lnTo>
                  <a:lnTo>
                    <a:pt x="26" y="32"/>
                  </a:lnTo>
                  <a:lnTo>
                    <a:pt x="26" y="36"/>
                  </a:lnTo>
                  <a:lnTo>
                    <a:pt x="26" y="40"/>
                  </a:lnTo>
                  <a:lnTo>
                    <a:pt x="26" y="44"/>
                  </a:lnTo>
                  <a:lnTo>
                    <a:pt x="30" y="48"/>
                  </a:lnTo>
                  <a:lnTo>
                    <a:pt x="30" y="54"/>
                  </a:lnTo>
                  <a:lnTo>
                    <a:pt x="30" y="58"/>
                  </a:lnTo>
                  <a:lnTo>
                    <a:pt x="34" y="62"/>
                  </a:lnTo>
                  <a:lnTo>
                    <a:pt x="34" y="66"/>
                  </a:lnTo>
                  <a:lnTo>
                    <a:pt x="38" y="66"/>
                  </a:lnTo>
                  <a:lnTo>
                    <a:pt x="38" y="70"/>
                  </a:lnTo>
                  <a:lnTo>
                    <a:pt x="42" y="74"/>
                  </a:lnTo>
                  <a:lnTo>
                    <a:pt x="42" y="78"/>
                  </a:lnTo>
                  <a:lnTo>
                    <a:pt x="42" y="84"/>
                  </a:lnTo>
                  <a:lnTo>
                    <a:pt x="42" y="88"/>
                  </a:lnTo>
                  <a:lnTo>
                    <a:pt x="46" y="92"/>
                  </a:lnTo>
                  <a:lnTo>
                    <a:pt x="46" y="96"/>
                  </a:lnTo>
                  <a:lnTo>
                    <a:pt x="50" y="98"/>
                  </a:lnTo>
                  <a:lnTo>
                    <a:pt x="50" y="102"/>
                  </a:lnTo>
                  <a:lnTo>
                    <a:pt x="56" y="106"/>
                  </a:lnTo>
                  <a:lnTo>
                    <a:pt x="56" y="110"/>
                  </a:lnTo>
                  <a:lnTo>
                    <a:pt x="60" y="110"/>
                  </a:lnTo>
                  <a:lnTo>
                    <a:pt x="60" y="114"/>
                  </a:lnTo>
                  <a:lnTo>
                    <a:pt x="56" y="114"/>
                  </a:lnTo>
                  <a:lnTo>
                    <a:pt x="56" y="110"/>
                  </a:lnTo>
                  <a:lnTo>
                    <a:pt x="56" y="106"/>
                  </a:lnTo>
                  <a:lnTo>
                    <a:pt x="56" y="102"/>
                  </a:lnTo>
                  <a:lnTo>
                    <a:pt x="50" y="100"/>
                  </a:lnTo>
                  <a:lnTo>
                    <a:pt x="50" y="96"/>
                  </a:lnTo>
                  <a:lnTo>
                    <a:pt x="50" y="92"/>
                  </a:lnTo>
                  <a:lnTo>
                    <a:pt x="50" y="88"/>
                  </a:lnTo>
                  <a:lnTo>
                    <a:pt x="46" y="88"/>
                  </a:lnTo>
                  <a:lnTo>
                    <a:pt x="46" y="84"/>
                  </a:lnTo>
                  <a:lnTo>
                    <a:pt x="42" y="78"/>
                  </a:lnTo>
                  <a:lnTo>
                    <a:pt x="42" y="74"/>
                  </a:lnTo>
                  <a:lnTo>
                    <a:pt x="42" y="70"/>
                  </a:lnTo>
                  <a:lnTo>
                    <a:pt x="38" y="70"/>
                  </a:lnTo>
                  <a:lnTo>
                    <a:pt x="38" y="66"/>
                  </a:lnTo>
                  <a:lnTo>
                    <a:pt x="38" y="62"/>
                  </a:lnTo>
                  <a:lnTo>
                    <a:pt x="34" y="62"/>
                  </a:lnTo>
                  <a:lnTo>
                    <a:pt x="34" y="56"/>
                  </a:lnTo>
                  <a:lnTo>
                    <a:pt x="32" y="52"/>
                  </a:lnTo>
                  <a:lnTo>
                    <a:pt x="32" y="48"/>
                  </a:lnTo>
                  <a:lnTo>
                    <a:pt x="32" y="44"/>
                  </a:lnTo>
                  <a:lnTo>
                    <a:pt x="28" y="42"/>
                  </a:lnTo>
                  <a:lnTo>
                    <a:pt x="24" y="36"/>
                  </a:lnTo>
                  <a:lnTo>
                    <a:pt x="20" y="36"/>
                  </a:lnTo>
                  <a:lnTo>
                    <a:pt x="16" y="32"/>
                  </a:lnTo>
                  <a:lnTo>
                    <a:pt x="12" y="26"/>
                  </a:lnTo>
                  <a:lnTo>
                    <a:pt x="12" y="22"/>
                  </a:lnTo>
                  <a:lnTo>
                    <a:pt x="8" y="22"/>
                  </a:lnTo>
                  <a:lnTo>
                    <a:pt x="4" y="22"/>
                  </a:lnTo>
                  <a:lnTo>
                    <a:pt x="4" y="18"/>
                  </a:lnTo>
                  <a:lnTo>
                    <a:pt x="4" y="14"/>
                  </a:lnTo>
                  <a:lnTo>
                    <a:pt x="0" y="14"/>
                  </a:lnTo>
                  <a:lnTo>
                    <a:pt x="0" y="10"/>
                  </a:lnTo>
                  <a:lnTo>
                    <a:pt x="4" y="10"/>
                  </a:lnTo>
                  <a:lnTo>
                    <a:pt x="8" y="10"/>
                  </a:lnTo>
                  <a:lnTo>
                    <a:pt x="12" y="8"/>
                  </a:lnTo>
                  <a:lnTo>
                    <a:pt x="16" y="8"/>
                  </a:lnTo>
                  <a:lnTo>
                    <a:pt x="24" y="36"/>
                  </a:lnTo>
                  <a:lnTo>
                    <a:pt x="28" y="40"/>
                  </a:lnTo>
                  <a:lnTo>
                    <a:pt x="28" y="44"/>
                  </a:lnTo>
                  <a:lnTo>
                    <a:pt x="30" y="48"/>
                  </a:lnTo>
                  <a:lnTo>
                    <a:pt x="30" y="52"/>
                  </a:lnTo>
                  <a:lnTo>
                    <a:pt x="34" y="52"/>
                  </a:lnTo>
                  <a:lnTo>
                    <a:pt x="34" y="56"/>
                  </a:lnTo>
                  <a:lnTo>
                    <a:pt x="38" y="60"/>
                  </a:lnTo>
                  <a:lnTo>
                    <a:pt x="38" y="66"/>
                  </a:lnTo>
                  <a:lnTo>
                    <a:pt x="38" y="70"/>
                  </a:lnTo>
                  <a:lnTo>
                    <a:pt x="42" y="74"/>
                  </a:lnTo>
                  <a:lnTo>
                    <a:pt x="42" y="78"/>
                  </a:lnTo>
                  <a:lnTo>
                    <a:pt x="42" y="82"/>
                  </a:lnTo>
                  <a:lnTo>
                    <a:pt x="46" y="90"/>
                  </a:lnTo>
                  <a:lnTo>
                    <a:pt x="46" y="96"/>
                  </a:lnTo>
                  <a:lnTo>
                    <a:pt x="50" y="100"/>
                  </a:lnTo>
                  <a:lnTo>
                    <a:pt x="54" y="100"/>
                  </a:lnTo>
                  <a:lnTo>
                    <a:pt x="54" y="104"/>
                  </a:lnTo>
                  <a:lnTo>
                    <a:pt x="54" y="108"/>
                  </a:lnTo>
                  <a:lnTo>
                    <a:pt x="58" y="108"/>
                  </a:lnTo>
                  <a:lnTo>
                    <a:pt x="58" y="112"/>
                  </a:lnTo>
                  <a:lnTo>
                    <a:pt x="62" y="114"/>
                  </a:lnTo>
                  <a:lnTo>
                    <a:pt x="62" y="118"/>
                  </a:lnTo>
                  <a:lnTo>
                    <a:pt x="62" y="122"/>
                  </a:lnTo>
                  <a:lnTo>
                    <a:pt x="66" y="122"/>
                  </a:lnTo>
                  <a:lnTo>
                    <a:pt x="66" y="126"/>
                  </a:lnTo>
                  <a:lnTo>
                    <a:pt x="68" y="130"/>
                  </a:lnTo>
                  <a:lnTo>
                    <a:pt x="72" y="134"/>
                  </a:lnTo>
                  <a:lnTo>
                    <a:pt x="76" y="140"/>
                  </a:lnTo>
                  <a:lnTo>
                    <a:pt x="76" y="144"/>
                  </a:lnTo>
                  <a:lnTo>
                    <a:pt x="76" y="148"/>
                  </a:lnTo>
                  <a:lnTo>
                    <a:pt x="50" y="148"/>
                  </a:lnTo>
                  <a:lnTo>
                    <a:pt x="50" y="144"/>
                  </a:lnTo>
                  <a:lnTo>
                    <a:pt x="46" y="140"/>
                  </a:lnTo>
                  <a:lnTo>
                    <a:pt x="46" y="136"/>
                  </a:lnTo>
                  <a:lnTo>
                    <a:pt x="38" y="132"/>
                  </a:lnTo>
                  <a:lnTo>
                    <a:pt x="36" y="126"/>
                  </a:lnTo>
                  <a:lnTo>
                    <a:pt x="36" y="122"/>
                  </a:lnTo>
                  <a:lnTo>
                    <a:pt x="36" y="118"/>
                  </a:lnTo>
                  <a:lnTo>
                    <a:pt x="36" y="114"/>
                  </a:lnTo>
                  <a:lnTo>
                    <a:pt x="32" y="112"/>
                  </a:lnTo>
                  <a:lnTo>
                    <a:pt x="28" y="108"/>
                  </a:lnTo>
                  <a:lnTo>
                    <a:pt x="28" y="104"/>
                  </a:lnTo>
                  <a:lnTo>
                    <a:pt x="28" y="100"/>
                  </a:lnTo>
                  <a:lnTo>
                    <a:pt x="28" y="96"/>
                  </a:lnTo>
                  <a:lnTo>
                    <a:pt x="24" y="96"/>
                  </a:lnTo>
                  <a:lnTo>
                    <a:pt x="24" y="92"/>
                  </a:lnTo>
                  <a:lnTo>
                    <a:pt x="24" y="88"/>
                  </a:lnTo>
                  <a:lnTo>
                    <a:pt x="24" y="82"/>
                  </a:lnTo>
                  <a:lnTo>
                    <a:pt x="24" y="78"/>
                  </a:lnTo>
                  <a:lnTo>
                    <a:pt x="24" y="74"/>
                  </a:lnTo>
                  <a:lnTo>
                    <a:pt x="24" y="70"/>
                  </a:lnTo>
                  <a:lnTo>
                    <a:pt x="20" y="66"/>
                  </a:lnTo>
                  <a:lnTo>
                    <a:pt x="20" y="60"/>
                  </a:lnTo>
                  <a:lnTo>
                    <a:pt x="20" y="56"/>
                  </a:lnTo>
                  <a:lnTo>
                    <a:pt x="20" y="52"/>
                  </a:lnTo>
                  <a:lnTo>
                    <a:pt x="20" y="48"/>
                  </a:lnTo>
                  <a:lnTo>
                    <a:pt x="16" y="48"/>
                  </a:lnTo>
                  <a:lnTo>
                    <a:pt x="12" y="44"/>
                  </a:lnTo>
                  <a:lnTo>
                    <a:pt x="8" y="44"/>
                  </a:lnTo>
                  <a:lnTo>
                    <a:pt x="10" y="54"/>
                  </a:lnTo>
                  <a:lnTo>
                    <a:pt x="14" y="58"/>
                  </a:lnTo>
                  <a:lnTo>
                    <a:pt x="18" y="62"/>
                  </a:lnTo>
                  <a:lnTo>
                    <a:pt x="22" y="62"/>
                  </a:lnTo>
                  <a:lnTo>
                    <a:pt x="22" y="66"/>
                  </a:lnTo>
                  <a:lnTo>
                    <a:pt x="22" y="70"/>
                  </a:lnTo>
                  <a:lnTo>
                    <a:pt x="26" y="72"/>
                  </a:lnTo>
                  <a:lnTo>
                    <a:pt x="26" y="76"/>
                  </a:lnTo>
                  <a:lnTo>
                    <a:pt x="30" y="84"/>
                  </a:lnTo>
                  <a:lnTo>
                    <a:pt x="30" y="88"/>
                  </a:lnTo>
                  <a:lnTo>
                    <a:pt x="30" y="92"/>
                  </a:lnTo>
                  <a:lnTo>
                    <a:pt x="32" y="98"/>
                  </a:lnTo>
                  <a:lnTo>
                    <a:pt x="32" y="102"/>
                  </a:lnTo>
                  <a:lnTo>
                    <a:pt x="36" y="102"/>
                  </a:lnTo>
                  <a:lnTo>
                    <a:pt x="36" y="106"/>
                  </a:lnTo>
                  <a:lnTo>
                    <a:pt x="40" y="106"/>
                  </a:lnTo>
                  <a:lnTo>
                    <a:pt x="44" y="106"/>
                  </a:lnTo>
                  <a:lnTo>
                    <a:pt x="44" y="110"/>
                  </a:lnTo>
                  <a:lnTo>
                    <a:pt x="48" y="110"/>
                  </a:lnTo>
                  <a:lnTo>
                    <a:pt x="44" y="112"/>
                  </a:lnTo>
                  <a:lnTo>
                    <a:pt x="40" y="112"/>
                  </a:lnTo>
                  <a:lnTo>
                    <a:pt x="36" y="106"/>
                  </a:lnTo>
                  <a:lnTo>
                    <a:pt x="36" y="102"/>
                  </a:lnTo>
                  <a:lnTo>
                    <a:pt x="36" y="98"/>
                  </a:lnTo>
                  <a:lnTo>
                    <a:pt x="32" y="94"/>
                  </a:lnTo>
                  <a:lnTo>
                    <a:pt x="32" y="88"/>
                  </a:lnTo>
                  <a:lnTo>
                    <a:pt x="32" y="84"/>
                  </a:lnTo>
                  <a:lnTo>
                    <a:pt x="28" y="84"/>
                  </a:lnTo>
                  <a:lnTo>
                    <a:pt x="28" y="80"/>
                  </a:lnTo>
                  <a:lnTo>
                    <a:pt x="28" y="76"/>
                  </a:lnTo>
                  <a:lnTo>
                    <a:pt x="26" y="70"/>
                  </a:lnTo>
                  <a:lnTo>
                    <a:pt x="26" y="66"/>
                  </a:lnTo>
                  <a:lnTo>
                    <a:pt x="26" y="62"/>
                  </a:lnTo>
                  <a:lnTo>
                    <a:pt x="26" y="58"/>
                  </a:lnTo>
                  <a:lnTo>
                    <a:pt x="22" y="58"/>
                  </a:lnTo>
                  <a:lnTo>
                    <a:pt x="22" y="52"/>
                  </a:lnTo>
                  <a:lnTo>
                    <a:pt x="18" y="52"/>
                  </a:lnTo>
                  <a:lnTo>
                    <a:pt x="14" y="52"/>
                  </a:lnTo>
                  <a:lnTo>
                    <a:pt x="14" y="48"/>
                  </a:lnTo>
                  <a:lnTo>
                    <a:pt x="10" y="48"/>
                  </a:lnTo>
                  <a:lnTo>
                    <a:pt x="8" y="44"/>
                  </a:lnTo>
                  <a:lnTo>
                    <a:pt x="4" y="44"/>
                  </a:lnTo>
                  <a:lnTo>
                    <a:pt x="4" y="40"/>
                  </a:lnTo>
                  <a:lnTo>
                    <a:pt x="0" y="40"/>
                  </a:lnTo>
                  <a:lnTo>
                    <a:pt x="4" y="40"/>
                  </a:lnTo>
                  <a:lnTo>
                    <a:pt x="8" y="40"/>
                  </a:lnTo>
                  <a:lnTo>
                    <a:pt x="12" y="44"/>
                  </a:lnTo>
                  <a:lnTo>
                    <a:pt x="42" y="120"/>
                  </a:lnTo>
                  <a:lnTo>
                    <a:pt x="60" y="142"/>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72142" name="Freeform 110">
              <a:extLst>
                <a:ext uri="{FF2B5EF4-FFF2-40B4-BE49-F238E27FC236}">
                  <a16:creationId xmlns:a16="http://schemas.microsoft.com/office/drawing/2014/main" id="{B629516C-CF99-7D4A-9E40-B57F9E113E8B}"/>
                </a:ext>
              </a:extLst>
            </p:cNvPr>
            <p:cNvSpPr>
              <a:spLocks/>
            </p:cNvSpPr>
            <p:nvPr/>
          </p:nvSpPr>
          <p:spPr bwMode="auto">
            <a:xfrm>
              <a:off x="4104" y="3306"/>
              <a:ext cx="45" cy="39"/>
            </a:xfrm>
            <a:custGeom>
              <a:avLst/>
              <a:gdLst>
                <a:gd name="T0" fmla="*/ 24 w 45"/>
                <a:gd name="T1" fmla="*/ 25 h 39"/>
                <a:gd name="T2" fmla="*/ 12 w 45"/>
                <a:gd name="T3" fmla="*/ 34 h 39"/>
                <a:gd name="T4" fmla="*/ 8 w 45"/>
                <a:gd name="T5" fmla="*/ 34 h 39"/>
                <a:gd name="T6" fmla="*/ 5 w 45"/>
                <a:gd name="T7" fmla="*/ 34 h 39"/>
                <a:gd name="T8" fmla="*/ 0 w 45"/>
                <a:gd name="T9" fmla="*/ 34 h 39"/>
                <a:gd name="T10" fmla="*/ 3 w 45"/>
                <a:gd name="T11" fmla="*/ 34 h 39"/>
                <a:gd name="T12" fmla="*/ 8 w 45"/>
                <a:gd name="T13" fmla="*/ 34 h 39"/>
                <a:gd name="T14" fmla="*/ 8 w 45"/>
                <a:gd name="T15" fmla="*/ 25 h 39"/>
                <a:gd name="T16" fmla="*/ 14 w 45"/>
                <a:gd name="T17" fmla="*/ 25 h 39"/>
                <a:gd name="T18" fmla="*/ 14 w 45"/>
                <a:gd name="T19" fmla="*/ 17 h 39"/>
                <a:gd name="T20" fmla="*/ 19 w 45"/>
                <a:gd name="T21" fmla="*/ 17 h 39"/>
                <a:gd name="T22" fmla="*/ 27 w 45"/>
                <a:gd name="T23" fmla="*/ 4 h 39"/>
                <a:gd name="T24" fmla="*/ 30 w 45"/>
                <a:gd name="T25" fmla="*/ 4 h 39"/>
                <a:gd name="T26" fmla="*/ 36 w 45"/>
                <a:gd name="T27" fmla="*/ 4 h 39"/>
                <a:gd name="T28" fmla="*/ 39 w 45"/>
                <a:gd name="T29" fmla="*/ 0 h 39"/>
                <a:gd name="T30" fmla="*/ 36 w 45"/>
                <a:gd name="T31" fmla="*/ 0 h 39"/>
                <a:gd name="T32" fmla="*/ 24 w 45"/>
                <a:gd name="T33" fmla="*/ 21 h 39"/>
                <a:gd name="T34" fmla="*/ 19 w 45"/>
                <a:gd name="T35" fmla="*/ 25 h 39"/>
                <a:gd name="T36" fmla="*/ 14 w 45"/>
                <a:gd name="T37" fmla="*/ 34 h 39"/>
                <a:gd name="T38" fmla="*/ 7 w 45"/>
                <a:gd name="T39" fmla="*/ 38 h 39"/>
                <a:gd name="T40" fmla="*/ 3 w 45"/>
                <a:gd name="T41" fmla="*/ 38 h 39"/>
                <a:gd name="T42" fmla="*/ 7 w 45"/>
                <a:gd name="T43" fmla="*/ 38 h 39"/>
                <a:gd name="T44" fmla="*/ 10 w 45"/>
                <a:gd name="T45" fmla="*/ 38 h 39"/>
                <a:gd name="T46" fmla="*/ 15 w 45"/>
                <a:gd name="T47" fmla="*/ 38 h 39"/>
                <a:gd name="T48" fmla="*/ 19 w 45"/>
                <a:gd name="T49" fmla="*/ 38 h 39"/>
                <a:gd name="T50" fmla="*/ 22 w 45"/>
                <a:gd name="T51" fmla="*/ 30 h 39"/>
                <a:gd name="T52" fmla="*/ 25 w 45"/>
                <a:gd name="T53" fmla="*/ 30 h 39"/>
                <a:gd name="T54" fmla="*/ 29 w 45"/>
                <a:gd name="T55" fmla="*/ 30 h 39"/>
                <a:gd name="T56" fmla="*/ 32 w 45"/>
                <a:gd name="T57" fmla="*/ 30 h 39"/>
                <a:gd name="T58" fmla="*/ 36 w 45"/>
                <a:gd name="T59" fmla="*/ 25 h 39"/>
                <a:gd name="T60" fmla="*/ 39 w 45"/>
                <a:gd name="T61" fmla="*/ 25 h 39"/>
                <a:gd name="T62" fmla="*/ 42 w 45"/>
                <a:gd name="T63" fmla="*/ 25 h 39"/>
                <a:gd name="T64" fmla="*/ 39 w 45"/>
                <a:gd name="T65" fmla="*/ 25 h 39"/>
                <a:gd name="T66" fmla="*/ 36 w 45"/>
                <a:gd name="T67" fmla="*/ 25 h 39"/>
                <a:gd name="T68" fmla="*/ 32 w 45"/>
                <a:gd name="T69" fmla="*/ 34 h 39"/>
                <a:gd name="T70" fmla="*/ 29 w 45"/>
                <a:gd name="T71" fmla="*/ 34 h 39"/>
                <a:gd name="T72" fmla="*/ 22 w 45"/>
                <a:gd name="T73" fmla="*/ 34 h 39"/>
                <a:gd name="T74" fmla="*/ 14 w 45"/>
                <a:gd name="T75" fmla="*/ 34 h 39"/>
                <a:gd name="T76" fmla="*/ 17 w 45"/>
                <a:gd name="T77" fmla="*/ 34 h 39"/>
                <a:gd name="T78" fmla="*/ 20 w 45"/>
                <a:gd name="T79" fmla="*/ 25 h 39"/>
                <a:gd name="T80" fmla="*/ 24 w 45"/>
                <a:gd name="T81" fmla="*/ 25 h 39"/>
                <a:gd name="T82" fmla="*/ 27 w 45"/>
                <a:gd name="T83" fmla="*/ 25 h 39"/>
                <a:gd name="T84" fmla="*/ 30 w 45"/>
                <a:gd name="T85" fmla="*/ 25 h 39"/>
                <a:gd name="T86" fmla="*/ 34 w 45"/>
                <a:gd name="T87" fmla="*/ 25 h 39"/>
                <a:gd name="T88" fmla="*/ 44 w 45"/>
                <a:gd name="T89" fmla="*/ 13 h 39"/>
                <a:gd name="T90" fmla="*/ 24 w 45"/>
                <a:gd name="T91" fmla="*/ 25 h 3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5" h="39">
                  <a:moveTo>
                    <a:pt x="24" y="25"/>
                  </a:moveTo>
                  <a:lnTo>
                    <a:pt x="12" y="34"/>
                  </a:lnTo>
                  <a:lnTo>
                    <a:pt x="8" y="34"/>
                  </a:lnTo>
                  <a:lnTo>
                    <a:pt x="5" y="34"/>
                  </a:lnTo>
                  <a:lnTo>
                    <a:pt x="0" y="34"/>
                  </a:lnTo>
                  <a:lnTo>
                    <a:pt x="3" y="34"/>
                  </a:lnTo>
                  <a:lnTo>
                    <a:pt x="8" y="34"/>
                  </a:lnTo>
                  <a:lnTo>
                    <a:pt x="8" y="25"/>
                  </a:lnTo>
                  <a:lnTo>
                    <a:pt x="14" y="25"/>
                  </a:lnTo>
                  <a:lnTo>
                    <a:pt x="14" y="17"/>
                  </a:lnTo>
                  <a:lnTo>
                    <a:pt x="19" y="17"/>
                  </a:lnTo>
                  <a:lnTo>
                    <a:pt x="27" y="4"/>
                  </a:lnTo>
                  <a:lnTo>
                    <a:pt x="30" y="4"/>
                  </a:lnTo>
                  <a:lnTo>
                    <a:pt x="36" y="4"/>
                  </a:lnTo>
                  <a:lnTo>
                    <a:pt x="39" y="0"/>
                  </a:lnTo>
                  <a:lnTo>
                    <a:pt x="36" y="0"/>
                  </a:lnTo>
                  <a:lnTo>
                    <a:pt x="24" y="21"/>
                  </a:lnTo>
                  <a:lnTo>
                    <a:pt x="19" y="25"/>
                  </a:lnTo>
                  <a:lnTo>
                    <a:pt x="14" y="34"/>
                  </a:lnTo>
                  <a:lnTo>
                    <a:pt x="7" y="38"/>
                  </a:lnTo>
                  <a:lnTo>
                    <a:pt x="3" y="38"/>
                  </a:lnTo>
                  <a:lnTo>
                    <a:pt x="7" y="38"/>
                  </a:lnTo>
                  <a:lnTo>
                    <a:pt x="10" y="38"/>
                  </a:lnTo>
                  <a:lnTo>
                    <a:pt x="15" y="38"/>
                  </a:lnTo>
                  <a:lnTo>
                    <a:pt x="19" y="38"/>
                  </a:lnTo>
                  <a:lnTo>
                    <a:pt x="22" y="30"/>
                  </a:lnTo>
                  <a:lnTo>
                    <a:pt x="25" y="30"/>
                  </a:lnTo>
                  <a:lnTo>
                    <a:pt x="29" y="30"/>
                  </a:lnTo>
                  <a:lnTo>
                    <a:pt x="32" y="30"/>
                  </a:lnTo>
                  <a:lnTo>
                    <a:pt x="36" y="25"/>
                  </a:lnTo>
                  <a:lnTo>
                    <a:pt x="39" y="25"/>
                  </a:lnTo>
                  <a:lnTo>
                    <a:pt x="42" y="25"/>
                  </a:lnTo>
                  <a:lnTo>
                    <a:pt x="39" y="25"/>
                  </a:lnTo>
                  <a:lnTo>
                    <a:pt x="36" y="25"/>
                  </a:lnTo>
                  <a:lnTo>
                    <a:pt x="32" y="34"/>
                  </a:lnTo>
                  <a:lnTo>
                    <a:pt x="29" y="34"/>
                  </a:lnTo>
                  <a:lnTo>
                    <a:pt x="22" y="34"/>
                  </a:lnTo>
                  <a:lnTo>
                    <a:pt x="14" y="34"/>
                  </a:lnTo>
                  <a:lnTo>
                    <a:pt x="17" y="34"/>
                  </a:lnTo>
                  <a:lnTo>
                    <a:pt x="20" y="25"/>
                  </a:lnTo>
                  <a:lnTo>
                    <a:pt x="24" y="25"/>
                  </a:lnTo>
                  <a:lnTo>
                    <a:pt x="27" y="25"/>
                  </a:lnTo>
                  <a:lnTo>
                    <a:pt x="30" y="25"/>
                  </a:lnTo>
                  <a:lnTo>
                    <a:pt x="34" y="25"/>
                  </a:lnTo>
                  <a:lnTo>
                    <a:pt x="44" y="13"/>
                  </a:lnTo>
                  <a:lnTo>
                    <a:pt x="24" y="25"/>
                  </a:lnTo>
                </a:path>
              </a:pathLst>
            </a:custGeom>
            <a:solidFill>
              <a:schemeClr val="accent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72143" name="Freeform 111">
              <a:extLst>
                <a:ext uri="{FF2B5EF4-FFF2-40B4-BE49-F238E27FC236}">
                  <a16:creationId xmlns:a16="http://schemas.microsoft.com/office/drawing/2014/main" id="{938363D2-1D45-4640-87F8-989C07C9EF0D}"/>
                </a:ext>
              </a:extLst>
            </p:cNvPr>
            <p:cNvSpPr>
              <a:spLocks/>
            </p:cNvSpPr>
            <p:nvPr/>
          </p:nvSpPr>
          <p:spPr bwMode="auto">
            <a:xfrm>
              <a:off x="4232" y="3040"/>
              <a:ext cx="35" cy="25"/>
            </a:xfrm>
            <a:custGeom>
              <a:avLst/>
              <a:gdLst>
                <a:gd name="T0" fmla="*/ 0 w 35"/>
                <a:gd name="T1" fmla="*/ 24 h 25"/>
                <a:gd name="T2" fmla="*/ 8 w 35"/>
                <a:gd name="T3" fmla="*/ 16 h 25"/>
                <a:gd name="T4" fmla="*/ 12 w 35"/>
                <a:gd name="T5" fmla="*/ 16 h 25"/>
                <a:gd name="T6" fmla="*/ 12 w 35"/>
                <a:gd name="T7" fmla="*/ 20 h 25"/>
                <a:gd name="T8" fmla="*/ 8 w 35"/>
                <a:gd name="T9" fmla="*/ 20 h 25"/>
                <a:gd name="T10" fmla="*/ 4 w 35"/>
                <a:gd name="T11" fmla="*/ 20 h 25"/>
                <a:gd name="T12" fmla="*/ 4 w 35"/>
                <a:gd name="T13" fmla="*/ 16 h 25"/>
                <a:gd name="T14" fmla="*/ 4 w 35"/>
                <a:gd name="T15" fmla="*/ 12 h 25"/>
                <a:gd name="T16" fmla="*/ 8 w 35"/>
                <a:gd name="T17" fmla="*/ 12 h 25"/>
                <a:gd name="T18" fmla="*/ 12 w 35"/>
                <a:gd name="T19" fmla="*/ 8 h 25"/>
                <a:gd name="T20" fmla="*/ 16 w 35"/>
                <a:gd name="T21" fmla="*/ 8 h 25"/>
                <a:gd name="T22" fmla="*/ 16 w 35"/>
                <a:gd name="T23" fmla="*/ 12 h 25"/>
                <a:gd name="T24" fmla="*/ 12 w 35"/>
                <a:gd name="T25" fmla="*/ 16 h 25"/>
                <a:gd name="T26" fmla="*/ 8 w 35"/>
                <a:gd name="T27" fmla="*/ 16 h 25"/>
                <a:gd name="T28" fmla="*/ 4 w 35"/>
                <a:gd name="T29" fmla="*/ 16 h 25"/>
                <a:gd name="T30" fmla="*/ 4 w 35"/>
                <a:gd name="T31" fmla="*/ 20 h 25"/>
                <a:gd name="T32" fmla="*/ 0 w 35"/>
                <a:gd name="T33" fmla="*/ 20 h 25"/>
                <a:gd name="T34" fmla="*/ 0 w 35"/>
                <a:gd name="T35" fmla="*/ 16 h 25"/>
                <a:gd name="T36" fmla="*/ 4 w 35"/>
                <a:gd name="T37" fmla="*/ 12 h 25"/>
                <a:gd name="T38" fmla="*/ 8 w 35"/>
                <a:gd name="T39" fmla="*/ 12 h 25"/>
                <a:gd name="T40" fmla="*/ 8 w 35"/>
                <a:gd name="T41" fmla="*/ 16 h 25"/>
                <a:gd name="T42" fmla="*/ 4 w 35"/>
                <a:gd name="T43" fmla="*/ 16 h 25"/>
                <a:gd name="T44" fmla="*/ 6 w 35"/>
                <a:gd name="T45" fmla="*/ 12 h 25"/>
                <a:gd name="T46" fmla="*/ 12 w 35"/>
                <a:gd name="T47" fmla="*/ 12 h 25"/>
                <a:gd name="T48" fmla="*/ 16 w 35"/>
                <a:gd name="T49" fmla="*/ 12 h 25"/>
                <a:gd name="T50" fmla="*/ 12 w 35"/>
                <a:gd name="T51" fmla="*/ 16 h 25"/>
                <a:gd name="T52" fmla="*/ 8 w 35"/>
                <a:gd name="T53" fmla="*/ 20 h 25"/>
                <a:gd name="T54" fmla="*/ 8 w 35"/>
                <a:gd name="T55" fmla="*/ 16 h 25"/>
                <a:gd name="T56" fmla="*/ 12 w 35"/>
                <a:gd name="T57" fmla="*/ 12 h 25"/>
                <a:gd name="T58" fmla="*/ 16 w 35"/>
                <a:gd name="T59" fmla="*/ 8 h 25"/>
                <a:gd name="T60" fmla="*/ 20 w 35"/>
                <a:gd name="T61" fmla="*/ 8 h 25"/>
                <a:gd name="T62" fmla="*/ 24 w 35"/>
                <a:gd name="T63" fmla="*/ 8 h 25"/>
                <a:gd name="T64" fmla="*/ 30 w 35"/>
                <a:gd name="T65" fmla="*/ 8 h 25"/>
                <a:gd name="T66" fmla="*/ 34 w 35"/>
                <a:gd name="T67" fmla="*/ 8 h 25"/>
                <a:gd name="T68" fmla="*/ 30 w 35"/>
                <a:gd name="T69" fmla="*/ 8 h 25"/>
                <a:gd name="T70" fmla="*/ 26 w 35"/>
                <a:gd name="T71" fmla="*/ 12 h 25"/>
                <a:gd name="T72" fmla="*/ 22 w 35"/>
                <a:gd name="T73" fmla="*/ 12 h 25"/>
                <a:gd name="T74" fmla="*/ 18 w 35"/>
                <a:gd name="T75" fmla="*/ 12 h 25"/>
                <a:gd name="T76" fmla="*/ 18 w 35"/>
                <a:gd name="T77" fmla="*/ 16 h 25"/>
                <a:gd name="T78" fmla="*/ 14 w 35"/>
                <a:gd name="T79" fmla="*/ 16 h 25"/>
                <a:gd name="T80" fmla="*/ 12 w 35"/>
                <a:gd name="T81" fmla="*/ 12 h 25"/>
                <a:gd name="T82" fmla="*/ 16 w 35"/>
                <a:gd name="T83" fmla="*/ 12 h 25"/>
                <a:gd name="T84" fmla="*/ 20 w 35"/>
                <a:gd name="T85" fmla="*/ 8 h 25"/>
                <a:gd name="T86" fmla="*/ 24 w 35"/>
                <a:gd name="T87" fmla="*/ 8 h 25"/>
                <a:gd name="T88" fmla="*/ 26 w 35"/>
                <a:gd name="T89" fmla="*/ 4 h 25"/>
                <a:gd name="T90" fmla="*/ 20 w 35"/>
                <a:gd name="T91" fmla="*/ 8 h 25"/>
                <a:gd name="T92" fmla="*/ 16 w 35"/>
                <a:gd name="T93" fmla="*/ 8 h 25"/>
                <a:gd name="T94" fmla="*/ 12 w 35"/>
                <a:gd name="T95" fmla="*/ 8 h 25"/>
                <a:gd name="T96" fmla="*/ 16 w 35"/>
                <a:gd name="T97" fmla="*/ 8 h 25"/>
                <a:gd name="T98" fmla="*/ 20 w 35"/>
                <a:gd name="T99" fmla="*/ 6 h 25"/>
                <a:gd name="T100" fmla="*/ 24 w 35"/>
                <a:gd name="T101" fmla="*/ 0 h 25"/>
                <a:gd name="T102" fmla="*/ 24 w 35"/>
                <a:gd name="T103" fmla="*/ 4 h 25"/>
                <a:gd name="T104" fmla="*/ 26 w 35"/>
                <a:gd name="T105" fmla="*/ 0 h 25"/>
                <a:gd name="T106" fmla="*/ 20 w 35"/>
                <a:gd name="T107" fmla="*/ 6 h 25"/>
                <a:gd name="T108" fmla="*/ 16 w 35"/>
                <a:gd name="T109" fmla="*/ 8 h 25"/>
                <a:gd name="T110" fmla="*/ 16 w 35"/>
                <a:gd name="T111" fmla="*/ 12 h 25"/>
                <a:gd name="T112" fmla="*/ 12 w 35"/>
                <a:gd name="T113" fmla="*/ 16 h 25"/>
                <a:gd name="T114" fmla="*/ 8 w 35"/>
                <a:gd name="T115" fmla="*/ 16 h 25"/>
                <a:gd name="T116" fmla="*/ 12 w 35"/>
                <a:gd name="T117" fmla="*/ 16 h 25"/>
                <a:gd name="T118" fmla="*/ 0 w 35"/>
                <a:gd name="T119" fmla="*/ 24 h 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5" h="25">
                  <a:moveTo>
                    <a:pt x="0" y="24"/>
                  </a:moveTo>
                  <a:lnTo>
                    <a:pt x="8" y="16"/>
                  </a:lnTo>
                  <a:lnTo>
                    <a:pt x="12" y="16"/>
                  </a:lnTo>
                  <a:lnTo>
                    <a:pt x="12" y="20"/>
                  </a:lnTo>
                  <a:lnTo>
                    <a:pt x="8" y="20"/>
                  </a:lnTo>
                  <a:lnTo>
                    <a:pt x="4" y="20"/>
                  </a:lnTo>
                  <a:lnTo>
                    <a:pt x="4" y="16"/>
                  </a:lnTo>
                  <a:lnTo>
                    <a:pt x="4" y="12"/>
                  </a:lnTo>
                  <a:lnTo>
                    <a:pt x="8" y="12"/>
                  </a:lnTo>
                  <a:lnTo>
                    <a:pt x="12" y="8"/>
                  </a:lnTo>
                  <a:lnTo>
                    <a:pt x="16" y="8"/>
                  </a:lnTo>
                  <a:lnTo>
                    <a:pt x="16" y="12"/>
                  </a:lnTo>
                  <a:lnTo>
                    <a:pt x="12" y="16"/>
                  </a:lnTo>
                  <a:lnTo>
                    <a:pt x="8" y="16"/>
                  </a:lnTo>
                  <a:lnTo>
                    <a:pt x="4" y="16"/>
                  </a:lnTo>
                  <a:lnTo>
                    <a:pt x="4" y="20"/>
                  </a:lnTo>
                  <a:lnTo>
                    <a:pt x="0" y="20"/>
                  </a:lnTo>
                  <a:lnTo>
                    <a:pt x="0" y="16"/>
                  </a:lnTo>
                  <a:lnTo>
                    <a:pt x="4" y="12"/>
                  </a:lnTo>
                  <a:lnTo>
                    <a:pt x="8" y="12"/>
                  </a:lnTo>
                  <a:lnTo>
                    <a:pt x="8" y="16"/>
                  </a:lnTo>
                  <a:lnTo>
                    <a:pt x="4" y="16"/>
                  </a:lnTo>
                  <a:lnTo>
                    <a:pt x="6" y="12"/>
                  </a:lnTo>
                  <a:lnTo>
                    <a:pt x="12" y="12"/>
                  </a:lnTo>
                  <a:lnTo>
                    <a:pt x="16" y="12"/>
                  </a:lnTo>
                  <a:lnTo>
                    <a:pt x="12" y="16"/>
                  </a:lnTo>
                  <a:lnTo>
                    <a:pt x="8" y="20"/>
                  </a:lnTo>
                  <a:lnTo>
                    <a:pt x="8" y="16"/>
                  </a:lnTo>
                  <a:lnTo>
                    <a:pt x="12" y="12"/>
                  </a:lnTo>
                  <a:lnTo>
                    <a:pt x="16" y="8"/>
                  </a:lnTo>
                  <a:lnTo>
                    <a:pt x="20" y="8"/>
                  </a:lnTo>
                  <a:lnTo>
                    <a:pt x="24" y="8"/>
                  </a:lnTo>
                  <a:lnTo>
                    <a:pt x="30" y="8"/>
                  </a:lnTo>
                  <a:lnTo>
                    <a:pt x="34" y="8"/>
                  </a:lnTo>
                  <a:lnTo>
                    <a:pt x="30" y="8"/>
                  </a:lnTo>
                  <a:lnTo>
                    <a:pt x="26" y="12"/>
                  </a:lnTo>
                  <a:lnTo>
                    <a:pt x="22" y="12"/>
                  </a:lnTo>
                  <a:lnTo>
                    <a:pt x="18" y="12"/>
                  </a:lnTo>
                  <a:lnTo>
                    <a:pt x="18" y="16"/>
                  </a:lnTo>
                  <a:lnTo>
                    <a:pt x="14" y="16"/>
                  </a:lnTo>
                  <a:lnTo>
                    <a:pt x="12" y="12"/>
                  </a:lnTo>
                  <a:lnTo>
                    <a:pt x="16" y="12"/>
                  </a:lnTo>
                  <a:lnTo>
                    <a:pt x="20" y="8"/>
                  </a:lnTo>
                  <a:lnTo>
                    <a:pt x="24" y="8"/>
                  </a:lnTo>
                  <a:lnTo>
                    <a:pt x="26" y="4"/>
                  </a:lnTo>
                  <a:lnTo>
                    <a:pt x="20" y="8"/>
                  </a:lnTo>
                  <a:lnTo>
                    <a:pt x="16" y="8"/>
                  </a:lnTo>
                  <a:lnTo>
                    <a:pt x="12" y="8"/>
                  </a:lnTo>
                  <a:lnTo>
                    <a:pt x="16" y="8"/>
                  </a:lnTo>
                  <a:lnTo>
                    <a:pt x="20" y="6"/>
                  </a:lnTo>
                  <a:lnTo>
                    <a:pt x="24" y="0"/>
                  </a:lnTo>
                  <a:lnTo>
                    <a:pt x="24" y="4"/>
                  </a:lnTo>
                  <a:lnTo>
                    <a:pt x="26" y="0"/>
                  </a:lnTo>
                  <a:lnTo>
                    <a:pt x="20" y="6"/>
                  </a:lnTo>
                  <a:lnTo>
                    <a:pt x="16" y="8"/>
                  </a:lnTo>
                  <a:lnTo>
                    <a:pt x="16" y="12"/>
                  </a:lnTo>
                  <a:lnTo>
                    <a:pt x="12" y="16"/>
                  </a:lnTo>
                  <a:lnTo>
                    <a:pt x="8" y="16"/>
                  </a:lnTo>
                  <a:lnTo>
                    <a:pt x="12" y="16"/>
                  </a:lnTo>
                  <a:lnTo>
                    <a:pt x="0" y="24"/>
                  </a:lnTo>
                </a:path>
              </a:pathLst>
            </a:custGeom>
            <a:solidFill>
              <a:schemeClr val="accent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72144" name="Freeform 112">
              <a:extLst>
                <a:ext uri="{FF2B5EF4-FFF2-40B4-BE49-F238E27FC236}">
                  <a16:creationId xmlns:a16="http://schemas.microsoft.com/office/drawing/2014/main" id="{65C86836-FE9F-3B43-B7D1-BEC5622EC629}"/>
                </a:ext>
              </a:extLst>
            </p:cNvPr>
            <p:cNvSpPr>
              <a:spLocks/>
            </p:cNvSpPr>
            <p:nvPr/>
          </p:nvSpPr>
          <p:spPr bwMode="auto">
            <a:xfrm>
              <a:off x="4154" y="3030"/>
              <a:ext cx="83" cy="49"/>
            </a:xfrm>
            <a:custGeom>
              <a:avLst/>
              <a:gdLst>
                <a:gd name="T0" fmla="*/ 48 w 83"/>
                <a:gd name="T1" fmla="*/ 30 h 49"/>
                <a:gd name="T2" fmla="*/ 60 w 83"/>
                <a:gd name="T3" fmla="*/ 26 h 49"/>
                <a:gd name="T4" fmla="*/ 60 w 83"/>
                <a:gd name="T5" fmla="*/ 30 h 49"/>
                <a:gd name="T6" fmla="*/ 48 w 83"/>
                <a:gd name="T7" fmla="*/ 30 h 49"/>
                <a:gd name="T8" fmla="*/ 58 w 83"/>
                <a:gd name="T9" fmla="*/ 22 h 49"/>
                <a:gd name="T10" fmla="*/ 64 w 83"/>
                <a:gd name="T11" fmla="*/ 22 h 49"/>
                <a:gd name="T12" fmla="*/ 52 w 83"/>
                <a:gd name="T13" fmla="*/ 30 h 49"/>
                <a:gd name="T14" fmla="*/ 54 w 83"/>
                <a:gd name="T15" fmla="*/ 22 h 49"/>
                <a:gd name="T16" fmla="*/ 68 w 83"/>
                <a:gd name="T17" fmla="*/ 18 h 49"/>
                <a:gd name="T18" fmla="*/ 56 w 83"/>
                <a:gd name="T19" fmla="*/ 26 h 49"/>
                <a:gd name="T20" fmla="*/ 44 w 83"/>
                <a:gd name="T21" fmla="*/ 22 h 49"/>
                <a:gd name="T22" fmla="*/ 56 w 83"/>
                <a:gd name="T23" fmla="*/ 14 h 49"/>
                <a:gd name="T24" fmla="*/ 66 w 83"/>
                <a:gd name="T25" fmla="*/ 10 h 49"/>
                <a:gd name="T26" fmla="*/ 58 w 83"/>
                <a:gd name="T27" fmla="*/ 20 h 49"/>
                <a:gd name="T28" fmla="*/ 48 w 83"/>
                <a:gd name="T29" fmla="*/ 12 h 49"/>
                <a:gd name="T30" fmla="*/ 60 w 83"/>
                <a:gd name="T31" fmla="*/ 0 h 49"/>
                <a:gd name="T32" fmla="*/ 64 w 83"/>
                <a:gd name="T33" fmla="*/ 8 h 49"/>
                <a:gd name="T34" fmla="*/ 52 w 83"/>
                <a:gd name="T35" fmla="*/ 14 h 49"/>
                <a:gd name="T36" fmla="*/ 56 w 83"/>
                <a:gd name="T37" fmla="*/ 14 h 49"/>
                <a:gd name="T38" fmla="*/ 68 w 83"/>
                <a:gd name="T39" fmla="*/ 10 h 49"/>
                <a:gd name="T40" fmla="*/ 56 w 83"/>
                <a:gd name="T41" fmla="*/ 18 h 49"/>
                <a:gd name="T42" fmla="*/ 68 w 83"/>
                <a:gd name="T43" fmla="*/ 18 h 49"/>
                <a:gd name="T44" fmla="*/ 56 w 83"/>
                <a:gd name="T45" fmla="*/ 24 h 49"/>
                <a:gd name="T46" fmla="*/ 52 w 83"/>
                <a:gd name="T47" fmla="*/ 28 h 49"/>
                <a:gd name="T48" fmla="*/ 48 w 83"/>
                <a:gd name="T49" fmla="*/ 30 h 49"/>
                <a:gd name="T50" fmla="*/ 56 w 83"/>
                <a:gd name="T51" fmla="*/ 34 h 49"/>
                <a:gd name="T52" fmla="*/ 56 w 83"/>
                <a:gd name="T53" fmla="*/ 38 h 49"/>
                <a:gd name="T54" fmla="*/ 56 w 83"/>
                <a:gd name="T55" fmla="*/ 38 h 49"/>
                <a:gd name="T56" fmla="*/ 48 w 83"/>
                <a:gd name="T57" fmla="*/ 40 h 49"/>
                <a:gd name="T58" fmla="*/ 36 w 83"/>
                <a:gd name="T59" fmla="*/ 40 h 49"/>
                <a:gd name="T60" fmla="*/ 18 w 83"/>
                <a:gd name="T61" fmla="*/ 40 h 49"/>
                <a:gd name="T62" fmla="*/ 0 w 83"/>
                <a:gd name="T63" fmla="*/ 44 h 49"/>
                <a:gd name="T64" fmla="*/ 12 w 83"/>
                <a:gd name="T65" fmla="*/ 44 h 49"/>
                <a:gd name="T66" fmla="*/ 20 w 83"/>
                <a:gd name="T67" fmla="*/ 44 h 49"/>
                <a:gd name="T68" fmla="*/ 22 w 83"/>
                <a:gd name="T69" fmla="*/ 46 h 49"/>
                <a:gd name="T70" fmla="*/ 12 w 83"/>
                <a:gd name="T71" fmla="*/ 48 h 49"/>
                <a:gd name="T72" fmla="*/ 20 w 83"/>
                <a:gd name="T73" fmla="*/ 44 h 49"/>
                <a:gd name="T74" fmla="*/ 30 w 83"/>
                <a:gd name="T75" fmla="*/ 36 h 49"/>
                <a:gd name="T76" fmla="*/ 20 w 83"/>
                <a:gd name="T77" fmla="*/ 38 h 49"/>
                <a:gd name="T78" fmla="*/ 24 w 83"/>
                <a:gd name="T79" fmla="*/ 30 h 49"/>
                <a:gd name="T80" fmla="*/ 20 w 83"/>
                <a:gd name="T81" fmla="*/ 38 h 49"/>
                <a:gd name="T82" fmla="*/ 26 w 83"/>
                <a:gd name="T83" fmla="*/ 38 h 49"/>
                <a:gd name="T84" fmla="*/ 44 w 83"/>
                <a:gd name="T85" fmla="*/ 36 h 49"/>
                <a:gd name="T86" fmla="*/ 58 w 83"/>
                <a:gd name="T87" fmla="*/ 34 h 49"/>
                <a:gd name="T88" fmla="*/ 72 w 83"/>
                <a:gd name="T89" fmla="*/ 34 h 49"/>
                <a:gd name="T90" fmla="*/ 82 w 83"/>
                <a:gd name="T91" fmla="*/ 30 h 4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3" h="49">
                  <a:moveTo>
                    <a:pt x="36" y="30"/>
                  </a:moveTo>
                  <a:lnTo>
                    <a:pt x="44" y="30"/>
                  </a:lnTo>
                  <a:lnTo>
                    <a:pt x="48" y="30"/>
                  </a:lnTo>
                  <a:lnTo>
                    <a:pt x="52" y="30"/>
                  </a:lnTo>
                  <a:lnTo>
                    <a:pt x="56" y="30"/>
                  </a:lnTo>
                  <a:lnTo>
                    <a:pt x="60" y="26"/>
                  </a:lnTo>
                  <a:lnTo>
                    <a:pt x="64" y="26"/>
                  </a:lnTo>
                  <a:lnTo>
                    <a:pt x="64" y="30"/>
                  </a:lnTo>
                  <a:lnTo>
                    <a:pt x="60" y="30"/>
                  </a:lnTo>
                  <a:lnTo>
                    <a:pt x="56" y="30"/>
                  </a:lnTo>
                  <a:lnTo>
                    <a:pt x="52" y="30"/>
                  </a:lnTo>
                  <a:lnTo>
                    <a:pt x="48" y="30"/>
                  </a:lnTo>
                  <a:lnTo>
                    <a:pt x="50" y="26"/>
                  </a:lnTo>
                  <a:lnTo>
                    <a:pt x="54" y="26"/>
                  </a:lnTo>
                  <a:lnTo>
                    <a:pt x="58" y="22"/>
                  </a:lnTo>
                  <a:lnTo>
                    <a:pt x="60" y="18"/>
                  </a:lnTo>
                  <a:lnTo>
                    <a:pt x="64" y="18"/>
                  </a:lnTo>
                  <a:lnTo>
                    <a:pt x="64" y="22"/>
                  </a:lnTo>
                  <a:lnTo>
                    <a:pt x="60" y="26"/>
                  </a:lnTo>
                  <a:lnTo>
                    <a:pt x="56" y="26"/>
                  </a:lnTo>
                  <a:lnTo>
                    <a:pt x="52" y="30"/>
                  </a:lnTo>
                  <a:lnTo>
                    <a:pt x="48" y="30"/>
                  </a:lnTo>
                  <a:lnTo>
                    <a:pt x="48" y="26"/>
                  </a:lnTo>
                  <a:lnTo>
                    <a:pt x="54" y="22"/>
                  </a:lnTo>
                  <a:lnTo>
                    <a:pt x="60" y="18"/>
                  </a:lnTo>
                  <a:lnTo>
                    <a:pt x="64" y="18"/>
                  </a:lnTo>
                  <a:lnTo>
                    <a:pt x="68" y="18"/>
                  </a:lnTo>
                  <a:lnTo>
                    <a:pt x="68" y="22"/>
                  </a:lnTo>
                  <a:lnTo>
                    <a:pt x="64" y="26"/>
                  </a:lnTo>
                  <a:lnTo>
                    <a:pt x="56" y="26"/>
                  </a:lnTo>
                  <a:lnTo>
                    <a:pt x="52" y="26"/>
                  </a:lnTo>
                  <a:lnTo>
                    <a:pt x="48" y="26"/>
                  </a:lnTo>
                  <a:lnTo>
                    <a:pt x="44" y="22"/>
                  </a:lnTo>
                  <a:lnTo>
                    <a:pt x="48" y="22"/>
                  </a:lnTo>
                  <a:lnTo>
                    <a:pt x="52" y="18"/>
                  </a:lnTo>
                  <a:lnTo>
                    <a:pt x="56" y="14"/>
                  </a:lnTo>
                  <a:lnTo>
                    <a:pt x="56" y="10"/>
                  </a:lnTo>
                  <a:lnTo>
                    <a:pt x="60" y="10"/>
                  </a:lnTo>
                  <a:lnTo>
                    <a:pt x="66" y="10"/>
                  </a:lnTo>
                  <a:lnTo>
                    <a:pt x="66" y="14"/>
                  </a:lnTo>
                  <a:lnTo>
                    <a:pt x="62" y="16"/>
                  </a:lnTo>
                  <a:lnTo>
                    <a:pt x="58" y="20"/>
                  </a:lnTo>
                  <a:lnTo>
                    <a:pt x="52" y="20"/>
                  </a:lnTo>
                  <a:lnTo>
                    <a:pt x="48" y="20"/>
                  </a:lnTo>
                  <a:lnTo>
                    <a:pt x="48" y="12"/>
                  </a:lnTo>
                  <a:lnTo>
                    <a:pt x="52" y="8"/>
                  </a:lnTo>
                  <a:lnTo>
                    <a:pt x="56" y="4"/>
                  </a:lnTo>
                  <a:lnTo>
                    <a:pt x="60" y="0"/>
                  </a:lnTo>
                  <a:lnTo>
                    <a:pt x="64" y="0"/>
                  </a:lnTo>
                  <a:lnTo>
                    <a:pt x="64" y="4"/>
                  </a:lnTo>
                  <a:lnTo>
                    <a:pt x="64" y="8"/>
                  </a:lnTo>
                  <a:lnTo>
                    <a:pt x="60" y="14"/>
                  </a:lnTo>
                  <a:lnTo>
                    <a:pt x="56" y="14"/>
                  </a:lnTo>
                  <a:lnTo>
                    <a:pt x="52" y="14"/>
                  </a:lnTo>
                  <a:lnTo>
                    <a:pt x="48" y="14"/>
                  </a:lnTo>
                  <a:lnTo>
                    <a:pt x="52" y="14"/>
                  </a:lnTo>
                  <a:lnTo>
                    <a:pt x="56" y="14"/>
                  </a:lnTo>
                  <a:lnTo>
                    <a:pt x="60" y="14"/>
                  </a:lnTo>
                  <a:lnTo>
                    <a:pt x="64" y="14"/>
                  </a:lnTo>
                  <a:lnTo>
                    <a:pt x="68" y="10"/>
                  </a:lnTo>
                  <a:lnTo>
                    <a:pt x="72" y="10"/>
                  </a:lnTo>
                  <a:lnTo>
                    <a:pt x="72" y="14"/>
                  </a:lnTo>
                  <a:lnTo>
                    <a:pt x="56" y="18"/>
                  </a:lnTo>
                  <a:lnTo>
                    <a:pt x="60" y="18"/>
                  </a:lnTo>
                  <a:lnTo>
                    <a:pt x="64" y="18"/>
                  </a:lnTo>
                  <a:lnTo>
                    <a:pt x="68" y="18"/>
                  </a:lnTo>
                  <a:lnTo>
                    <a:pt x="64" y="18"/>
                  </a:lnTo>
                  <a:lnTo>
                    <a:pt x="60" y="24"/>
                  </a:lnTo>
                  <a:lnTo>
                    <a:pt x="56" y="24"/>
                  </a:lnTo>
                  <a:lnTo>
                    <a:pt x="52" y="24"/>
                  </a:lnTo>
                  <a:lnTo>
                    <a:pt x="46" y="28"/>
                  </a:lnTo>
                  <a:lnTo>
                    <a:pt x="52" y="28"/>
                  </a:lnTo>
                  <a:lnTo>
                    <a:pt x="56" y="24"/>
                  </a:lnTo>
                  <a:lnTo>
                    <a:pt x="52" y="30"/>
                  </a:lnTo>
                  <a:lnTo>
                    <a:pt x="48" y="30"/>
                  </a:lnTo>
                  <a:lnTo>
                    <a:pt x="52" y="30"/>
                  </a:lnTo>
                  <a:lnTo>
                    <a:pt x="56" y="30"/>
                  </a:lnTo>
                  <a:lnTo>
                    <a:pt x="56" y="34"/>
                  </a:lnTo>
                  <a:lnTo>
                    <a:pt x="60" y="34"/>
                  </a:lnTo>
                  <a:lnTo>
                    <a:pt x="60" y="38"/>
                  </a:lnTo>
                  <a:lnTo>
                    <a:pt x="56" y="38"/>
                  </a:lnTo>
                  <a:lnTo>
                    <a:pt x="52" y="42"/>
                  </a:lnTo>
                  <a:lnTo>
                    <a:pt x="56" y="42"/>
                  </a:lnTo>
                  <a:lnTo>
                    <a:pt x="56" y="38"/>
                  </a:lnTo>
                  <a:lnTo>
                    <a:pt x="56" y="34"/>
                  </a:lnTo>
                  <a:lnTo>
                    <a:pt x="52" y="34"/>
                  </a:lnTo>
                  <a:lnTo>
                    <a:pt x="48" y="40"/>
                  </a:lnTo>
                  <a:lnTo>
                    <a:pt x="44" y="40"/>
                  </a:lnTo>
                  <a:lnTo>
                    <a:pt x="40" y="42"/>
                  </a:lnTo>
                  <a:lnTo>
                    <a:pt x="36" y="40"/>
                  </a:lnTo>
                  <a:lnTo>
                    <a:pt x="30" y="40"/>
                  </a:lnTo>
                  <a:lnTo>
                    <a:pt x="26" y="40"/>
                  </a:lnTo>
                  <a:lnTo>
                    <a:pt x="18" y="40"/>
                  </a:lnTo>
                  <a:lnTo>
                    <a:pt x="14" y="40"/>
                  </a:lnTo>
                  <a:lnTo>
                    <a:pt x="10" y="40"/>
                  </a:lnTo>
                  <a:lnTo>
                    <a:pt x="0" y="44"/>
                  </a:lnTo>
                  <a:lnTo>
                    <a:pt x="4" y="44"/>
                  </a:lnTo>
                  <a:lnTo>
                    <a:pt x="8" y="44"/>
                  </a:lnTo>
                  <a:lnTo>
                    <a:pt x="12" y="44"/>
                  </a:lnTo>
                  <a:lnTo>
                    <a:pt x="20" y="44"/>
                  </a:lnTo>
                  <a:lnTo>
                    <a:pt x="24" y="44"/>
                  </a:lnTo>
                  <a:lnTo>
                    <a:pt x="20" y="44"/>
                  </a:lnTo>
                  <a:lnTo>
                    <a:pt x="16" y="44"/>
                  </a:lnTo>
                  <a:lnTo>
                    <a:pt x="18" y="48"/>
                  </a:lnTo>
                  <a:lnTo>
                    <a:pt x="22" y="46"/>
                  </a:lnTo>
                  <a:lnTo>
                    <a:pt x="26" y="46"/>
                  </a:lnTo>
                  <a:lnTo>
                    <a:pt x="16" y="44"/>
                  </a:lnTo>
                  <a:lnTo>
                    <a:pt x="12" y="48"/>
                  </a:lnTo>
                  <a:lnTo>
                    <a:pt x="16" y="48"/>
                  </a:lnTo>
                  <a:lnTo>
                    <a:pt x="16" y="44"/>
                  </a:lnTo>
                  <a:lnTo>
                    <a:pt x="20" y="44"/>
                  </a:lnTo>
                  <a:lnTo>
                    <a:pt x="24" y="44"/>
                  </a:lnTo>
                  <a:lnTo>
                    <a:pt x="30" y="40"/>
                  </a:lnTo>
                  <a:lnTo>
                    <a:pt x="30" y="36"/>
                  </a:lnTo>
                  <a:lnTo>
                    <a:pt x="24" y="42"/>
                  </a:lnTo>
                  <a:lnTo>
                    <a:pt x="20" y="42"/>
                  </a:lnTo>
                  <a:lnTo>
                    <a:pt x="20" y="38"/>
                  </a:lnTo>
                  <a:lnTo>
                    <a:pt x="20" y="34"/>
                  </a:lnTo>
                  <a:lnTo>
                    <a:pt x="24" y="34"/>
                  </a:lnTo>
                  <a:lnTo>
                    <a:pt x="24" y="30"/>
                  </a:lnTo>
                  <a:lnTo>
                    <a:pt x="20" y="30"/>
                  </a:lnTo>
                  <a:lnTo>
                    <a:pt x="20" y="34"/>
                  </a:lnTo>
                  <a:lnTo>
                    <a:pt x="20" y="38"/>
                  </a:lnTo>
                  <a:lnTo>
                    <a:pt x="24" y="38"/>
                  </a:lnTo>
                  <a:lnTo>
                    <a:pt x="28" y="34"/>
                  </a:lnTo>
                  <a:lnTo>
                    <a:pt x="26" y="38"/>
                  </a:lnTo>
                  <a:lnTo>
                    <a:pt x="30" y="38"/>
                  </a:lnTo>
                  <a:lnTo>
                    <a:pt x="34" y="36"/>
                  </a:lnTo>
                  <a:lnTo>
                    <a:pt x="44" y="36"/>
                  </a:lnTo>
                  <a:lnTo>
                    <a:pt x="48" y="36"/>
                  </a:lnTo>
                  <a:lnTo>
                    <a:pt x="54" y="34"/>
                  </a:lnTo>
                  <a:lnTo>
                    <a:pt x="58" y="34"/>
                  </a:lnTo>
                  <a:lnTo>
                    <a:pt x="62" y="34"/>
                  </a:lnTo>
                  <a:lnTo>
                    <a:pt x="66" y="34"/>
                  </a:lnTo>
                  <a:lnTo>
                    <a:pt x="72" y="34"/>
                  </a:lnTo>
                  <a:lnTo>
                    <a:pt x="76" y="34"/>
                  </a:lnTo>
                  <a:lnTo>
                    <a:pt x="80" y="34"/>
                  </a:lnTo>
                  <a:lnTo>
                    <a:pt x="82" y="30"/>
                  </a:lnTo>
                  <a:lnTo>
                    <a:pt x="82" y="26"/>
                  </a:lnTo>
                  <a:lnTo>
                    <a:pt x="80" y="30"/>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72145" name="Freeform 113">
              <a:extLst>
                <a:ext uri="{FF2B5EF4-FFF2-40B4-BE49-F238E27FC236}">
                  <a16:creationId xmlns:a16="http://schemas.microsoft.com/office/drawing/2014/main" id="{B6FC20CC-E06F-1F49-860A-9FE4468B6873}"/>
                </a:ext>
              </a:extLst>
            </p:cNvPr>
            <p:cNvSpPr>
              <a:spLocks/>
            </p:cNvSpPr>
            <p:nvPr/>
          </p:nvSpPr>
          <p:spPr bwMode="auto">
            <a:xfrm>
              <a:off x="1742" y="3364"/>
              <a:ext cx="167" cy="113"/>
            </a:xfrm>
            <a:custGeom>
              <a:avLst/>
              <a:gdLst>
                <a:gd name="T0" fmla="*/ 80 w 167"/>
                <a:gd name="T1" fmla="*/ 4 h 113"/>
                <a:gd name="T2" fmla="*/ 88 w 167"/>
                <a:gd name="T3" fmla="*/ 6 h 113"/>
                <a:gd name="T4" fmla="*/ 96 w 167"/>
                <a:gd name="T5" fmla="*/ 4 h 113"/>
                <a:gd name="T6" fmla="*/ 104 w 167"/>
                <a:gd name="T7" fmla="*/ 4 h 113"/>
                <a:gd name="T8" fmla="*/ 112 w 167"/>
                <a:gd name="T9" fmla="*/ 6 h 113"/>
                <a:gd name="T10" fmla="*/ 120 w 167"/>
                <a:gd name="T11" fmla="*/ 8 h 113"/>
                <a:gd name="T12" fmla="*/ 128 w 167"/>
                <a:gd name="T13" fmla="*/ 8 h 113"/>
                <a:gd name="T14" fmla="*/ 128 w 167"/>
                <a:gd name="T15" fmla="*/ 6 h 113"/>
                <a:gd name="T16" fmla="*/ 116 w 167"/>
                <a:gd name="T17" fmla="*/ 6 h 113"/>
                <a:gd name="T18" fmla="*/ 108 w 167"/>
                <a:gd name="T19" fmla="*/ 4 h 113"/>
                <a:gd name="T20" fmla="*/ 100 w 167"/>
                <a:gd name="T21" fmla="*/ 2 h 113"/>
                <a:gd name="T22" fmla="*/ 108 w 167"/>
                <a:gd name="T23" fmla="*/ 0 h 113"/>
                <a:gd name="T24" fmla="*/ 116 w 167"/>
                <a:gd name="T25" fmla="*/ 0 h 113"/>
                <a:gd name="T26" fmla="*/ 124 w 167"/>
                <a:gd name="T27" fmla="*/ 2 h 113"/>
                <a:gd name="T28" fmla="*/ 132 w 167"/>
                <a:gd name="T29" fmla="*/ 2 h 113"/>
                <a:gd name="T30" fmla="*/ 140 w 167"/>
                <a:gd name="T31" fmla="*/ 4 h 113"/>
                <a:gd name="T32" fmla="*/ 148 w 167"/>
                <a:gd name="T33" fmla="*/ 2 h 113"/>
                <a:gd name="T34" fmla="*/ 156 w 167"/>
                <a:gd name="T35" fmla="*/ 4 h 113"/>
                <a:gd name="T36" fmla="*/ 164 w 167"/>
                <a:gd name="T37" fmla="*/ 6 h 113"/>
                <a:gd name="T38" fmla="*/ 164 w 167"/>
                <a:gd name="T39" fmla="*/ 14 h 113"/>
                <a:gd name="T40" fmla="*/ 162 w 167"/>
                <a:gd name="T41" fmla="*/ 22 h 113"/>
                <a:gd name="T42" fmla="*/ 160 w 167"/>
                <a:gd name="T43" fmla="*/ 32 h 113"/>
                <a:gd name="T44" fmla="*/ 158 w 167"/>
                <a:gd name="T45" fmla="*/ 44 h 113"/>
                <a:gd name="T46" fmla="*/ 154 w 167"/>
                <a:gd name="T47" fmla="*/ 54 h 113"/>
                <a:gd name="T48" fmla="*/ 150 w 167"/>
                <a:gd name="T49" fmla="*/ 62 h 113"/>
                <a:gd name="T50" fmla="*/ 148 w 167"/>
                <a:gd name="T51" fmla="*/ 70 h 113"/>
                <a:gd name="T52" fmla="*/ 144 w 167"/>
                <a:gd name="T53" fmla="*/ 78 h 113"/>
                <a:gd name="T54" fmla="*/ 140 w 167"/>
                <a:gd name="T55" fmla="*/ 88 h 113"/>
                <a:gd name="T56" fmla="*/ 136 w 167"/>
                <a:gd name="T57" fmla="*/ 96 h 113"/>
                <a:gd name="T58" fmla="*/ 132 w 167"/>
                <a:gd name="T59" fmla="*/ 104 h 113"/>
                <a:gd name="T60" fmla="*/ 124 w 167"/>
                <a:gd name="T61" fmla="*/ 110 h 113"/>
                <a:gd name="T62" fmla="*/ 116 w 167"/>
                <a:gd name="T63" fmla="*/ 110 h 113"/>
                <a:gd name="T64" fmla="*/ 108 w 167"/>
                <a:gd name="T65" fmla="*/ 112 h 113"/>
                <a:gd name="T66" fmla="*/ 98 w 167"/>
                <a:gd name="T67" fmla="*/ 112 h 113"/>
                <a:gd name="T68" fmla="*/ 90 w 167"/>
                <a:gd name="T69" fmla="*/ 112 h 113"/>
                <a:gd name="T70" fmla="*/ 78 w 167"/>
                <a:gd name="T71" fmla="*/ 110 h 113"/>
                <a:gd name="T72" fmla="*/ 68 w 167"/>
                <a:gd name="T73" fmla="*/ 110 h 113"/>
                <a:gd name="T74" fmla="*/ 60 w 167"/>
                <a:gd name="T75" fmla="*/ 110 h 113"/>
                <a:gd name="T76" fmla="*/ 52 w 167"/>
                <a:gd name="T77" fmla="*/ 110 h 113"/>
                <a:gd name="T78" fmla="*/ 44 w 167"/>
                <a:gd name="T79" fmla="*/ 108 h 113"/>
                <a:gd name="T80" fmla="*/ 36 w 167"/>
                <a:gd name="T81" fmla="*/ 108 h 113"/>
                <a:gd name="T82" fmla="*/ 28 w 167"/>
                <a:gd name="T83" fmla="*/ 108 h 113"/>
                <a:gd name="T84" fmla="*/ 20 w 167"/>
                <a:gd name="T85" fmla="*/ 108 h 113"/>
                <a:gd name="T86" fmla="*/ 12 w 167"/>
                <a:gd name="T87" fmla="*/ 108 h 113"/>
                <a:gd name="T88" fmla="*/ 4 w 167"/>
                <a:gd name="T89" fmla="*/ 106 h 113"/>
                <a:gd name="T90" fmla="*/ 0 w 167"/>
                <a:gd name="T91" fmla="*/ 98 h 113"/>
                <a:gd name="T92" fmla="*/ 2 w 167"/>
                <a:gd name="T93" fmla="*/ 90 h 113"/>
                <a:gd name="T94" fmla="*/ 4 w 167"/>
                <a:gd name="T95" fmla="*/ 78 h 113"/>
                <a:gd name="T96" fmla="*/ 10 w 167"/>
                <a:gd name="T97" fmla="*/ 70 h 113"/>
                <a:gd name="T98" fmla="*/ 16 w 167"/>
                <a:gd name="T99" fmla="*/ 64 h 113"/>
                <a:gd name="T100" fmla="*/ 26 w 167"/>
                <a:gd name="T101" fmla="*/ 58 h 113"/>
                <a:gd name="T102" fmla="*/ 34 w 167"/>
                <a:gd name="T103" fmla="*/ 54 h 113"/>
                <a:gd name="T104" fmla="*/ 42 w 167"/>
                <a:gd name="T105" fmla="*/ 46 h 113"/>
                <a:gd name="T106" fmla="*/ 48 w 167"/>
                <a:gd name="T107" fmla="*/ 38 h 113"/>
                <a:gd name="T108" fmla="*/ 54 w 167"/>
                <a:gd name="T109" fmla="*/ 32 h 113"/>
                <a:gd name="T110" fmla="*/ 60 w 167"/>
                <a:gd name="T111" fmla="*/ 24 h 113"/>
                <a:gd name="T112" fmla="*/ 64 w 167"/>
                <a:gd name="T113" fmla="*/ 16 h 113"/>
                <a:gd name="T114" fmla="*/ 72 w 167"/>
                <a:gd name="T115" fmla="*/ 10 h 113"/>
                <a:gd name="T116" fmla="*/ 78 w 167"/>
                <a:gd name="T117" fmla="*/ 4 h 113"/>
                <a:gd name="T118" fmla="*/ 76 w 167"/>
                <a:gd name="T119" fmla="*/ 2 h 1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67" h="113">
                  <a:moveTo>
                    <a:pt x="76" y="2"/>
                  </a:moveTo>
                  <a:lnTo>
                    <a:pt x="80" y="4"/>
                  </a:lnTo>
                  <a:lnTo>
                    <a:pt x="84" y="4"/>
                  </a:lnTo>
                  <a:lnTo>
                    <a:pt x="88" y="6"/>
                  </a:lnTo>
                  <a:lnTo>
                    <a:pt x="92" y="6"/>
                  </a:lnTo>
                  <a:lnTo>
                    <a:pt x="96" y="4"/>
                  </a:lnTo>
                  <a:lnTo>
                    <a:pt x="100" y="4"/>
                  </a:lnTo>
                  <a:lnTo>
                    <a:pt x="104" y="4"/>
                  </a:lnTo>
                  <a:lnTo>
                    <a:pt x="108" y="6"/>
                  </a:lnTo>
                  <a:lnTo>
                    <a:pt x="112" y="6"/>
                  </a:lnTo>
                  <a:lnTo>
                    <a:pt x="116" y="8"/>
                  </a:lnTo>
                  <a:lnTo>
                    <a:pt x="120" y="8"/>
                  </a:lnTo>
                  <a:lnTo>
                    <a:pt x="124" y="8"/>
                  </a:lnTo>
                  <a:lnTo>
                    <a:pt x="128" y="8"/>
                  </a:lnTo>
                  <a:lnTo>
                    <a:pt x="132" y="6"/>
                  </a:lnTo>
                  <a:lnTo>
                    <a:pt x="128" y="6"/>
                  </a:lnTo>
                  <a:lnTo>
                    <a:pt x="122" y="6"/>
                  </a:lnTo>
                  <a:lnTo>
                    <a:pt x="116" y="6"/>
                  </a:lnTo>
                  <a:lnTo>
                    <a:pt x="112" y="4"/>
                  </a:lnTo>
                  <a:lnTo>
                    <a:pt x="108" y="4"/>
                  </a:lnTo>
                  <a:lnTo>
                    <a:pt x="104" y="2"/>
                  </a:lnTo>
                  <a:lnTo>
                    <a:pt x="100" y="2"/>
                  </a:lnTo>
                  <a:lnTo>
                    <a:pt x="104" y="0"/>
                  </a:lnTo>
                  <a:lnTo>
                    <a:pt x="108" y="0"/>
                  </a:lnTo>
                  <a:lnTo>
                    <a:pt x="112" y="0"/>
                  </a:lnTo>
                  <a:lnTo>
                    <a:pt x="116" y="0"/>
                  </a:lnTo>
                  <a:lnTo>
                    <a:pt x="120" y="2"/>
                  </a:lnTo>
                  <a:lnTo>
                    <a:pt x="124" y="2"/>
                  </a:lnTo>
                  <a:lnTo>
                    <a:pt x="128" y="2"/>
                  </a:lnTo>
                  <a:lnTo>
                    <a:pt x="132" y="2"/>
                  </a:lnTo>
                  <a:lnTo>
                    <a:pt x="136" y="2"/>
                  </a:lnTo>
                  <a:lnTo>
                    <a:pt x="140" y="4"/>
                  </a:lnTo>
                  <a:lnTo>
                    <a:pt x="144" y="2"/>
                  </a:lnTo>
                  <a:lnTo>
                    <a:pt x="148" y="2"/>
                  </a:lnTo>
                  <a:lnTo>
                    <a:pt x="152" y="2"/>
                  </a:lnTo>
                  <a:lnTo>
                    <a:pt x="156" y="4"/>
                  </a:lnTo>
                  <a:lnTo>
                    <a:pt x="160" y="4"/>
                  </a:lnTo>
                  <a:lnTo>
                    <a:pt x="164" y="6"/>
                  </a:lnTo>
                  <a:lnTo>
                    <a:pt x="166" y="10"/>
                  </a:lnTo>
                  <a:lnTo>
                    <a:pt x="164" y="14"/>
                  </a:lnTo>
                  <a:lnTo>
                    <a:pt x="162" y="18"/>
                  </a:lnTo>
                  <a:lnTo>
                    <a:pt x="162" y="22"/>
                  </a:lnTo>
                  <a:lnTo>
                    <a:pt x="160" y="28"/>
                  </a:lnTo>
                  <a:lnTo>
                    <a:pt x="160" y="32"/>
                  </a:lnTo>
                  <a:lnTo>
                    <a:pt x="158" y="36"/>
                  </a:lnTo>
                  <a:lnTo>
                    <a:pt x="158" y="44"/>
                  </a:lnTo>
                  <a:lnTo>
                    <a:pt x="156" y="50"/>
                  </a:lnTo>
                  <a:lnTo>
                    <a:pt x="154" y="54"/>
                  </a:lnTo>
                  <a:lnTo>
                    <a:pt x="152" y="58"/>
                  </a:lnTo>
                  <a:lnTo>
                    <a:pt x="150" y="62"/>
                  </a:lnTo>
                  <a:lnTo>
                    <a:pt x="150" y="66"/>
                  </a:lnTo>
                  <a:lnTo>
                    <a:pt x="148" y="70"/>
                  </a:lnTo>
                  <a:lnTo>
                    <a:pt x="146" y="74"/>
                  </a:lnTo>
                  <a:lnTo>
                    <a:pt x="144" y="78"/>
                  </a:lnTo>
                  <a:lnTo>
                    <a:pt x="142" y="84"/>
                  </a:lnTo>
                  <a:lnTo>
                    <a:pt x="140" y="88"/>
                  </a:lnTo>
                  <a:lnTo>
                    <a:pt x="138" y="92"/>
                  </a:lnTo>
                  <a:lnTo>
                    <a:pt x="136" y="96"/>
                  </a:lnTo>
                  <a:lnTo>
                    <a:pt x="134" y="100"/>
                  </a:lnTo>
                  <a:lnTo>
                    <a:pt x="132" y="104"/>
                  </a:lnTo>
                  <a:lnTo>
                    <a:pt x="128" y="106"/>
                  </a:lnTo>
                  <a:lnTo>
                    <a:pt x="124" y="110"/>
                  </a:lnTo>
                  <a:lnTo>
                    <a:pt x="120" y="110"/>
                  </a:lnTo>
                  <a:lnTo>
                    <a:pt x="116" y="110"/>
                  </a:lnTo>
                  <a:lnTo>
                    <a:pt x="112" y="112"/>
                  </a:lnTo>
                  <a:lnTo>
                    <a:pt x="108" y="112"/>
                  </a:lnTo>
                  <a:lnTo>
                    <a:pt x="104" y="112"/>
                  </a:lnTo>
                  <a:lnTo>
                    <a:pt x="98" y="112"/>
                  </a:lnTo>
                  <a:lnTo>
                    <a:pt x="94" y="112"/>
                  </a:lnTo>
                  <a:lnTo>
                    <a:pt x="90" y="112"/>
                  </a:lnTo>
                  <a:lnTo>
                    <a:pt x="84" y="110"/>
                  </a:lnTo>
                  <a:lnTo>
                    <a:pt x="78" y="110"/>
                  </a:lnTo>
                  <a:lnTo>
                    <a:pt x="74" y="110"/>
                  </a:lnTo>
                  <a:lnTo>
                    <a:pt x="68" y="110"/>
                  </a:lnTo>
                  <a:lnTo>
                    <a:pt x="64" y="110"/>
                  </a:lnTo>
                  <a:lnTo>
                    <a:pt x="60" y="110"/>
                  </a:lnTo>
                  <a:lnTo>
                    <a:pt x="56" y="110"/>
                  </a:lnTo>
                  <a:lnTo>
                    <a:pt x="52" y="110"/>
                  </a:lnTo>
                  <a:lnTo>
                    <a:pt x="48" y="110"/>
                  </a:lnTo>
                  <a:lnTo>
                    <a:pt x="44" y="108"/>
                  </a:lnTo>
                  <a:lnTo>
                    <a:pt x="40" y="108"/>
                  </a:lnTo>
                  <a:lnTo>
                    <a:pt x="36" y="108"/>
                  </a:lnTo>
                  <a:lnTo>
                    <a:pt x="32" y="108"/>
                  </a:lnTo>
                  <a:lnTo>
                    <a:pt x="28" y="108"/>
                  </a:lnTo>
                  <a:lnTo>
                    <a:pt x="24" y="108"/>
                  </a:lnTo>
                  <a:lnTo>
                    <a:pt x="20" y="108"/>
                  </a:lnTo>
                  <a:lnTo>
                    <a:pt x="16" y="108"/>
                  </a:lnTo>
                  <a:lnTo>
                    <a:pt x="12" y="108"/>
                  </a:lnTo>
                  <a:lnTo>
                    <a:pt x="8" y="108"/>
                  </a:lnTo>
                  <a:lnTo>
                    <a:pt x="4" y="106"/>
                  </a:lnTo>
                  <a:lnTo>
                    <a:pt x="2" y="102"/>
                  </a:lnTo>
                  <a:lnTo>
                    <a:pt x="0" y="98"/>
                  </a:lnTo>
                  <a:lnTo>
                    <a:pt x="0" y="94"/>
                  </a:lnTo>
                  <a:lnTo>
                    <a:pt x="2" y="90"/>
                  </a:lnTo>
                  <a:lnTo>
                    <a:pt x="2" y="86"/>
                  </a:lnTo>
                  <a:lnTo>
                    <a:pt x="4" y="78"/>
                  </a:lnTo>
                  <a:lnTo>
                    <a:pt x="6" y="72"/>
                  </a:lnTo>
                  <a:lnTo>
                    <a:pt x="10" y="70"/>
                  </a:lnTo>
                  <a:lnTo>
                    <a:pt x="12" y="66"/>
                  </a:lnTo>
                  <a:lnTo>
                    <a:pt x="16" y="64"/>
                  </a:lnTo>
                  <a:lnTo>
                    <a:pt x="20" y="62"/>
                  </a:lnTo>
                  <a:lnTo>
                    <a:pt x="26" y="58"/>
                  </a:lnTo>
                  <a:lnTo>
                    <a:pt x="30" y="56"/>
                  </a:lnTo>
                  <a:lnTo>
                    <a:pt x="34" y="54"/>
                  </a:lnTo>
                  <a:lnTo>
                    <a:pt x="38" y="50"/>
                  </a:lnTo>
                  <a:lnTo>
                    <a:pt x="42" y="46"/>
                  </a:lnTo>
                  <a:lnTo>
                    <a:pt x="44" y="42"/>
                  </a:lnTo>
                  <a:lnTo>
                    <a:pt x="48" y="38"/>
                  </a:lnTo>
                  <a:lnTo>
                    <a:pt x="50" y="34"/>
                  </a:lnTo>
                  <a:lnTo>
                    <a:pt x="54" y="32"/>
                  </a:lnTo>
                  <a:lnTo>
                    <a:pt x="56" y="28"/>
                  </a:lnTo>
                  <a:lnTo>
                    <a:pt x="60" y="24"/>
                  </a:lnTo>
                  <a:lnTo>
                    <a:pt x="62" y="20"/>
                  </a:lnTo>
                  <a:lnTo>
                    <a:pt x="64" y="16"/>
                  </a:lnTo>
                  <a:lnTo>
                    <a:pt x="68" y="14"/>
                  </a:lnTo>
                  <a:lnTo>
                    <a:pt x="72" y="10"/>
                  </a:lnTo>
                  <a:lnTo>
                    <a:pt x="76" y="8"/>
                  </a:lnTo>
                  <a:lnTo>
                    <a:pt x="78" y="4"/>
                  </a:lnTo>
                  <a:lnTo>
                    <a:pt x="82" y="4"/>
                  </a:lnTo>
                  <a:lnTo>
                    <a:pt x="76" y="2"/>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72146" name="Freeform 114">
              <a:extLst>
                <a:ext uri="{FF2B5EF4-FFF2-40B4-BE49-F238E27FC236}">
                  <a16:creationId xmlns:a16="http://schemas.microsoft.com/office/drawing/2014/main" id="{0EFA8F18-318B-1946-AA80-811E33DC6363}"/>
                </a:ext>
              </a:extLst>
            </p:cNvPr>
            <p:cNvSpPr>
              <a:spLocks/>
            </p:cNvSpPr>
            <p:nvPr/>
          </p:nvSpPr>
          <p:spPr bwMode="auto">
            <a:xfrm>
              <a:off x="1886" y="3222"/>
              <a:ext cx="73" cy="21"/>
            </a:xfrm>
            <a:custGeom>
              <a:avLst/>
              <a:gdLst>
                <a:gd name="T0" fmla="*/ 4 w 73"/>
                <a:gd name="T1" fmla="*/ 16 h 21"/>
                <a:gd name="T2" fmla="*/ 8 w 73"/>
                <a:gd name="T3" fmla="*/ 16 h 21"/>
                <a:gd name="T4" fmla="*/ 12 w 73"/>
                <a:gd name="T5" fmla="*/ 16 h 21"/>
                <a:gd name="T6" fmla="*/ 16 w 73"/>
                <a:gd name="T7" fmla="*/ 18 h 21"/>
                <a:gd name="T8" fmla="*/ 20 w 73"/>
                <a:gd name="T9" fmla="*/ 18 h 21"/>
                <a:gd name="T10" fmla="*/ 24 w 73"/>
                <a:gd name="T11" fmla="*/ 20 h 21"/>
                <a:gd name="T12" fmla="*/ 28 w 73"/>
                <a:gd name="T13" fmla="*/ 20 h 21"/>
                <a:gd name="T14" fmla="*/ 32 w 73"/>
                <a:gd name="T15" fmla="*/ 20 h 21"/>
                <a:gd name="T16" fmla="*/ 36 w 73"/>
                <a:gd name="T17" fmla="*/ 20 h 21"/>
                <a:gd name="T18" fmla="*/ 40 w 73"/>
                <a:gd name="T19" fmla="*/ 20 h 21"/>
                <a:gd name="T20" fmla="*/ 44 w 73"/>
                <a:gd name="T21" fmla="*/ 20 h 21"/>
                <a:gd name="T22" fmla="*/ 48 w 73"/>
                <a:gd name="T23" fmla="*/ 18 h 21"/>
                <a:gd name="T24" fmla="*/ 52 w 73"/>
                <a:gd name="T25" fmla="*/ 18 h 21"/>
                <a:gd name="T26" fmla="*/ 56 w 73"/>
                <a:gd name="T27" fmla="*/ 18 h 21"/>
                <a:gd name="T28" fmla="*/ 60 w 73"/>
                <a:gd name="T29" fmla="*/ 18 h 21"/>
                <a:gd name="T30" fmla="*/ 64 w 73"/>
                <a:gd name="T31" fmla="*/ 18 h 21"/>
                <a:gd name="T32" fmla="*/ 68 w 73"/>
                <a:gd name="T33" fmla="*/ 18 h 21"/>
                <a:gd name="T34" fmla="*/ 70 w 73"/>
                <a:gd name="T35" fmla="*/ 14 h 21"/>
                <a:gd name="T36" fmla="*/ 72 w 73"/>
                <a:gd name="T37" fmla="*/ 10 h 21"/>
                <a:gd name="T38" fmla="*/ 72 w 73"/>
                <a:gd name="T39" fmla="*/ 6 h 21"/>
                <a:gd name="T40" fmla="*/ 68 w 73"/>
                <a:gd name="T41" fmla="*/ 6 h 21"/>
                <a:gd name="T42" fmla="*/ 64 w 73"/>
                <a:gd name="T43" fmla="*/ 4 h 21"/>
                <a:gd name="T44" fmla="*/ 60 w 73"/>
                <a:gd name="T45" fmla="*/ 4 h 21"/>
                <a:gd name="T46" fmla="*/ 56 w 73"/>
                <a:gd name="T47" fmla="*/ 2 h 21"/>
                <a:gd name="T48" fmla="*/ 52 w 73"/>
                <a:gd name="T49" fmla="*/ 2 h 21"/>
                <a:gd name="T50" fmla="*/ 48 w 73"/>
                <a:gd name="T51" fmla="*/ 0 h 21"/>
                <a:gd name="T52" fmla="*/ 44 w 73"/>
                <a:gd name="T53" fmla="*/ 0 h 21"/>
                <a:gd name="T54" fmla="*/ 40 w 73"/>
                <a:gd name="T55" fmla="*/ 0 h 21"/>
                <a:gd name="T56" fmla="*/ 36 w 73"/>
                <a:gd name="T57" fmla="*/ 0 h 21"/>
                <a:gd name="T58" fmla="*/ 32 w 73"/>
                <a:gd name="T59" fmla="*/ 0 h 21"/>
                <a:gd name="T60" fmla="*/ 28 w 73"/>
                <a:gd name="T61" fmla="*/ 0 h 21"/>
                <a:gd name="T62" fmla="*/ 24 w 73"/>
                <a:gd name="T63" fmla="*/ 0 h 21"/>
                <a:gd name="T64" fmla="*/ 20 w 73"/>
                <a:gd name="T65" fmla="*/ 0 h 21"/>
                <a:gd name="T66" fmla="*/ 16 w 73"/>
                <a:gd name="T67" fmla="*/ 0 h 21"/>
                <a:gd name="T68" fmla="*/ 12 w 73"/>
                <a:gd name="T69" fmla="*/ 0 h 21"/>
                <a:gd name="T70" fmla="*/ 8 w 73"/>
                <a:gd name="T71" fmla="*/ 0 h 21"/>
                <a:gd name="T72" fmla="*/ 4 w 73"/>
                <a:gd name="T73" fmla="*/ 2 h 21"/>
                <a:gd name="T74" fmla="*/ 2 w 73"/>
                <a:gd name="T75" fmla="*/ 6 h 21"/>
                <a:gd name="T76" fmla="*/ 0 w 73"/>
                <a:gd name="T77" fmla="*/ 10 h 21"/>
                <a:gd name="T78" fmla="*/ 0 w 73"/>
                <a:gd name="T79" fmla="*/ 14 h 21"/>
                <a:gd name="T80" fmla="*/ 4 w 73"/>
                <a:gd name="T81" fmla="*/ 16 h 21"/>
                <a:gd name="T82" fmla="*/ 4 w 73"/>
                <a:gd name="T83" fmla="*/ 16 h 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3" h="21">
                  <a:moveTo>
                    <a:pt x="4" y="16"/>
                  </a:moveTo>
                  <a:lnTo>
                    <a:pt x="8" y="16"/>
                  </a:lnTo>
                  <a:lnTo>
                    <a:pt x="12" y="16"/>
                  </a:lnTo>
                  <a:lnTo>
                    <a:pt x="16" y="18"/>
                  </a:lnTo>
                  <a:lnTo>
                    <a:pt x="20" y="18"/>
                  </a:lnTo>
                  <a:lnTo>
                    <a:pt x="24" y="20"/>
                  </a:lnTo>
                  <a:lnTo>
                    <a:pt x="28" y="20"/>
                  </a:lnTo>
                  <a:lnTo>
                    <a:pt x="32" y="20"/>
                  </a:lnTo>
                  <a:lnTo>
                    <a:pt x="36" y="20"/>
                  </a:lnTo>
                  <a:lnTo>
                    <a:pt x="40" y="20"/>
                  </a:lnTo>
                  <a:lnTo>
                    <a:pt x="44" y="20"/>
                  </a:lnTo>
                  <a:lnTo>
                    <a:pt x="48" y="18"/>
                  </a:lnTo>
                  <a:lnTo>
                    <a:pt x="52" y="18"/>
                  </a:lnTo>
                  <a:lnTo>
                    <a:pt x="56" y="18"/>
                  </a:lnTo>
                  <a:lnTo>
                    <a:pt x="60" y="18"/>
                  </a:lnTo>
                  <a:lnTo>
                    <a:pt x="64" y="18"/>
                  </a:lnTo>
                  <a:lnTo>
                    <a:pt x="68" y="18"/>
                  </a:lnTo>
                  <a:lnTo>
                    <a:pt x="70" y="14"/>
                  </a:lnTo>
                  <a:lnTo>
                    <a:pt x="72" y="10"/>
                  </a:lnTo>
                  <a:lnTo>
                    <a:pt x="72" y="6"/>
                  </a:lnTo>
                  <a:lnTo>
                    <a:pt x="68" y="6"/>
                  </a:lnTo>
                  <a:lnTo>
                    <a:pt x="64" y="4"/>
                  </a:lnTo>
                  <a:lnTo>
                    <a:pt x="60" y="4"/>
                  </a:lnTo>
                  <a:lnTo>
                    <a:pt x="56" y="2"/>
                  </a:lnTo>
                  <a:lnTo>
                    <a:pt x="52" y="2"/>
                  </a:lnTo>
                  <a:lnTo>
                    <a:pt x="48" y="0"/>
                  </a:lnTo>
                  <a:lnTo>
                    <a:pt x="44" y="0"/>
                  </a:lnTo>
                  <a:lnTo>
                    <a:pt x="40" y="0"/>
                  </a:lnTo>
                  <a:lnTo>
                    <a:pt x="36" y="0"/>
                  </a:lnTo>
                  <a:lnTo>
                    <a:pt x="32" y="0"/>
                  </a:lnTo>
                  <a:lnTo>
                    <a:pt x="28" y="0"/>
                  </a:lnTo>
                  <a:lnTo>
                    <a:pt x="24" y="0"/>
                  </a:lnTo>
                  <a:lnTo>
                    <a:pt x="20" y="0"/>
                  </a:lnTo>
                  <a:lnTo>
                    <a:pt x="16" y="0"/>
                  </a:lnTo>
                  <a:lnTo>
                    <a:pt x="12" y="0"/>
                  </a:lnTo>
                  <a:lnTo>
                    <a:pt x="8" y="0"/>
                  </a:lnTo>
                  <a:lnTo>
                    <a:pt x="4" y="2"/>
                  </a:lnTo>
                  <a:lnTo>
                    <a:pt x="2" y="6"/>
                  </a:lnTo>
                  <a:lnTo>
                    <a:pt x="0" y="10"/>
                  </a:lnTo>
                  <a:lnTo>
                    <a:pt x="0" y="14"/>
                  </a:lnTo>
                  <a:lnTo>
                    <a:pt x="4" y="16"/>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72147" name="Freeform 115">
              <a:extLst>
                <a:ext uri="{FF2B5EF4-FFF2-40B4-BE49-F238E27FC236}">
                  <a16:creationId xmlns:a16="http://schemas.microsoft.com/office/drawing/2014/main" id="{B3FDD79D-A920-8246-94F2-9C3D9B8631AC}"/>
                </a:ext>
              </a:extLst>
            </p:cNvPr>
            <p:cNvSpPr>
              <a:spLocks/>
            </p:cNvSpPr>
            <p:nvPr/>
          </p:nvSpPr>
          <p:spPr bwMode="auto">
            <a:xfrm>
              <a:off x="1904" y="3196"/>
              <a:ext cx="61" cy="15"/>
            </a:xfrm>
            <a:custGeom>
              <a:avLst/>
              <a:gdLst>
                <a:gd name="T0" fmla="*/ 16 w 61"/>
                <a:gd name="T1" fmla="*/ 8 h 15"/>
                <a:gd name="T2" fmla="*/ 16 w 61"/>
                <a:gd name="T3" fmla="*/ 10 h 15"/>
                <a:gd name="T4" fmla="*/ 16 w 61"/>
                <a:gd name="T5" fmla="*/ 12 h 15"/>
                <a:gd name="T6" fmla="*/ 24 w 61"/>
                <a:gd name="T7" fmla="*/ 12 h 15"/>
                <a:gd name="T8" fmla="*/ 32 w 61"/>
                <a:gd name="T9" fmla="*/ 12 h 15"/>
                <a:gd name="T10" fmla="*/ 40 w 61"/>
                <a:gd name="T11" fmla="*/ 10 h 15"/>
                <a:gd name="T12" fmla="*/ 40 w 61"/>
                <a:gd name="T13" fmla="*/ 10 h 15"/>
                <a:gd name="T14" fmla="*/ 32 w 61"/>
                <a:gd name="T15" fmla="*/ 10 h 15"/>
                <a:gd name="T16" fmla="*/ 24 w 61"/>
                <a:gd name="T17" fmla="*/ 8 h 15"/>
                <a:gd name="T18" fmla="*/ 32 w 61"/>
                <a:gd name="T19" fmla="*/ 8 h 15"/>
                <a:gd name="T20" fmla="*/ 30 w 61"/>
                <a:gd name="T21" fmla="*/ 2 h 15"/>
                <a:gd name="T22" fmla="*/ 38 w 61"/>
                <a:gd name="T23" fmla="*/ 2 h 15"/>
                <a:gd name="T24" fmla="*/ 28 w 61"/>
                <a:gd name="T25" fmla="*/ 4 h 15"/>
                <a:gd name="T26" fmla="*/ 18 w 61"/>
                <a:gd name="T27" fmla="*/ 4 h 15"/>
                <a:gd name="T28" fmla="*/ 26 w 61"/>
                <a:gd name="T29" fmla="*/ 6 h 15"/>
                <a:gd name="T30" fmla="*/ 18 w 61"/>
                <a:gd name="T31" fmla="*/ 6 h 15"/>
                <a:gd name="T32" fmla="*/ 26 w 61"/>
                <a:gd name="T33" fmla="*/ 8 h 15"/>
                <a:gd name="T34" fmla="*/ 26 w 61"/>
                <a:gd name="T35" fmla="*/ 10 h 15"/>
                <a:gd name="T36" fmla="*/ 18 w 61"/>
                <a:gd name="T37" fmla="*/ 12 h 15"/>
                <a:gd name="T38" fmla="*/ 10 w 61"/>
                <a:gd name="T39" fmla="*/ 12 h 15"/>
                <a:gd name="T40" fmla="*/ 18 w 61"/>
                <a:gd name="T41" fmla="*/ 8 h 15"/>
                <a:gd name="T42" fmla="*/ 8 w 61"/>
                <a:gd name="T43" fmla="*/ 8 h 15"/>
                <a:gd name="T44" fmla="*/ 0 w 61"/>
                <a:gd name="T45" fmla="*/ 8 h 15"/>
                <a:gd name="T46" fmla="*/ 10 w 61"/>
                <a:gd name="T47" fmla="*/ 8 h 15"/>
                <a:gd name="T48" fmla="*/ 18 w 61"/>
                <a:gd name="T49" fmla="*/ 10 h 15"/>
                <a:gd name="T50" fmla="*/ 26 w 61"/>
                <a:gd name="T51" fmla="*/ 10 h 15"/>
                <a:gd name="T52" fmla="*/ 34 w 61"/>
                <a:gd name="T53" fmla="*/ 12 h 15"/>
                <a:gd name="T54" fmla="*/ 42 w 61"/>
                <a:gd name="T55" fmla="*/ 14 h 15"/>
                <a:gd name="T56" fmla="*/ 48 w 61"/>
                <a:gd name="T57" fmla="*/ 10 h 15"/>
                <a:gd name="T58" fmla="*/ 40 w 61"/>
                <a:gd name="T59" fmla="*/ 10 h 15"/>
                <a:gd name="T60" fmla="*/ 32 w 61"/>
                <a:gd name="T61" fmla="*/ 8 h 15"/>
                <a:gd name="T62" fmla="*/ 20 w 61"/>
                <a:gd name="T63" fmla="*/ 6 h 15"/>
                <a:gd name="T64" fmla="*/ 12 w 61"/>
                <a:gd name="T65" fmla="*/ 4 h 15"/>
                <a:gd name="T66" fmla="*/ 4 w 61"/>
                <a:gd name="T67" fmla="*/ 4 h 15"/>
                <a:gd name="T68" fmla="*/ 4 w 61"/>
                <a:gd name="T69" fmla="*/ 8 h 15"/>
                <a:gd name="T70" fmla="*/ 12 w 61"/>
                <a:gd name="T71" fmla="*/ 8 h 15"/>
                <a:gd name="T72" fmla="*/ 20 w 61"/>
                <a:gd name="T73" fmla="*/ 8 h 15"/>
                <a:gd name="T74" fmla="*/ 28 w 61"/>
                <a:gd name="T75" fmla="*/ 8 h 15"/>
                <a:gd name="T76" fmla="*/ 36 w 61"/>
                <a:gd name="T77" fmla="*/ 8 h 15"/>
                <a:gd name="T78" fmla="*/ 44 w 61"/>
                <a:gd name="T79" fmla="*/ 6 h 15"/>
                <a:gd name="T80" fmla="*/ 52 w 61"/>
                <a:gd name="T81" fmla="*/ 6 h 15"/>
                <a:gd name="T82" fmla="*/ 60 w 61"/>
                <a:gd name="T83" fmla="*/ 6 h 15"/>
                <a:gd name="T84" fmla="*/ 50 w 61"/>
                <a:gd name="T85" fmla="*/ 8 h 15"/>
                <a:gd name="T86" fmla="*/ 42 w 61"/>
                <a:gd name="T87" fmla="*/ 8 h 15"/>
                <a:gd name="T88" fmla="*/ 38 w 61"/>
                <a:gd name="T89" fmla="*/ 2 h 15"/>
                <a:gd name="T90" fmla="*/ 30 w 61"/>
                <a:gd name="T91" fmla="*/ 2 h 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1" h="15">
                  <a:moveTo>
                    <a:pt x="12" y="8"/>
                  </a:moveTo>
                  <a:lnTo>
                    <a:pt x="16" y="8"/>
                  </a:lnTo>
                  <a:lnTo>
                    <a:pt x="20" y="10"/>
                  </a:lnTo>
                  <a:lnTo>
                    <a:pt x="16" y="10"/>
                  </a:lnTo>
                  <a:lnTo>
                    <a:pt x="12" y="10"/>
                  </a:lnTo>
                  <a:lnTo>
                    <a:pt x="16" y="12"/>
                  </a:lnTo>
                  <a:lnTo>
                    <a:pt x="20" y="12"/>
                  </a:lnTo>
                  <a:lnTo>
                    <a:pt x="24" y="12"/>
                  </a:lnTo>
                  <a:lnTo>
                    <a:pt x="28" y="12"/>
                  </a:lnTo>
                  <a:lnTo>
                    <a:pt x="32" y="12"/>
                  </a:lnTo>
                  <a:lnTo>
                    <a:pt x="36" y="10"/>
                  </a:lnTo>
                  <a:lnTo>
                    <a:pt x="40" y="10"/>
                  </a:lnTo>
                  <a:lnTo>
                    <a:pt x="44" y="10"/>
                  </a:lnTo>
                  <a:lnTo>
                    <a:pt x="40" y="10"/>
                  </a:lnTo>
                  <a:lnTo>
                    <a:pt x="36" y="10"/>
                  </a:lnTo>
                  <a:lnTo>
                    <a:pt x="32" y="10"/>
                  </a:lnTo>
                  <a:lnTo>
                    <a:pt x="28" y="10"/>
                  </a:lnTo>
                  <a:lnTo>
                    <a:pt x="24" y="8"/>
                  </a:lnTo>
                  <a:lnTo>
                    <a:pt x="28" y="8"/>
                  </a:lnTo>
                  <a:lnTo>
                    <a:pt x="32" y="8"/>
                  </a:lnTo>
                  <a:lnTo>
                    <a:pt x="26" y="6"/>
                  </a:lnTo>
                  <a:lnTo>
                    <a:pt x="30" y="2"/>
                  </a:lnTo>
                  <a:lnTo>
                    <a:pt x="34" y="2"/>
                  </a:lnTo>
                  <a:lnTo>
                    <a:pt x="38" y="2"/>
                  </a:lnTo>
                  <a:lnTo>
                    <a:pt x="34" y="4"/>
                  </a:lnTo>
                  <a:lnTo>
                    <a:pt x="28" y="4"/>
                  </a:lnTo>
                  <a:lnTo>
                    <a:pt x="22" y="4"/>
                  </a:lnTo>
                  <a:lnTo>
                    <a:pt x="18" y="4"/>
                  </a:lnTo>
                  <a:lnTo>
                    <a:pt x="22" y="6"/>
                  </a:lnTo>
                  <a:lnTo>
                    <a:pt x="26" y="6"/>
                  </a:lnTo>
                  <a:lnTo>
                    <a:pt x="22" y="6"/>
                  </a:lnTo>
                  <a:lnTo>
                    <a:pt x="18" y="6"/>
                  </a:lnTo>
                  <a:lnTo>
                    <a:pt x="22" y="6"/>
                  </a:lnTo>
                  <a:lnTo>
                    <a:pt x="26" y="8"/>
                  </a:lnTo>
                  <a:lnTo>
                    <a:pt x="30" y="10"/>
                  </a:lnTo>
                  <a:lnTo>
                    <a:pt x="26" y="10"/>
                  </a:lnTo>
                  <a:lnTo>
                    <a:pt x="22" y="12"/>
                  </a:lnTo>
                  <a:lnTo>
                    <a:pt x="18" y="12"/>
                  </a:lnTo>
                  <a:lnTo>
                    <a:pt x="14" y="12"/>
                  </a:lnTo>
                  <a:lnTo>
                    <a:pt x="10" y="12"/>
                  </a:lnTo>
                  <a:lnTo>
                    <a:pt x="14" y="10"/>
                  </a:lnTo>
                  <a:lnTo>
                    <a:pt x="18" y="8"/>
                  </a:lnTo>
                  <a:lnTo>
                    <a:pt x="12" y="8"/>
                  </a:lnTo>
                  <a:lnTo>
                    <a:pt x="8" y="8"/>
                  </a:lnTo>
                  <a:lnTo>
                    <a:pt x="4" y="8"/>
                  </a:lnTo>
                  <a:lnTo>
                    <a:pt x="0" y="8"/>
                  </a:lnTo>
                  <a:lnTo>
                    <a:pt x="6" y="8"/>
                  </a:lnTo>
                  <a:lnTo>
                    <a:pt x="10" y="8"/>
                  </a:lnTo>
                  <a:lnTo>
                    <a:pt x="14" y="10"/>
                  </a:lnTo>
                  <a:lnTo>
                    <a:pt x="18" y="10"/>
                  </a:lnTo>
                  <a:lnTo>
                    <a:pt x="22" y="10"/>
                  </a:lnTo>
                  <a:lnTo>
                    <a:pt x="26" y="10"/>
                  </a:lnTo>
                  <a:lnTo>
                    <a:pt x="30" y="10"/>
                  </a:lnTo>
                  <a:lnTo>
                    <a:pt x="34" y="12"/>
                  </a:lnTo>
                  <a:lnTo>
                    <a:pt x="38" y="12"/>
                  </a:lnTo>
                  <a:lnTo>
                    <a:pt x="42" y="14"/>
                  </a:lnTo>
                  <a:lnTo>
                    <a:pt x="46" y="14"/>
                  </a:lnTo>
                  <a:lnTo>
                    <a:pt x="48" y="10"/>
                  </a:lnTo>
                  <a:lnTo>
                    <a:pt x="44" y="10"/>
                  </a:lnTo>
                  <a:lnTo>
                    <a:pt x="40" y="10"/>
                  </a:lnTo>
                  <a:lnTo>
                    <a:pt x="36" y="10"/>
                  </a:lnTo>
                  <a:lnTo>
                    <a:pt x="32" y="8"/>
                  </a:lnTo>
                  <a:lnTo>
                    <a:pt x="24" y="6"/>
                  </a:lnTo>
                  <a:lnTo>
                    <a:pt x="20" y="6"/>
                  </a:lnTo>
                  <a:lnTo>
                    <a:pt x="16" y="6"/>
                  </a:lnTo>
                  <a:lnTo>
                    <a:pt x="12" y="4"/>
                  </a:lnTo>
                  <a:lnTo>
                    <a:pt x="8" y="4"/>
                  </a:lnTo>
                  <a:lnTo>
                    <a:pt x="4" y="4"/>
                  </a:lnTo>
                  <a:lnTo>
                    <a:pt x="0" y="6"/>
                  </a:lnTo>
                  <a:lnTo>
                    <a:pt x="4" y="8"/>
                  </a:lnTo>
                  <a:lnTo>
                    <a:pt x="8" y="8"/>
                  </a:lnTo>
                  <a:lnTo>
                    <a:pt x="12" y="8"/>
                  </a:lnTo>
                  <a:lnTo>
                    <a:pt x="16" y="8"/>
                  </a:lnTo>
                  <a:lnTo>
                    <a:pt x="20" y="8"/>
                  </a:lnTo>
                  <a:lnTo>
                    <a:pt x="24" y="8"/>
                  </a:lnTo>
                  <a:lnTo>
                    <a:pt x="28" y="8"/>
                  </a:lnTo>
                  <a:lnTo>
                    <a:pt x="32" y="8"/>
                  </a:lnTo>
                  <a:lnTo>
                    <a:pt x="36" y="8"/>
                  </a:lnTo>
                  <a:lnTo>
                    <a:pt x="40" y="6"/>
                  </a:lnTo>
                  <a:lnTo>
                    <a:pt x="44" y="6"/>
                  </a:lnTo>
                  <a:lnTo>
                    <a:pt x="48" y="6"/>
                  </a:lnTo>
                  <a:lnTo>
                    <a:pt x="52" y="6"/>
                  </a:lnTo>
                  <a:lnTo>
                    <a:pt x="56" y="6"/>
                  </a:lnTo>
                  <a:lnTo>
                    <a:pt x="60" y="6"/>
                  </a:lnTo>
                  <a:lnTo>
                    <a:pt x="56" y="8"/>
                  </a:lnTo>
                  <a:lnTo>
                    <a:pt x="50" y="8"/>
                  </a:lnTo>
                  <a:lnTo>
                    <a:pt x="46" y="10"/>
                  </a:lnTo>
                  <a:lnTo>
                    <a:pt x="42" y="8"/>
                  </a:lnTo>
                  <a:lnTo>
                    <a:pt x="42" y="4"/>
                  </a:lnTo>
                  <a:lnTo>
                    <a:pt x="38" y="2"/>
                  </a:lnTo>
                  <a:lnTo>
                    <a:pt x="34" y="2"/>
                  </a:lnTo>
                  <a:lnTo>
                    <a:pt x="30" y="2"/>
                  </a:lnTo>
                  <a:lnTo>
                    <a:pt x="26" y="0"/>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72148" name="Freeform 116">
              <a:extLst>
                <a:ext uri="{FF2B5EF4-FFF2-40B4-BE49-F238E27FC236}">
                  <a16:creationId xmlns:a16="http://schemas.microsoft.com/office/drawing/2014/main" id="{1C85EACE-1AEF-4E42-83BF-9CA4B905F0C0}"/>
                </a:ext>
              </a:extLst>
            </p:cNvPr>
            <p:cNvSpPr>
              <a:spLocks/>
            </p:cNvSpPr>
            <p:nvPr/>
          </p:nvSpPr>
          <p:spPr bwMode="auto">
            <a:xfrm>
              <a:off x="1802" y="3254"/>
              <a:ext cx="161" cy="73"/>
            </a:xfrm>
            <a:custGeom>
              <a:avLst/>
              <a:gdLst>
                <a:gd name="T0" fmla="*/ 78 w 161"/>
                <a:gd name="T1" fmla="*/ 4 h 73"/>
                <a:gd name="T2" fmla="*/ 86 w 161"/>
                <a:gd name="T3" fmla="*/ 6 h 73"/>
                <a:gd name="T4" fmla="*/ 86 w 161"/>
                <a:gd name="T5" fmla="*/ 4 h 73"/>
                <a:gd name="T6" fmla="*/ 78 w 161"/>
                <a:gd name="T7" fmla="*/ 4 h 73"/>
                <a:gd name="T8" fmla="*/ 84 w 161"/>
                <a:gd name="T9" fmla="*/ 0 h 73"/>
                <a:gd name="T10" fmla="*/ 92 w 161"/>
                <a:gd name="T11" fmla="*/ 2 h 73"/>
                <a:gd name="T12" fmla="*/ 100 w 161"/>
                <a:gd name="T13" fmla="*/ 0 h 73"/>
                <a:gd name="T14" fmla="*/ 108 w 161"/>
                <a:gd name="T15" fmla="*/ 0 h 73"/>
                <a:gd name="T16" fmla="*/ 116 w 161"/>
                <a:gd name="T17" fmla="*/ 0 h 73"/>
                <a:gd name="T18" fmla="*/ 124 w 161"/>
                <a:gd name="T19" fmla="*/ 0 h 73"/>
                <a:gd name="T20" fmla="*/ 132 w 161"/>
                <a:gd name="T21" fmla="*/ 2 h 73"/>
                <a:gd name="T22" fmla="*/ 140 w 161"/>
                <a:gd name="T23" fmla="*/ 2 h 73"/>
                <a:gd name="T24" fmla="*/ 148 w 161"/>
                <a:gd name="T25" fmla="*/ 0 h 73"/>
                <a:gd name="T26" fmla="*/ 156 w 161"/>
                <a:gd name="T27" fmla="*/ 2 h 73"/>
                <a:gd name="T28" fmla="*/ 160 w 161"/>
                <a:gd name="T29" fmla="*/ 6 h 73"/>
                <a:gd name="T30" fmla="*/ 158 w 161"/>
                <a:gd name="T31" fmla="*/ 14 h 73"/>
                <a:gd name="T32" fmla="*/ 156 w 161"/>
                <a:gd name="T33" fmla="*/ 22 h 73"/>
                <a:gd name="T34" fmla="*/ 152 w 161"/>
                <a:gd name="T35" fmla="*/ 30 h 73"/>
                <a:gd name="T36" fmla="*/ 148 w 161"/>
                <a:gd name="T37" fmla="*/ 38 h 73"/>
                <a:gd name="T38" fmla="*/ 146 w 161"/>
                <a:gd name="T39" fmla="*/ 48 h 73"/>
                <a:gd name="T40" fmla="*/ 144 w 161"/>
                <a:gd name="T41" fmla="*/ 56 h 73"/>
                <a:gd name="T42" fmla="*/ 142 w 161"/>
                <a:gd name="T43" fmla="*/ 64 h 73"/>
                <a:gd name="T44" fmla="*/ 140 w 161"/>
                <a:gd name="T45" fmla="*/ 72 h 73"/>
                <a:gd name="T46" fmla="*/ 132 w 161"/>
                <a:gd name="T47" fmla="*/ 70 h 73"/>
                <a:gd name="T48" fmla="*/ 124 w 161"/>
                <a:gd name="T49" fmla="*/ 70 h 73"/>
                <a:gd name="T50" fmla="*/ 116 w 161"/>
                <a:gd name="T51" fmla="*/ 70 h 73"/>
                <a:gd name="T52" fmla="*/ 108 w 161"/>
                <a:gd name="T53" fmla="*/ 70 h 73"/>
                <a:gd name="T54" fmla="*/ 100 w 161"/>
                <a:gd name="T55" fmla="*/ 72 h 73"/>
                <a:gd name="T56" fmla="*/ 92 w 161"/>
                <a:gd name="T57" fmla="*/ 72 h 73"/>
                <a:gd name="T58" fmla="*/ 84 w 161"/>
                <a:gd name="T59" fmla="*/ 72 h 73"/>
                <a:gd name="T60" fmla="*/ 76 w 161"/>
                <a:gd name="T61" fmla="*/ 72 h 73"/>
                <a:gd name="T62" fmla="*/ 68 w 161"/>
                <a:gd name="T63" fmla="*/ 72 h 73"/>
                <a:gd name="T64" fmla="*/ 60 w 161"/>
                <a:gd name="T65" fmla="*/ 72 h 73"/>
                <a:gd name="T66" fmla="*/ 52 w 161"/>
                <a:gd name="T67" fmla="*/ 72 h 73"/>
                <a:gd name="T68" fmla="*/ 44 w 161"/>
                <a:gd name="T69" fmla="*/ 72 h 73"/>
                <a:gd name="T70" fmla="*/ 36 w 161"/>
                <a:gd name="T71" fmla="*/ 72 h 73"/>
                <a:gd name="T72" fmla="*/ 28 w 161"/>
                <a:gd name="T73" fmla="*/ 70 h 73"/>
                <a:gd name="T74" fmla="*/ 20 w 161"/>
                <a:gd name="T75" fmla="*/ 70 h 73"/>
                <a:gd name="T76" fmla="*/ 12 w 161"/>
                <a:gd name="T77" fmla="*/ 70 h 73"/>
                <a:gd name="T78" fmla="*/ 4 w 161"/>
                <a:gd name="T79" fmla="*/ 70 h 73"/>
                <a:gd name="T80" fmla="*/ 4 w 161"/>
                <a:gd name="T81" fmla="*/ 66 h 73"/>
                <a:gd name="T82" fmla="*/ 12 w 161"/>
                <a:gd name="T83" fmla="*/ 64 h 73"/>
                <a:gd name="T84" fmla="*/ 18 w 161"/>
                <a:gd name="T85" fmla="*/ 58 h 73"/>
                <a:gd name="T86" fmla="*/ 26 w 161"/>
                <a:gd name="T87" fmla="*/ 52 h 73"/>
                <a:gd name="T88" fmla="*/ 32 w 161"/>
                <a:gd name="T89" fmla="*/ 46 h 73"/>
                <a:gd name="T90" fmla="*/ 36 w 161"/>
                <a:gd name="T91" fmla="*/ 40 h 73"/>
                <a:gd name="T92" fmla="*/ 44 w 161"/>
                <a:gd name="T93" fmla="*/ 34 h 73"/>
                <a:gd name="T94" fmla="*/ 50 w 161"/>
                <a:gd name="T95" fmla="*/ 28 h 73"/>
                <a:gd name="T96" fmla="*/ 56 w 161"/>
                <a:gd name="T97" fmla="*/ 22 h 73"/>
                <a:gd name="T98" fmla="*/ 60 w 161"/>
                <a:gd name="T99" fmla="*/ 16 h 73"/>
                <a:gd name="T100" fmla="*/ 66 w 161"/>
                <a:gd name="T101" fmla="*/ 12 h 73"/>
                <a:gd name="T102" fmla="*/ 72 w 161"/>
                <a:gd name="T103" fmla="*/ 8 h 73"/>
                <a:gd name="T104" fmla="*/ 80 w 161"/>
                <a:gd name="T105" fmla="*/ 4 h 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61" h="73">
                  <a:moveTo>
                    <a:pt x="74" y="4"/>
                  </a:moveTo>
                  <a:lnTo>
                    <a:pt x="78" y="4"/>
                  </a:lnTo>
                  <a:lnTo>
                    <a:pt x="82" y="4"/>
                  </a:lnTo>
                  <a:lnTo>
                    <a:pt x="86" y="6"/>
                  </a:lnTo>
                  <a:lnTo>
                    <a:pt x="90" y="6"/>
                  </a:lnTo>
                  <a:lnTo>
                    <a:pt x="86" y="4"/>
                  </a:lnTo>
                  <a:lnTo>
                    <a:pt x="82" y="4"/>
                  </a:lnTo>
                  <a:lnTo>
                    <a:pt x="78" y="4"/>
                  </a:lnTo>
                  <a:lnTo>
                    <a:pt x="80" y="0"/>
                  </a:lnTo>
                  <a:lnTo>
                    <a:pt x="84" y="0"/>
                  </a:lnTo>
                  <a:lnTo>
                    <a:pt x="88" y="0"/>
                  </a:lnTo>
                  <a:lnTo>
                    <a:pt x="92" y="2"/>
                  </a:lnTo>
                  <a:lnTo>
                    <a:pt x="96" y="2"/>
                  </a:lnTo>
                  <a:lnTo>
                    <a:pt x="100" y="0"/>
                  </a:lnTo>
                  <a:lnTo>
                    <a:pt x="104" y="0"/>
                  </a:lnTo>
                  <a:lnTo>
                    <a:pt x="108" y="0"/>
                  </a:lnTo>
                  <a:lnTo>
                    <a:pt x="112" y="0"/>
                  </a:lnTo>
                  <a:lnTo>
                    <a:pt x="116" y="0"/>
                  </a:lnTo>
                  <a:lnTo>
                    <a:pt x="120" y="0"/>
                  </a:lnTo>
                  <a:lnTo>
                    <a:pt x="124" y="0"/>
                  </a:lnTo>
                  <a:lnTo>
                    <a:pt x="128" y="0"/>
                  </a:lnTo>
                  <a:lnTo>
                    <a:pt x="132" y="2"/>
                  </a:lnTo>
                  <a:lnTo>
                    <a:pt x="136" y="2"/>
                  </a:lnTo>
                  <a:lnTo>
                    <a:pt x="140" y="2"/>
                  </a:lnTo>
                  <a:lnTo>
                    <a:pt x="144" y="2"/>
                  </a:lnTo>
                  <a:lnTo>
                    <a:pt x="148" y="0"/>
                  </a:lnTo>
                  <a:lnTo>
                    <a:pt x="152" y="0"/>
                  </a:lnTo>
                  <a:lnTo>
                    <a:pt x="156" y="2"/>
                  </a:lnTo>
                  <a:lnTo>
                    <a:pt x="160" y="2"/>
                  </a:lnTo>
                  <a:lnTo>
                    <a:pt x="160" y="6"/>
                  </a:lnTo>
                  <a:lnTo>
                    <a:pt x="158" y="10"/>
                  </a:lnTo>
                  <a:lnTo>
                    <a:pt x="158" y="14"/>
                  </a:lnTo>
                  <a:lnTo>
                    <a:pt x="156" y="18"/>
                  </a:lnTo>
                  <a:lnTo>
                    <a:pt x="156" y="22"/>
                  </a:lnTo>
                  <a:lnTo>
                    <a:pt x="154" y="26"/>
                  </a:lnTo>
                  <a:lnTo>
                    <a:pt x="152" y="30"/>
                  </a:lnTo>
                  <a:lnTo>
                    <a:pt x="150" y="34"/>
                  </a:lnTo>
                  <a:lnTo>
                    <a:pt x="148" y="38"/>
                  </a:lnTo>
                  <a:lnTo>
                    <a:pt x="148" y="44"/>
                  </a:lnTo>
                  <a:lnTo>
                    <a:pt x="146" y="48"/>
                  </a:lnTo>
                  <a:lnTo>
                    <a:pt x="144" y="52"/>
                  </a:lnTo>
                  <a:lnTo>
                    <a:pt x="144" y="56"/>
                  </a:lnTo>
                  <a:lnTo>
                    <a:pt x="144" y="60"/>
                  </a:lnTo>
                  <a:lnTo>
                    <a:pt x="142" y="64"/>
                  </a:lnTo>
                  <a:lnTo>
                    <a:pt x="142" y="68"/>
                  </a:lnTo>
                  <a:lnTo>
                    <a:pt x="140" y="72"/>
                  </a:lnTo>
                  <a:lnTo>
                    <a:pt x="136" y="72"/>
                  </a:lnTo>
                  <a:lnTo>
                    <a:pt x="132" y="70"/>
                  </a:lnTo>
                  <a:lnTo>
                    <a:pt x="128" y="70"/>
                  </a:lnTo>
                  <a:lnTo>
                    <a:pt x="124" y="70"/>
                  </a:lnTo>
                  <a:lnTo>
                    <a:pt x="120" y="70"/>
                  </a:lnTo>
                  <a:lnTo>
                    <a:pt x="116" y="70"/>
                  </a:lnTo>
                  <a:lnTo>
                    <a:pt x="112" y="70"/>
                  </a:lnTo>
                  <a:lnTo>
                    <a:pt x="108" y="70"/>
                  </a:lnTo>
                  <a:lnTo>
                    <a:pt x="104" y="70"/>
                  </a:lnTo>
                  <a:lnTo>
                    <a:pt x="100" y="72"/>
                  </a:lnTo>
                  <a:lnTo>
                    <a:pt x="96" y="72"/>
                  </a:lnTo>
                  <a:lnTo>
                    <a:pt x="92" y="72"/>
                  </a:lnTo>
                  <a:lnTo>
                    <a:pt x="88" y="72"/>
                  </a:lnTo>
                  <a:lnTo>
                    <a:pt x="84" y="72"/>
                  </a:lnTo>
                  <a:lnTo>
                    <a:pt x="80" y="72"/>
                  </a:lnTo>
                  <a:lnTo>
                    <a:pt x="76" y="72"/>
                  </a:lnTo>
                  <a:lnTo>
                    <a:pt x="72" y="72"/>
                  </a:lnTo>
                  <a:lnTo>
                    <a:pt x="68" y="72"/>
                  </a:lnTo>
                  <a:lnTo>
                    <a:pt x="64" y="72"/>
                  </a:lnTo>
                  <a:lnTo>
                    <a:pt x="60" y="72"/>
                  </a:lnTo>
                  <a:lnTo>
                    <a:pt x="56" y="72"/>
                  </a:lnTo>
                  <a:lnTo>
                    <a:pt x="52" y="72"/>
                  </a:lnTo>
                  <a:lnTo>
                    <a:pt x="48" y="72"/>
                  </a:lnTo>
                  <a:lnTo>
                    <a:pt x="44" y="72"/>
                  </a:lnTo>
                  <a:lnTo>
                    <a:pt x="40" y="72"/>
                  </a:lnTo>
                  <a:lnTo>
                    <a:pt x="36" y="72"/>
                  </a:lnTo>
                  <a:lnTo>
                    <a:pt x="32" y="72"/>
                  </a:lnTo>
                  <a:lnTo>
                    <a:pt x="28" y="70"/>
                  </a:lnTo>
                  <a:lnTo>
                    <a:pt x="24" y="70"/>
                  </a:lnTo>
                  <a:lnTo>
                    <a:pt x="20" y="70"/>
                  </a:lnTo>
                  <a:lnTo>
                    <a:pt x="16" y="70"/>
                  </a:lnTo>
                  <a:lnTo>
                    <a:pt x="12" y="70"/>
                  </a:lnTo>
                  <a:lnTo>
                    <a:pt x="8" y="70"/>
                  </a:lnTo>
                  <a:lnTo>
                    <a:pt x="4" y="70"/>
                  </a:lnTo>
                  <a:lnTo>
                    <a:pt x="0" y="70"/>
                  </a:lnTo>
                  <a:lnTo>
                    <a:pt x="4" y="66"/>
                  </a:lnTo>
                  <a:lnTo>
                    <a:pt x="8" y="66"/>
                  </a:lnTo>
                  <a:lnTo>
                    <a:pt x="12" y="64"/>
                  </a:lnTo>
                  <a:lnTo>
                    <a:pt x="14" y="60"/>
                  </a:lnTo>
                  <a:lnTo>
                    <a:pt x="18" y="58"/>
                  </a:lnTo>
                  <a:lnTo>
                    <a:pt x="22" y="54"/>
                  </a:lnTo>
                  <a:lnTo>
                    <a:pt x="26" y="52"/>
                  </a:lnTo>
                  <a:lnTo>
                    <a:pt x="28" y="48"/>
                  </a:lnTo>
                  <a:lnTo>
                    <a:pt x="32" y="46"/>
                  </a:lnTo>
                  <a:lnTo>
                    <a:pt x="32" y="42"/>
                  </a:lnTo>
                  <a:lnTo>
                    <a:pt x="36" y="40"/>
                  </a:lnTo>
                  <a:lnTo>
                    <a:pt x="40" y="38"/>
                  </a:lnTo>
                  <a:lnTo>
                    <a:pt x="44" y="34"/>
                  </a:lnTo>
                  <a:lnTo>
                    <a:pt x="48" y="32"/>
                  </a:lnTo>
                  <a:lnTo>
                    <a:pt x="50" y="28"/>
                  </a:lnTo>
                  <a:lnTo>
                    <a:pt x="54" y="26"/>
                  </a:lnTo>
                  <a:lnTo>
                    <a:pt x="56" y="22"/>
                  </a:lnTo>
                  <a:lnTo>
                    <a:pt x="56" y="18"/>
                  </a:lnTo>
                  <a:lnTo>
                    <a:pt x="60" y="16"/>
                  </a:lnTo>
                  <a:lnTo>
                    <a:pt x="62" y="12"/>
                  </a:lnTo>
                  <a:lnTo>
                    <a:pt x="66" y="12"/>
                  </a:lnTo>
                  <a:lnTo>
                    <a:pt x="68" y="8"/>
                  </a:lnTo>
                  <a:lnTo>
                    <a:pt x="72" y="8"/>
                  </a:lnTo>
                  <a:lnTo>
                    <a:pt x="76" y="6"/>
                  </a:lnTo>
                  <a:lnTo>
                    <a:pt x="80" y="4"/>
                  </a:lnTo>
                  <a:lnTo>
                    <a:pt x="74" y="4"/>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72149" name="Freeform 117">
              <a:extLst>
                <a:ext uri="{FF2B5EF4-FFF2-40B4-BE49-F238E27FC236}">
                  <a16:creationId xmlns:a16="http://schemas.microsoft.com/office/drawing/2014/main" id="{E130BD71-BC66-0C49-AFC0-917F140F4D05}"/>
                </a:ext>
              </a:extLst>
            </p:cNvPr>
            <p:cNvSpPr>
              <a:spLocks/>
            </p:cNvSpPr>
            <p:nvPr/>
          </p:nvSpPr>
          <p:spPr bwMode="auto">
            <a:xfrm>
              <a:off x="1860" y="3260"/>
              <a:ext cx="29" cy="61"/>
            </a:xfrm>
            <a:custGeom>
              <a:avLst/>
              <a:gdLst>
                <a:gd name="T0" fmla="*/ 20 w 29"/>
                <a:gd name="T1" fmla="*/ 2 h 61"/>
                <a:gd name="T2" fmla="*/ 18 w 29"/>
                <a:gd name="T3" fmla="*/ 6 h 61"/>
                <a:gd name="T4" fmla="*/ 16 w 29"/>
                <a:gd name="T5" fmla="*/ 10 h 61"/>
                <a:gd name="T6" fmla="*/ 16 w 29"/>
                <a:gd name="T7" fmla="*/ 14 h 61"/>
                <a:gd name="T8" fmla="*/ 14 w 29"/>
                <a:gd name="T9" fmla="*/ 18 h 61"/>
                <a:gd name="T10" fmla="*/ 12 w 29"/>
                <a:gd name="T11" fmla="*/ 22 h 61"/>
                <a:gd name="T12" fmla="*/ 12 w 29"/>
                <a:gd name="T13" fmla="*/ 26 h 61"/>
                <a:gd name="T14" fmla="*/ 10 w 29"/>
                <a:gd name="T15" fmla="*/ 30 h 61"/>
                <a:gd name="T16" fmla="*/ 8 w 29"/>
                <a:gd name="T17" fmla="*/ 34 h 61"/>
                <a:gd name="T18" fmla="*/ 6 w 29"/>
                <a:gd name="T19" fmla="*/ 38 h 61"/>
                <a:gd name="T20" fmla="*/ 6 w 29"/>
                <a:gd name="T21" fmla="*/ 42 h 61"/>
                <a:gd name="T22" fmla="*/ 4 w 29"/>
                <a:gd name="T23" fmla="*/ 46 h 61"/>
                <a:gd name="T24" fmla="*/ 2 w 29"/>
                <a:gd name="T25" fmla="*/ 50 h 61"/>
                <a:gd name="T26" fmla="*/ 0 w 29"/>
                <a:gd name="T27" fmla="*/ 54 h 61"/>
                <a:gd name="T28" fmla="*/ 0 w 29"/>
                <a:gd name="T29" fmla="*/ 58 h 61"/>
                <a:gd name="T30" fmla="*/ 4 w 29"/>
                <a:gd name="T31" fmla="*/ 60 h 61"/>
                <a:gd name="T32" fmla="*/ 8 w 29"/>
                <a:gd name="T33" fmla="*/ 60 h 61"/>
                <a:gd name="T34" fmla="*/ 10 w 29"/>
                <a:gd name="T35" fmla="*/ 56 h 61"/>
                <a:gd name="T36" fmla="*/ 10 w 29"/>
                <a:gd name="T37" fmla="*/ 52 h 61"/>
                <a:gd name="T38" fmla="*/ 12 w 29"/>
                <a:gd name="T39" fmla="*/ 48 h 61"/>
                <a:gd name="T40" fmla="*/ 14 w 29"/>
                <a:gd name="T41" fmla="*/ 44 h 61"/>
                <a:gd name="T42" fmla="*/ 16 w 29"/>
                <a:gd name="T43" fmla="*/ 40 h 61"/>
                <a:gd name="T44" fmla="*/ 18 w 29"/>
                <a:gd name="T45" fmla="*/ 36 h 61"/>
                <a:gd name="T46" fmla="*/ 20 w 29"/>
                <a:gd name="T47" fmla="*/ 32 h 61"/>
                <a:gd name="T48" fmla="*/ 20 w 29"/>
                <a:gd name="T49" fmla="*/ 28 h 61"/>
                <a:gd name="T50" fmla="*/ 20 w 29"/>
                <a:gd name="T51" fmla="*/ 24 h 61"/>
                <a:gd name="T52" fmla="*/ 22 w 29"/>
                <a:gd name="T53" fmla="*/ 20 h 61"/>
                <a:gd name="T54" fmla="*/ 24 w 29"/>
                <a:gd name="T55" fmla="*/ 16 h 61"/>
                <a:gd name="T56" fmla="*/ 28 w 29"/>
                <a:gd name="T57" fmla="*/ 14 h 61"/>
                <a:gd name="T58" fmla="*/ 28 w 29"/>
                <a:gd name="T59" fmla="*/ 10 h 61"/>
                <a:gd name="T60" fmla="*/ 28 w 29"/>
                <a:gd name="T61" fmla="*/ 6 h 61"/>
                <a:gd name="T62" fmla="*/ 28 w 29"/>
                <a:gd name="T63" fmla="*/ 2 h 61"/>
                <a:gd name="T64" fmla="*/ 24 w 29"/>
                <a:gd name="T65" fmla="*/ 2 h 61"/>
                <a:gd name="T66" fmla="*/ 20 w 29"/>
                <a:gd name="T67" fmla="*/ 0 h 61"/>
                <a:gd name="T68" fmla="*/ 16 w 29"/>
                <a:gd name="T69" fmla="*/ 0 h 61"/>
                <a:gd name="T70" fmla="*/ 20 w 29"/>
                <a:gd name="T71" fmla="*/ 2 h 6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 h="61">
                  <a:moveTo>
                    <a:pt x="20" y="2"/>
                  </a:moveTo>
                  <a:lnTo>
                    <a:pt x="18" y="6"/>
                  </a:lnTo>
                  <a:lnTo>
                    <a:pt x="16" y="10"/>
                  </a:lnTo>
                  <a:lnTo>
                    <a:pt x="16" y="14"/>
                  </a:lnTo>
                  <a:lnTo>
                    <a:pt x="14" y="18"/>
                  </a:lnTo>
                  <a:lnTo>
                    <a:pt x="12" y="22"/>
                  </a:lnTo>
                  <a:lnTo>
                    <a:pt x="12" y="26"/>
                  </a:lnTo>
                  <a:lnTo>
                    <a:pt x="10" y="30"/>
                  </a:lnTo>
                  <a:lnTo>
                    <a:pt x="8" y="34"/>
                  </a:lnTo>
                  <a:lnTo>
                    <a:pt x="6" y="38"/>
                  </a:lnTo>
                  <a:lnTo>
                    <a:pt x="6" y="42"/>
                  </a:lnTo>
                  <a:lnTo>
                    <a:pt x="4" y="46"/>
                  </a:lnTo>
                  <a:lnTo>
                    <a:pt x="2" y="50"/>
                  </a:lnTo>
                  <a:lnTo>
                    <a:pt x="0" y="54"/>
                  </a:lnTo>
                  <a:lnTo>
                    <a:pt x="0" y="58"/>
                  </a:lnTo>
                  <a:lnTo>
                    <a:pt x="4" y="60"/>
                  </a:lnTo>
                  <a:lnTo>
                    <a:pt x="8" y="60"/>
                  </a:lnTo>
                  <a:lnTo>
                    <a:pt x="10" y="56"/>
                  </a:lnTo>
                  <a:lnTo>
                    <a:pt x="10" y="52"/>
                  </a:lnTo>
                  <a:lnTo>
                    <a:pt x="12" y="48"/>
                  </a:lnTo>
                  <a:lnTo>
                    <a:pt x="14" y="44"/>
                  </a:lnTo>
                  <a:lnTo>
                    <a:pt x="16" y="40"/>
                  </a:lnTo>
                  <a:lnTo>
                    <a:pt x="18" y="36"/>
                  </a:lnTo>
                  <a:lnTo>
                    <a:pt x="20" y="32"/>
                  </a:lnTo>
                  <a:lnTo>
                    <a:pt x="20" y="28"/>
                  </a:lnTo>
                  <a:lnTo>
                    <a:pt x="20" y="24"/>
                  </a:lnTo>
                  <a:lnTo>
                    <a:pt x="22" y="20"/>
                  </a:lnTo>
                  <a:lnTo>
                    <a:pt x="24" y="16"/>
                  </a:lnTo>
                  <a:lnTo>
                    <a:pt x="28" y="14"/>
                  </a:lnTo>
                  <a:lnTo>
                    <a:pt x="28" y="10"/>
                  </a:lnTo>
                  <a:lnTo>
                    <a:pt x="28" y="6"/>
                  </a:lnTo>
                  <a:lnTo>
                    <a:pt x="28" y="2"/>
                  </a:lnTo>
                  <a:lnTo>
                    <a:pt x="24" y="2"/>
                  </a:lnTo>
                  <a:lnTo>
                    <a:pt x="20" y="0"/>
                  </a:lnTo>
                  <a:lnTo>
                    <a:pt x="16" y="0"/>
                  </a:lnTo>
                  <a:lnTo>
                    <a:pt x="20" y="2"/>
                  </a:lnTo>
                </a:path>
              </a:pathLst>
            </a:custGeom>
            <a:solidFill>
              <a:schemeClr val="accent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72150" name="Freeform 118">
              <a:extLst>
                <a:ext uri="{FF2B5EF4-FFF2-40B4-BE49-F238E27FC236}">
                  <a16:creationId xmlns:a16="http://schemas.microsoft.com/office/drawing/2014/main" id="{4B3AF964-A3E9-7041-9BF1-FE692E1299D6}"/>
                </a:ext>
              </a:extLst>
            </p:cNvPr>
            <p:cNvSpPr>
              <a:spLocks/>
            </p:cNvSpPr>
            <p:nvPr/>
          </p:nvSpPr>
          <p:spPr bwMode="auto">
            <a:xfrm>
              <a:off x="1916" y="3262"/>
              <a:ext cx="27" cy="59"/>
            </a:xfrm>
            <a:custGeom>
              <a:avLst/>
              <a:gdLst>
                <a:gd name="T0" fmla="*/ 26 w 27"/>
                <a:gd name="T1" fmla="*/ 2 h 59"/>
                <a:gd name="T2" fmla="*/ 24 w 27"/>
                <a:gd name="T3" fmla="*/ 6 h 59"/>
                <a:gd name="T4" fmla="*/ 22 w 27"/>
                <a:gd name="T5" fmla="*/ 10 h 59"/>
                <a:gd name="T6" fmla="*/ 20 w 27"/>
                <a:gd name="T7" fmla="*/ 14 h 59"/>
                <a:gd name="T8" fmla="*/ 20 w 27"/>
                <a:gd name="T9" fmla="*/ 18 h 59"/>
                <a:gd name="T10" fmla="*/ 18 w 27"/>
                <a:gd name="T11" fmla="*/ 22 h 59"/>
                <a:gd name="T12" fmla="*/ 18 w 27"/>
                <a:gd name="T13" fmla="*/ 26 h 59"/>
                <a:gd name="T14" fmla="*/ 16 w 27"/>
                <a:gd name="T15" fmla="*/ 30 h 59"/>
                <a:gd name="T16" fmla="*/ 16 w 27"/>
                <a:gd name="T17" fmla="*/ 34 h 59"/>
                <a:gd name="T18" fmla="*/ 16 w 27"/>
                <a:gd name="T19" fmla="*/ 38 h 59"/>
                <a:gd name="T20" fmla="*/ 16 w 27"/>
                <a:gd name="T21" fmla="*/ 42 h 59"/>
                <a:gd name="T22" fmla="*/ 14 w 27"/>
                <a:gd name="T23" fmla="*/ 46 h 59"/>
                <a:gd name="T24" fmla="*/ 12 w 27"/>
                <a:gd name="T25" fmla="*/ 50 h 59"/>
                <a:gd name="T26" fmla="*/ 12 w 27"/>
                <a:gd name="T27" fmla="*/ 54 h 59"/>
                <a:gd name="T28" fmla="*/ 8 w 27"/>
                <a:gd name="T29" fmla="*/ 56 h 59"/>
                <a:gd name="T30" fmla="*/ 4 w 27"/>
                <a:gd name="T31" fmla="*/ 58 h 59"/>
                <a:gd name="T32" fmla="*/ 0 w 27"/>
                <a:gd name="T33" fmla="*/ 58 h 59"/>
                <a:gd name="T34" fmla="*/ 0 w 27"/>
                <a:gd name="T35" fmla="*/ 54 h 59"/>
                <a:gd name="T36" fmla="*/ 4 w 27"/>
                <a:gd name="T37" fmla="*/ 52 h 59"/>
                <a:gd name="T38" fmla="*/ 6 w 27"/>
                <a:gd name="T39" fmla="*/ 48 h 59"/>
                <a:gd name="T40" fmla="*/ 6 w 27"/>
                <a:gd name="T41" fmla="*/ 44 h 59"/>
                <a:gd name="T42" fmla="*/ 6 w 27"/>
                <a:gd name="T43" fmla="*/ 40 h 59"/>
                <a:gd name="T44" fmla="*/ 10 w 27"/>
                <a:gd name="T45" fmla="*/ 36 h 59"/>
                <a:gd name="T46" fmla="*/ 12 w 27"/>
                <a:gd name="T47" fmla="*/ 32 h 59"/>
                <a:gd name="T48" fmla="*/ 14 w 27"/>
                <a:gd name="T49" fmla="*/ 28 h 59"/>
                <a:gd name="T50" fmla="*/ 14 w 27"/>
                <a:gd name="T51" fmla="*/ 24 h 59"/>
                <a:gd name="T52" fmla="*/ 16 w 27"/>
                <a:gd name="T53" fmla="*/ 20 h 59"/>
                <a:gd name="T54" fmla="*/ 18 w 27"/>
                <a:gd name="T55" fmla="*/ 16 h 59"/>
                <a:gd name="T56" fmla="*/ 20 w 27"/>
                <a:gd name="T57" fmla="*/ 12 h 59"/>
                <a:gd name="T58" fmla="*/ 20 w 27"/>
                <a:gd name="T59" fmla="*/ 8 h 59"/>
                <a:gd name="T60" fmla="*/ 22 w 27"/>
                <a:gd name="T61" fmla="*/ 4 h 59"/>
                <a:gd name="T62" fmla="*/ 22 w 27"/>
                <a:gd name="T63" fmla="*/ 0 h 59"/>
                <a:gd name="T64" fmla="*/ 26 w 27"/>
                <a:gd name="T65" fmla="*/ 0 h 59"/>
                <a:gd name="T66" fmla="*/ 26 w 27"/>
                <a:gd name="T67" fmla="*/ 2 h 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7" h="59">
                  <a:moveTo>
                    <a:pt x="26" y="2"/>
                  </a:moveTo>
                  <a:lnTo>
                    <a:pt x="24" y="6"/>
                  </a:lnTo>
                  <a:lnTo>
                    <a:pt x="22" y="10"/>
                  </a:lnTo>
                  <a:lnTo>
                    <a:pt x="20" y="14"/>
                  </a:lnTo>
                  <a:lnTo>
                    <a:pt x="20" y="18"/>
                  </a:lnTo>
                  <a:lnTo>
                    <a:pt x="18" y="22"/>
                  </a:lnTo>
                  <a:lnTo>
                    <a:pt x="18" y="26"/>
                  </a:lnTo>
                  <a:lnTo>
                    <a:pt x="16" y="30"/>
                  </a:lnTo>
                  <a:lnTo>
                    <a:pt x="16" y="34"/>
                  </a:lnTo>
                  <a:lnTo>
                    <a:pt x="16" y="38"/>
                  </a:lnTo>
                  <a:lnTo>
                    <a:pt x="16" y="42"/>
                  </a:lnTo>
                  <a:lnTo>
                    <a:pt x="14" y="46"/>
                  </a:lnTo>
                  <a:lnTo>
                    <a:pt x="12" y="50"/>
                  </a:lnTo>
                  <a:lnTo>
                    <a:pt x="12" y="54"/>
                  </a:lnTo>
                  <a:lnTo>
                    <a:pt x="8" y="56"/>
                  </a:lnTo>
                  <a:lnTo>
                    <a:pt x="4" y="58"/>
                  </a:lnTo>
                  <a:lnTo>
                    <a:pt x="0" y="58"/>
                  </a:lnTo>
                  <a:lnTo>
                    <a:pt x="0" y="54"/>
                  </a:lnTo>
                  <a:lnTo>
                    <a:pt x="4" y="52"/>
                  </a:lnTo>
                  <a:lnTo>
                    <a:pt x="6" y="48"/>
                  </a:lnTo>
                  <a:lnTo>
                    <a:pt x="6" y="44"/>
                  </a:lnTo>
                  <a:lnTo>
                    <a:pt x="6" y="40"/>
                  </a:lnTo>
                  <a:lnTo>
                    <a:pt x="10" y="36"/>
                  </a:lnTo>
                  <a:lnTo>
                    <a:pt x="12" y="32"/>
                  </a:lnTo>
                  <a:lnTo>
                    <a:pt x="14" y="28"/>
                  </a:lnTo>
                  <a:lnTo>
                    <a:pt x="14" y="24"/>
                  </a:lnTo>
                  <a:lnTo>
                    <a:pt x="16" y="20"/>
                  </a:lnTo>
                  <a:lnTo>
                    <a:pt x="18" y="16"/>
                  </a:lnTo>
                  <a:lnTo>
                    <a:pt x="20" y="12"/>
                  </a:lnTo>
                  <a:lnTo>
                    <a:pt x="20" y="8"/>
                  </a:lnTo>
                  <a:lnTo>
                    <a:pt x="22" y="4"/>
                  </a:lnTo>
                  <a:lnTo>
                    <a:pt x="22" y="0"/>
                  </a:lnTo>
                  <a:lnTo>
                    <a:pt x="26" y="0"/>
                  </a:lnTo>
                  <a:lnTo>
                    <a:pt x="26" y="2"/>
                  </a:lnTo>
                </a:path>
              </a:pathLst>
            </a:custGeom>
            <a:solidFill>
              <a:schemeClr val="accent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72151" name="Freeform 119">
              <a:extLst>
                <a:ext uri="{FF2B5EF4-FFF2-40B4-BE49-F238E27FC236}">
                  <a16:creationId xmlns:a16="http://schemas.microsoft.com/office/drawing/2014/main" id="{41D56BC4-551A-C240-B4A6-C1566C86C614}"/>
                </a:ext>
              </a:extLst>
            </p:cNvPr>
            <p:cNvSpPr>
              <a:spLocks/>
            </p:cNvSpPr>
            <p:nvPr/>
          </p:nvSpPr>
          <p:spPr bwMode="auto">
            <a:xfrm>
              <a:off x="1890" y="3264"/>
              <a:ext cx="25" cy="61"/>
            </a:xfrm>
            <a:custGeom>
              <a:avLst/>
              <a:gdLst>
                <a:gd name="T0" fmla="*/ 24 w 25"/>
                <a:gd name="T1" fmla="*/ 0 h 61"/>
                <a:gd name="T2" fmla="*/ 24 w 25"/>
                <a:gd name="T3" fmla="*/ 4 h 61"/>
                <a:gd name="T4" fmla="*/ 24 w 25"/>
                <a:gd name="T5" fmla="*/ 8 h 61"/>
                <a:gd name="T6" fmla="*/ 22 w 25"/>
                <a:gd name="T7" fmla="*/ 12 h 61"/>
                <a:gd name="T8" fmla="*/ 20 w 25"/>
                <a:gd name="T9" fmla="*/ 16 h 61"/>
                <a:gd name="T10" fmla="*/ 20 w 25"/>
                <a:gd name="T11" fmla="*/ 20 h 61"/>
                <a:gd name="T12" fmla="*/ 18 w 25"/>
                <a:gd name="T13" fmla="*/ 24 h 61"/>
                <a:gd name="T14" fmla="*/ 18 w 25"/>
                <a:gd name="T15" fmla="*/ 28 h 61"/>
                <a:gd name="T16" fmla="*/ 18 w 25"/>
                <a:gd name="T17" fmla="*/ 32 h 61"/>
                <a:gd name="T18" fmla="*/ 14 w 25"/>
                <a:gd name="T19" fmla="*/ 36 h 61"/>
                <a:gd name="T20" fmla="*/ 12 w 25"/>
                <a:gd name="T21" fmla="*/ 40 h 61"/>
                <a:gd name="T22" fmla="*/ 12 w 25"/>
                <a:gd name="T23" fmla="*/ 44 h 61"/>
                <a:gd name="T24" fmla="*/ 12 w 25"/>
                <a:gd name="T25" fmla="*/ 48 h 61"/>
                <a:gd name="T26" fmla="*/ 10 w 25"/>
                <a:gd name="T27" fmla="*/ 52 h 61"/>
                <a:gd name="T28" fmla="*/ 6 w 25"/>
                <a:gd name="T29" fmla="*/ 54 h 61"/>
                <a:gd name="T30" fmla="*/ 6 w 25"/>
                <a:gd name="T31" fmla="*/ 58 h 61"/>
                <a:gd name="T32" fmla="*/ 2 w 25"/>
                <a:gd name="T33" fmla="*/ 60 h 61"/>
                <a:gd name="T34" fmla="*/ 0 w 25"/>
                <a:gd name="T35" fmla="*/ 56 h 61"/>
                <a:gd name="T36" fmla="*/ 2 w 25"/>
                <a:gd name="T37" fmla="*/ 52 h 61"/>
                <a:gd name="T38" fmla="*/ 4 w 25"/>
                <a:gd name="T39" fmla="*/ 48 h 61"/>
                <a:gd name="T40" fmla="*/ 6 w 25"/>
                <a:gd name="T41" fmla="*/ 44 h 61"/>
                <a:gd name="T42" fmla="*/ 6 w 25"/>
                <a:gd name="T43" fmla="*/ 40 h 61"/>
                <a:gd name="T44" fmla="*/ 8 w 25"/>
                <a:gd name="T45" fmla="*/ 36 h 61"/>
                <a:gd name="T46" fmla="*/ 10 w 25"/>
                <a:gd name="T47" fmla="*/ 32 h 61"/>
                <a:gd name="T48" fmla="*/ 10 w 25"/>
                <a:gd name="T49" fmla="*/ 28 h 61"/>
                <a:gd name="T50" fmla="*/ 14 w 25"/>
                <a:gd name="T51" fmla="*/ 24 h 61"/>
                <a:gd name="T52" fmla="*/ 14 w 25"/>
                <a:gd name="T53" fmla="*/ 20 h 61"/>
                <a:gd name="T54" fmla="*/ 16 w 25"/>
                <a:gd name="T55" fmla="*/ 16 h 61"/>
                <a:gd name="T56" fmla="*/ 18 w 25"/>
                <a:gd name="T57" fmla="*/ 12 h 61"/>
                <a:gd name="T58" fmla="*/ 18 w 25"/>
                <a:gd name="T59" fmla="*/ 8 h 61"/>
                <a:gd name="T60" fmla="*/ 20 w 25"/>
                <a:gd name="T61" fmla="*/ 4 h 61"/>
                <a:gd name="T62" fmla="*/ 22 w 25"/>
                <a:gd name="T63" fmla="*/ 0 h 61"/>
                <a:gd name="T64" fmla="*/ 24 w 25"/>
                <a:gd name="T65" fmla="*/ 0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 h="61">
                  <a:moveTo>
                    <a:pt x="24" y="0"/>
                  </a:moveTo>
                  <a:lnTo>
                    <a:pt x="24" y="4"/>
                  </a:lnTo>
                  <a:lnTo>
                    <a:pt x="24" y="8"/>
                  </a:lnTo>
                  <a:lnTo>
                    <a:pt x="22" y="12"/>
                  </a:lnTo>
                  <a:lnTo>
                    <a:pt x="20" y="16"/>
                  </a:lnTo>
                  <a:lnTo>
                    <a:pt x="20" y="20"/>
                  </a:lnTo>
                  <a:lnTo>
                    <a:pt x="18" y="24"/>
                  </a:lnTo>
                  <a:lnTo>
                    <a:pt x="18" y="28"/>
                  </a:lnTo>
                  <a:lnTo>
                    <a:pt x="18" y="32"/>
                  </a:lnTo>
                  <a:lnTo>
                    <a:pt x="14" y="36"/>
                  </a:lnTo>
                  <a:lnTo>
                    <a:pt x="12" y="40"/>
                  </a:lnTo>
                  <a:lnTo>
                    <a:pt x="12" y="44"/>
                  </a:lnTo>
                  <a:lnTo>
                    <a:pt x="12" y="48"/>
                  </a:lnTo>
                  <a:lnTo>
                    <a:pt x="10" y="52"/>
                  </a:lnTo>
                  <a:lnTo>
                    <a:pt x="6" y="54"/>
                  </a:lnTo>
                  <a:lnTo>
                    <a:pt x="6" y="58"/>
                  </a:lnTo>
                  <a:lnTo>
                    <a:pt x="2" y="60"/>
                  </a:lnTo>
                  <a:lnTo>
                    <a:pt x="0" y="56"/>
                  </a:lnTo>
                  <a:lnTo>
                    <a:pt x="2" y="52"/>
                  </a:lnTo>
                  <a:lnTo>
                    <a:pt x="4" y="48"/>
                  </a:lnTo>
                  <a:lnTo>
                    <a:pt x="6" y="44"/>
                  </a:lnTo>
                  <a:lnTo>
                    <a:pt x="6" y="40"/>
                  </a:lnTo>
                  <a:lnTo>
                    <a:pt x="8" y="36"/>
                  </a:lnTo>
                  <a:lnTo>
                    <a:pt x="10" y="32"/>
                  </a:lnTo>
                  <a:lnTo>
                    <a:pt x="10" y="28"/>
                  </a:lnTo>
                  <a:lnTo>
                    <a:pt x="14" y="24"/>
                  </a:lnTo>
                  <a:lnTo>
                    <a:pt x="14" y="20"/>
                  </a:lnTo>
                  <a:lnTo>
                    <a:pt x="16" y="16"/>
                  </a:lnTo>
                  <a:lnTo>
                    <a:pt x="18" y="12"/>
                  </a:lnTo>
                  <a:lnTo>
                    <a:pt x="18" y="8"/>
                  </a:lnTo>
                  <a:lnTo>
                    <a:pt x="20" y="4"/>
                  </a:lnTo>
                  <a:lnTo>
                    <a:pt x="22" y="0"/>
                  </a:lnTo>
                  <a:lnTo>
                    <a:pt x="24" y="0"/>
                  </a:lnTo>
                </a:path>
              </a:pathLst>
            </a:custGeom>
            <a:solidFill>
              <a:schemeClr val="accent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72152" name="Freeform 120">
              <a:extLst>
                <a:ext uri="{FF2B5EF4-FFF2-40B4-BE49-F238E27FC236}">
                  <a16:creationId xmlns:a16="http://schemas.microsoft.com/office/drawing/2014/main" id="{920E8A8A-C154-904B-922D-E301C2D75396}"/>
                </a:ext>
              </a:extLst>
            </p:cNvPr>
            <p:cNvSpPr>
              <a:spLocks/>
            </p:cNvSpPr>
            <p:nvPr/>
          </p:nvSpPr>
          <p:spPr bwMode="auto">
            <a:xfrm>
              <a:off x="816" y="2884"/>
              <a:ext cx="373" cy="287"/>
            </a:xfrm>
            <a:custGeom>
              <a:avLst/>
              <a:gdLst>
                <a:gd name="T0" fmla="*/ 210 w 373"/>
                <a:gd name="T1" fmla="*/ 10 h 287"/>
                <a:gd name="T2" fmla="*/ 228 w 373"/>
                <a:gd name="T3" fmla="*/ 14 h 287"/>
                <a:gd name="T4" fmla="*/ 254 w 373"/>
                <a:gd name="T5" fmla="*/ 22 h 287"/>
                <a:gd name="T6" fmla="*/ 272 w 373"/>
                <a:gd name="T7" fmla="*/ 32 h 287"/>
                <a:gd name="T8" fmla="*/ 284 w 373"/>
                <a:gd name="T9" fmla="*/ 48 h 287"/>
                <a:gd name="T10" fmla="*/ 294 w 373"/>
                <a:gd name="T11" fmla="*/ 62 h 287"/>
                <a:gd name="T12" fmla="*/ 300 w 373"/>
                <a:gd name="T13" fmla="*/ 80 h 287"/>
                <a:gd name="T14" fmla="*/ 312 w 373"/>
                <a:gd name="T15" fmla="*/ 94 h 287"/>
                <a:gd name="T16" fmla="*/ 328 w 373"/>
                <a:gd name="T17" fmla="*/ 106 h 287"/>
                <a:gd name="T18" fmla="*/ 344 w 373"/>
                <a:gd name="T19" fmla="*/ 120 h 287"/>
                <a:gd name="T20" fmla="*/ 354 w 373"/>
                <a:gd name="T21" fmla="*/ 136 h 287"/>
                <a:gd name="T22" fmla="*/ 368 w 373"/>
                <a:gd name="T23" fmla="*/ 148 h 287"/>
                <a:gd name="T24" fmla="*/ 372 w 373"/>
                <a:gd name="T25" fmla="*/ 162 h 287"/>
                <a:gd name="T26" fmla="*/ 370 w 373"/>
                <a:gd name="T27" fmla="*/ 178 h 287"/>
                <a:gd name="T28" fmla="*/ 366 w 373"/>
                <a:gd name="T29" fmla="*/ 194 h 287"/>
                <a:gd name="T30" fmla="*/ 362 w 373"/>
                <a:gd name="T31" fmla="*/ 210 h 287"/>
                <a:gd name="T32" fmla="*/ 358 w 373"/>
                <a:gd name="T33" fmla="*/ 226 h 287"/>
                <a:gd name="T34" fmla="*/ 356 w 373"/>
                <a:gd name="T35" fmla="*/ 242 h 287"/>
                <a:gd name="T36" fmla="*/ 352 w 373"/>
                <a:gd name="T37" fmla="*/ 258 h 287"/>
                <a:gd name="T38" fmla="*/ 346 w 373"/>
                <a:gd name="T39" fmla="*/ 274 h 287"/>
                <a:gd name="T40" fmla="*/ 334 w 373"/>
                <a:gd name="T41" fmla="*/ 286 h 287"/>
                <a:gd name="T42" fmla="*/ 318 w 373"/>
                <a:gd name="T43" fmla="*/ 282 h 287"/>
                <a:gd name="T44" fmla="*/ 300 w 373"/>
                <a:gd name="T45" fmla="*/ 278 h 287"/>
                <a:gd name="T46" fmla="*/ 280 w 373"/>
                <a:gd name="T47" fmla="*/ 268 h 287"/>
                <a:gd name="T48" fmla="*/ 258 w 373"/>
                <a:gd name="T49" fmla="*/ 246 h 287"/>
                <a:gd name="T50" fmla="*/ 236 w 373"/>
                <a:gd name="T51" fmla="*/ 230 h 287"/>
                <a:gd name="T52" fmla="*/ 204 w 373"/>
                <a:gd name="T53" fmla="*/ 216 h 287"/>
                <a:gd name="T54" fmla="*/ 168 w 373"/>
                <a:gd name="T55" fmla="*/ 206 h 287"/>
                <a:gd name="T56" fmla="*/ 150 w 373"/>
                <a:gd name="T57" fmla="*/ 202 h 287"/>
                <a:gd name="T58" fmla="*/ 98 w 373"/>
                <a:gd name="T59" fmla="*/ 190 h 287"/>
                <a:gd name="T60" fmla="*/ 74 w 373"/>
                <a:gd name="T61" fmla="*/ 184 h 287"/>
                <a:gd name="T62" fmla="*/ 50 w 373"/>
                <a:gd name="T63" fmla="*/ 168 h 287"/>
                <a:gd name="T64" fmla="*/ 22 w 373"/>
                <a:gd name="T65" fmla="*/ 148 h 287"/>
                <a:gd name="T66" fmla="*/ 10 w 373"/>
                <a:gd name="T67" fmla="*/ 128 h 287"/>
                <a:gd name="T68" fmla="*/ 2 w 373"/>
                <a:gd name="T69" fmla="*/ 100 h 287"/>
                <a:gd name="T70" fmla="*/ 0 w 373"/>
                <a:gd name="T71" fmla="*/ 80 h 287"/>
                <a:gd name="T72" fmla="*/ 2 w 373"/>
                <a:gd name="T73" fmla="*/ 56 h 287"/>
                <a:gd name="T74" fmla="*/ 10 w 373"/>
                <a:gd name="T75" fmla="*/ 38 h 287"/>
                <a:gd name="T76" fmla="*/ 28 w 373"/>
                <a:gd name="T77" fmla="*/ 30 h 287"/>
                <a:gd name="T78" fmla="*/ 48 w 373"/>
                <a:gd name="T79" fmla="*/ 30 h 287"/>
                <a:gd name="T80" fmla="*/ 72 w 373"/>
                <a:gd name="T81" fmla="*/ 32 h 287"/>
                <a:gd name="T82" fmla="*/ 92 w 373"/>
                <a:gd name="T83" fmla="*/ 32 h 287"/>
                <a:gd name="T84" fmla="*/ 108 w 373"/>
                <a:gd name="T85" fmla="*/ 28 h 287"/>
                <a:gd name="T86" fmla="*/ 120 w 373"/>
                <a:gd name="T87" fmla="*/ 16 h 287"/>
                <a:gd name="T88" fmla="*/ 136 w 373"/>
                <a:gd name="T89" fmla="*/ 4 h 287"/>
                <a:gd name="T90" fmla="*/ 154 w 373"/>
                <a:gd name="T91" fmla="*/ 2 h 287"/>
                <a:gd name="T92" fmla="*/ 172 w 373"/>
                <a:gd name="T93" fmla="*/ 2 h 287"/>
                <a:gd name="T94" fmla="*/ 190 w 373"/>
                <a:gd name="T95" fmla="*/ 4 h 2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3" h="287">
                  <a:moveTo>
                    <a:pt x="196" y="6"/>
                  </a:moveTo>
                  <a:lnTo>
                    <a:pt x="202" y="8"/>
                  </a:lnTo>
                  <a:lnTo>
                    <a:pt x="206" y="8"/>
                  </a:lnTo>
                  <a:lnTo>
                    <a:pt x="210" y="10"/>
                  </a:lnTo>
                  <a:lnTo>
                    <a:pt x="214" y="10"/>
                  </a:lnTo>
                  <a:lnTo>
                    <a:pt x="220" y="12"/>
                  </a:lnTo>
                  <a:lnTo>
                    <a:pt x="224" y="12"/>
                  </a:lnTo>
                  <a:lnTo>
                    <a:pt x="228" y="14"/>
                  </a:lnTo>
                  <a:lnTo>
                    <a:pt x="234" y="14"/>
                  </a:lnTo>
                  <a:lnTo>
                    <a:pt x="242" y="16"/>
                  </a:lnTo>
                  <a:lnTo>
                    <a:pt x="250" y="22"/>
                  </a:lnTo>
                  <a:lnTo>
                    <a:pt x="254" y="22"/>
                  </a:lnTo>
                  <a:lnTo>
                    <a:pt x="260" y="26"/>
                  </a:lnTo>
                  <a:lnTo>
                    <a:pt x="264" y="28"/>
                  </a:lnTo>
                  <a:lnTo>
                    <a:pt x="268" y="30"/>
                  </a:lnTo>
                  <a:lnTo>
                    <a:pt x="272" y="32"/>
                  </a:lnTo>
                  <a:lnTo>
                    <a:pt x="276" y="34"/>
                  </a:lnTo>
                  <a:lnTo>
                    <a:pt x="280" y="38"/>
                  </a:lnTo>
                  <a:lnTo>
                    <a:pt x="282" y="44"/>
                  </a:lnTo>
                  <a:lnTo>
                    <a:pt x="284" y="48"/>
                  </a:lnTo>
                  <a:lnTo>
                    <a:pt x="286" y="52"/>
                  </a:lnTo>
                  <a:lnTo>
                    <a:pt x="286" y="56"/>
                  </a:lnTo>
                  <a:lnTo>
                    <a:pt x="290" y="58"/>
                  </a:lnTo>
                  <a:lnTo>
                    <a:pt x="294" y="62"/>
                  </a:lnTo>
                  <a:lnTo>
                    <a:pt x="296" y="66"/>
                  </a:lnTo>
                  <a:lnTo>
                    <a:pt x="296" y="70"/>
                  </a:lnTo>
                  <a:lnTo>
                    <a:pt x="300" y="76"/>
                  </a:lnTo>
                  <a:lnTo>
                    <a:pt x="300" y="80"/>
                  </a:lnTo>
                  <a:lnTo>
                    <a:pt x="304" y="86"/>
                  </a:lnTo>
                  <a:lnTo>
                    <a:pt x="306" y="90"/>
                  </a:lnTo>
                  <a:lnTo>
                    <a:pt x="308" y="94"/>
                  </a:lnTo>
                  <a:lnTo>
                    <a:pt x="312" y="94"/>
                  </a:lnTo>
                  <a:lnTo>
                    <a:pt x="316" y="98"/>
                  </a:lnTo>
                  <a:lnTo>
                    <a:pt x="320" y="100"/>
                  </a:lnTo>
                  <a:lnTo>
                    <a:pt x="324" y="104"/>
                  </a:lnTo>
                  <a:lnTo>
                    <a:pt x="328" y="106"/>
                  </a:lnTo>
                  <a:lnTo>
                    <a:pt x="332" y="110"/>
                  </a:lnTo>
                  <a:lnTo>
                    <a:pt x="336" y="114"/>
                  </a:lnTo>
                  <a:lnTo>
                    <a:pt x="340" y="118"/>
                  </a:lnTo>
                  <a:lnTo>
                    <a:pt x="344" y="120"/>
                  </a:lnTo>
                  <a:lnTo>
                    <a:pt x="346" y="124"/>
                  </a:lnTo>
                  <a:lnTo>
                    <a:pt x="348" y="128"/>
                  </a:lnTo>
                  <a:lnTo>
                    <a:pt x="350" y="132"/>
                  </a:lnTo>
                  <a:lnTo>
                    <a:pt x="354" y="136"/>
                  </a:lnTo>
                  <a:lnTo>
                    <a:pt x="358" y="138"/>
                  </a:lnTo>
                  <a:lnTo>
                    <a:pt x="362" y="142"/>
                  </a:lnTo>
                  <a:lnTo>
                    <a:pt x="364" y="146"/>
                  </a:lnTo>
                  <a:lnTo>
                    <a:pt x="368" y="148"/>
                  </a:lnTo>
                  <a:lnTo>
                    <a:pt x="372" y="150"/>
                  </a:lnTo>
                  <a:lnTo>
                    <a:pt x="372" y="154"/>
                  </a:lnTo>
                  <a:lnTo>
                    <a:pt x="372" y="158"/>
                  </a:lnTo>
                  <a:lnTo>
                    <a:pt x="372" y="162"/>
                  </a:lnTo>
                  <a:lnTo>
                    <a:pt x="372" y="166"/>
                  </a:lnTo>
                  <a:lnTo>
                    <a:pt x="372" y="170"/>
                  </a:lnTo>
                  <a:lnTo>
                    <a:pt x="370" y="174"/>
                  </a:lnTo>
                  <a:lnTo>
                    <a:pt x="370" y="178"/>
                  </a:lnTo>
                  <a:lnTo>
                    <a:pt x="368" y="182"/>
                  </a:lnTo>
                  <a:lnTo>
                    <a:pt x="366" y="186"/>
                  </a:lnTo>
                  <a:lnTo>
                    <a:pt x="366" y="190"/>
                  </a:lnTo>
                  <a:lnTo>
                    <a:pt x="366" y="194"/>
                  </a:lnTo>
                  <a:lnTo>
                    <a:pt x="366" y="198"/>
                  </a:lnTo>
                  <a:lnTo>
                    <a:pt x="364" y="202"/>
                  </a:lnTo>
                  <a:lnTo>
                    <a:pt x="364" y="206"/>
                  </a:lnTo>
                  <a:lnTo>
                    <a:pt x="362" y="210"/>
                  </a:lnTo>
                  <a:lnTo>
                    <a:pt x="362" y="214"/>
                  </a:lnTo>
                  <a:lnTo>
                    <a:pt x="360" y="218"/>
                  </a:lnTo>
                  <a:lnTo>
                    <a:pt x="360" y="222"/>
                  </a:lnTo>
                  <a:lnTo>
                    <a:pt x="358" y="226"/>
                  </a:lnTo>
                  <a:lnTo>
                    <a:pt x="358" y="230"/>
                  </a:lnTo>
                  <a:lnTo>
                    <a:pt x="358" y="234"/>
                  </a:lnTo>
                  <a:lnTo>
                    <a:pt x="356" y="238"/>
                  </a:lnTo>
                  <a:lnTo>
                    <a:pt x="356" y="242"/>
                  </a:lnTo>
                  <a:lnTo>
                    <a:pt x="354" y="246"/>
                  </a:lnTo>
                  <a:lnTo>
                    <a:pt x="354" y="250"/>
                  </a:lnTo>
                  <a:lnTo>
                    <a:pt x="352" y="254"/>
                  </a:lnTo>
                  <a:lnTo>
                    <a:pt x="352" y="258"/>
                  </a:lnTo>
                  <a:lnTo>
                    <a:pt x="350" y="262"/>
                  </a:lnTo>
                  <a:lnTo>
                    <a:pt x="348" y="266"/>
                  </a:lnTo>
                  <a:lnTo>
                    <a:pt x="348" y="270"/>
                  </a:lnTo>
                  <a:lnTo>
                    <a:pt x="346" y="274"/>
                  </a:lnTo>
                  <a:lnTo>
                    <a:pt x="344" y="278"/>
                  </a:lnTo>
                  <a:lnTo>
                    <a:pt x="340" y="280"/>
                  </a:lnTo>
                  <a:lnTo>
                    <a:pt x="338" y="284"/>
                  </a:lnTo>
                  <a:lnTo>
                    <a:pt x="334" y="286"/>
                  </a:lnTo>
                  <a:lnTo>
                    <a:pt x="330" y="284"/>
                  </a:lnTo>
                  <a:lnTo>
                    <a:pt x="326" y="284"/>
                  </a:lnTo>
                  <a:lnTo>
                    <a:pt x="322" y="282"/>
                  </a:lnTo>
                  <a:lnTo>
                    <a:pt x="318" y="282"/>
                  </a:lnTo>
                  <a:lnTo>
                    <a:pt x="314" y="282"/>
                  </a:lnTo>
                  <a:lnTo>
                    <a:pt x="310" y="280"/>
                  </a:lnTo>
                  <a:lnTo>
                    <a:pt x="304" y="280"/>
                  </a:lnTo>
                  <a:lnTo>
                    <a:pt x="300" y="278"/>
                  </a:lnTo>
                  <a:lnTo>
                    <a:pt x="296" y="276"/>
                  </a:lnTo>
                  <a:lnTo>
                    <a:pt x="290" y="274"/>
                  </a:lnTo>
                  <a:lnTo>
                    <a:pt x="284" y="270"/>
                  </a:lnTo>
                  <a:lnTo>
                    <a:pt x="280" y="268"/>
                  </a:lnTo>
                  <a:lnTo>
                    <a:pt x="276" y="264"/>
                  </a:lnTo>
                  <a:lnTo>
                    <a:pt x="270" y="258"/>
                  </a:lnTo>
                  <a:lnTo>
                    <a:pt x="262" y="252"/>
                  </a:lnTo>
                  <a:lnTo>
                    <a:pt x="258" y="246"/>
                  </a:lnTo>
                  <a:lnTo>
                    <a:pt x="250" y="244"/>
                  </a:lnTo>
                  <a:lnTo>
                    <a:pt x="246" y="238"/>
                  </a:lnTo>
                  <a:lnTo>
                    <a:pt x="240" y="234"/>
                  </a:lnTo>
                  <a:lnTo>
                    <a:pt x="236" y="230"/>
                  </a:lnTo>
                  <a:lnTo>
                    <a:pt x="230" y="226"/>
                  </a:lnTo>
                  <a:lnTo>
                    <a:pt x="224" y="224"/>
                  </a:lnTo>
                  <a:lnTo>
                    <a:pt x="216" y="220"/>
                  </a:lnTo>
                  <a:lnTo>
                    <a:pt x="204" y="216"/>
                  </a:lnTo>
                  <a:lnTo>
                    <a:pt x="194" y="214"/>
                  </a:lnTo>
                  <a:lnTo>
                    <a:pt x="184" y="210"/>
                  </a:lnTo>
                  <a:lnTo>
                    <a:pt x="176" y="208"/>
                  </a:lnTo>
                  <a:lnTo>
                    <a:pt x="168" y="206"/>
                  </a:lnTo>
                  <a:lnTo>
                    <a:pt x="162" y="204"/>
                  </a:lnTo>
                  <a:lnTo>
                    <a:pt x="158" y="204"/>
                  </a:lnTo>
                  <a:lnTo>
                    <a:pt x="154" y="204"/>
                  </a:lnTo>
                  <a:lnTo>
                    <a:pt x="150" y="202"/>
                  </a:lnTo>
                  <a:lnTo>
                    <a:pt x="134" y="196"/>
                  </a:lnTo>
                  <a:lnTo>
                    <a:pt x="122" y="194"/>
                  </a:lnTo>
                  <a:lnTo>
                    <a:pt x="110" y="192"/>
                  </a:lnTo>
                  <a:lnTo>
                    <a:pt x="98" y="190"/>
                  </a:lnTo>
                  <a:lnTo>
                    <a:pt x="88" y="188"/>
                  </a:lnTo>
                  <a:lnTo>
                    <a:pt x="82" y="188"/>
                  </a:lnTo>
                  <a:lnTo>
                    <a:pt x="78" y="186"/>
                  </a:lnTo>
                  <a:lnTo>
                    <a:pt x="74" y="184"/>
                  </a:lnTo>
                  <a:lnTo>
                    <a:pt x="66" y="180"/>
                  </a:lnTo>
                  <a:lnTo>
                    <a:pt x="62" y="176"/>
                  </a:lnTo>
                  <a:lnTo>
                    <a:pt x="56" y="174"/>
                  </a:lnTo>
                  <a:lnTo>
                    <a:pt x="50" y="168"/>
                  </a:lnTo>
                  <a:lnTo>
                    <a:pt x="42" y="162"/>
                  </a:lnTo>
                  <a:lnTo>
                    <a:pt x="34" y="158"/>
                  </a:lnTo>
                  <a:lnTo>
                    <a:pt x="28" y="152"/>
                  </a:lnTo>
                  <a:lnTo>
                    <a:pt x="22" y="148"/>
                  </a:lnTo>
                  <a:lnTo>
                    <a:pt x="18" y="144"/>
                  </a:lnTo>
                  <a:lnTo>
                    <a:pt x="16" y="138"/>
                  </a:lnTo>
                  <a:lnTo>
                    <a:pt x="12" y="134"/>
                  </a:lnTo>
                  <a:lnTo>
                    <a:pt x="10" y="128"/>
                  </a:lnTo>
                  <a:lnTo>
                    <a:pt x="6" y="122"/>
                  </a:lnTo>
                  <a:lnTo>
                    <a:pt x="4" y="114"/>
                  </a:lnTo>
                  <a:lnTo>
                    <a:pt x="2" y="108"/>
                  </a:lnTo>
                  <a:lnTo>
                    <a:pt x="2" y="100"/>
                  </a:lnTo>
                  <a:lnTo>
                    <a:pt x="2" y="96"/>
                  </a:lnTo>
                  <a:lnTo>
                    <a:pt x="2" y="90"/>
                  </a:lnTo>
                  <a:lnTo>
                    <a:pt x="0" y="84"/>
                  </a:lnTo>
                  <a:lnTo>
                    <a:pt x="0" y="80"/>
                  </a:lnTo>
                  <a:lnTo>
                    <a:pt x="0" y="72"/>
                  </a:lnTo>
                  <a:lnTo>
                    <a:pt x="0" y="68"/>
                  </a:lnTo>
                  <a:lnTo>
                    <a:pt x="0" y="62"/>
                  </a:lnTo>
                  <a:lnTo>
                    <a:pt x="2" y="56"/>
                  </a:lnTo>
                  <a:lnTo>
                    <a:pt x="4" y="50"/>
                  </a:lnTo>
                  <a:lnTo>
                    <a:pt x="4" y="46"/>
                  </a:lnTo>
                  <a:lnTo>
                    <a:pt x="8" y="42"/>
                  </a:lnTo>
                  <a:lnTo>
                    <a:pt x="10" y="38"/>
                  </a:lnTo>
                  <a:lnTo>
                    <a:pt x="16" y="34"/>
                  </a:lnTo>
                  <a:lnTo>
                    <a:pt x="20" y="34"/>
                  </a:lnTo>
                  <a:lnTo>
                    <a:pt x="24" y="32"/>
                  </a:lnTo>
                  <a:lnTo>
                    <a:pt x="28" y="30"/>
                  </a:lnTo>
                  <a:lnTo>
                    <a:pt x="34" y="30"/>
                  </a:lnTo>
                  <a:lnTo>
                    <a:pt x="38" y="30"/>
                  </a:lnTo>
                  <a:lnTo>
                    <a:pt x="44" y="30"/>
                  </a:lnTo>
                  <a:lnTo>
                    <a:pt x="48" y="30"/>
                  </a:lnTo>
                  <a:lnTo>
                    <a:pt x="52" y="30"/>
                  </a:lnTo>
                  <a:lnTo>
                    <a:pt x="58" y="30"/>
                  </a:lnTo>
                  <a:lnTo>
                    <a:pt x="66" y="30"/>
                  </a:lnTo>
                  <a:lnTo>
                    <a:pt x="72" y="32"/>
                  </a:lnTo>
                  <a:lnTo>
                    <a:pt x="76" y="32"/>
                  </a:lnTo>
                  <a:lnTo>
                    <a:pt x="82" y="32"/>
                  </a:lnTo>
                  <a:lnTo>
                    <a:pt x="88" y="32"/>
                  </a:lnTo>
                  <a:lnTo>
                    <a:pt x="92" y="32"/>
                  </a:lnTo>
                  <a:lnTo>
                    <a:pt x="96" y="32"/>
                  </a:lnTo>
                  <a:lnTo>
                    <a:pt x="100" y="30"/>
                  </a:lnTo>
                  <a:lnTo>
                    <a:pt x="104" y="30"/>
                  </a:lnTo>
                  <a:lnTo>
                    <a:pt x="108" y="28"/>
                  </a:lnTo>
                  <a:lnTo>
                    <a:pt x="112" y="26"/>
                  </a:lnTo>
                  <a:lnTo>
                    <a:pt x="114" y="22"/>
                  </a:lnTo>
                  <a:lnTo>
                    <a:pt x="118" y="20"/>
                  </a:lnTo>
                  <a:lnTo>
                    <a:pt x="120" y="16"/>
                  </a:lnTo>
                  <a:lnTo>
                    <a:pt x="124" y="14"/>
                  </a:lnTo>
                  <a:lnTo>
                    <a:pt x="126" y="10"/>
                  </a:lnTo>
                  <a:lnTo>
                    <a:pt x="130" y="8"/>
                  </a:lnTo>
                  <a:lnTo>
                    <a:pt x="136" y="4"/>
                  </a:lnTo>
                  <a:lnTo>
                    <a:pt x="140" y="2"/>
                  </a:lnTo>
                  <a:lnTo>
                    <a:pt x="146" y="0"/>
                  </a:lnTo>
                  <a:lnTo>
                    <a:pt x="150" y="0"/>
                  </a:lnTo>
                  <a:lnTo>
                    <a:pt x="154" y="2"/>
                  </a:lnTo>
                  <a:lnTo>
                    <a:pt x="158" y="2"/>
                  </a:lnTo>
                  <a:lnTo>
                    <a:pt x="162" y="2"/>
                  </a:lnTo>
                  <a:lnTo>
                    <a:pt x="166" y="2"/>
                  </a:lnTo>
                  <a:lnTo>
                    <a:pt x="172" y="2"/>
                  </a:lnTo>
                  <a:lnTo>
                    <a:pt x="176" y="2"/>
                  </a:lnTo>
                  <a:lnTo>
                    <a:pt x="182" y="4"/>
                  </a:lnTo>
                  <a:lnTo>
                    <a:pt x="186" y="4"/>
                  </a:lnTo>
                  <a:lnTo>
                    <a:pt x="190" y="4"/>
                  </a:lnTo>
                  <a:lnTo>
                    <a:pt x="194" y="6"/>
                  </a:lnTo>
                  <a:lnTo>
                    <a:pt x="198" y="6"/>
                  </a:lnTo>
                  <a:lnTo>
                    <a:pt x="196" y="6"/>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72153" name="Freeform 121">
              <a:extLst>
                <a:ext uri="{FF2B5EF4-FFF2-40B4-BE49-F238E27FC236}">
                  <a16:creationId xmlns:a16="http://schemas.microsoft.com/office/drawing/2014/main" id="{9FE43BCA-1B81-9C4D-B9AA-4D3FF30166AB}"/>
                </a:ext>
              </a:extLst>
            </p:cNvPr>
            <p:cNvSpPr>
              <a:spLocks/>
            </p:cNvSpPr>
            <p:nvPr/>
          </p:nvSpPr>
          <p:spPr bwMode="auto">
            <a:xfrm>
              <a:off x="1244" y="3064"/>
              <a:ext cx="91" cy="133"/>
            </a:xfrm>
            <a:custGeom>
              <a:avLst/>
              <a:gdLst>
                <a:gd name="T0" fmla="*/ 86 w 91"/>
                <a:gd name="T1" fmla="*/ 128 h 133"/>
                <a:gd name="T2" fmla="*/ 78 w 91"/>
                <a:gd name="T3" fmla="*/ 130 h 133"/>
                <a:gd name="T4" fmla="*/ 70 w 91"/>
                <a:gd name="T5" fmla="*/ 132 h 133"/>
                <a:gd name="T6" fmla="*/ 62 w 91"/>
                <a:gd name="T7" fmla="*/ 132 h 133"/>
                <a:gd name="T8" fmla="*/ 54 w 91"/>
                <a:gd name="T9" fmla="*/ 132 h 133"/>
                <a:gd name="T10" fmla="*/ 46 w 91"/>
                <a:gd name="T11" fmla="*/ 130 h 133"/>
                <a:gd name="T12" fmla="*/ 38 w 91"/>
                <a:gd name="T13" fmla="*/ 130 h 133"/>
                <a:gd name="T14" fmla="*/ 30 w 91"/>
                <a:gd name="T15" fmla="*/ 130 h 133"/>
                <a:gd name="T16" fmla="*/ 22 w 91"/>
                <a:gd name="T17" fmla="*/ 130 h 133"/>
                <a:gd name="T18" fmla="*/ 14 w 91"/>
                <a:gd name="T19" fmla="*/ 128 h 133"/>
                <a:gd name="T20" fmla="*/ 6 w 91"/>
                <a:gd name="T21" fmla="*/ 128 h 133"/>
                <a:gd name="T22" fmla="*/ 0 w 91"/>
                <a:gd name="T23" fmla="*/ 124 h 133"/>
                <a:gd name="T24" fmla="*/ 0 w 91"/>
                <a:gd name="T25" fmla="*/ 116 h 133"/>
                <a:gd name="T26" fmla="*/ 0 w 91"/>
                <a:gd name="T27" fmla="*/ 108 h 133"/>
                <a:gd name="T28" fmla="*/ 2 w 91"/>
                <a:gd name="T29" fmla="*/ 100 h 133"/>
                <a:gd name="T30" fmla="*/ 4 w 91"/>
                <a:gd name="T31" fmla="*/ 92 h 133"/>
                <a:gd name="T32" fmla="*/ 6 w 91"/>
                <a:gd name="T33" fmla="*/ 84 h 133"/>
                <a:gd name="T34" fmla="*/ 6 w 91"/>
                <a:gd name="T35" fmla="*/ 76 h 133"/>
                <a:gd name="T36" fmla="*/ 8 w 91"/>
                <a:gd name="T37" fmla="*/ 68 h 133"/>
                <a:gd name="T38" fmla="*/ 8 w 91"/>
                <a:gd name="T39" fmla="*/ 60 h 133"/>
                <a:gd name="T40" fmla="*/ 8 w 91"/>
                <a:gd name="T41" fmla="*/ 52 h 133"/>
                <a:gd name="T42" fmla="*/ 10 w 91"/>
                <a:gd name="T43" fmla="*/ 44 h 133"/>
                <a:gd name="T44" fmla="*/ 10 w 91"/>
                <a:gd name="T45" fmla="*/ 36 h 133"/>
                <a:gd name="T46" fmla="*/ 12 w 91"/>
                <a:gd name="T47" fmla="*/ 28 h 133"/>
                <a:gd name="T48" fmla="*/ 12 w 91"/>
                <a:gd name="T49" fmla="*/ 20 h 133"/>
                <a:gd name="T50" fmla="*/ 14 w 91"/>
                <a:gd name="T51" fmla="*/ 12 h 133"/>
                <a:gd name="T52" fmla="*/ 16 w 91"/>
                <a:gd name="T53" fmla="*/ 4 h 133"/>
                <a:gd name="T54" fmla="*/ 20 w 91"/>
                <a:gd name="T55" fmla="*/ 0 h 133"/>
                <a:gd name="T56" fmla="*/ 28 w 91"/>
                <a:gd name="T57" fmla="*/ 2 h 133"/>
                <a:gd name="T58" fmla="*/ 36 w 91"/>
                <a:gd name="T59" fmla="*/ 6 h 133"/>
                <a:gd name="T60" fmla="*/ 40 w 91"/>
                <a:gd name="T61" fmla="*/ 14 h 133"/>
                <a:gd name="T62" fmla="*/ 42 w 91"/>
                <a:gd name="T63" fmla="*/ 22 h 133"/>
                <a:gd name="T64" fmla="*/ 44 w 91"/>
                <a:gd name="T65" fmla="*/ 30 h 133"/>
                <a:gd name="T66" fmla="*/ 46 w 91"/>
                <a:gd name="T67" fmla="*/ 38 h 133"/>
                <a:gd name="T68" fmla="*/ 50 w 91"/>
                <a:gd name="T69" fmla="*/ 46 h 133"/>
                <a:gd name="T70" fmla="*/ 52 w 91"/>
                <a:gd name="T71" fmla="*/ 54 h 133"/>
                <a:gd name="T72" fmla="*/ 56 w 91"/>
                <a:gd name="T73" fmla="*/ 62 h 133"/>
                <a:gd name="T74" fmla="*/ 58 w 91"/>
                <a:gd name="T75" fmla="*/ 70 h 133"/>
                <a:gd name="T76" fmla="*/ 62 w 91"/>
                <a:gd name="T77" fmla="*/ 78 h 133"/>
                <a:gd name="T78" fmla="*/ 66 w 91"/>
                <a:gd name="T79" fmla="*/ 86 h 133"/>
                <a:gd name="T80" fmla="*/ 72 w 91"/>
                <a:gd name="T81" fmla="*/ 94 h 133"/>
                <a:gd name="T82" fmla="*/ 76 w 91"/>
                <a:gd name="T83" fmla="*/ 102 h 133"/>
                <a:gd name="T84" fmla="*/ 80 w 91"/>
                <a:gd name="T85" fmla="*/ 110 h 133"/>
                <a:gd name="T86" fmla="*/ 82 w 91"/>
                <a:gd name="T87" fmla="*/ 118 h 133"/>
                <a:gd name="T88" fmla="*/ 82 w 91"/>
                <a:gd name="T89" fmla="*/ 126 h 133"/>
                <a:gd name="T90" fmla="*/ 78 w 91"/>
                <a:gd name="T91" fmla="*/ 132 h 1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91" h="133">
                  <a:moveTo>
                    <a:pt x="90" y="128"/>
                  </a:moveTo>
                  <a:lnTo>
                    <a:pt x="86" y="128"/>
                  </a:lnTo>
                  <a:lnTo>
                    <a:pt x="82" y="130"/>
                  </a:lnTo>
                  <a:lnTo>
                    <a:pt x="78" y="130"/>
                  </a:lnTo>
                  <a:lnTo>
                    <a:pt x="74" y="132"/>
                  </a:lnTo>
                  <a:lnTo>
                    <a:pt x="70" y="132"/>
                  </a:lnTo>
                  <a:lnTo>
                    <a:pt x="66" y="132"/>
                  </a:lnTo>
                  <a:lnTo>
                    <a:pt x="62" y="132"/>
                  </a:lnTo>
                  <a:lnTo>
                    <a:pt x="58" y="132"/>
                  </a:lnTo>
                  <a:lnTo>
                    <a:pt x="54" y="132"/>
                  </a:lnTo>
                  <a:lnTo>
                    <a:pt x="50" y="130"/>
                  </a:lnTo>
                  <a:lnTo>
                    <a:pt x="46" y="130"/>
                  </a:lnTo>
                  <a:lnTo>
                    <a:pt x="42" y="130"/>
                  </a:lnTo>
                  <a:lnTo>
                    <a:pt x="38" y="130"/>
                  </a:lnTo>
                  <a:lnTo>
                    <a:pt x="34" y="130"/>
                  </a:lnTo>
                  <a:lnTo>
                    <a:pt x="30" y="130"/>
                  </a:lnTo>
                  <a:lnTo>
                    <a:pt x="26" y="130"/>
                  </a:lnTo>
                  <a:lnTo>
                    <a:pt x="22" y="130"/>
                  </a:lnTo>
                  <a:lnTo>
                    <a:pt x="18" y="130"/>
                  </a:lnTo>
                  <a:lnTo>
                    <a:pt x="14" y="128"/>
                  </a:lnTo>
                  <a:lnTo>
                    <a:pt x="10" y="128"/>
                  </a:lnTo>
                  <a:lnTo>
                    <a:pt x="6" y="128"/>
                  </a:lnTo>
                  <a:lnTo>
                    <a:pt x="2" y="128"/>
                  </a:lnTo>
                  <a:lnTo>
                    <a:pt x="0" y="124"/>
                  </a:lnTo>
                  <a:lnTo>
                    <a:pt x="0" y="120"/>
                  </a:lnTo>
                  <a:lnTo>
                    <a:pt x="0" y="116"/>
                  </a:lnTo>
                  <a:lnTo>
                    <a:pt x="0" y="112"/>
                  </a:lnTo>
                  <a:lnTo>
                    <a:pt x="0" y="108"/>
                  </a:lnTo>
                  <a:lnTo>
                    <a:pt x="2" y="104"/>
                  </a:lnTo>
                  <a:lnTo>
                    <a:pt x="2" y="100"/>
                  </a:lnTo>
                  <a:lnTo>
                    <a:pt x="4" y="96"/>
                  </a:lnTo>
                  <a:lnTo>
                    <a:pt x="4" y="92"/>
                  </a:lnTo>
                  <a:lnTo>
                    <a:pt x="6" y="88"/>
                  </a:lnTo>
                  <a:lnTo>
                    <a:pt x="6" y="84"/>
                  </a:lnTo>
                  <a:lnTo>
                    <a:pt x="6" y="80"/>
                  </a:lnTo>
                  <a:lnTo>
                    <a:pt x="6" y="76"/>
                  </a:lnTo>
                  <a:lnTo>
                    <a:pt x="8" y="72"/>
                  </a:lnTo>
                  <a:lnTo>
                    <a:pt x="8" y="68"/>
                  </a:lnTo>
                  <a:lnTo>
                    <a:pt x="8" y="64"/>
                  </a:lnTo>
                  <a:lnTo>
                    <a:pt x="8" y="60"/>
                  </a:lnTo>
                  <a:lnTo>
                    <a:pt x="8" y="56"/>
                  </a:lnTo>
                  <a:lnTo>
                    <a:pt x="8" y="52"/>
                  </a:lnTo>
                  <a:lnTo>
                    <a:pt x="10" y="48"/>
                  </a:lnTo>
                  <a:lnTo>
                    <a:pt x="10" y="44"/>
                  </a:lnTo>
                  <a:lnTo>
                    <a:pt x="10" y="40"/>
                  </a:lnTo>
                  <a:lnTo>
                    <a:pt x="10" y="36"/>
                  </a:lnTo>
                  <a:lnTo>
                    <a:pt x="10" y="32"/>
                  </a:lnTo>
                  <a:lnTo>
                    <a:pt x="12" y="28"/>
                  </a:lnTo>
                  <a:lnTo>
                    <a:pt x="12" y="24"/>
                  </a:lnTo>
                  <a:lnTo>
                    <a:pt x="12" y="20"/>
                  </a:lnTo>
                  <a:lnTo>
                    <a:pt x="14" y="16"/>
                  </a:lnTo>
                  <a:lnTo>
                    <a:pt x="14" y="12"/>
                  </a:lnTo>
                  <a:lnTo>
                    <a:pt x="16" y="8"/>
                  </a:lnTo>
                  <a:lnTo>
                    <a:pt x="16" y="4"/>
                  </a:lnTo>
                  <a:lnTo>
                    <a:pt x="16" y="0"/>
                  </a:lnTo>
                  <a:lnTo>
                    <a:pt x="20" y="0"/>
                  </a:lnTo>
                  <a:lnTo>
                    <a:pt x="24" y="0"/>
                  </a:lnTo>
                  <a:lnTo>
                    <a:pt x="28" y="2"/>
                  </a:lnTo>
                  <a:lnTo>
                    <a:pt x="32" y="4"/>
                  </a:lnTo>
                  <a:lnTo>
                    <a:pt x="36" y="6"/>
                  </a:lnTo>
                  <a:lnTo>
                    <a:pt x="38" y="10"/>
                  </a:lnTo>
                  <a:lnTo>
                    <a:pt x="40" y="14"/>
                  </a:lnTo>
                  <a:lnTo>
                    <a:pt x="42" y="18"/>
                  </a:lnTo>
                  <a:lnTo>
                    <a:pt x="42" y="22"/>
                  </a:lnTo>
                  <a:lnTo>
                    <a:pt x="44" y="26"/>
                  </a:lnTo>
                  <a:lnTo>
                    <a:pt x="44" y="30"/>
                  </a:lnTo>
                  <a:lnTo>
                    <a:pt x="44" y="34"/>
                  </a:lnTo>
                  <a:lnTo>
                    <a:pt x="46" y="38"/>
                  </a:lnTo>
                  <a:lnTo>
                    <a:pt x="48" y="42"/>
                  </a:lnTo>
                  <a:lnTo>
                    <a:pt x="50" y="46"/>
                  </a:lnTo>
                  <a:lnTo>
                    <a:pt x="50" y="50"/>
                  </a:lnTo>
                  <a:lnTo>
                    <a:pt x="52" y="54"/>
                  </a:lnTo>
                  <a:lnTo>
                    <a:pt x="52" y="58"/>
                  </a:lnTo>
                  <a:lnTo>
                    <a:pt x="56" y="62"/>
                  </a:lnTo>
                  <a:lnTo>
                    <a:pt x="58" y="66"/>
                  </a:lnTo>
                  <a:lnTo>
                    <a:pt x="58" y="70"/>
                  </a:lnTo>
                  <a:lnTo>
                    <a:pt x="60" y="74"/>
                  </a:lnTo>
                  <a:lnTo>
                    <a:pt x="62" y="78"/>
                  </a:lnTo>
                  <a:lnTo>
                    <a:pt x="64" y="82"/>
                  </a:lnTo>
                  <a:lnTo>
                    <a:pt x="66" y="86"/>
                  </a:lnTo>
                  <a:lnTo>
                    <a:pt x="70" y="90"/>
                  </a:lnTo>
                  <a:lnTo>
                    <a:pt x="72" y="94"/>
                  </a:lnTo>
                  <a:lnTo>
                    <a:pt x="74" y="98"/>
                  </a:lnTo>
                  <a:lnTo>
                    <a:pt x="76" y="102"/>
                  </a:lnTo>
                  <a:lnTo>
                    <a:pt x="78" y="106"/>
                  </a:lnTo>
                  <a:lnTo>
                    <a:pt x="80" y="110"/>
                  </a:lnTo>
                  <a:lnTo>
                    <a:pt x="82" y="114"/>
                  </a:lnTo>
                  <a:lnTo>
                    <a:pt x="82" y="118"/>
                  </a:lnTo>
                  <a:lnTo>
                    <a:pt x="82" y="122"/>
                  </a:lnTo>
                  <a:lnTo>
                    <a:pt x="82" y="126"/>
                  </a:lnTo>
                  <a:lnTo>
                    <a:pt x="82" y="130"/>
                  </a:lnTo>
                  <a:lnTo>
                    <a:pt x="78" y="132"/>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72154" name="Freeform 122">
              <a:extLst>
                <a:ext uri="{FF2B5EF4-FFF2-40B4-BE49-F238E27FC236}">
                  <a16:creationId xmlns:a16="http://schemas.microsoft.com/office/drawing/2014/main" id="{A65C9FFB-CFB1-0C49-8FCB-B2A869C06023}"/>
                </a:ext>
              </a:extLst>
            </p:cNvPr>
            <p:cNvSpPr>
              <a:spLocks/>
            </p:cNvSpPr>
            <p:nvPr/>
          </p:nvSpPr>
          <p:spPr bwMode="auto">
            <a:xfrm>
              <a:off x="1214" y="3084"/>
              <a:ext cx="33" cy="113"/>
            </a:xfrm>
            <a:custGeom>
              <a:avLst/>
              <a:gdLst>
                <a:gd name="T0" fmla="*/ 16 w 33"/>
                <a:gd name="T1" fmla="*/ 102 h 113"/>
                <a:gd name="T2" fmla="*/ 16 w 33"/>
                <a:gd name="T3" fmla="*/ 94 h 113"/>
                <a:gd name="T4" fmla="*/ 18 w 33"/>
                <a:gd name="T5" fmla="*/ 86 h 113"/>
                <a:gd name="T6" fmla="*/ 20 w 33"/>
                <a:gd name="T7" fmla="*/ 78 h 113"/>
                <a:gd name="T8" fmla="*/ 22 w 33"/>
                <a:gd name="T9" fmla="*/ 70 h 113"/>
                <a:gd name="T10" fmla="*/ 22 w 33"/>
                <a:gd name="T11" fmla="*/ 62 h 113"/>
                <a:gd name="T12" fmla="*/ 24 w 33"/>
                <a:gd name="T13" fmla="*/ 54 h 113"/>
                <a:gd name="T14" fmla="*/ 24 w 33"/>
                <a:gd name="T15" fmla="*/ 46 h 113"/>
                <a:gd name="T16" fmla="*/ 28 w 33"/>
                <a:gd name="T17" fmla="*/ 38 h 113"/>
                <a:gd name="T18" fmla="*/ 28 w 33"/>
                <a:gd name="T19" fmla="*/ 30 h 113"/>
                <a:gd name="T20" fmla="*/ 28 w 33"/>
                <a:gd name="T21" fmla="*/ 22 h 113"/>
                <a:gd name="T22" fmla="*/ 28 w 33"/>
                <a:gd name="T23" fmla="*/ 14 h 113"/>
                <a:gd name="T24" fmla="*/ 30 w 33"/>
                <a:gd name="T25" fmla="*/ 6 h 113"/>
                <a:gd name="T26" fmla="*/ 28 w 33"/>
                <a:gd name="T27" fmla="*/ 0 h 113"/>
                <a:gd name="T28" fmla="*/ 22 w 33"/>
                <a:gd name="T29" fmla="*/ 4 h 113"/>
                <a:gd name="T30" fmla="*/ 14 w 33"/>
                <a:gd name="T31" fmla="*/ 4 h 113"/>
                <a:gd name="T32" fmla="*/ 8 w 33"/>
                <a:gd name="T33" fmla="*/ 8 h 113"/>
                <a:gd name="T34" fmla="*/ 6 w 33"/>
                <a:gd name="T35" fmla="*/ 16 h 113"/>
                <a:gd name="T36" fmla="*/ 4 w 33"/>
                <a:gd name="T37" fmla="*/ 24 h 113"/>
                <a:gd name="T38" fmla="*/ 4 w 33"/>
                <a:gd name="T39" fmla="*/ 32 h 113"/>
                <a:gd name="T40" fmla="*/ 4 w 33"/>
                <a:gd name="T41" fmla="*/ 40 h 113"/>
                <a:gd name="T42" fmla="*/ 2 w 33"/>
                <a:gd name="T43" fmla="*/ 48 h 113"/>
                <a:gd name="T44" fmla="*/ 0 w 33"/>
                <a:gd name="T45" fmla="*/ 56 h 113"/>
                <a:gd name="T46" fmla="*/ 0 w 33"/>
                <a:gd name="T47" fmla="*/ 64 h 113"/>
                <a:gd name="T48" fmla="*/ 0 w 33"/>
                <a:gd name="T49" fmla="*/ 72 h 113"/>
                <a:gd name="T50" fmla="*/ 2 w 33"/>
                <a:gd name="T51" fmla="*/ 80 h 113"/>
                <a:gd name="T52" fmla="*/ 6 w 33"/>
                <a:gd name="T53" fmla="*/ 88 h 113"/>
                <a:gd name="T54" fmla="*/ 6 w 33"/>
                <a:gd name="T55" fmla="*/ 96 h 113"/>
                <a:gd name="T56" fmla="*/ 4 w 33"/>
                <a:gd name="T57" fmla="*/ 104 h 113"/>
                <a:gd name="T58" fmla="*/ 8 w 33"/>
                <a:gd name="T59" fmla="*/ 112 h 113"/>
                <a:gd name="T60" fmla="*/ 16 w 33"/>
                <a:gd name="T61" fmla="*/ 108 h 113"/>
                <a:gd name="T62" fmla="*/ 12 w 33"/>
                <a:gd name="T63" fmla="*/ 102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3" h="113">
                  <a:moveTo>
                    <a:pt x="12" y="102"/>
                  </a:moveTo>
                  <a:lnTo>
                    <a:pt x="16" y="102"/>
                  </a:lnTo>
                  <a:lnTo>
                    <a:pt x="18" y="98"/>
                  </a:lnTo>
                  <a:lnTo>
                    <a:pt x="16" y="94"/>
                  </a:lnTo>
                  <a:lnTo>
                    <a:pt x="18" y="90"/>
                  </a:lnTo>
                  <a:lnTo>
                    <a:pt x="18" y="86"/>
                  </a:lnTo>
                  <a:lnTo>
                    <a:pt x="18" y="82"/>
                  </a:lnTo>
                  <a:lnTo>
                    <a:pt x="20" y="78"/>
                  </a:lnTo>
                  <a:lnTo>
                    <a:pt x="20" y="74"/>
                  </a:lnTo>
                  <a:lnTo>
                    <a:pt x="22" y="70"/>
                  </a:lnTo>
                  <a:lnTo>
                    <a:pt x="22" y="66"/>
                  </a:lnTo>
                  <a:lnTo>
                    <a:pt x="22" y="62"/>
                  </a:lnTo>
                  <a:lnTo>
                    <a:pt x="22" y="58"/>
                  </a:lnTo>
                  <a:lnTo>
                    <a:pt x="24" y="54"/>
                  </a:lnTo>
                  <a:lnTo>
                    <a:pt x="24" y="50"/>
                  </a:lnTo>
                  <a:lnTo>
                    <a:pt x="24" y="46"/>
                  </a:lnTo>
                  <a:lnTo>
                    <a:pt x="28" y="42"/>
                  </a:lnTo>
                  <a:lnTo>
                    <a:pt x="28" y="38"/>
                  </a:lnTo>
                  <a:lnTo>
                    <a:pt x="28" y="34"/>
                  </a:lnTo>
                  <a:lnTo>
                    <a:pt x="28" y="30"/>
                  </a:lnTo>
                  <a:lnTo>
                    <a:pt x="28" y="26"/>
                  </a:lnTo>
                  <a:lnTo>
                    <a:pt x="28" y="22"/>
                  </a:lnTo>
                  <a:lnTo>
                    <a:pt x="28" y="18"/>
                  </a:lnTo>
                  <a:lnTo>
                    <a:pt x="28" y="14"/>
                  </a:lnTo>
                  <a:lnTo>
                    <a:pt x="28" y="10"/>
                  </a:lnTo>
                  <a:lnTo>
                    <a:pt x="30" y="6"/>
                  </a:lnTo>
                  <a:lnTo>
                    <a:pt x="32" y="2"/>
                  </a:lnTo>
                  <a:lnTo>
                    <a:pt x="28" y="0"/>
                  </a:lnTo>
                  <a:lnTo>
                    <a:pt x="24" y="0"/>
                  </a:lnTo>
                  <a:lnTo>
                    <a:pt x="22" y="4"/>
                  </a:lnTo>
                  <a:lnTo>
                    <a:pt x="18" y="4"/>
                  </a:lnTo>
                  <a:lnTo>
                    <a:pt x="14" y="4"/>
                  </a:lnTo>
                  <a:lnTo>
                    <a:pt x="10" y="4"/>
                  </a:lnTo>
                  <a:lnTo>
                    <a:pt x="8" y="8"/>
                  </a:lnTo>
                  <a:lnTo>
                    <a:pt x="8" y="12"/>
                  </a:lnTo>
                  <a:lnTo>
                    <a:pt x="6" y="16"/>
                  </a:lnTo>
                  <a:lnTo>
                    <a:pt x="6" y="20"/>
                  </a:lnTo>
                  <a:lnTo>
                    <a:pt x="4" y="24"/>
                  </a:lnTo>
                  <a:lnTo>
                    <a:pt x="4" y="28"/>
                  </a:lnTo>
                  <a:lnTo>
                    <a:pt x="4" y="32"/>
                  </a:lnTo>
                  <a:lnTo>
                    <a:pt x="4" y="36"/>
                  </a:lnTo>
                  <a:lnTo>
                    <a:pt x="4" y="40"/>
                  </a:lnTo>
                  <a:lnTo>
                    <a:pt x="4" y="44"/>
                  </a:lnTo>
                  <a:lnTo>
                    <a:pt x="2" y="48"/>
                  </a:lnTo>
                  <a:lnTo>
                    <a:pt x="0" y="52"/>
                  </a:lnTo>
                  <a:lnTo>
                    <a:pt x="0" y="56"/>
                  </a:lnTo>
                  <a:lnTo>
                    <a:pt x="0" y="60"/>
                  </a:lnTo>
                  <a:lnTo>
                    <a:pt x="0" y="64"/>
                  </a:lnTo>
                  <a:lnTo>
                    <a:pt x="0" y="68"/>
                  </a:lnTo>
                  <a:lnTo>
                    <a:pt x="0" y="72"/>
                  </a:lnTo>
                  <a:lnTo>
                    <a:pt x="2" y="76"/>
                  </a:lnTo>
                  <a:lnTo>
                    <a:pt x="2" y="80"/>
                  </a:lnTo>
                  <a:lnTo>
                    <a:pt x="4" y="84"/>
                  </a:lnTo>
                  <a:lnTo>
                    <a:pt x="6" y="88"/>
                  </a:lnTo>
                  <a:lnTo>
                    <a:pt x="6" y="92"/>
                  </a:lnTo>
                  <a:lnTo>
                    <a:pt x="6" y="96"/>
                  </a:lnTo>
                  <a:lnTo>
                    <a:pt x="4" y="100"/>
                  </a:lnTo>
                  <a:lnTo>
                    <a:pt x="4" y="104"/>
                  </a:lnTo>
                  <a:lnTo>
                    <a:pt x="6" y="108"/>
                  </a:lnTo>
                  <a:lnTo>
                    <a:pt x="8" y="112"/>
                  </a:lnTo>
                  <a:lnTo>
                    <a:pt x="12" y="110"/>
                  </a:lnTo>
                  <a:lnTo>
                    <a:pt x="16" y="108"/>
                  </a:lnTo>
                  <a:lnTo>
                    <a:pt x="16" y="104"/>
                  </a:lnTo>
                  <a:lnTo>
                    <a:pt x="12" y="102"/>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72155" name="Freeform 123">
              <a:extLst>
                <a:ext uri="{FF2B5EF4-FFF2-40B4-BE49-F238E27FC236}">
                  <a16:creationId xmlns:a16="http://schemas.microsoft.com/office/drawing/2014/main" id="{09F87293-05E9-F54C-B8CE-DCE25A7DA7D5}"/>
                </a:ext>
              </a:extLst>
            </p:cNvPr>
            <p:cNvSpPr>
              <a:spLocks/>
            </p:cNvSpPr>
            <p:nvPr/>
          </p:nvSpPr>
          <p:spPr bwMode="auto">
            <a:xfrm>
              <a:off x="412" y="3890"/>
              <a:ext cx="171" cy="103"/>
            </a:xfrm>
            <a:custGeom>
              <a:avLst/>
              <a:gdLst>
                <a:gd name="T0" fmla="*/ 12 w 171"/>
                <a:gd name="T1" fmla="*/ 18 h 103"/>
                <a:gd name="T2" fmla="*/ 20 w 171"/>
                <a:gd name="T3" fmla="*/ 14 h 103"/>
                <a:gd name="T4" fmla="*/ 30 w 171"/>
                <a:gd name="T5" fmla="*/ 12 h 103"/>
                <a:gd name="T6" fmla="*/ 42 w 171"/>
                <a:gd name="T7" fmla="*/ 6 h 103"/>
                <a:gd name="T8" fmla="*/ 60 w 171"/>
                <a:gd name="T9" fmla="*/ 4 h 103"/>
                <a:gd name="T10" fmla="*/ 84 w 171"/>
                <a:gd name="T11" fmla="*/ 0 h 103"/>
                <a:gd name="T12" fmla="*/ 104 w 171"/>
                <a:gd name="T13" fmla="*/ 0 h 103"/>
                <a:gd name="T14" fmla="*/ 120 w 171"/>
                <a:gd name="T15" fmla="*/ 0 h 103"/>
                <a:gd name="T16" fmla="*/ 132 w 171"/>
                <a:gd name="T17" fmla="*/ 4 h 103"/>
                <a:gd name="T18" fmla="*/ 142 w 171"/>
                <a:gd name="T19" fmla="*/ 10 h 103"/>
                <a:gd name="T20" fmla="*/ 154 w 171"/>
                <a:gd name="T21" fmla="*/ 18 h 103"/>
                <a:gd name="T22" fmla="*/ 164 w 171"/>
                <a:gd name="T23" fmla="*/ 26 h 103"/>
                <a:gd name="T24" fmla="*/ 170 w 171"/>
                <a:gd name="T25" fmla="*/ 34 h 103"/>
                <a:gd name="T26" fmla="*/ 170 w 171"/>
                <a:gd name="T27" fmla="*/ 42 h 103"/>
                <a:gd name="T28" fmla="*/ 170 w 171"/>
                <a:gd name="T29" fmla="*/ 58 h 103"/>
                <a:gd name="T30" fmla="*/ 168 w 171"/>
                <a:gd name="T31" fmla="*/ 72 h 103"/>
                <a:gd name="T32" fmla="*/ 164 w 171"/>
                <a:gd name="T33" fmla="*/ 82 h 103"/>
                <a:gd name="T34" fmla="*/ 162 w 171"/>
                <a:gd name="T35" fmla="*/ 90 h 103"/>
                <a:gd name="T36" fmla="*/ 154 w 171"/>
                <a:gd name="T37" fmla="*/ 98 h 103"/>
                <a:gd name="T38" fmla="*/ 142 w 171"/>
                <a:gd name="T39" fmla="*/ 102 h 103"/>
                <a:gd name="T40" fmla="*/ 130 w 171"/>
                <a:gd name="T41" fmla="*/ 102 h 103"/>
                <a:gd name="T42" fmla="*/ 120 w 171"/>
                <a:gd name="T43" fmla="*/ 102 h 103"/>
                <a:gd name="T44" fmla="*/ 104 w 171"/>
                <a:gd name="T45" fmla="*/ 100 h 103"/>
                <a:gd name="T46" fmla="*/ 94 w 171"/>
                <a:gd name="T47" fmla="*/ 96 h 103"/>
                <a:gd name="T48" fmla="*/ 80 w 171"/>
                <a:gd name="T49" fmla="*/ 90 h 103"/>
                <a:gd name="T50" fmla="*/ 72 w 171"/>
                <a:gd name="T51" fmla="*/ 84 h 103"/>
                <a:gd name="T52" fmla="*/ 62 w 171"/>
                <a:gd name="T53" fmla="*/ 78 h 103"/>
                <a:gd name="T54" fmla="*/ 50 w 171"/>
                <a:gd name="T55" fmla="*/ 72 h 103"/>
                <a:gd name="T56" fmla="*/ 38 w 171"/>
                <a:gd name="T57" fmla="*/ 66 h 103"/>
                <a:gd name="T58" fmla="*/ 30 w 171"/>
                <a:gd name="T59" fmla="*/ 60 h 103"/>
                <a:gd name="T60" fmla="*/ 22 w 171"/>
                <a:gd name="T61" fmla="*/ 52 h 103"/>
                <a:gd name="T62" fmla="*/ 10 w 171"/>
                <a:gd name="T63" fmla="*/ 46 h 103"/>
                <a:gd name="T64" fmla="*/ 2 w 171"/>
                <a:gd name="T65" fmla="*/ 44 h 103"/>
                <a:gd name="T66" fmla="*/ 0 w 171"/>
                <a:gd name="T67" fmla="*/ 36 h 103"/>
                <a:gd name="T68" fmla="*/ 6 w 171"/>
                <a:gd name="T69" fmla="*/ 30 h 103"/>
                <a:gd name="T70" fmla="*/ 14 w 171"/>
                <a:gd name="T71" fmla="*/ 24 h 103"/>
                <a:gd name="T72" fmla="*/ 22 w 171"/>
                <a:gd name="T73" fmla="*/ 18 h 103"/>
                <a:gd name="T74" fmla="*/ 28 w 171"/>
                <a:gd name="T75" fmla="*/ 12 h 103"/>
                <a:gd name="T76" fmla="*/ 28 w 171"/>
                <a:gd name="T77" fmla="*/ 4 h 103"/>
                <a:gd name="T78" fmla="*/ 36 w 171"/>
                <a:gd name="T79" fmla="*/ 14 h 103"/>
                <a:gd name="T80" fmla="*/ 26 w 171"/>
                <a:gd name="T81" fmla="*/ 2 h 1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71" h="103">
                  <a:moveTo>
                    <a:pt x="4" y="20"/>
                  </a:moveTo>
                  <a:lnTo>
                    <a:pt x="12" y="18"/>
                  </a:lnTo>
                  <a:lnTo>
                    <a:pt x="16" y="18"/>
                  </a:lnTo>
                  <a:lnTo>
                    <a:pt x="20" y="14"/>
                  </a:lnTo>
                  <a:lnTo>
                    <a:pt x="26" y="12"/>
                  </a:lnTo>
                  <a:lnTo>
                    <a:pt x="30" y="12"/>
                  </a:lnTo>
                  <a:lnTo>
                    <a:pt x="36" y="10"/>
                  </a:lnTo>
                  <a:lnTo>
                    <a:pt x="42" y="6"/>
                  </a:lnTo>
                  <a:lnTo>
                    <a:pt x="52" y="6"/>
                  </a:lnTo>
                  <a:lnTo>
                    <a:pt x="60" y="4"/>
                  </a:lnTo>
                  <a:lnTo>
                    <a:pt x="74" y="2"/>
                  </a:lnTo>
                  <a:lnTo>
                    <a:pt x="84" y="0"/>
                  </a:lnTo>
                  <a:lnTo>
                    <a:pt x="94" y="0"/>
                  </a:lnTo>
                  <a:lnTo>
                    <a:pt x="104" y="0"/>
                  </a:lnTo>
                  <a:lnTo>
                    <a:pt x="114" y="0"/>
                  </a:lnTo>
                  <a:lnTo>
                    <a:pt x="120" y="0"/>
                  </a:lnTo>
                  <a:lnTo>
                    <a:pt x="126" y="2"/>
                  </a:lnTo>
                  <a:lnTo>
                    <a:pt x="132" y="4"/>
                  </a:lnTo>
                  <a:lnTo>
                    <a:pt x="138" y="6"/>
                  </a:lnTo>
                  <a:lnTo>
                    <a:pt x="142" y="10"/>
                  </a:lnTo>
                  <a:lnTo>
                    <a:pt x="148" y="14"/>
                  </a:lnTo>
                  <a:lnTo>
                    <a:pt x="154" y="18"/>
                  </a:lnTo>
                  <a:lnTo>
                    <a:pt x="160" y="22"/>
                  </a:lnTo>
                  <a:lnTo>
                    <a:pt x="164" y="26"/>
                  </a:lnTo>
                  <a:lnTo>
                    <a:pt x="168" y="28"/>
                  </a:lnTo>
                  <a:lnTo>
                    <a:pt x="170" y="34"/>
                  </a:lnTo>
                  <a:lnTo>
                    <a:pt x="170" y="38"/>
                  </a:lnTo>
                  <a:lnTo>
                    <a:pt x="170" y="42"/>
                  </a:lnTo>
                  <a:lnTo>
                    <a:pt x="170" y="50"/>
                  </a:lnTo>
                  <a:lnTo>
                    <a:pt x="170" y="58"/>
                  </a:lnTo>
                  <a:lnTo>
                    <a:pt x="170" y="66"/>
                  </a:lnTo>
                  <a:lnTo>
                    <a:pt x="168" y="72"/>
                  </a:lnTo>
                  <a:lnTo>
                    <a:pt x="166" y="78"/>
                  </a:lnTo>
                  <a:lnTo>
                    <a:pt x="164" y="82"/>
                  </a:lnTo>
                  <a:lnTo>
                    <a:pt x="162" y="86"/>
                  </a:lnTo>
                  <a:lnTo>
                    <a:pt x="162" y="90"/>
                  </a:lnTo>
                  <a:lnTo>
                    <a:pt x="158" y="92"/>
                  </a:lnTo>
                  <a:lnTo>
                    <a:pt x="154" y="98"/>
                  </a:lnTo>
                  <a:lnTo>
                    <a:pt x="150" y="100"/>
                  </a:lnTo>
                  <a:lnTo>
                    <a:pt x="142" y="102"/>
                  </a:lnTo>
                  <a:lnTo>
                    <a:pt x="136" y="102"/>
                  </a:lnTo>
                  <a:lnTo>
                    <a:pt x="130" y="102"/>
                  </a:lnTo>
                  <a:lnTo>
                    <a:pt x="124" y="102"/>
                  </a:lnTo>
                  <a:lnTo>
                    <a:pt x="120" y="102"/>
                  </a:lnTo>
                  <a:lnTo>
                    <a:pt x="110" y="102"/>
                  </a:lnTo>
                  <a:lnTo>
                    <a:pt x="104" y="100"/>
                  </a:lnTo>
                  <a:lnTo>
                    <a:pt x="98" y="98"/>
                  </a:lnTo>
                  <a:lnTo>
                    <a:pt x="94" y="96"/>
                  </a:lnTo>
                  <a:lnTo>
                    <a:pt x="86" y="92"/>
                  </a:lnTo>
                  <a:lnTo>
                    <a:pt x="80" y="90"/>
                  </a:lnTo>
                  <a:lnTo>
                    <a:pt x="76" y="88"/>
                  </a:lnTo>
                  <a:lnTo>
                    <a:pt x="72" y="84"/>
                  </a:lnTo>
                  <a:lnTo>
                    <a:pt x="68" y="82"/>
                  </a:lnTo>
                  <a:lnTo>
                    <a:pt x="62" y="78"/>
                  </a:lnTo>
                  <a:lnTo>
                    <a:pt x="54" y="74"/>
                  </a:lnTo>
                  <a:lnTo>
                    <a:pt x="50" y="72"/>
                  </a:lnTo>
                  <a:lnTo>
                    <a:pt x="44" y="70"/>
                  </a:lnTo>
                  <a:lnTo>
                    <a:pt x="38" y="66"/>
                  </a:lnTo>
                  <a:lnTo>
                    <a:pt x="34" y="62"/>
                  </a:lnTo>
                  <a:lnTo>
                    <a:pt x="30" y="60"/>
                  </a:lnTo>
                  <a:lnTo>
                    <a:pt x="26" y="56"/>
                  </a:lnTo>
                  <a:lnTo>
                    <a:pt x="22" y="52"/>
                  </a:lnTo>
                  <a:lnTo>
                    <a:pt x="16" y="48"/>
                  </a:lnTo>
                  <a:lnTo>
                    <a:pt x="10" y="46"/>
                  </a:lnTo>
                  <a:lnTo>
                    <a:pt x="6" y="44"/>
                  </a:lnTo>
                  <a:lnTo>
                    <a:pt x="2" y="44"/>
                  </a:lnTo>
                  <a:lnTo>
                    <a:pt x="0" y="40"/>
                  </a:lnTo>
                  <a:lnTo>
                    <a:pt x="0" y="36"/>
                  </a:lnTo>
                  <a:lnTo>
                    <a:pt x="2" y="32"/>
                  </a:lnTo>
                  <a:lnTo>
                    <a:pt x="6" y="30"/>
                  </a:lnTo>
                  <a:lnTo>
                    <a:pt x="10" y="26"/>
                  </a:lnTo>
                  <a:lnTo>
                    <a:pt x="14" y="24"/>
                  </a:lnTo>
                  <a:lnTo>
                    <a:pt x="18" y="20"/>
                  </a:lnTo>
                  <a:lnTo>
                    <a:pt x="22" y="18"/>
                  </a:lnTo>
                  <a:lnTo>
                    <a:pt x="26" y="16"/>
                  </a:lnTo>
                  <a:lnTo>
                    <a:pt x="28" y="12"/>
                  </a:lnTo>
                  <a:lnTo>
                    <a:pt x="28" y="8"/>
                  </a:lnTo>
                  <a:lnTo>
                    <a:pt x="28" y="4"/>
                  </a:lnTo>
                  <a:lnTo>
                    <a:pt x="28" y="8"/>
                  </a:lnTo>
                  <a:lnTo>
                    <a:pt x="36" y="14"/>
                  </a:lnTo>
                  <a:lnTo>
                    <a:pt x="28" y="12"/>
                  </a:lnTo>
                  <a:lnTo>
                    <a:pt x="26" y="2"/>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72156" name="Freeform 124">
              <a:extLst>
                <a:ext uri="{FF2B5EF4-FFF2-40B4-BE49-F238E27FC236}">
                  <a16:creationId xmlns:a16="http://schemas.microsoft.com/office/drawing/2014/main" id="{7B820AE6-55A1-E041-8F88-B07980324F91}"/>
                </a:ext>
              </a:extLst>
            </p:cNvPr>
            <p:cNvSpPr>
              <a:spLocks/>
            </p:cNvSpPr>
            <p:nvPr/>
          </p:nvSpPr>
          <p:spPr bwMode="auto">
            <a:xfrm>
              <a:off x="1848" y="3310"/>
              <a:ext cx="21" cy="31"/>
            </a:xfrm>
            <a:custGeom>
              <a:avLst/>
              <a:gdLst>
                <a:gd name="T0" fmla="*/ 18 w 21"/>
                <a:gd name="T1" fmla="*/ 4 h 31"/>
                <a:gd name="T2" fmla="*/ 16 w 21"/>
                <a:gd name="T3" fmla="*/ 8 h 31"/>
                <a:gd name="T4" fmla="*/ 16 w 21"/>
                <a:gd name="T5" fmla="*/ 12 h 31"/>
                <a:gd name="T6" fmla="*/ 12 w 21"/>
                <a:gd name="T7" fmla="*/ 16 h 31"/>
                <a:gd name="T8" fmla="*/ 12 w 21"/>
                <a:gd name="T9" fmla="*/ 20 h 31"/>
                <a:gd name="T10" fmla="*/ 14 w 21"/>
                <a:gd name="T11" fmla="*/ 16 h 31"/>
                <a:gd name="T12" fmla="*/ 16 w 21"/>
                <a:gd name="T13" fmla="*/ 12 h 31"/>
                <a:gd name="T14" fmla="*/ 16 w 21"/>
                <a:gd name="T15" fmla="*/ 16 h 31"/>
                <a:gd name="T16" fmla="*/ 14 w 21"/>
                <a:gd name="T17" fmla="*/ 20 h 31"/>
                <a:gd name="T18" fmla="*/ 16 w 21"/>
                <a:gd name="T19" fmla="*/ 16 h 31"/>
                <a:gd name="T20" fmla="*/ 16 w 21"/>
                <a:gd name="T21" fmla="*/ 20 h 31"/>
                <a:gd name="T22" fmla="*/ 18 w 21"/>
                <a:gd name="T23" fmla="*/ 16 h 31"/>
                <a:gd name="T24" fmla="*/ 14 w 21"/>
                <a:gd name="T25" fmla="*/ 18 h 31"/>
                <a:gd name="T26" fmla="*/ 12 w 21"/>
                <a:gd name="T27" fmla="*/ 14 h 31"/>
                <a:gd name="T28" fmla="*/ 8 w 21"/>
                <a:gd name="T29" fmla="*/ 20 h 31"/>
                <a:gd name="T30" fmla="*/ 6 w 21"/>
                <a:gd name="T31" fmla="*/ 24 h 31"/>
                <a:gd name="T32" fmla="*/ 2 w 21"/>
                <a:gd name="T33" fmla="*/ 30 h 31"/>
                <a:gd name="T34" fmla="*/ 2 w 21"/>
                <a:gd name="T35" fmla="*/ 24 h 31"/>
                <a:gd name="T36" fmla="*/ 4 w 21"/>
                <a:gd name="T37" fmla="*/ 20 h 31"/>
                <a:gd name="T38" fmla="*/ 6 w 21"/>
                <a:gd name="T39" fmla="*/ 16 h 31"/>
                <a:gd name="T40" fmla="*/ 4 w 21"/>
                <a:gd name="T41" fmla="*/ 20 h 31"/>
                <a:gd name="T42" fmla="*/ 4 w 21"/>
                <a:gd name="T43" fmla="*/ 24 h 31"/>
                <a:gd name="T44" fmla="*/ 6 w 21"/>
                <a:gd name="T45" fmla="*/ 20 h 31"/>
                <a:gd name="T46" fmla="*/ 8 w 21"/>
                <a:gd name="T47" fmla="*/ 16 h 31"/>
                <a:gd name="T48" fmla="*/ 12 w 21"/>
                <a:gd name="T49" fmla="*/ 12 h 31"/>
                <a:gd name="T50" fmla="*/ 14 w 21"/>
                <a:gd name="T51" fmla="*/ 8 h 31"/>
                <a:gd name="T52" fmla="*/ 12 w 21"/>
                <a:gd name="T53" fmla="*/ 14 h 31"/>
                <a:gd name="T54" fmla="*/ 10 w 21"/>
                <a:gd name="T55" fmla="*/ 18 h 31"/>
                <a:gd name="T56" fmla="*/ 10 w 21"/>
                <a:gd name="T57" fmla="*/ 12 h 31"/>
                <a:gd name="T58" fmla="*/ 12 w 21"/>
                <a:gd name="T59" fmla="*/ 8 h 31"/>
                <a:gd name="T60" fmla="*/ 10 w 21"/>
                <a:gd name="T61" fmla="*/ 12 h 31"/>
                <a:gd name="T62" fmla="*/ 8 w 21"/>
                <a:gd name="T63" fmla="*/ 16 h 31"/>
                <a:gd name="T64" fmla="*/ 6 w 21"/>
                <a:gd name="T65" fmla="*/ 20 h 31"/>
                <a:gd name="T66" fmla="*/ 6 w 21"/>
                <a:gd name="T67" fmla="*/ 16 h 31"/>
                <a:gd name="T68" fmla="*/ 6 w 21"/>
                <a:gd name="T69" fmla="*/ 12 h 31"/>
                <a:gd name="T70" fmla="*/ 10 w 21"/>
                <a:gd name="T71" fmla="*/ 8 h 31"/>
                <a:gd name="T72" fmla="*/ 10 w 21"/>
                <a:gd name="T73" fmla="*/ 4 h 31"/>
                <a:gd name="T74" fmla="*/ 10 w 21"/>
                <a:gd name="T75" fmla="*/ 8 h 31"/>
                <a:gd name="T76" fmla="*/ 8 w 21"/>
                <a:gd name="T77" fmla="*/ 12 h 31"/>
                <a:gd name="T78" fmla="*/ 6 w 21"/>
                <a:gd name="T79" fmla="*/ 16 h 31"/>
                <a:gd name="T80" fmla="*/ 6 w 21"/>
                <a:gd name="T81" fmla="*/ 20 h 31"/>
                <a:gd name="T82" fmla="*/ 10 w 21"/>
                <a:gd name="T83" fmla="*/ 14 h 31"/>
                <a:gd name="T84" fmla="*/ 12 w 21"/>
                <a:gd name="T85" fmla="*/ 8 h 31"/>
                <a:gd name="T86" fmla="*/ 16 w 21"/>
                <a:gd name="T87" fmla="*/ 6 h 31"/>
                <a:gd name="T88" fmla="*/ 16 w 21"/>
                <a:gd name="T89" fmla="*/ 2 h 31"/>
                <a:gd name="T90" fmla="*/ 20 w 21"/>
                <a:gd name="T91" fmla="*/ 0 h 31"/>
                <a:gd name="T92" fmla="*/ 20 w 21"/>
                <a:gd name="T93" fmla="*/ 4 h 31"/>
                <a:gd name="T94" fmla="*/ 20 w 21"/>
                <a:gd name="T95" fmla="*/ 8 h 31"/>
                <a:gd name="T96" fmla="*/ 18 w 21"/>
                <a:gd name="T97" fmla="*/ 12 h 31"/>
                <a:gd name="T98" fmla="*/ 16 w 21"/>
                <a:gd name="T99" fmla="*/ 16 h 31"/>
                <a:gd name="T100" fmla="*/ 14 w 21"/>
                <a:gd name="T101" fmla="*/ 20 h 31"/>
                <a:gd name="T102" fmla="*/ 12 w 21"/>
                <a:gd name="T103" fmla="*/ 24 h 31"/>
                <a:gd name="T104" fmla="*/ 10 w 21"/>
                <a:gd name="T105" fmla="*/ 20 h 31"/>
                <a:gd name="T106" fmla="*/ 10 w 21"/>
                <a:gd name="T107" fmla="*/ 16 h 31"/>
                <a:gd name="T108" fmla="*/ 12 w 21"/>
                <a:gd name="T109" fmla="*/ 12 h 31"/>
                <a:gd name="T110" fmla="*/ 12 w 21"/>
                <a:gd name="T111" fmla="*/ 8 h 31"/>
                <a:gd name="T112" fmla="*/ 8 w 21"/>
                <a:gd name="T113" fmla="*/ 10 h 31"/>
                <a:gd name="T114" fmla="*/ 6 w 21"/>
                <a:gd name="T115" fmla="*/ 14 h 31"/>
                <a:gd name="T116" fmla="*/ 4 w 21"/>
                <a:gd name="T117" fmla="*/ 18 h 31"/>
                <a:gd name="T118" fmla="*/ 2 w 21"/>
                <a:gd name="T119" fmla="*/ 22 h 31"/>
                <a:gd name="T120" fmla="*/ 0 w 21"/>
                <a:gd name="T121" fmla="*/ 26 h 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 h="31">
                  <a:moveTo>
                    <a:pt x="18" y="4"/>
                  </a:moveTo>
                  <a:lnTo>
                    <a:pt x="16" y="8"/>
                  </a:lnTo>
                  <a:lnTo>
                    <a:pt x="16" y="12"/>
                  </a:lnTo>
                  <a:lnTo>
                    <a:pt x="12" y="16"/>
                  </a:lnTo>
                  <a:lnTo>
                    <a:pt x="12" y="20"/>
                  </a:lnTo>
                  <a:lnTo>
                    <a:pt x="14" y="16"/>
                  </a:lnTo>
                  <a:lnTo>
                    <a:pt x="16" y="12"/>
                  </a:lnTo>
                  <a:lnTo>
                    <a:pt x="16" y="16"/>
                  </a:lnTo>
                  <a:lnTo>
                    <a:pt x="14" y="20"/>
                  </a:lnTo>
                  <a:lnTo>
                    <a:pt x="16" y="16"/>
                  </a:lnTo>
                  <a:lnTo>
                    <a:pt x="16" y="20"/>
                  </a:lnTo>
                  <a:lnTo>
                    <a:pt x="18" y="16"/>
                  </a:lnTo>
                  <a:lnTo>
                    <a:pt x="14" y="18"/>
                  </a:lnTo>
                  <a:lnTo>
                    <a:pt x="12" y="14"/>
                  </a:lnTo>
                  <a:lnTo>
                    <a:pt x="8" y="20"/>
                  </a:lnTo>
                  <a:lnTo>
                    <a:pt x="6" y="24"/>
                  </a:lnTo>
                  <a:lnTo>
                    <a:pt x="2" y="30"/>
                  </a:lnTo>
                  <a:lnTo>
                    <a:pt x="2" y="24"/>
                  </a:lnTo>
                  <a:lnTo>
                    <a:pt x="4" y="20"/>
                  </a:lnTo>
                  <a:lnTo>
                    <a:pt x="6" y="16"/>
                  </a:lnTo>
                  <a:lnTo>
                    <a:pt x="4" y="20"/>
                  </a:lnTo>
                  <a:lnTo>
                    <a:pt x="4" y="24"/>
                  </a:lnTo>
                  <a:lnTo>
                    <a:pt x="6" y="20"/>
                  </a:lnTo>
                  <a:lnTo>
                    <a:pt x="8" y="16"/>
                  </a:lnTo>
                  <a:lnTo>
                    <a:pt x="12" y="12"/>
                  </a:lnTo>
                  <a:lnTo>
                    <a:pt x="14" y="8"/>
                  </a:lnTo>
                  <a:lnTo>
                    <a:pt x="12" y="14"/>
                  </a:lnTo>
                  <a:lnTo>
                    <a:pt x="10" y="18"/>
                  </a:lnTo>
                  <a:lnTo>
                    <a:pt x="10" y="12"/>
                  </a:lnTo>
                  <a:lnTo>
                    <a:pt x="12" y="8"/>
                  </a:lnTo>
                  <a:lnTo>
                    <a:pt x="10" y="12"/>
                  </a:lnTo>
                  <a:lnTo>
                    <a:pt x="8" y="16"/>
                  </a:lnTo>
                  <a:lnTo>
                    <a:pt x="6" y="20"/>
                  </a:lnTo>
                  <a:lnTo>
                    <a:pt x="6" y="16"/>
                  </a:lnTo>
                  <a:lnTo>
                    <a:pt x="6" y="12"/>
                  </a:lnTo>
                  <a:lnTo>
                    <a:pt x="10" y="8"/>
                  </a:lnTo>
                  <a:lnTo>
                    <a:pt x="10" y="4"/>
                  </a:lnTo>
                  <a:lnTo>
                    <a:pt x="10" y="8"/>
                  </a:lnTo>
                  <a:lnTo>
                    <a:pt x="8" y="12"/>
                  </a:lnTo>
                  <a:lnTo>
                    <a:pt x="6" y="16"/>
                  </a:lnTo>
                  <a:lnTo>
                    <a:pt x="6" y="20"/>
                  </a:lnTo>
                  <a:lnTo>
                    <a:pt x="10" y="14"/>
                  </a:lnTo>
                  <a:lnTo>
                    <a:pt x="12" y="8"/>
                  </a:lnTo>
                  <a:lnTo>
                    <a:pt x="16" y="6"/>
                  </a:lnTo>
                  <a:lnTo>
                    <a:pt x="16" y="2"/>
                  </a:lnTo>
                  <a:lnTo>
                    <a:pt x="20" y="0"/>
                  </a:lnTo>
                  <a:lnTo>
                    <a:pt x="20" y="4"/>
                  </a:lnTo>
                  <a:lnTo>
                    <a:pt x="20" y="8"/>
                  </a:lnTo>
                  <a:lnTo>
                    <a:pt x="18" y="12"/>
                  </a:lnTo>
                  <a:lnTo>
                    <a:pt x="16" y="16"/>
                  </a:lnTo>
                  <a:lnTo>
                    <a:pt x="14" y="20"/>
                  </a:lnTo>
                  <a:lnTo>
                    <a:pt x="12" y="24"/>
                  </a:lnTo>
                  <a:lnTo>
                    <a:pt x="10" y="20"/>
                  </a:lnTo>
                  <a:lnTo>
                    <a:pt x="10" y="16"/>
                  </a:lnTo>
                  <a:lnTo>
                    <a:pt x="12" y="12"/>
                  </a:lnTo>
                  <a:lnTo>
                    <a:pt x="12" y="8"/>
                  </a:lnTo>
                  <a:lnTo>
                    <a:pt x="8" y="10"/>
                  </a:lnTo>
                  <a:lnTo>
                    <a:pt x="6" y="14"/>
                  </a:lnTo>
                  <a:lnTo>
                    <a:pt x="4" y="18"/>
                  </a:lnTo>
                  <a:lnTo>
                    <a:pt x="2" y="22"/>
                  </a:lnTo>
                  <a:lnTo>
                    <a:pt x="0" y="26"/>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72157" name="Freeform 125">
              <a:extLst>
                <a:ext uri="{FF2B5EF4-FFF2-40B4-BE49-F238E27FC236}">
                  <a16:creationId xmlns:a16="http://schemas.microsoft.com/office/drawing/2014/main" id="{6AFB8DAB-8801-C941-A683-5889DDD7975E}"/>
                </a:ext>
              </a:extLst>
            </p:cNvPr>
            <p:cNvSpPr>
              <a:spLocks/>
            </p:cNvSpPr>
            <p:nvPr/>
          </p:nvSpPr>
          <p:spPr bwMode="auto">
            <a:xfrm>
              <a:off x="1822" y="3286"/>
              <a:ext cx="23" cy="39"/>
            </a:xfrm>
            <a:custGeom>
              <a:avLst/>
              <a:gdLst>
                <a:gd name="T0" fmla="*/ 20 w 23"/>
                <a:gd name="T1" fmla="*/ 0 h 39"/>
                <a:gd name="T2" fmla="*/ 20 w 23"/>
                <a:gd name="T3" fmla="*/ 4 h 39"/>
                <a:gd name="T4" fmla="*/ 20 w 23"/>
                <a:gd name="T5" fmla="*/ 8 h 39"/>
                <a:gd name="T6" fmla="*/ 18 w 23"/>
                <a:gd name="T7" fmla="*/ 12 h 39"/>
                <a:gd name="T8" fmla="*/ 16 w 23"/>
                <a:gd name="T9" fmla="*/ 16 h 39"/>
                <a:gd name="T10" fmla="*/ 14 w 23"/>
                <a:gd name="T11" fmla="*/ 20 h 39"/>
                <a:gd name="T12" fmla="*/ 12 w 23"/>
                <a:gd name="T13" fmla="*/ 24 h 39"/>
                <a:gd name="T14" fmla="*/ 10 w 23"/>
                <a:gd name="T15" fmla="*/ 28 h 39"/>
                <a:gd name="T16" fmla="*/ 10 w 23"/>
                <a:gd name="T17" fmla="*/ 32 h 39"/>
                <a:gd name="T18" fmla="*/ 8 w 23"/>
                <a:gd name="T19" fmla="*/ 36 h 39"/>
                <a:gd name="T20" fmla="*/ 4 w 23"/>
                <a:gd name="T21" fmla="*/ 38 h 39"/>
                <a:gd name="T22" fmla="*/ 2 w 23"/>
                <a:gd name="T23" fmla="*/ 34 h 39"/>
                <a:gd name="T24" fmla="*/ 0 w 23"/>
                <a:gd name="T25" fmla="*/ 30 h 39"/>
                <a:gd name="T26" fmla="*/ 0 w 23"/>
                <a:gd name="T27" fmla="*/ 26 h 39"/>
                <a:gd name="T28" fmla="*/ 4 w 23"/>
                <a:gd name="T29" fmla="*/ 24 h 39"/>
                <a:gd name="T30" fmla="*/ 8 w 23"/>
                <a:gd name="T31" fmla="*/ 20 h 39"/>
                <a:gd name="T32" fmla="*/ 12 w 23"/>
                <a:gd name="T33" fmla="*/ 18 h 39"/>
                <a:gd name="T34" fmla="*/ 12 w 23"/>
                <a:gd name="T35" fmla="*/ 14 h 39"/>
                <a:gd name="T36" fmla="*/ 12 w 23"/>
                <a:gd name="T37" fmla="*/ 10 h 39"/>
                <a:gd name="T38" fmla="*/ 12 w 23"/>
                <a:gd name="T39" fmla="*/ 6 h 39"/>
                <a:gd name="T40" fmla="*/ 12 w 23"/>
                <a:gd name="T41" fmla="*/ 10 h 39"/>
                <a:gd name="T42" fmla="*/ 12 w 23"/>
                <a:gd name="T43" fmla="*/ 14 h 39"/>
                <a:gd name="T44" fmla="*/ 10 w 23"/>
                <a:gd name="T45" fmla="*/ 18 h 39"/>
                <a:gd name="T46" fmla="*/ 8 w 23"/>
                <a:gd name="T47" fmla="*/ 22 h 39"/>
                <a:gd name="T48" fmla="*/ 8 w 23"/>
                <a:gd name="T49" fmla="*/ 26 h 39"/>
                <a:gd name="T50" fmla="*/ 8 w 23"/>
                <a:gd name="T51" fmla="*/ 30 h 39"/>
                <a:gd name="T52" fmla="*/ 8 w 23"/>
                <a:gd name="T53" fmla="*/ 34 h 39"/>
                <a:gd name="T54" fmla="*/ 4 w 23"/>
                <a:gd name="T55" fmla="*/ 32 h 39"/>
                <a:gd name="T56" fmla="*/ 6 w 23"/>
                <a:gd name="T57" fmla="*/ 28 h 39"/>
                <a:gd name="T58" fmla="*/ 10 w 23"/>
                <a:gd name="T59" fmla="*/ 24 h 39"/>
                <a:gd name="T60" fmla="*/ 14 w 23"/>
                <a:gd name="T61" fmla="*/ 22 h 39"/>
                <a:gd name="T62" fmla="*/ 16 w 23"/>
                <a:gd name="T63" fmla="*/ 18 h 39"/>
                <a:gd name="T64" fmla="*/ 20 w 23"/>
                <a:gd name="T65" fmla="*/ 14 h 39"/>
                <a:gd name="T66" fmla="*/ 22 w 23"/>
                <a:gd name="T67" fmla="*/ 10 h 39"/>
                <a:gd name="T68" fmla="*/ 18 w 23"/>
                <a:gd name="T69" fmla="*/ 8 h 39"/>
                <a:gd name="T70" fmla="*/ 18 w 23"/>
                <a:gd name="T71" fmla="*/ 12 h 39"/>
                <a:gd name="T72" fmla="*/ 16 w 23"/>
                <a:gd name="T73" fmla="*/ 16 h 39"/>
                <a:gd name="T74" fmla="*/ 14 w 23"/>
                <a:gd name="T75" fmla="*/ 20 h 3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3" h="39">
                  <a:moveTo>
                    <a:pt x="20" y="0"/>
                  </a:moveTo>
                  <a:lnTo>
                    <a:pt x="20" y="4"/>
                  </a:lnTo>
                  <a:lnTo>
                    <a:pt x="20" y="8"/>
                  </a:lnTo>
                  <a:lnTo>
                    <a:pt x="18" y="12"/>
                  </a:lnTo>
                  <a:lnTo>
                    <a:pt x="16" y="16"/>
                  </a:lnTo>
                  <a:lnTo>
                    <a:pt x="14" y="20"/>
                  </a:lnTo>
                  <a:lnTo>
                    <a:pt x="12" y="24"/>
                  </a:lnTo>
                  <a:lnTo>
                    <a:pt x="10" y="28"/>
                  </a:lnTo>
                  <a:lnTo>
                    <a:pt x="10" y="32"/>
                  </a:lnTo>
                  <a:lnTo>
                    <a:pt x="8" y="36"/>
                  </a:lnTo>
                  <a:lnTo>
                    <a:pt x="4" y="38"/>
                  </a:lnTo>
                  <a:lnTo>
                    <a:pt x="2" y="34"/>
                  </a:lnTo>
                  <a:lnTo>
                    <a:pt x="0" y="30"/>
                  </a:lnTo>
                  <a:lnTo>
                    <a:pt x="0" y="26"/>
                  </a:lnTo>
                  <a:lnTo>
                    <a:pt x="4" y="24"/>
                  </a:lnTo>
                  <a:lnTo>
                    <a:pt x="8" y="20"/>
                  </a:lnTo>
                  <a:lnTo>
                    <a:pt x="12" y="18"/>
                  </a:lnTo>
                  <a:lnTo>
                    <a:pt x="12" y="14"/>
                  </a:lnTo>
                  <a:lnTo>
                    <a:pt x="12" y="10"/>
                  </a:lnTo>
                  <a:lnTo>
                    <a:pt x="12" y="6"/>
                  </a:lnTo>
                  <a:lnTo>
                    <a:pt x="12" y="10"/>
                  </a:lnTo>
                  <a:lnTo>
                    <a:pt x="12" y="14"/>
                  </a:lnTo>
                  <a:lnTo>
                    <a:pt x="10" y="18"/>
                  </a:lnTo>
                  <a:lnTo>
                    <a:pt x="8" y="22"/>
                  </a:lnTo>
                  <a:lnTo>
                    <a:pt x="8" y="26"/>
                  </a:lnTo>
                  <a:lnTo>
                    <a:pt x="8" y="30"/>
                  </a:lnTo>
                  <a:lnTo>
                    <a:pt x="8" y="34"/>
                  </a:lnTo>
                  <a:lnTo>
                    <a:pt x="4" y="32"/>
                  </a:lnTo>
                  <a:lnTo>
                    <a:pt x="6" y="28"/>
                  </a:lnTo>
                  <a:lnTo>
                    <a:pt x="10" y="24"/>
                  </a:lnTo>
                  <a:lnTo>
                    <a:pt x="14" y="22"/>
                  </a:lnTo>
                  <a:lnTo>
                    <a:pt x="16" y="18"/>
                  </a:lnTo>
                  <a:lnTo>
                    <a:pt x="20" y="14"/>
                  </a:lnTo>
                  <a:lnTo>
                    <a:pt x="22" y="10"/>
                  </a:lnTo>
                  <a:lnTo>
                    <a:pt x="18" y="8"/>
                  </a:lnTo>
                  <a:lnTo>
                    <a:pt x="18" y="12"/>
                  </a:lnTo>
                  <a:lnTo>
                    <a:pt x="16" y="16"/>
                  </a:lnTo>
                  <a:lnTo>
                    <a:pt x="14" y="20"/>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grpSp>
          <p:nvGrpSpPr>
            <p:cNvPr id="8306" name="Group 126">
              <a:extLst>
                <a:ext uri="{FF2B5EF4-FFF2-40B4-BE49-F238E27FC236}">
                  <a16:creationId xmlns:a16="http://schemas.microsoft.com/office/drawing/2014/main" id="{75113061-B4A9-9841-A5CA-4E09E4ED7851}"/>
                </a:ext>
              </a:extLst>
            </p:cNvPr>
            <p:cNvGrpSpPr>
              <a:grpSpLocks/>
            </p:cNvGrpSpPr>
            <p:nvPr/>
          </p:nvGrpSpPr>
          <p:grpSpPr bwMode="auto">
            <a:xfrm>
              <a:off x="2372" y="3451"/>
              <a:ext cx="295" cy="409"/>
              <a:chOff x="2372" y="3451"/>
              <a:chExt cx="295" cy="409"/>
            </a:xfrm>
          </p:grpSpPr>
          <p:sp>
            <p:nvSpPr>
              <p:cNvPr id="172159" name="Rectangle 127">
                <a:extLst>
                  <a:ext uri="{FF2B5EF4-FFF2-40B4-BE49-F238E27FC236}">
                    <a16:creationId xmlns:a16="http://schemas.microsoft.com/office/drawing/2014/main" id="{BE679DBC-8FC1-7044-8322-81FD86A5C051}"/>
                  </a:ext>
                </a:extLst>
              </p:cNvPr>
              <p:cNvSpPr>
                <a:spLocks noChangeArrowheads="1"/>
              </p:cNvSpPr>
              <p:nvPr/>
            </p:nvSpPr>
            <p:spPr bwMode="auto">
              <a:xfrm rot="1260000">
                <a:off x="2561" y="3489"/>
                <a:ext cx="52" cy="244"/>
              </a:xfrm>
              <a:prstGeom prst="rect">
                <a:avLst/>
              </a:prstGeom>
              <a:gradFill rotWithShape="0">
                <a:gsLst>
                  <a:gs pos="0">
                    <a:srgbClr val="618FFD">
                      <a:gamma/>
                      <a:shade val="29804"/>
                      <a:invGamma/>
                    </a:srgbClr>
                  </a:gs>
                  <a:gs pos="100000">
                    <a:srgbClr val="618FFD"/>
                  </a:gs>
                </a:gsLst>
                <a:path path="shape">
                  <a:fillToRect l="50000" t="50000" r="50000" b="50000"/>
                </a:path>
              </a:gra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72160" name="Rectangle 128">
                <a:extLst>
                  <a:ext uri="{FF2B5EF4-FFF2-40B4-BE49-F238E27FC236}">
                    <a16:creationId xmlns:a16="http://schemas.microsoft.com/office/drawing/2014/main" id="{D855D295-C718-064C-BBE6-40513203F8E1}"/>
                  </a:ext>
                </a:extLst>
              </p:cNvPr>
              <p:cNvSpPr>
                <a:spLocks noChangeArrowheads="1"/>
              </p:cNvSpPr>
              <p:nvPr/>
            </p:nvSpPr>
            <p:spPr bwMode="auto">
              <a:xfrm>
                <a:off x="2372" y="3834"/>
                <a:ext cx="292" cy="26"/>
              </a:xfrm>
              <a:prstGeom prst="rect">
                <a:avLst/>
              </a:prstGeom>
              <a:gradFill rotWithShape="0">
                <a:gsLst>
                  <a:gs pos="0">
                    <a:srgbClr val="618FFD"/>
                  </a:gs>
                  <a:gs pos="50000">
                    <a:srgbClr val="618FFD">
                      <a:gamma/>
                      <a:shade val="29804"/>
                      <a:invGamma/>
                    </a:srgbClr>
                  </a:gs>
                  <a:gs pos="100000">
                    <a:srgbClr val="618FFD"/>
                  </a:gs>
                </a:gsLst>
                <a:lin ang="5400000" scaled="1"/>
              </a:gra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72161" name="Rectangle 129">
                <a:extLst>
                  <a:ext uri="{FF2B5EF4-FFF2-40B4-BE49-F238E27FC236}">
                    <a16:creationId xmlns:a16="http://schemas.microsoft.com/office/drawing/2014/main" id="{ADB2A167-27D4-3146-AB11-212EB07314EE}"/>
                  </a:ext>
                </a:extLst>
              </p:cNvPr>
              <p:cNvSpPr>
                <a:spLocks noChangeArrowheads="1"/>
              </p:cNvSpPr>
              <p:nvPr/>
            </p:nvSpPr>
            <p:spPr bwMode="auto">
              <a:xfrm>
                <a:off x="2632" y="3650"/>
                <a:ext cx="32" cy="176"/>
              </a:xfrm>
              <a:prstGeom prst="rect">
                <a:avLst/>
              </a:prstGeom>
              <a:gradFill rotWithShape="0">
                <a:gsLst>
                  <a:gs pos="0">
                    <a:srgbClr val="618FFD"/>
                  </a:gs>
                  <a:gs pos="100000">
                    <a:srgbClr val="618FFD">
                      <a:gamma/>
                      <a:shade val="29804"/>
                      <a:invGamma/>
                    </a:srgbClr>
                  </a:gs>
                </a:gsLst>
                <a:lin ang="5400000" scaled="1"/>
              </a:gra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72162" name="Oval 130">
                <a:extLst>
                  <a:ext uri="{FF2B5EF4-FFF2-40B4-BE49-F238E27FC236}">
                    <a16:creationId xmlns:a16="http://schemas.microsoft.com/office/drawing/2014/main" id="{2CF9D4C4-EB7F-D843-8EFD-B5CCA2D2D692}"/>
                  </a:ext>
                </a:extLst>
              </p:cNvPr>
              <p:cNvSpPr>
                <a:spLocks noChangeArrowheads="1"/>
              </p:cNvSpPr>
              <p:nvPr/>
            </p:nvSpPr>
            <p:spPr bwMode="auto">
              <a:xfrm>
                <a:off x="2572" y="3616"/>
                <a:ext cx="72" cy="59"/>
              </a:xfrm>
              <a:prstGeom prst="ellipse">
                <a:avLst/>
              </a:prstGeom>
              <a:gradFill rotWithShape="0">
                <a:gsLst>
                  <a:gs pos="0">
                    <a:srgbClr val="618FFD"/>
                  </a:gs>
                  <a:gs pos="100000">
                    <a:srgbClr val="618FFD">
                      <a:gamma/>
                      <a:shade val="29804"/>
                      <a:invGamma/>
                    </a:srgbClr>
                  </a:gs>
                </a:gsLst>
                <a:path path="shape">
                  <a:fillToRect l="50000" t="50000" r="50000" b="50000"/>
                </a:path>
              </a:gra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72163" name="Rectangle 131">
                <a:extLst>
                  <a:ext uri="{FF2B5EF4-FFF2-40B4-BE49-F238E27FC236}">
                    <a16:creationId xmlns:a16="http://schemas.microsoft.com/office/drawing/2014/main" id="{19042D5D-7397-874E-BA4F-DC98A8D65AFC}"/>
                  </a:ext>
                </a:extLst>
              </p:cNvPr>
              <p:cNvSpPr>
                <a:spLocks noChangeArrowheads="1"/>
              </p:cNvSpPr>
              <p:nvPr/>
            </p:nvSpPr>
            <p:spPr bwMode="auto">
              <a:xfrm rot="1080000">
                <a:off x="2452" y="3753"/>
                <a:ext cx="132" cy="9"/>
              </a:xfrm>
              <a:prstGeom prst="rect">
                <a:avLst/>
              </a:prstGeom>
              <a:gradFill rotWithShape="0">
                <a:gsLst>
                  <a:gs pos="0">
                    <a:srgbClr val="618FFD"/>
                  </a:gs>
                  <a:gs pos="50000">
                    <a:srgbClr val="618FFD">
                      <a:gamma/>
                      <a:shade val="29804"/>
                      <a:invGamma/>
                    </a:srgbClr>
                  </a:gs>
                  <a:gs pos="100000">
                    <a:srgbClr val="618FFD"/>
                  </a:gs>
                </a:gsLst>
                <a:lin ang="5400000" scaled="1"/>
              </a:gra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72164" name="Rectangle 132">
                <a:extLst>
                  <a:ext uri="{FF2B5EF4-FFF2-40B4-BE49-F238E27FC236}">
                    <a16:creationId xmlns:a16="http://schemas.microsoft.com/office/drawing/2014/main" id="{FA160987-1F38-0C4F-9BB9-4332113193F7}"/>
                  </a:ext>
                </a:extLst>
              </p:cNvPr>
              <p:cNvSpPr>
                <a:spLocks noChangeArrowheads="1"/>
              </p:cNvSpPr>
              <p:nvPr/>
            </p:nvSpPr>
            <p:spPr bwMode="auto">
              <a:xfrm>
                <a:off x="2512" y="3767"/>
                <a:ext cx="12" cy="76"/>
              </a:xfrm>
              <a:prstGeom prst="rect">
                <a:avLst/>
              </a:prstGeom>
              <a:gradFill rotWithShape="0">
                <a:gsLst>
                  <a:gs pos="0">
                    <a:srgbClr val="618FFD"/>
                  </a:gs>
                  <a:gs pos="100000">
                    <a:srgbClr val="618FFD">
                      <a:gamma/>
                      <a:shade val="29804"/>
                      <a:invGamma/>
                    </a:srgbClr>
                  </a:gs>
                </a:gsLst>
                <a:lin ang="5400000" scaled="1"/>
              </a:gra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72165" name="Rectangle 133">
                <a:extLst>
                  <a:ext uri="{FF2B5EF4-FFF2-40B4-BE49-F238E27FC236}">
                    <a16:creationId xmlns:a16="http://schemas.microsoft.com/office/drawing/2014/main" id="{453E1740-B47A-CB4A-B71D-BF01B75549B6}"/>
                  </a:ext>
                </a:extLst>
              </p:cNvPr>
              <p:cNvSpPr>
                <a:spLocks noChangeArrowheads="1"/>
              </p:cNvSpPr>
              <p:nvPr/>
            </p:nvSpPr>
            <p:spPr bwMode="auto">
              <a:xfrm rot="1200000">
                <a:off x="2635" y="3451"/>
                <a:ext cx="32" cy="42"/>
              </a:xfrm>
              <a:prstGeom prst="rect">
                <a:avLst/>
              </a:prstGeom>
              <a:gradFill rotWithShape="0">
                <a:gsLst>
                  <a:gs pos="0">
                    <a:srgbClr val="618FFD"/>
                  </a:gs>
                  <a:gs pos="100000">
                    <a:srgbClr val="618FFD">
                      <a:gamma/>
                      <a:shade val="29804"/>
                      <a:invGamma/>
                    </a:srgbClr>
                  </a:gs>
                </a:gsLst>
                <a:path path="rect">
                  <a:fillToRect l="100000" t="100000"/>
                </a:path>
              </a:gra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sp>
          <p:nvSpPr>
            <p:cNvPr id="172166" name="Rectangle 134">
              <a:extLst>
                <a:ext uri="{FF2B5EF4-FFF2-40B4-BE49-F238E27FC236}">
                  <a16:creationId xmlns:a16="http://schemas.microsoft.com/office/drawing/2014/main" id="{6322D2DD-429C-6D41-85E4-CBD7031BDDF8}"/>
                </a:ext>
              </a:extLst>
            </p:cNvPr>
            <p:cNvSpPr>
              <a:spLocks noChangeArrowheads="1"/>
            </p:cNvSpPr>
            <p:nvPr/>
          </p:nvSpPr>
          <p:spPr bwMode="auto">
            <a:xfrm>
              <a:off x="671" y="1870"/>
              <a:ext cx="185" cy="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defRPr/>
              </a:pPr>
              <a:r>
                <a:rPr lang="en-US" altLang="ko-KR" sz="3200" b="1">
                  <a:latin typeface="Times" charset="0"/>
                  <a:ea typeface="굴림" charset="0"/>
                  <a:cs typeface="굴림" charset="0"/>
                </a:rPr>
                <a:t>/</a:t>
              </a:r>
            </a:p>
          </p:txBody>
        </p:sp>
        <p:sp>
          <p:nvSpPr>
            <p:cNvPr id="172167" name="Line 135">
              <a:extLst>
                <a:ext uri="{FF2B5EF4-FFF2-40B4-BE49-F238E27FC236}">
                  <a16:creationId xmlns:a16="http://schemas.microsoft.com/office/drawing/2014/main" id="{496B6198-BF06-F64F-B390-AEAB32192B17}"/>
                </a:ext>
              </a:extLst>
            </p:cNvPr>
            <p:cNvSpPr>
              <a:spLocks noChangeShapeType="1"/>
            </p:cNvSpPr>
            <p:nvPr/>
          </p:nvSpPr>
          <p:spPr bwMode="auto">
            <a:xfrm>
              <a:off x="103" y="3785"/>
              <a:ext cx="1001" cy="0"/>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72168" name="Line 136">
              <a:extLst>
                <a:ext uri="{FF2B5EF4-FFF2-40B4-BE49-F238E27FC236}">
                  <a16:creationId xmlns:a16="http://schemas.microsoft.com/office/drawing/2014/main" id="{2977F2CA-078D-ED42-81A2-4E84033CC5B4}"/>
                </a:ext>
              </a:extLst>
            </p:cNvPr>
            <p:cNvSpPr>
              <a:spLocks noChangeShapeType="1"/>
            </p:cNvSpPr>
            <p:nvPr/>
          </p:nvSpPr>
          <p:spPr bwMode="auto">
            <a:xfrm>
              <a:off x="4393" y="3859"/>
              <a:ext cx="1145" cy="0"/>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72169" name="Rectangle 137">
              <a:extLst>
                <a:ext uri="{FF2B5EF4-FFF2-40B4-BE49-F238E27FC236}">
                  <a16:creationId xmlns:a16="http://schemas.microsoft.com/office/drawing/2014/main" id="{A9D2AD77-6AC4-FB45-A422-BE6AE73D54AE}"/>
                </a:ext>
              </a:extLst>
            </p:cNvPr>
            <p:cNvSpPr>
              <a:spLocks noChangeArrowheads="1"/>
            </p:cNvSpPr>
            <p:nvPr/>
          </p:nvSpPr>
          <p:spPr bwMode="auto">
            <a:xfrm>
              <a:off x="4673" y="4081"/>
              <a:ext cx="886" cy="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l">
                <a:spcBef>
                  <a:spcPct val="50000"/>
                </a:spcBef>
              </a:pPr>
              <a:r>
                <a:rPr lang="en-US" altLang="ko-KR" sz="1000">
                  <a:latin typeface="Times" pitchFamily="2" charset="0"/>
                  <a:ea typeface="굴림" panose="020B0600000101010101" pitchFamily="34" charset="-127"/>
                </a:rPr>
                <a:t>©TBBBI</a:t>
              </a:r>
            </a:p>
          </p:txBody>
        </p:sp>
        <p:sp>
          <p:nvSpPr>
            <p:cNvPr id="172170" name="Line 138">
              <a:extLst>
                <a:ext uri="{FF2B5EF4-FFF2-40B4-BE49-F238E27FC236}">
                  <a16:creationId xmlns:a16="http://schemas.microsoft.com/office/drawing/2014/main" id="{8F9230FA-697F-6F49-B168-B5F143702494}"/>
                </a:ext>
              </a:extLst>
            </p:cNvPr>
            <p:cNvSpPr>
              <a:spLocks noChangeShapeType="1"/>
            </p:cNvSpPr>
            <p:nvPr/>
          </p:nvSpPr>
          <p:spPr bwMode="auto">
            <a:xfrm>
              <a:off x="3183" y="3675"/>
              <a:ext cx="888"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72171" name="Line 139">
              <a:extLst>
                <a:ext uri="{FF2B5EF4-FFF2-40B4-BE49-F238E27FC236}">
                  <a16:creationId xmlns:a16="http://schemas.microsoft.com/office/drawing/2014/main" id="{CEDCA4B4-04C6-D341-A082-E170DD14404A}"/>
                </a:ext>
              </a:extLst>
            </p:cNvPr>
            <p:cNvSpPr>
              <a:spLocks noChangeShapeType="1"/>
            </p:cNvSpPr>
            <p:nvPr/>
          </p:nvSpPr>
          <p:spPr bwMode="auto">
            <a:xfrm>
              <a:off x="3183" y="3835"/>
              <a:ext cx="888"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72172" name="Rectangle 140">
              <a:extLst>
                <a:ext uri="{FF2B5EF4-FFF2-40B4-BE49-F238E27FC236}">
                  <a16:creationId xmlns:a16="http://schemas.microsoft.com/office/drawing/2014/main" id="{BC801ECE-826A-7840-81CE-054432B31416}"/>
                </a:ext>
              </a:extLst>
            </p:cNvPr>
            <p:cNvSpPr>
              <a:spLocks noChangeArrowheads="1"/>
            </p:cNvSpPr>
            <p:nvPr/>
          </p:nvSpPr>
          <p:spPr bwMode="auto">
            <a:xfrm>
              <a:off x="3007" y="3524"/>
              <a:ext cx="1288" cy="4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lgn="l">
                <a:defRPr/>
              </a:pPr>
              <a:r>
                <a:rPr lang="en-US" altLang="ko-KR" sz="1600" b="1">
                  <a:latin typeface="Lucida Handwriting" charset="0"/>
                  <a:ea typeface="굴림" charset="0"/>
                  <a:cs typeface="굴림" charset="0"/>
                </a:rPr>
                <a:t>2 </a:t>
              </a:r>
              <a:endParaRPr lang="en-US" altLang="ko-KR" sz="1600" b="1" u="sng">
                <a:latin typeface="Lucida Handwriting" charset="0"/>
                <a:ea typeface="굴림" charset="0"/>
                <a:cs typeface="굴림" charset="0"/>
              </a:endParaRPr>
            </a:p>
            <a:p>
              <a:pPr algn="l">
                <a:defRPr/>
              </a:pPr>
              <a:r>
                <a:rPr lang="en-US" altLang="ko-KR" sz="1600" b="1">
                  <a:latin typeface="Lucida Handwriting" charset="0"/>
                  <a:ea typeface="굴림" charset="0"/>
                  <a:cs typeface="굴림" charset="0"/>
                </a:rPr>
                <a:t>1</a:t>
              </a:r>
            </a:p>
          </p:txBody>
        </p:sp>
        <p:sp>
          <p:nvSpPr>
            <p:cNvPr id="172173" name="Rectangle 141">
              <a:extLst>
                <a:ext uri="{FF2B5EF4-FFF2-40B4-BE49-F238E27FC236}">
                  <a16:creationId xmlns:a16="http://schemas.microsoft.com/office/drawing/2014/main" id="{58A64C9A-B09E-A44E-9792-DCF23FD3EAF0}"/>
                </a:ext>
              </a:extLst>
            </p:cNvPr>
            <p:cNvSpPr>
              <a:spLocks noChangeArrowheads="1"/>
            </p:cNvSpPr>
            <p:nvPr/>
          </p:nvSpPr>
          <p:spPr bwMode="auto">
            <a:xfrm>
              <a:off x="66" y="3793"/>
              <a:ext cx="349" cy="2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lgn="l">
                <a:spcBef>
                  <a:spcPct val="50000"/>
                </a:spcBef>
                <a:defRPr/>
              </a:pPr>
              <a:endParaRPr lang="ko-KR" altLang="en-US" sz="2400">
                <a:latin typeface="Times" charset="0"/>
                <a:ea typeface="굴림" charset="0"/>
                <a:cs typeface="굴림" charset="0"/>
              </a:endParaRPr>
            </a:p>
          </p:txBody>
        </p:sp>
        <p:sp>
          <p:nvSpPr>
            <p:cNvPr id="172174" name="Rectangle 142">
              <a:extLst>
                <a:ext uri="{FF2B5EF4-FFF2-40B4-BE49-F238E27FC236}">
                  <a16:creationId xmlns:a16="http://schemas.microsoft.com/office/drawing/2014/main" id="{594B0B8E-9D0C-E549-BC68-C1BC8510B84E}"/>
                </a:ext>
              </a:extLst>
            </p:cNvPr>
            <p:cNvSpPr>
              <a:spLocks noChangeArrowheads="1"/>
            </p:cNvSpPr>
            <p:nvPr/>
          </p:nvSpPr>
          <p:spPr bwMode="auto">
            <a:xfrm>
              <a:off x="2832" y="1000"/>
              <a:ext cx="496" cy="144"/>
            </a:xfrm>
            <a:prstGeom prst="rect">
              <a:avLst/>
            </a:prstGeom>
            <a:solidFill>
              <a:schemeClr val="bg1"/>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72175" name="Rectangle 143">
              <a:extLst>
                <a:ext uri="{FF2B5EF4-FFF2-40B4-BE49-F238E27FC236}">
                  <a16:creationId xmlns:a16="http://schemas.microsoft.com/office/drawing/2014/main" id="{6013C1D9-13AF-9348-80D1-33FAAE83E2AD}"/>
                </a:ext>
              </a:extLst>
            </p:cNvPr>
            <p:cNvSpPr>
              <a:spLocks noChangeArrowheads="1"/>
            </p:cNvSpPr>
            <p:nvPr/>
          </p:nvSpPr>
          <p:spPr bwMode="auto">
            <a:xfrm>
              <a:off x="4549" y="795"/>
              <a:ext cx="400" cy="202"/>
            </a:xfrm>
            <a:prstGeom prst="rect">
              <a:avLst/>
            </a:prstGeom>
            <a:solidFill>
              <a:schemeClr val="bg1"/>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72176" name="Line 144">
              <a:extLst>
                <a:ext uri="{FF2B5EF4-FFF2-40B4-BE49-F238E27FC236}">
                  <a16:creationId xmlns:a16="http://schemas.microsoft.com/office/drawing/2014/main" id="{A945873F-D5D0-F54F-976D-6712C545247A}"/>
                </a:ext>
              </a:extLst>
            </p:cNvPr>
            <p:cNvSpPr>
              <a:spLocks noChangeShapeType="1"/>
            </p:cNvSpPr>
            <p:nvPr/>
          </p:nvSpPr>
          <p:spPr bwMode="auto">
            <a:xfrm>
              <a:off x="2169" y="329"/>
              <a:ext cx="1145" cy="0"/>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72177" name="Text Box 145">
              <a:extLst>
                <a:ext uri="{FF2B5EF4-FFF2-40B4-BE49-F238E27FC236}">
                  <a16:creationId xmlns:a16="http://schemas.microsoft.com/office/drawing/2014/main" id="{3BB2DD55-E3F9-1A48-B365-7E93156EA5B0}"/>
                </a:ext>
              </a:extLst>
            </p:cNvPr>
            <p:cNvSpPr txBox="1">
              <a:spLocks noChangeArrowheads="1"/>
            </p:cNvSpPr>
            <p:nvPr/>
          </p:nvSpPr>
          <p:spPr bwMode="auto">
            <a:xfrm>
              <a:off x="5104" y="3792"/>
              <a:ext cx="600" cy="2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endParaRPr lang="ko-KR" altLang="en-US" sz="2000" b="1">
                <a:solidFill>
                  <a:srgbClr val="5B5B5B"/>
                </a:solidFill>
                <a:latin typeface="Comic Sans MS" charset="0"/>
                <a:ea typeface="굴림" charset="0"/>
                <a:cs typeface="굴림" charset="0"/>
              </a:endParaRPr>
            </a:p>
          </p:txBody>
        </p:sp>
        <p:sp>
          <p:nvSpPr>
            <p:cNvPr id="172178" name="Text Box 146">
              <a:extLst>
                <a:ext uri="{FF2B5EF4-FFF2-40B4-BE49-F238E27FC236}">
                  <a16:creationId xmlns:a16="http://schemas.microsoft.com/office/drawing/2014/main" id="{5964AD46-E529-A342-8F4B-ABE9C59F20F0}"/>
                </a:ext>
              </a:extLst>
            </p:cNvPr>
            <p:cNvSpPr txBox="1">
              <a:spLocks noChangeArrowheads="1"/>
            </p:cNvSpPr>
            <p:nvPr/>
          </p:nvSpPr>
          <p:spPr bwMode="auto">
            <a:xfrm>
              <a:off x="5177" y="3919"/>
              <a:ext cx="583" cy="214"/>
            </a:xfrm>
            <a:prstGeom prst="rect">
              <a:avLst/>
            </a:prstGeom>
            <a:noFill/>
            <a:ln>
              <a:noFill/>
            </a:ln>
            <a:effectLst/>
            <a:extLst>
              <a:ext uri="{909E8E84-426E-40dd-AFC4-6F175D3DCCD1}">
                <a14:hiddenFill xmlns="" xmlns:a14="http://schemas.microsoft.com/office/drawing/2010/main">
                  <a:solidFill>
                    <a:srgbClr val="000000"/>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altLang="ko-KR" sz="1400" b="1">
                  <a:latin typeface="Comic Sans MS" charset="0"/>
                  <a:ea typeface="굴림" charset="0"/>
                  <a:cs typeface="굴림" charset="0"/>
                </a:rPr>
                <a:t>06-06</a:t>
              </a:r>
            </a:p>
          </p:txBody>
        </p:sp>
      </p:grpSp>
      <p:sp>
        <p:nvSpPr>
          <p:cNvPr id="172182" name="Text Box 150">
            <a:extLst>
              <a:ext uri="{FF2B5EF4-FFF2-40B4-BE49-F238E27FC236}">
                <a16:creationId xmlns:a16="http://schemas.microsoft.com/office/drawing/2014/main" id="{3844DDE3-3B37-D949-A785-14763B810D07}"/>
              </a:ext>
            </a:extLst>
          </p:cNvPr>
          <p:cNvSpPr txBox="1">
            <a:spLocks noChangeArrowheads="1"/>
          </p:cNvSpPr>
          <p:nvPr/>
        </p:nvSpPr>
        <p:spPr bwMode="auto">
          <a:xfrm>
            <a:off x="271463" y="3954463"/>
            <a:ext cx="3271837" cy="514350"/>
          </a:xfrm>
          <a:prstGeom prst="rect">
            <a:avLst/>
          </a:prstGeom>
          <a:solidFill>
            <a:srgbClr val="023CCC"/>
          </a:solidFill>
          <a:ln w="57150">
            <a:solidFill>
              <a:srgbClr val="FFFF00"/>
            </a:solidFill>
            <a:miter lim="800000"/>
            <a:headEnd/>
            <a:tailEnd/>
          </a:ln>
          <a:effectLst>
            <a:outerShdw blurRad="63500" dist="71842" dir="2700000" algn="ctr" rotWithShape="0">
              <a:schemeClr val="tx1">
                <a:alpha val="74998"/>
              </a:schemeClr>
            </a:outerShdw>
          </a:effectLst>
        </p:spPr>
        <p:txBody>
          <a:bodyPr anchor="ctr">
            <a:spAutoFit/>
          </a:bodyPr>
          <a:lstStyle/>
          <a:p>
            <a:pPr>
              <a:spcBef>
                <a:spcPct val="50000"/>
              </a:spcBef>
              <a:defRPr/>
            </a:pPr>
            <a:r>
              <a:rPr lang="ko-KR" altLang="en-US" sz="2400" b="1">
                <a:solidFill>
                  <a:srgbClr val="FFFF00"/>
                </a:solidFill>
                <a:latin typeface="Comic Sans MS" charset="0"/>
                <a:ea typeface="굴림" charset="0"/>
                <a:cs typeface="굴림" charset="0"/>
              </a:rPr>
              <a:t>학습 도움</a:t>
            </a:r>
            <a:r>
              <a:rPr lang="en-US" altLang="ko-KR" sz="2400" b="1">
                <a:solidFill>
                  <a:srgbClr val="FFFF00"/>
                </a:solidFill>
                <a:latin typeface="Comic Sans MS" charset="0"/>
                <a:ea typeface="굴림" charset="0"/>
                <a:cs typeface="굴림" charset="0"/>
              </a:rPr>
              <a:t> #18 </a:t>
            </a:r>
          </a:p>
        </p:txBody>
      </p:sp>
      <p:sp>
        <p:nvSpPr>
          <p:cNvPr id="172183" name="Rectangle 151">
            <a:extLst>
              <a:ext uri="{FF2B5EF4-FFF2-40B4-BE49-F238E27FC236}">
                <a16:creationId xmlns:a16="http://schemas.microsoft.com/office/drawing/2014/main" id="{9E552C63-6491-5E47-ACA7-85F4D8773EB4}"/>
              </a:ext>
            </a:extLst>
          </p:cNvPr>
          <p:cNvSpPr>
            <a:spLocks noChangeArrowheads="1"/>
          </p:cNvSpPr>
          <p:nvPr/>
        </p:nvSpPr>
        <p:spPr bwMode="auto">
          <a:xfrm>
            <a:off x="6940550" y="6213475"/>
            <a:ext cx="2203450" cy="644525"/>
          </a:xfrm>
          <a:prstGeom prst="rect">
            <a:avLst/>
          </a:prstGeom>
          <a:solidFill>
            <a:schemeClr val="bg1"/>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172184" name="Text Box 152">
            <a:extLst>
              <a:ext uri="{FF2B5EF4-FFF2-40B4-BE49-F238E27FC236}">
                <a16:creationId xmlns:a16="http://schemas.microsoft.com/office/drawing/2014/main" id="{48594E57-4BE2-E14E-BF6C-F8DC26FCD040}"/>
              </a:ext>
            </a:extLst>
          </p:cNvPr>
          <p:cNvSpPr txBox="1">
            <a:spLocks noChangeArrowheads="1"/>
          </p:cNvSpPr>
          <p:nvPr/>
        </p:nvSpPr>
        <p:spPr bwMode="auto">
          <a:xfrm>
            <a:off x="155575" y="6437313"/>
            <a:ext cx="995363"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ko-KR" sz="1000" b="1">
                <a:solidFill>
                  <a:srgbClr val="FFFFFF"/>
                </a:solidFill>
                <a:latin typeface="Arial" panose="020B0604020202020204" pitchFamily="34" charset="0"/>
                <a:ea typeface="굴림" panose="020B0600000101010101" pitchFamily="34" charset="-127"/>
              </a:rPr>
              <a:t>©2003 TBBMI</a:t>
            </a:r>
          </a:p>
        </p:txBody>
      </p:sp>
      <p:sp>
        <p:nvSpPr>
          <p:cNvPr id="172185" name="Text Box 153">
            <a:extLst>
              <a:ext uri="{FF2B5EF4-FFF2-40B4-BE49-F238E27FC236}">
                <a16:creationId xmlns:a16="http://schemas.microsoft.com/office/drawing/2014/main" id="{DAE73D5B-850B-EB45-B569-372948445180}"/>
              </a:ext>
            </a:extLst>
          </p:cNvPr>
          <p:cNvSpPr txBox="1">
            <a:spLocks noChangeArrowheads="1"/>
          </p:cNvSpPr>
          <p:nvPr/>
        </p:nvSpPr>
        <p:spPr bwMode="auto">
          <a:xfrm>
            <a:off x="8066088" y="6438900"/>
            <a:ext cx="366712"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ltLang="ko-KR" sz="1000" b="1">
                <a:solidFill>
                  <a:srgbClr val="FFFFFF"/>
                </a:solidFill>
                <a:latin typeface="Arial" charset="0"/>
                <a:ea typeface="굴림" charset="0"/>
                <a:cs typeface="굴림" charset="0"/>
              </a:rPr>
              <a:t>06-</a:t>
            </a:r>
          </a:p>
        </p:txBody>
      </p:sp>
      <p:sp>
        <p:nvSpPr>
          <p:cNvPr id="172192" name="Text Box 160">
            <a:extLst>
              <a:ext uri="{FF2B5EF4-FFF2-40B4-BE49-F238E27FC236}">
                <a16:creationId xmlns:a16="http://schemas.microsoft.com/office/drawing/2014/main" id="{CD463E31-F2BD-0742-8B36-5DD074BD33E7}"/>
              </a:ext>
            </a:extLst>
          </p:cNvPr>
          <p:cNvSpPr txBox="1">
            <a:spLocks noChangeArrowheads="1"/>
          </p:cNvSpPr>
          <p:nvPr/>
        </p:nvSpPr>
        <p:spPr bwMode="auto">
          <a:xfrm>
            <a:off x="479425" y="6411913"/>
            <a:ext cx="915988"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ko-KR" sz="900" b="1">
                <a:latin typeface="Arial" panose="020B0604020202020204" pitchFamily="34" charset="0"/>
                <a:ea typeface="굴림" panose="020B0600000101010101" pitchFamily="34" charset="-127"/>
              </a:rPr>
              <a:t>©2003 TBBMI</a:t>
            </a:r>
          </a:p>
        </p:txBody>
      </p:sp>
      <p:sp>
        <p:nvSpPr>
          <p:cNvPr id="172193" name="Rectangle 161">
            <a:extLst>
              <a:ext uri="{FF2B5EF4-FFF2-40B4-BE49-F238E27FC236}">
                <a16:creationId xmlns:a16="http://schemas.microsoft.com/office/drawing/2014/main" id="{A161EDEF-0183-1C4A-933B-55D011E8706A}"/>
              </a:ext>
            </a:extLst>
          </p:cNvPr>
          <p:cNvSpPr>
            <a:spLocks noChangeArrowheads="1"/>
          </p:cNvSpPr>
          <p:nvPr/>
        </p:nvSpPr>
        <p:spPr bwMode="auto">
          <a:xfrm>
            <a:off x="7618413" y="6381750"/>
            <a:ext cx="661987" cy="268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ko-KR" sz="1000" b="1">
                <a:effectLst>
                  <a:outerShdw blurRad="38100" dist="38100" dir="2700000" algn="tl">
                    <a:srgbClr val="C0C0C0"/>
                  </a:outerShdw>
                </a:effectLst>
                <a:ea typeface="굴림" panose="020B0600000101010101" pitchFamily="34" charset="-127"/>
              </a:rPr>
              <a:t>7.5.06.</a:t>
            </a:r>
          </a:p>
        </p:txBody>
      </p:sp>
      <p:sp>
        <p:nvSpPr>
          <p:cNvPr id="172194" name="Rectangle 162">
            <a:extLst>
              <a:ext uri="{FF2B5EF4-FFF2-40B4-BE49-F238E27FC236}">
                <a16:creationId xmlns:a16="http://schemas.microsoft.com/office/drawing/2014/main" id="{4A005FA2-758C-2949-835F-C9E563CBEB60}"/>
              </a:ext>
            </a:extLst>
          </p:cNvPr>
          <p:cNvSpPr>
            <a:spLocks noChangeArrowheads="1"/>
          </p:cNvSpPr>
          <p:nvPr/>
        </p:nvSpPr>
        <p:spPr bwMode="auto">
          <a:xfrm>
            <a:off x="8091488" y="6383338"/>
            <a:ext cx="339725" cy="268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ko-KR" sz="1000" b="1">
                <a:effectLst>
                  <a:outerShdw blurRad="38100" dist="38100" dir="2700000" algn="tl">
                    <a:srgbClr val="C0C0C0"/>
                  </a:outerShdw>
                </a:effectLst>
                <a:ea typeface="굴림" panose="020B0600000101010101" pitchFamily="34" charset="-127"/>
              </a:rPr>
              <a:t>05</a:t>
            </a:r>
          </a:p>
        </p:txBody>
      </p:sp>
    </p:spTree>
  </p:cSld>
  <p:clrMapOvr>
    <a:masterClrMapping/>
  </p:clrMapOvr>
  <p:transition spd="med">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172182"/>
                                        </p:tgtEl>
                                        <p:attrNameLst>
                                          <p:attrName>style.visibility</p:attrName>
                                        </p:attrNameLst>
                                      </p:cBhvr>
                                      <p:to>
                                        <p:strVal val="visible"/>
                                      </p:to>
                                    </p:set>
                                    <p:anim calcmode="lin" valueType="num">
                                      <p:cBhvr>
                                        <p:cTn id="7" dur="500" fill="hold"/>
                                        <p:tgtEl>
                                          <p:spTgt spid="172182"/>
                                        </p:tgtEl>
                                        <p:attrNameLst>
                                          <p:attrName>ppt_x</p:attrName>
                                        </p:attrNameLst>
                                      </p:cBhvr>
                                      <p:tavLst>
                                        <p:tav tm="0">
                                          <p:val>
                                            <p:strVal val="#ppt_x-#ppt_w/2"/>
                                          </p:val>
                                        </p:tav>
                                        <p:tav tm="100000">
                                          <p:val>
                                            <p:strVal val="#ppt_x"/>
                                          </p:val>
                                        </p:tav>
                                      </p:tavLst>
                                    </p:anim>
                                    <p:anim calcmode="lin" valueType="num">
                                      <p:cBhvr>
                                        <p:cTn id="8" dur="500" fill="hold"/>
                                        <p:tgtEl>
                                          <p:spTgt spid="172182"/>
                                        </p:tgtEl>
                                        <p:attrNameLst>
                                          <p:attrName>ppt_y</p:attrName>
                                        </p:attrNameLst>
                                      </p:cBhvr>
                                      <p:tavLst>
                                        <p:tav tm="0">
                                          <p:val>
                                            <p:strVal val="#ppt_y"/>
                                          </p:val>
                                        </p:tav>
                                        <p:tav tm="100000">
                                          <p:val>
                                            <p:strVal val="#ppt_y"/>
                                          </p:val>
                                        </p:tav>
                                      </p:tavLst>
                                    </p:anim>
                                    <p:anim calcmode="lin" valueType="num">
                                      <p:cBhvr>
                                        <p:cTn id="9" dur="500" fill="hold"/>
                                        <p:tgtEl>
                                          <p:spTgt spid="172182"/>
                                        </p:tgtEl>
                                        <p:attrNameLst>
                                          <p:attrName>ppt_w</p:attrName>
                                        </p:attrNameLst>
                                      </p:cBhvr>
                                      <p:tavLst>
                                        <p:tav tm="0">
                                          <p:val>
                                            <p:fltVal val="0"/>
                                          </p:val>
                                        </p:tav>
                                        <p:tav tm="100000">
                                          <p:val>
                                            <p:strVal val="#ppt_w"/>
                                          </p:val>
                                        </p:tav>
                                      </p:tavLst>
                                    </p:anim>
                                    <p:anim calcmode="lin" valueType="num">
                                      <p:cBhvr>
                                        <p:cTn id="10" dur="500" fill="hold"/>
                                        <p:tgtEl>
                                          <p:spTgt spid="17218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182"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a:extLst>
              <a:ext uri="{FF2B5EF4-FFF2-40B4-BE49-F238E27FC236}">
                <a16:creationId xmlns:a16="http://schemas.microsoft.com/office/drawing/2014/main" id="{FB809EEA-8014-2141-92F3-B603FAE465FE}"/>
              </a:ext>
            </a:extLst>
          </p:cNvPr>
          <p:cNvSpPr>
            <a:spLocks noChangeArrowheads="1"/>
          </p:cNvSpPr>
          <p:nvPr/>
        </p:nvSpPr>
        <p:spPr bwMode="auto">
          <a:xfrm>
            <a:off x="2032000" y="4578350"/>
            <a:ext cx="817563" cy="454025"/>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400" b="1">
                <a:solidFill>
                  <a:srgbClr val="FFFF00"/>
                </a:solidFill>
                <a:latin typeface="Times" charset="0"/>
                <a:ea typeface="굴림" charset="0"/>
                <a:cs typeface="굴림" charset="0"/>
              </a:rPr>
              <a:t>1</a:t>
            </a:r>
          </a:p>
        </p:txBody>
      </p:sp>
      <p:sp>
        <p:nvSpPr>
          <p:cNvPr id="260099" name="Rectangle 3">
            <a:extLst>
              <a:ext uri="{FF2B5EF4-FFF2-40B4-BE49-F238E27FC236}">
                <a16:creationId xmlns:a16="http://schemas.microsoft.com/office/drawing/2014/main" id="{31964426-BDB2-7E44-B310-ECD4FCEA3647}"/>
              </a:ext>
            </a:extLst>
          </p:cNvPr>
          <p:cNvSpPr>
            <a:spLocks noChangeArrowheads="1"/>
          </p:cNvSpPr>
          <p:nvPr/>
        </p:nvSpPr>
        <p:spPr bwMode="auto">
          <a:xfrm>
            <a:off x="2387600" y="3652838"/>
            <a:ext cx="817563" cy="515937"/>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800" b="1">
                <a:solidFill>
                  <a:srgbClr val="FFFF00"/>
                </a:solidFill>
                <a:latin typeface="Times" charset="0"/>
                <a:ea typeface="굴림" charset="0"/>
                <a:cs typeface="굴림" charset="0"/>
              </a:rPr>
              <a:t>2</a:t>
            </a:r>
          </a:p>
        </p:txBody>
      </p:sp>
      <p:sp>
        <p:nvSpPr>
          <p:cNvPr id="260100" name="Rectangle 4">
            <a:extLst>
              <a:ext uri="{FF2B5EF4-FFF2-40B4-BE49-F238E27FC236}">
                <a16:creationId xmlns:a16="http://schemas.microsoft.com/office/drawing/2014/main" id="{72E35036-B297-164E-ACCB-0ADFADC3C08C}"/>
              </a:ext>
            </a:extLst>
          </p:cNvPr>
          <p:cNvSpPr>
            <a:spLocks noChangeArrowheads="1"/>
          </p:cNvSpPr>
          <p:nvPr/>
        </p:nvSpPr>
        <p:spPr bwMode="auto">
          <a:xfrm>
            <a:off x="3259138" y="2897188"/>
            <a:ext cx="817562" cy="515937"/>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800" b="1">
                <a:solidFill>
                  <a:srgbClr val="FFFF00"/>
                </a:solidFill>
                <a:latin typeface="Times" charset="0"/>
                <a:ea typeface="굴림" charset="0"/>
                <a:cs typeface="굴림" charset="0"/>
              </a:rPr>
              <a:t>3</a:t>
            </a:r>
          </a:p>
        </p:txBody>
      </p:sp>
      <p:sp>
        <p:nvSpPr>
          <p:cNvPr id="260101" name="Rectangle 5">
            <a:extLst>
              <a:ext uri="{FF2B5EF4-FFF2-40B4-BE49-F238E27FC236}">
                <a16:creationId xmlns:a16="http://schemas.microsoft.com/office/drawing/2014/main" id="{DDEB0A1C-DEC3-8E43-91D7-1FEFFC2FFE5C}"/>
              </a:ext>
            </a:extLst>
          </p:cNvPr>
          <p:cNvSpPr>
            <a:spLocks noChangeArrowheads="1"/>
          </p:cNvSpPr>
          <p:nvPr/>
        </p:nvSpPr>
        <p:spPr bwMode="auto">
          <a:xfrm>
            <a:off x="4597400" y="2632075"/>
            <a:ext cx="817563" cy="515938"/>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800" b="1">
                <a:solidFill>
                  <a:srgbClr val="FFFF00"/>
                </a:solidFill>
                <a:latin typeface="Times" charset="0"/>
                <a:ea typeface="굴림" charset="0"/>
                <a:cs typeface="굴림" charset="0"/>
              </a:rPr>
              <a:t>4</a:t>
            </a:r>
          </a:p>
        </p:txBody>
      </p:sp>
      <p:sp>
        <p:nvSpPr>
          <p:cNvPr id="260102" name="Rectangle 6">
            <a:extLst>
              <a:ext uri="{FF2B5EF4-FFF2-40B4-BE49-F238E27FC236}">
                <a16:creationId xmlns:a16="http://schemas.microsoft.com/office/drawing/2014/main" id="{D2E13DDB-7BCA-754B-81B0-FCACCB486F4E}"/>
              </a:ext>
            </a:extLst>
          </p:cNvPr>
          <p:cNvSpPr>
            <a:spLocks noChangeArrowheads="1"/>
          </p:cNvSpPr>
          <p:nvPr/>
        </p:nvSpPr>
        <p:spPr bwMode="auto">
          <a:xfrm>
            <a:off x="5557838" y="2936875"/>
            <a:ext cx="817562" cy="515938"/>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800" b="1">
                <a:solidFill>
                  <a:srgbClr val="FFFF00"/>
                </a:solidFill>
                <a:latin typeface="Times" charset="0"/>
                <a:ea typeface="굴림" charset="0"/>
                <a:cs typeface="굴림" charset="0"/>
              </a:rPr>
              <a:t>5</a:t>
            </a:r>
          </a:p>
        </p:txBody>
      </p:sp>
      <p:sp>
        <p:nvSpPr>
          <p:cNvPr id="260103" name="Rectangle 7">
            <a:extLst>
              <a:ext uri="{FF2B5EF4-FFF2-40B4-BE49-F238E27FC236}">
                <a16:creationId xmlns:a16="http://schemas.microsoft.com/office/drawing/2014/main" id="{EAB164AA-DA27-2E41-89DA-C9A047A475B8}"/>
              </a:ext>
            </a:extLst>
          </p:cNvPr>
          <p:cNvSpPr>
            <a:spLocks noChangeArrowheads="1"/>
          </p:cNvSpPr>
          <p:nvPr/>
        </p:nvSpPr>
        <p:spPr bwMode="auto">
          <a:xfrm>
            <a:off x="6086475" y="3384550"/>
            <a:ext cx="817563" cy="515938"/>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800" b="1">
                <a:solidFill>
                  <a:srgbClr val="FFFF00"/>
                </a:solidFill>
                <a:latin typeface="Times" charset="0"/>
                <a:ea typeface="굴림" charset="0"/>
                <a:cs typeface="굴림" charset="0"/>
              </a:rPr>
              <a:t>6</a:t>
            </a:r>
          </a:p>
        </p:txBody>
      </p:sp>
      <p:sp>
        <p:nvSpPr>
          <p:cNvPr id="260104" name="Rectangle 8">
            <a:extLst>
              <a:ext uri="{FF2B5EF4-FFF2-40B4-BE49-F238E27FC236}">
                <a16:creationId xmlns:a16="http://schemas.microsoft.com/office/drawing/2014/main" id="{578B74F0-0DA1-C849-A161-07575CD89534}"/>
              </a:ext>
            </a:extLst>
          </p:cNvPr>
          <p:cNvSpPr>
            <a:spLocks noChangeArrowheads="1"/>
          </p:cNvSpPr>
          <p:nvPr/>
        </p:nvSpPr>
        <p:spPr bwMode="auto">
          <a:xfrm>
            <a:off x="6523038" y="4089400"/>
            <a:ext cx="817562" cy="515938"/>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800" b="1">
                <a:solidFill>
                  <a:srgbClr val="FFFF00"/>
                </a:solidFill>
                <a:latin typeface="Times" charset="0"/>
                <a:ea typeface="굴림" charset="0"/>
                <a:cs typeface="굴림" charset="0"/>
              </a:rPr>
              <a:t>7</a:t>
            </a:r>
          </a:p>
        </p:txBody>
      </p:sp>
      <p:sp>
        <p:nvSpPr>
          <p:cNvPr id="260105" name="Rectangle 9">
            <a:extLst>
              <a:ext uri="{FF2B5EF4-FFF2-40B4-BE49-F238E27FC236}">
                <a16:creationId xmlns:a16="http://schemas.microsoft.com/office/drawing/2014/main" id="{626F6129-47FA-1B45-9818-3510C93F7154}"/>
              </a:ext>
            </a:extLst>
          </p:cNvPr>
          <p:cNvSpPr>
            <a:spLocks noChangeArrowheads="1"/>
          </p:cNvSpPr>
          <p:nvPr/>
        </p:nvSpPr>
        <p:spPr bwMode="auto">
          <a:xfrm>
            <a:off x="7196138" y="4819650"/>
            <a:ext cx="817562" cy="515938"/>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800" b="1">
                <a:solidFill>
                  <a:srgbClr val="FFFF00"/>
                </a:solidFill>
                <a:latin typeface="Times" charset="0"/>
                <a:ea typeface="굴림" charset="0"/>
                <a:cs typeface="굴림" charset="0"/>
              </a:rPr>
              <a:t>8</a:t>
            </a:r>
          </a:p>
        </p:txBody>
      </p:sp>
      <p:sp>
        <p:nvSpPr>
          <p:cNvPr id="260107" name="Oval 11">
            <a:extLst>
              <a:ext uri="{FF2B5EF4-FFF2-40B4-BE49-F238E27FC236}">
                <a16:creationId xmlns:a16="http://schemas.microsoft.com/office/drawing/2014/main" id="{1EAA0CFE-FC4A-284D-96F0-57EFBCB4B866}"/>
              </a:ext>
            </a:extLst>
          </p:cNvPr>
          <p:cNvSpPr>
            <a:spLocks noChangeArrowheads="1"/>
          </p:cNvSpPr>
          <p:nvPr/>
        </p:nvSpPr>
        <p:spPr bwMode="auto">
          <a:xfrm>
            <a:off x="4967288" y="1203325"/>
            <a:ext cx="1050925" cy="1787525"/>
          </a:xfrm>
          <a:prstGeom prst="ellipse">
            <a:avLst/>
          </a:prstGeom>
          <a:noFill/>
          <a:ln w="76200">
            <a:solidFill>
              <a:srgbClr val="0BFF0B"/>
            </a:solidFill>
            <a:round/>
            <a:headEnd/>
            <a:tailEnd/>
          </a:ln>
          <a:effectLst>
            <a:outerShdw blurRad="63500" dist="107763"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pPr>
              <a:defRPr/>
            </a:pPr>
            <a:endParaRPr lang="en-US">
              <a:latin typeface="Comic Sans MS" charset="0"/>
              <a:ea typeface="ＭＳ Ｐゴシック" charset="0"/>
            </a:endParaRPr>
          </a:p>
        </p:txBody>
      </p:sp>
      <p:grpSp>
        <p:nvGrpSpPr>
          <p:cNvPr id="260116" name="Group 20">
            <a:extLst>
              <a:ext uri="{FF2B5EF4-FFF2-40B4-BE49-F238E27FC236}">
                <a16:creationId xmlns:a16="http://schemas.microsoft.com/office/drawing/2014/main" id="{09E902C9-D053-BF4B-92DD-0149779E2D6D}"/>
              </a:ext>
            </a:extLst>
          </p:cNvPr>
          <p:cNvGrpSpPr>
            <a:grpSpLocks/>
          </p:cNvGrpSpPr>
          <p:nvPr/>
        </p:nvGrpSpPr>
        <p:grpSpPr bwMode="auto">
          <a:xfrm>
            <a:off x="1555750" y="3711575"/>
            <a:ext cx="5578475" cy="1624013"/>
            <a:chOff x="980" y="2338"/>
            <a:chExt cx="3514" cy="1023"/>
          </a:xfrm>
        </p:grpSpPr>
        <p:grpSp>
          <p:nvGrpSpPr>
            <p:cNvPr id="9238" name="Group 21">
              <a:extLst>
                <a:ext uri="{FF2B5EF4-FFF2-40B4-BE49-F238E27FC236}">
                  <a16:creationId xmlns:a16="http://schemas.microsoft.com/office/drawing/2014/main" id="{B6ED4A66-305F-6E44-A5CC-888EACA55C0F}"/>
                </a:ext>
              </a:extLst>
            </p:cNvPr>
            <p:cNvGrpSpPr>
              <a:grpSpLocks/>
            </p:cNvGrpSpPr>
            <p:nvPr/>
          </p:nvGrpSpPr>
          <p:grpSpPr bwMode="auto">
            <a:xfrm>
              <a:off x="980" y="2338"/>
              <a:ext cx="3514" cy="799"/>
              <a:chOff x="980" y="2338"/>
              <a:chExt cx="3514" cy="799"/>
            </a:xfrm>
          </p:grpSpPr>
          <p:grpSp>
            <p:nvGrpSpPr>
              <p:cNvPr id="9240" name="Group 22">
                <a:extLst>
                  <a:ext uri="{FF2B5EF4-FFF2-40B4-BE49-F238E27FC236}">
                    <a16:creationId xmlns:a16="http://schemas.microsoft.com/office/drawing/2014/main" id="{532D249F-2793-3B4A-B225-76F43CD3AB30}"/>
                  </a:ext>
                </a:extLst>
              </p:cNvPr>
              <p:cNvGrpSpPr>
                <a:grpSpLocks/>
              </p:cNvGrpSpPr>
              <p:nvPr/>
            </p:nvGrpSpPr>
            <p:grpSpPr bwMode="auto">
              <a:xfrm>
                <a:off x="980" y="2552"/>
                <a:ext cx="3514" cy="585"/>
                <a:chOff x="980" y="2552"/>
                <a:chExt cx="3514" cy="585"/>
              </a:xfrm>
            </p:grpSpPr>
            <p:sp>
              <p:nvSpPr>
                <p:cNvPr id="260119" name="AutoShape 23">
                  <a:extLst>
                    <a:ext uri="{FF2B5EF4-FFF2-40B4-BE49-F238E27FC236}">
                      <a16:creationId xmlns:a16="http://schemas.microsoft.com/office/drawing/2014/main" id="{C18F4414-60D9-5644-81BE-375635DE2F81}"/>
                    </a:ext>
                  </a:extLst>
                </p:cNvPr>
                <p:cNvSpPr>
                  <a:spLocks noChangeArrowheads="1"/>
                </p:cNvSpPr>
                <p:nvPr/>
              </p:nvSpPr>
              <p:spPr bwMode="auto">
                <a:xfrm>
                  <a:off x="3056" y="2867"/>
                  <a:ext cx="1438" cy="270"/>
                </a:xfrm>
                <a:prstGeom prst="rightArrow">
                  <a:avLst>
                    <a:gd name="adj1" fmla="val 50000"/>
                    <a:gd name="adj2" fmla="val 133148"/>
                  </a:avLst>
                </a:prstGeom>
                <a:solidFill>
                  <a:srgbClr val="E81034"/>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60120" name="AutoShape 24">
                  <a:extLst>
                    <a:ext uri="{FF2B5EF4-FFF2-40B4-BE49-F238E27FC236}">
                      <a16:creationId xmlns:a16="http://schemas.microsoft.com/office/drawing/2014/main" id="{F74E72C8-BD13-C143-909A-1F76A5BF69F9}"/>
                    </a:ext>
                  </a:extLst>
                </p:cNvPr>
                <p:cNvSpPr>
                  <a:spLocks noChangeArrowheads="1"/>
                </p:cNvSpPr>
                <p:nvPr/>
              </p:nvSpPr>
              <p:spPr bwMode="auto">
                <a:xfrm>
                  <a:off x="980" y="2552"/>
                  <a:ext cx="1915" cy="314"/>
                </a:xfrm>
                <a:prstGeom prst="leftArrow">
                  <a:avLst>
                    <a:gd name="adj1" fmla="val 50000"/>
                    <a:gd name="adj2" fmla="val 152468"/>
                  </a:avLst>
                </a:prstGeom>
                <a:solidFill>
                  <a:srgbClr val="28FD53"/>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sp>
            <p:nvSpPr>
              <p:cNvPr id="260121" name="Rectangle 25">
                <a:extLst>
                  <a:ext uri="{FF2B5EF4-FFF2-40B4-BE49-F238E27FC236}">
                    <a16:creationId xmlns:a16="http://schemas.microsoft.com/office/drawing/2014/main" id="{E6FEF49C-B09D-1C49-A79B-31E2175F15C0}"/>
                  </a:ext>
                </a:extLst>
              </p:cNvPr>
              <p:cNvSpPr>
                <a:spLocks noChangeArrowheads="1"/>
              </p:cNvSpPr>
              <p:nvPr/>
            </p:nvSpPr>
            <p:spPr bwMode="auto">
              <a:xfrm>
                <a:off x="2103" y="2338"/>
                <a:ext cx="515" cy="747"/>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7200" b="1">
                    <a:solidFill>
                      <a:srgbClr val="FFFF00"/>
                    </a:solidFill>
                    <a:latin typeface="Times" charset="0"/>
                    <a:ea typeface="굴림" charset="0"/>
                    <a:cs typeface="굴림" charset="0"/>
                  </a:rPr>
                  <a:t>4</a:t>
                </a:r>
              </a:p>
            </p:txBody>
          </p:sp>
        </p:grpSp>
        <p:sp>
          <p:nvSpPr>
            <p:cNvPr id="260122" name="Rectangle 26">
              <a:extLst>
                <a:ext uri="{FF2B5EF4-FFF2-40B4-BE49-F238E27FC236}">
                  <a16:creationId xmlns:a16="http://schemas.microsoft.com/office/drawing/2014/main" id="{28CF3829-95FE-DB4C-BA66-009E3B1F6A0A}"/>
                </a:ext>
              </a:extLst>
            </p:cNvPr>
            <p:cNvSpPr>
              <a:spLocks noChangeArrowheads="1"/>
            </p:cNvSpPr>
            <p:nvPr/>
          </p:nvSpPr>
          <p:spPr bwMode="auto">
            <a:xfrm>
              <a:off x="3449" y="2614"/>
              <a:ext cx="515" cy="747"/>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7200" b="1">
                  <a:solidFill>
                    <a:srgbClr val="FFFF00"/>
                  </a:solidFill>
                  <a:latin typeface="Times" charset="0"/>
                  <a:ea typeface="굴림" charset="0"/>
                  <a:cs typeface="굴림" charset="0"/>
                </a:rPr>
                <a:t>4</a:t>
              </a:r>
            </a:p>
          </p:txBody>
        </p:sp>
      </p:grpSp>
      <p:sp>
        <p:nvSpPr>
          <p:cNvPr id="260133" name="Rectangle 37" descr="Dark horizontal">
            <a:extLst>
              <a:ext uri="{FF2B5EF4-FFF2-40B4-BE49-F238E27FC236}">
                <a16:creationId xmlns:a16="http://schemas.microsoft.com/office/drawing/2014/main" id="{12A14C6E-75A5-484D-91BA-F323A7729315}"/>
              </a:ext>
            </a:extLst>
          </p:cNvPr>
          <p:cNvSpPr>
            <a:spLocks noChangeArrowheads="1"/>
          </p:cNvSpPr>
          <p:nvPr/>
        </p:nvSpPr>
        <p:spPr bwMode="auto">
          <a:xfrm rot="1518301">
            <a:off x="4810125" y="2973388"/>
            <a:ext cx="184150" cy="2347912"/>
          </a:xfrm>
          <a:prstGeom prst="rect">
            <a:avLst/>
          </a:prstGeom>
          <a:blipFill dpi="0" rotWithShape="0">
            <a:blip r:embed="rId2"/>
            <a:srcRect/>
            <a:tile tx="0" ty="0" sx="100000" sy="100000" flip="none" algn="tl"/>
          </a:blipFill>
          <a:ln w="57150">
            <a:solidFill>
              <a:srgbClr val="E81034"/>
            </a:solidFill>
            <a:miter lim="800000"/>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grpSp>
        <p:nvGrpSpPr>
          <p:cNvPr id="260137" name="Group 41">
            <a:extLst>
              <a:ext uri="{FF2B5EF4-FFF2-40B4-BE49-F238E27FC236}">
                <a16:creationId xmlns:a16="http://schemas.microsoft.com/office/drawing/2014/main" id="{CF6D15BD-A499-E741-AB52-0D76D2EF31E1}"/>
              </a:ext>
            </a:extLst>
          </p:cNvPr>
          <p:cNvGrpSpPr>
            <a:grpSpLocks/>
          </p:cNvGrpSpPr>
          <p:nvPr/>
        </p:nvGrpSpPr>
        <p:grpSpPr bwMode="auto">
          <a:xfrm>
            <a:off x="5470525" y="588963"/>
            <a:ext cx="687388" cy="958850"/>
            <a:chOff x="3446" y="371"/>
            <a:chExt cx="433" cy="604"/>
          </a:xfrm>
        </p:grpSpPr>
        <p:sp>
          <p:nvSpPr>
            <p:cNvPr id="260138" name="Rectangle 42">
              <a:extLst>
                <a:ext uri="{FF2B5EF4-FFF2-40B4-BE49-F238E27FC236}">
                  <a16:creationId xmlns:a16="http://schemas.microsoft.com/office/drawing/2014/main" id="{9E981AEF-1549-1145-87A6-732C2DCA0E2C}"/>
                </a:ext>
              </a:extLst>
            </p:cNvPr>
            <p:cNvSpPr>
              <a:spLocks noChangeArrowheads="1"/>
            </p:cNvSpPr>
            <p:nvPr/>
          </p:nvSpPr>
          <p:spPr bwMode="auto">
            <a:xfrm>
              <a:off x="3604" y="371"/>
              <a:ext cx="115" cy="604"/>
            </a:xfrm>
            <a:prstGeom prst="rect">
              <a:avLst/>
            </a:prstGeom>
            <a:solidFill>
              <a:schemeClr val="bg1"/>
            </a:solidFill>
            <a:ln w="38100">
              <a:solidFill>
                <a:srgbClr val="E81034"/>
              </a:solidFill>
              <a:miter lim="800000"/>
              <a:headEnd/>
              <a:tailEnd/>
            </a:ln>
            <a:effectLst/>
            <a:extLst>
              <a:ext uri="{AF507438-7753-43e0-B8FC-AC1667EBCBE1}">
                <a14:hiddenEffects xmlns="" xmlns:a14="http://schemas.microsoft.com/office/drawing/2010/main">
                  <a:effectLst>
                    <a:outerShdw blurRad="63500" dist="29783" dir="1514402" algn="ctr" rotWithShape="0">
                      <a:schemeClr val="tx1">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60139" name="Rectangle 43">
              <a:extLst>
                <a:ext uri="{FF2B5EF4-FFF2-40B4-BE49-F238E27FC236}">
                  <a16:creationId xmlns:a16="http://schemas.microsoft.com/office/drawing/2014/main" id="{8FACA30A-A0BB-6248-BA77-0346F482080D}"/>
                </a:ext>
              </a:extLst>
            </p:cNvPr>
            <p:cNvSpPr>
              <a:spLocks noChangeArrowheads="1"/>
            </p:cNvSpPr>
            <p:nvPr/>
          </p:nvSpPr>
          <p:spPr bwMode="auto">
            <a:xfrm>
              <a:off x="3446" y="475"/>
              <a:ext cx="433" cy="110"/>
            </a:xfrm>
            <a:prstGeom prst="rect">
              <a:avLst/>
            </a:prstGeom>
            <a:solidFill>
              <a:schemeClr val="bg1"/>
            </a:solidFill>
            <a:ln w="38100">
              <a:solidFill>
                <a:srgbClr val="E81034"/>
              </a:solidFill>
              <a:miter lim="800000"/>
              <a:headEnd/>
              <a:tailEnd/>
            </a:ln>
            <a:effectLst/>
            <a:extLst>
              <a:ext uri="{AF507438-7753-43e0-B8FC-AC1667EBCBE1}">
                <a14:hiddenEffects xmlns="" xmlns:a14="http://schemas.microsoft.com/office/drawing/2010/main">
                  <a:effectLst>
                    <a:outerShdw blurRad="63500" dist="29783" dir="1514402" algn="ctr" rotWithShape="0">
                      <a:schemeClr val="tx1">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260140" name="Rectangle 44">
              <a:extLst>
                <a:ext uri="{FF2B5EF4-FFF2-40B4-BE49-F238E27FC236}">
                  <a16:creationId xmlns:a16="http://schemas.microsoft.com/office/drawing/2014/main" id="{AF4A7FBC-5AD4-F748-8B24-C06F633D7B45}"/>
                </a:ext>
              </a:extLst>
            </p:cNvPr>
            <p:cNvSpPr>
              <a:spLocks noChangeArrowheads="1"/>
            </p:cNvSpPr>
            <p:nvPr/>
          </p:nvSpPr>
          <p:spPr bwMode="auto">
            <a:xfrm>
              <a:off x="3619" y="436"/>
              <a:ext cx="85" cy="212"/>
            </a:xfrm>
            <a:prstGeom prst="rect">
              <a:avLst/>
            </a:prstGeom>
            <a:solidFill>
              <a:schemeClr val="bg1"/>
            </a:solidFill>
            <a:ln w="12700">
              <a:solidFill>
                <a:schemeClr val="bg1"/>
              </a:solidFill>
              <a:miter lim="800000"/>
              <a:headEnd/>
              <a:tailEnd/>
            </a:ln>
            <a:effectLst/>
            <a:extLst>
              <a:ext uri="{AF507438-7753-43e0-B8FC-AC1667EBCBE1}">
                <a14:hiddenEffects xmlns="" xmlns:a14="http://schemas.microsoft.com/office/drawing/2010/main">
                  <a:effectLst>
                    <a:outerShdw blurRad="63500" dist="29783" dir="1514402"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sp>
        <p:nvSpPr>
          <p:cNvPr id="260157" name="Text Box 61">
            <a:extLst>
              <a:ext uri="{FF2B5EF4-FFF2-40B4-BE49-F238E27FC236}">
                <a16:creationId xmlns:a16="http://schemas.microsoft.com/office/drawing/2014/main" id="{E2305235-E4C6-D74F-B1FA-8B63F84BFF19}"/>
              </a:ext>
            </a:extLst>
          </p:cNvPr>
          <p:cNvSpPr txBox="1">
            <a:spLocks noChangeArrowheads="1"/>
          </p:cNvSpPr>
          <p:nvPr/>
        </p:nvSpPr>
        <p:spPr bwMode="auto">
          <a:xfrm>
            <a:off x="8720138" y="80963"/>
            <a:ext cx="260350" cy="446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ko-KR" altLang="en-US" sz="2000">
                <a:solidFill>
                  <a:srgbClr val="FFA27C"/>
                </a:solidFill>
                <a:latin typeface="Comic Sans MS" charset="0"/>
                <a:ea typeface="굴림" charset="0"/>
                <a:cs typeface="굴림" charset="0"/>
              </a:rPr>
              <a:t> </a:t>
            </a:r>
          </a:p>
        </p:txBody>
      </p:sp>
      <p:grpSp>
        <p:nvGrpSpPr>
          <p:cNvPr id="9230" name="Group 68">
            <a:extLst>
              <a:ext uri="{FF2B5EF4-FFF2-40B4-BE49-F238E27FC236}">
                <a16:creationId xmlns:a16="http://schemas.microsoft.com/office/drawing/2014/main" id="{F737DE6B-CE56-0741-8624-3FFF663C83E7}"/>
              </a:ext>
            </a:extLst>
          </p:cNvPr>
          <p:cNvGrpSpPr>
            <a:grpSpLocks/>
          </p:cNvGrpSpPr>
          <p:nvPr/>
        </p:nvGrpSpPr>
        <p:grpSpPr bwMode="auto">
          <a:xfrm>
            <a:off x="127000" y="687388"/>
            <a:ext cx="8966200" cy="1111250"/>
            <a:chOff x="80" y="433"/>
            <a:chExt cx="5648" cy="700"/>
          </a:xfrm>
        </p:grpSpPr>
        <p:sp>
          <p:nvSpPr>
            <p:cNvPr id="260158" name="Text Box 62">
              <a:extLst>
                <a:ext uri="{FF2B5EF4-FFF2-40B4-BE49-F238E27FC236}">
                  <a16:creationId xmlns:a16="http://schemas.microsoft.com/office/drawing/2014/main" id="{E4F165FF-2410-AB4F-89B8-83ADCE315380}"/>
                </a:ext>
              </a:extLst>
            </p:cNvPr>
            <p:cNvSpPr txBox="1">
              <a:spLocks noChangeArrowheads="1"/>
            </p:cNvSpPr>
            <p:nvPr/>
          </p:nvSpPr>
          <p:spPr bwMode="auto">
            <a:xfrm>
              <a:off x="80" y="461"/>
              <a:ext cx="2098" cy="672"/>
            </a:xfrm>
            <a:prstGeom prst="rect">
              <a:avLst/>
            </a:prstGeom>
            <a:noFill/>
            <a:ln>
              <a:noFill/>
            </a:ln>
            <a:effectLst>
              <a:outerShdw blurRad="63500" dist="71842" dir="2700000" algn="ctr" rotWithShape="0">
                <a:schemeClr val="tx1">
                  <a:alpha val="50000"/>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spcBef>
                  <a:spcPct val="50000"/>
                </a:spcBef>
                <a:defRPr/>
              </a:pPr>
              <a:r>
                <a:rPr lang="ko-KR" altLang="en-US" sz="3200" b="1" i="1">
                  <a:solidFill>
                    <a:srgbClr val="62D6AC"/>
                  </a:solidFill>
                  <a:latin typeface="Helvetica" charset="0"/>
                  <a:ea typeface="굴림" charset="0"/>
                  <a:cs typeface="굴림" charset="0"/>
                </a:rPr>
                <a:t>이전의       </a:t>
              </a:r>
              <a:r>
                <a:rPr lang="ko-KR" altLang="en-US" sz="3200" b="1">
                  <a:solidFill>
                    <a:srgbClr val="FFFF00"/>
                  </a:solidFill>
                  <a:latin typeface="Helvetica" charset="0"/>
                  <a:ea typeface="굴림" charset="0"/>
                  <a:cs typeface="굴림" charset="0"/>
                </a:rPr>
                <a:t>이야기</a:t>
              </a:r>
              <a:endParaRPr lang="en-US" altLang="ko-KR" sz="3200" b="1">
                <a:solidFill>
                  <a:srgbClr val="FFFF00"/>
                </a:solidFill>
                <a:latin typeface="Helvetica" charset="0"/>
                <a:ea typeface="굴림" charset="0"/>
                <a:cs typeface="굴림" charset="0"/>
              </a:endParaRPr>
            </a:p>
          </p:txBody>
        </p:sp>
        <p:sp>
          <p:nvSpPr>
            <p:cNvPr id="260159" name="Text Box 63">
              <a:extLst>
                <a:ext uri="{FF2B5EF4-FFF2-40B4-BE49-F238E27FC236}">
                  <a16:creationId xmlns:a16="http://schemas.microsoft.com/office/drawing/2014/main" id="{6BDDF9E9-1053-DC42-A58B-2C089D202622}"/>
                </a:ext>
              </a:extLst>
            </p:cNvPr>
            <p:cNvSpPr txBox="1">
              <a:spLocks noChangeArrowheads="1"/>
            </p:cNvSpPr>
            <p:nvPr/>
          </p:nvSpPr>
          <p:spPr bwMode="auto">
            <a:xfrm>
              <a:off x="3701" y="433"/>
              <a:ext cx="2027" cy="672"/>
            </a:xfrm>
            <a:prstGeom prst="rect">
              <a:avLst/>
            </a:prstGeom>
            <a:noFill/>
            <a:ln>
              <a:noFill/>
            </a:ln>
            <a:effectLst>
              <a:outerShdw blurRad="63500" dist="71842" dir="2700000" algn="ctr" rotWithShape="0">
                <a:schemeClr val="tx1">
                  <a:alpha val="50000"/>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spcBef>
                  <a:spcPct val="50000"/>
                </a:spcBef>
                <a:defRPr/>
              </a:pPr>
              <a:r>
                <a:rPr lang="ko-KR" altLang="en-US" sz="3200" b="1" i="1">
                  <a:solidFill>
                    <a:srgbClr val="62D6AC"/>
                  </a:solidFill>
                  <a:latin typeface="Helvetica" charset="0"/>
                  <a:ea typeface="굴림" charset="0"/>
                  <a:cs typeface="굴림" charset="0"/>
                </a:rPr>
                <a:t>새로운</a:t>
              </a:r>
              <a:r>
                <a:rPr lang="en-US" altLang="ko-KR" sz="3200" b="1">
                  <a:solidFill>
                    <a:srgbClr val="FFFF00"/>
                  </a:solidFill>
                  <a:latin typeface="Helvetica" charset="0"/>
                  <a:ea typeface="굴림" charset="0"/>
                  <a:cs typeface="굴림" charset="0"/>
                </a:rPr>
                <a:t>      </a:t>
              </a:r>
              <a:r>
                <a:rPr lang="ko-KR" altLang="en-US" sz="3200" b="1">
                  <a:solidFill>
                    <a:srgbClr val="FFFF00"/>
                  </a:solidFill>
                  <a:latin typeface="Helvetica" charset="0"/>
                  <a:ea typeface="굴림" charset="0"/>
                  <a:cs typeface="굴림" charset="0"/>
                </a:rPr>
                <a:t>이야기</a:t>
              </a:r>
              <a:endParaRPr lang="en-US" altLang="ko-KR" sz="3200" b="1">
                <a:solidFill>
                  <a:srgbClr val="FFFF00"/>
                </a:solidFill>
                <a:latin typeface="Helvetica" charset="0"/>
                <a:ea typeface="굴림" charset="0"/>
                <a:cs typeface="굴림" charset="0"/>
              </a:endParaRPr>
            </a:p>
          </p:txBody>
        </p:sp>
      </p:grpSp>
      <p:sp>
        <p:nvSpPr>
          <p:cNvPr id="260162" name="Text Box 66">
            <a:extLst>
              <a:ext uri="{FF2B5EF4-FFF2-40B4-BE49-F238E27FC236}">
                <a16:creationId xmlns:a16="http://schemas.microsoft.com/office/drawing/2014/main" id="{41A713CA-464B-F04F-B97B-6B756C4B9BEB}"/>
              </a:ext>
            </a:extLst>
          </p:cNvPr>
          <p:cNvSpPr txBox="1">
            <a:spLocks noChangeArrowheads="1"/>
          </p:cNvSpPr>
          <p:nvPr/>
        </p:nvSpPr>
        <p:spPr bwMode="auto">
          <a:xfrm>
            <a:off x="8502650" y="6353175"/>
            <a:ext cx="323850" cy="411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ltLang="ko-KR" sz="1800" b="1">
                <a:solidFill>
                  <a:srgbClr val="FFFFFF"/>
                </a:solidFill>
                <a:latin typeface="Comic Sans MS" charset="0"/>
                <a:ea typeface="굴림" charset="0"/>
                <a:cs typeface="굴림" charset="0"/>
              </a:rPr>
              <a:t>5</a:t>
            </a:r>
          </a:p>
        </p:txBody>
      </p:sp>
      <p:sp>
        <p:nvSpPr>
          <p:cNvPr id="260163" name="Rectangle 67">
            <a:extLst>
              <a:ext uri="{FF2B5EF4-FFF2-40B4-BE49-F238E27FC236}">
                <a16:creationId xmlns:a16="http://schemas.microsoft.com/office/drawing/2014/main" id="{9D482E7E-43B9-0746-A587-E30EF14E2090}"/>
              </a:ext>
            </a:extLst>
          </p:cNvPr>
          <p:cNvSpPr>
            <a:spLocks noChangeArrowheads="1"/>
          </p:cNvSpPr>
          <p:nvPr/>
        </p:nvSpPr>
        <p:spPr bwMode="auto">
          <a:xfrm>
            <a:off x="8091488" y="6427788"/>
            <a:ext cx="339725" cy="268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altLang="ko-KR" sz="1000" b="1">
                <a:solidFill>
                  <a:schemeClr val="bg1"/>
                </a:solidFill>
                <a:effectLst>
                  <a:outerShdw blurRad="38100" dist="38100" dir="2700000" algn="tl">
                    <a:srgbClr val="000000"/>
                  </a:outerShdw>
                </a:effectLst>
                <a:latin typeface="Comic Sans MS" charset="0"/>
                <a:ea typeface="굴림" charset="0"/>
                <a:cs typeface="굴림" charset="0"/>
              </a:rPr>
              <a:t>06</a:t>
            </a:r>
            <a:endParaRPr lang="en-US" altLang="ko-KR" sz="1000" b="1">
              <a:effectLst>
                <a:outerShdw blurRad="38100" dist="38100" dir="2700000" algn="tl">
                  <a:srgbClr val="FFFFFF"/>
                </a:outerShdw>
              </a:effectLst>
              <a:latin typeface="Comic Sans MS" charset="0"/>
              <a:ea typeface="굴림" charset="0"/>
              <a:cs typeface="굴림" charset="0"/>
            </a:endParaRPr>
          </a:p>
        </p:txBody>
      </p:sp>
    </p:spTree>
  </p:cSld>
  <p:clrMapOvr>
    <a:masterClrMapping/>
  </p:clrMapOvr>
  <p:transition spd="med">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260098"/>
                                        </p:tgtEl>
                                        <p:attrNameLst>
                                          <p:attrName>style.visibility</p:attrName>
                                        </p:attrNameLst>
                                      </p:cBhvr>
                                      <p:to>
                                        <p:strVal val="visible"/>
                                      </p:to>
                                    </p:set>
                                    <p:anim calcmode="lin" valueType="num">
                                      <p:cBhvr>
                                        <p:cTn id="7" dur="500" fill="hold"/>
                                        <p:tgtEl>
                                          <p:spTgt spid="260098"/>
                                        </p:tgtEl>
                                        <p:attrNameLst>
                                          <p:attrName>ppt_w</p:attrName>
                                        </p:attrNameLst>
                                      </p:cBhvr>
                                      <p:tavLst>
                                        <p:tav tm="0">
                                          <p:val>
                                            <p:strVal val="(6*min(max(#ppt_w*#ppt_h,.3),1)-7.4)/-.7*#ppt_w"/>
                                          </p:val>
                                        </p:tav>
                                        <p:tav tm="100000">
                                          <p:val>
                                            <p:strVal val="#ppt_w"/>
                                          </p:val>
                                        </p:tav>
                                      </p:tavLst>
                                    </p:anim>
                                    <p:anim calcmode="lin" valueType="num">
                                      <p:cBhvr>
                                        <p:cTn id="8" dur="500" fill="hold"/>
                                        <p:tgtEl>
                                          <p:spTgt spid="260098"/>
                                        </p:tgtEl>
                                        <p:attrNameLst>
                                          <p:attrName>ppt_h</p:attrName>
                                        </p:attrNameLst>
                                      </p:cBhvr>
                                      <p:tavLst>
                                        <p:tav tm="0">
                                          <p:val>
                                            <p:strVal val="(6*min(max(#ppt_w*#ppt_h,.3),1)-7.4)/-.7*#ppt_h"/>
                                          </p:val>
                                        </p:tav>
                                        <p:tav tm="100000">
                                          <p:val>
                                            <p:strVal val="#ppt_h"/>
                                          </p:val>
                                        </p:tav>
                                      </p:tavLst>
                                    </p:anim>
                                    <p:anim calcmode="lin" valueType="num">
                                      <p:cBhvr>
                                        <p:cTn id="9" dur="500" fill="hold"/>
                                        <p:tgtEl>
                                          <p:spTgt spid="260098"/>
                                        </p:tgtEl>
                                        <p:attrNameLst>
                                          <p:attrName>ppt_x</p:attrName>
                                        </p:attrNameLst>
                                      </p:cBhvr>
                                      <p:tavLst>
                                        <p:tav tm="0">
                                          <p:val>
                                            <p:fltVal val="0.5"/>
                                          </p:val>
                                        </p:tav>
                                        <p:tav tm="100000">
                                          <p:val>
                                            <p:strVal val="#ppt_x"/>
                                          </p:val>
                                        </p:tav>
                                      </p:tavLst>
                                    </p:anim>
                                    <p:anim calcmode="lin" valueType="num">
                                      <p:cBhvr>
                                        <p:cTn id="10" dur="500" fill="hold"/>
                                        <p:tgtEl>
                                          <p:spTgt spid="260098"/>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23" presetClass="entr" presetSubtype="36" fill="hold" grpId="0" nodeType="afterEffect">
                                  <p:stCondLst>
                                    <p:cond delay="0"/>
                                  </p:stCondLst>
                                  <p:childTnLst>
                                    <p:set>
                                      <p:cBhvr>
                                        <p:cTn id="13" dur="1" fill="hold">
                                          <p:stCondLst>
                                            <p:cond delay="0"/>
                                          </p:stCondLst>
                                        </p:cTn>
                                        <p:tgtEl>
                                          <p:spTgt spid="260099"/>
                                        </p:tgtEl>
                                        <p:attrNameLst>
                                          <p:attrName>style.visibility</p:attrName>
                                        </p:attrNameLst>
                                      </p:cBhvr>
                                      <p:to>
                                        <p:strVal val="visible"/>
                                      </p:to>
                                    </p:set>
                                    <p:anim calcmode="lin" valueType="num">
                                      <p:cBhvr>
                                        <p:cTn id="14" dur="500" fill="hold"/>
                                        <p:tgtEl>
                                          <p:spTgt spid="260099"/>
                                        </p:tgtEl>
                                        <p:attrNameLst>
                                          <p:attrName>ppt_w</p:attrName>
                                        </p:attrNameLst>
                                      </p:cBhvr>
                                      <p:tavLst>
                                        <p:tav tm="0">
                                          <p:val>
                                            <p:strVal val="(6*min(max(#ppt_w*#ppt_h,.3),1)-7.4)/-.7*#ppt_w"/>
                                          </p:val>
                                        </p:tav>
                                        <p:tav tm="100000">
                                          <p:val>
                                            <p:strVal val="#ppt_w"/>
                                          </p:val>
                                        </p:tav>
                                      </p:tavLst>
                                    </p:anim>
                                    <p:anim calcmode="lin" valueType="num">
                                      <p:cBhvr>
                                        <p:cTn id="15" dur="500" fill="hold"/>
                                        <p:tgtEl>
                                          <p:spTgt spid="260099"/>
                                        </p:tgtEl>
                                        <p:attrNameLst>
                                          <p:attrName>ppt_h</p:attrName>
                                        </p:attrNameLst>
                                      </p:cBhvr>
                                      <p:tavLst>
                                        <p:tav tm="0">
                                          <p:val>
                                            <p:strVal val="(6*min(max(#ppt_w*#ppt_h,.3),1)-7.4)/-.7*#ppt_h"/>
                                          </p:val>
                                        </p:tav>
                                        <p:tav tm="100000">
                                          <p:val>
                                            <p:strVal val="#ppt_h"/>
                                          </p:val>
                                        </p:tav>
                                      </p:tavLst>
                                    </p:anim>
                                    <p:anim calcmode="lin" valueType="num">
                                      <p:cBhvr>
                                        <p:cTn id="16" dur="500" fill="hold"/>
                                        <p:tgtEl>
                                          <p:spTgt spid="260099"/>
                                        </p:tgtEl>
                                        <p:attrNameLst>
                                          <p:attrName>ppt_x</p:attrName>
                                        </p:attrNameLst>
                                      </p:cBhvr>
                                      <p:tavLst>
                                        <p:tav tm="0">
                                          <p:val>
                                            <p:fltVal val="0.5"/>
                                          </p:val>
                                        </p:tav>
                                        <p:tav tm="100000">
                                          <p:val>
                                            <p:strVal val="#ppt_x"/>
                                          </p:val>
                                        </p:tav>
                                      </p:tavLst>
                                    </p:anim>
                                    <p:anim calcmode="lin" valueType="num">
                                      <p:cBhvr>
                                        <p:cTn id="17" dur="500" fill="hold"/>
                                        <p:tgtEl>
                                          <p:spTgt spid="260099"/>
                                        </p:tgtEl>
                                        <p:attrNameLst>
                                          <p:attrName>ppt_y</p:attrName>
                                        </p:attrNameLst>
                                      </p:cBhvr>
                                      <p:tavLst>
                                        <p:tav tm="0">
                                          <p:val>
                                            <p:strVal val="1+(6*min(max(#ppt_w*#ppt_h,.3),1)-7.4)/-.7*#ppt_h/2"/>
                                          </p:val>
                                        </p:tav>
                                        <p:tav tm="100000">
                                          <p:val>
                                            <p:strVal val="#ppt_y"/>
                                          </p:val>
                                        </p:tav>
                                      </p:tavLst>
                                    </p:anim>
                                  </p:childTnLst>
                                </p:cTn>
                              </p:par>
                            </p:childTnLst>
                          </p:cTn>
                        </p:par>
                        <p:par>
                          <p:cTn id="18" fill="hold" nodeType="afterGroup">
                            <p:stCondLst>
                              <p:cond delay="1000"/>
                            </p:stCondLst>
                            <p:childTnLst>
                              <p:par>
                                <p:cTn id="19" presetID="23" presetClass="entr" presetSubtype="36" fill="hold" grpId="0" nodeType="afterEffect">
                                  <p:stCondLst>
                                    <p:cond delay="0"/>
                                  </p:stCondLst>
                                  <p:childTnLst>
                                    <p:set>
                                      <p:cBhvr>
                                        <p:cTn id="20" dur="1" fill="hold">
                                          <p:stCondLst>
                                            <p:cond delay="0"/>
                                          </p:stCondLst>
                                        </p:cTn>
                                        <p:tgtEl>
                                          <p:spTgt spid="260100"/>
                                        </p:tgtEl>
                                        <p:attrNameLst>
                                          <p:attrName>style.visibility</p:attrName>
                                        </p:attrNameLst>
                                      </p:cBhvr>
                                      <p:to>
                                        <p:strVal val="visible"/>
                                      </p:to>
                                    </p:set>
                                    <p:anim calcmode="lin" valueType="num">
                                      <p:cBhvr>
                                        <p:cTn id="21" dur="500" fill="hold"/>
                                        <p:tgtEl>
                                          <p:spTgt spid="260100"/>
                                        </p:tgtEl>
                                        <p:attrNameLst>
                                          <p:attrName>ppt_w</p:attrName>
                                        </p:attrNameLst>
                                      </p:cBhvr>
                                      <p:tavLst>
                                        <p:tav tm="0">
                                          <p:val>
                                            <p:strVal val="(6*min(max(#ppt_w*#ppt_h,.3),1)-7.4)/-.7*#ppt_w"/>
                                          </p:val>
                                        </p:tav>
                                        <p:tav tm="100000">
                                          <p:val>
                                            <p:strVal val="#ppt_w"/>
                                          </p:val>
                                        </p:tav>
                                      </p:tavLst>
                                    </p:anim>
                                    <p:anim calcmode="lin" valueType="num">
                                      <p:cBhvr>
                                        <p:cTn id="22" dur="500" fill="hold"/>
                                        <p:tgtEl>
                                          <p:spTgt spid="260100"/>
                                        </p:tgtEl>
                                        <p:attrNameLst>
                                          <p:attrName>ppt_h</p:attrName>
                                        </p:attrNameLst>
                                      </p:cBhvr>
                                      <p:tavLst>
                                        <p:tav tm="0">
                                          <p:val>
                                            <p:strVal val="(6*min(max(#ppt_w*#ppt_h,.3),1)-7.4)/-.7*#ppt_h"/>
                                          </p:val>
                                        </p:tav>
                                        <p:tav tm="100000">
                                          <p:val>
                                            <p:strVal val="#ppt_h"/>
                                          </p:val>
                                        </p:tav>
                                      </p:tavLst>
                                    </p:anim>
                                    <p:anim calcmode="lin" valueType="num">
                                      <p:cBhvr>
                                        <p:cTn id="23" dur="500" fill="hold"/>
                                        <p:tgtEl>
                                          <p:spTgt spid="260100"/>
                                        </p:tgtEl>
                                        <p:attrNameLst>
                                          <p:attrName>ppt_x</p:attrName>
                                        </p:attrNameLst>
                                      </p:cBhvr>
                                      <p:tavLst>
                                        <p:tav tm="0">
                                          <p:val>
                                            <p:fltVal val="0.5"/>
                                          </p:val>
                                        </p:tav>
                                        <p:tav tm="100000">
                                          <p:val>
                                            <p:strVal val="#ppt_x"/>
                                          </p:val>
                                        </p:tav>
                                      </p:tavLst>
                                    </p:anim>
                                    <p:anim calcmode="lin" valueType="num">
                                      <p:cBhvr>
                                        <p:cTn id="24" dur="500" fill="hold"/>
                                        <p:tgtEl>
                                          <p:spTgt spid="260100"/>
                                        </p:tgtEl>
                                        <p:attrNameLst>
                                          <p:attrName>ppt_y</p:attrName>
                                        </p:attrNameLst>
                                      </p:cBhvr>
                                      <p:tavLst>
                                        <p:tav tm="0">
                                          <p:val>
                                            <p:strVal val="1+(6*min(max(#ppt_w*#ppt_h,.3),1)-7.4)/-.7*#ppt_h/2"/>
                                          </p:val>
                                        </p:tav>
                                        <p:tav tm="100000">
                                          <p:val>
                                            <p:strVal val="#ppt_y"/>
                                          </p:val>
                                        </p:tav>
                                      </p:tavLst>
                                    </p:anim>
                                  </p:childTnLst>
                                </p:cTn>
                              </p:par>
                            </p:childTnLst>
                          </p:cTn>
                        </p:par>
                        <p:par>
                          <p:cTn id="25" fill="hold" nodeType="afterGroup">
                            <p:stCondLst>
                              <p:cond delay="1500"/>
                            </p:stCondLst>
                            <p:childTnLst>
                              <p:par>
                                <p:cTn id="26" presetID="23" presetClass="entr" presetSubtype="36" fill="hold" grpId="0" nodeType="afterEffect">
                                  <p:stCondLst>
                                    <p:cond delay="0"/>
                                  </p:stCondLst>
                                  <p:childTnLst>
                                    <p:set>
                                      <p:cBhvr>
                                        <p:cTn id="27" dur="1" fill="hold">
                                          <p:stCondLst>
                                            <p:cond delay="0"/>
                                          </p:stCondLst>
                                        </p:cTn>
                                        <p:tgtEl>
                                          <p:spTgt spid="260101"/>
                                        </p:tgtEl>
                                        <p:attrNameLst>
                                          <p:attrName>style.visibility</p:attrName>
                                        </p:attrNameLst>
                                      </p:cBhvr>
                                      <p:to>
                                        <p:strVal val="visible"/>
                                      </p:to>
                                    </p:set>
                                    <p:anim calcmode="lin" valueType="num">
                                      <p:cBhvr>
                                        <p:cTn id="28" dur="500" fill="hold"/>
                                        <p:tgtEl>
                                          <p:spTgt spid="260101"/>
                                        </p:tgtEl>
                                        <p:attrNameLst>
                                          <p:attrName>ppt_w</p:attrName>
                                        </p:attrNameLst>
                                      </p:cBhvr>
                                      <p:tavLst>
                                        <p:tav tm="0">
                                          <p:val>
                                            <p:strVal val="(6*min(max(#ppt_w*#ppt_h,.3),1)-7.4)/-.7*#ppt_w"/>
                                          </p:val>
                                        </p:tav>
                                        <p:tav tm="100000">
                                          <p:val>
                                            <p:strVal val="#ppt_w"/>
                                          </p:val>
                                        </p:tav>
                                      </p:tavLst>
                                    </p:anim>
                                    <p:anim calcmode="lin" valueType="num">
                                      <p:cBhvr>
                                        <p:cTn id="29" dur="500" fill="hold"/>
                                        <p:tgtEl>
                                          <p:spTgt spid="260101"/>
                                        </p:tgtEl>
                                        <p:attrNameLst>
                                          <p:attrName>ppt_h</p:attrName>
                                        </p:attrNameLst>
                                      </p:cBhvr>
                                      <p:tavLst>
                                        <p:tav tm="0">
                                          <p:val>
                                            <p:strVal val="(6*min(max(#ppt_w*#ppt_h,.3),1)-7.4)/-.7*#ppt_h"/>
                                          </p:val>
                                        </p:tav>
                                        <p:tav tm="100000">
                                          <p:val>
                                            <p:strVal val="#ppt_h"/>
                                          </p:val>
                                        </p:tav>
                                      </p:tavLst>
                                    </p:anim>
                                    <p:anim calcmode="lin" valueType="num">
                                      <p:cBhvr>
                                        <p:cTn id="30" dur="500" fill="hold"/>
                                        <p:tgtEl>
                                          <p:spTgt spid="260101"/>
                                        </p:tgtEl>
                                        <p:attrNameLst>
                                          <p:attrName>ppt_x</p:attrName>
                                        </p:attrNameLst>
                                      </p:cBhvr>
                                      <p:tavLst>
                                        <p:tav tm="0">
                                          <p:val>
                                            <p:fltVal val="0.5"/>
                                          </p:val>
                                        </p:tav>
                                        <p:tav tm="100000">
                                          <p:val>
                                            <p:strVal val="#ppt_x"/>
                                          </p:val>
                                        </p:tav>
                                      </p:tavLst>
                                    </p:anim>
                                    <p:anim calcmode="lin" valueType="num">
                                      <p:cBhvr>
                                        <p:cTn id="31" dur="500" fill="hold"/>
                                        <p:tgtEl>
                                          <p:spTgt spid="260101"/>
                                        </p:tgtEl>
                                        <p:attrNameLst>
                                          <p:attrName>ppt_y</p:attrName>
                                        </p:attrNameLst>
                                      </p:cBhvr>
                                      <p:tavLst>
                                        <p:tav tm="0">
                                          <p:val>
                                            <p:strVal val="1+(6*min(max(#ppt_w*#ppt_h,.3),1)-7.4)/-.7*#ppt_h/2"/>
                                          </p:val>
                                        </p:tav>
                                        <p:tav tm="100000">
                                          <p:val>
                                            <p:strVal val="#ppt_y"/>
                                          </p:val>
                                        </p:tav>
                                      </p:tavLst>
                                    </p:anim>
                                  </p:childTnLst>
                                </p:cTn>
                              </p:par>
                            </p:childTnLst>
                          </p:cTn>
                        </p:par>
                        <p:par>
                          <p:cTn id="32" fill="hold" nodeType="afterGroup">
                            <p:stCondLst>
                              <p:cond delay="2000"/>
                            </p:stCondLst>
                            <p:childTnLst>
                              <p:par>
                                <p:cTn id="33" presetID="23" presetClass="entr" presetSubtype="36" fill="hold" grpId="0" nodeType="afterEffect">
                                  <p:stCondLst>
                                    <p:cond delay="0"/>
                                  </p:stCondLst>
                                  <p:childTnLst>
                                    <p:set>
                                      <p:cBhvr>
                                        <p:cTn id="34" dur="1" fill="hold">
                                          <p:stCondLst>
                                            <p:cond delay="0"/>
                                          </p:stCondLst>
                                        </p:cTn>
                                        <p:tgtEl>
                                          <p:spTgt spid="260102"/>
                                        </p:tgtEl>
                                        <p:attrNameLst>
                                          <p:attrName>style.visibility</p:attrName>
                                        </p:attrNameLst>
                                      </p:cBhvr>
                                      <p:to>
                                        <p:strVal val="visible"/>
                                      </p:to>
                                    </p:set>
                                    <p:anim calcmode="lin" valueType="num">
                                      <p:cBhvr>
                                        <p:cTn id="35" dur="500" fill="hold"/>
                                        <p:tgtEl>
                                          <p:spTgt spid="260102"/>
                                        </p:tgtEl>
                                        <p:attrNameLst>
                                          <p:attrName>ppt_w</p:attrName>
                                        </p:attrNameLst>
                                      </p:cBhvr>
                                      <p:tavLst>
                                        <p:tav tm="0">
                                          <p:val>
                                            <p:strVal val="(6*min(max(#ppt_w*#ppt_h,.3),1)-7.4)/-.7*#ppt_w"/>
                                          </p:val>
                                        </p:tav>
                                        <p:tav tm="100000">
                                          <p:val>
                                            <p:strVal val="#ppt_w"/>
                                          </p:val>
                                        </p:tav>
                                      </p:tavLst>
                                    </p:anim>
                                    <p:anim calcmode="lin" valueType="num">
                                      <p:cBhvr>
                                        <p:cTn id="36" dur="500" fill="hold"/>
                                        <p:tgtEl>
                                          <p:spTgt spid="260102"/>
                                        </p:tgtEl>
                                        <p:attrNameLst>
                                          <p:attrName>ppt_h</p:attrName>
                                        </p:attrNameLst>
                                      </p:cBhvr>
                                      <p:tavLst>
                                        <p:tav tm="0">
                                          <p:val>
                                            <p:strVal val="(6*min(max(#ppt_w*#ppt_h,.3),1)-7.4)/-.7*#ppt_h"/>
                                          </p:val>
                                        </p:tav>
                                        <p:tav tm="100000">
                                          <p:val>
                                            <p:strVal val="#ppt_h"/>
                                          </p:val>
                                        </p:tav>
                                      </p:tavLst>
                                    </p:anim>
                                    <p:anim calcmode="lin" valueType="num">
                                      <p:cBhvr>
                                        <p:cTn id="37" dur="500" fill="hold"/>
                                        <p:tgtEl>
                                          <p:spTgt spid="260102"/>
                                        </p:tgtEl>
                                        <p:attrNameLst>
                                          <p:attrName>ppt_x</p:attrName>
                                        </p:attrNameLst>
                                      </p:cBhvr>
                                      <p:tavLst>
                                        <p:tav tm="0">
                                          <p:val>
                                            <p:fltVal val="0.5"/>
                                          </p:val>
                                        </p:tav>
                                        <p:tav tm="100000">
                                          <p:val>
                                            <p:strVal val="#ppt_x"/>
                                          </p:val>
                                        </p:tav>
                                      </p:tavLst>
                                    </p:anim>
                                    <p:anim calcmode="lin" valueType="num">
                                      <p:cBhvr>
                                        <p:cTn id="38" dur="500" fill="hold"/>
                                        <p:tgtEl>
                                          <p:spTgt spid="260102"/>
                                        </p:tgtEl>
                                        <p:attrNameLst>
                                          <p:attrName>ppt_y</p:attrName>
                                        </p:attrNameLst>
                                      </p:cBhvr>
                                      <p:tavLst>
                                        <p:tav tm="0">
                                          <p:val>
                                            <p:strVal val="1+(6*min(max(#ppt_w*#ppt_h,.3),1)-7.4)/-.7*#ppt_h/2"/>
                                          </p:val>
                                        </p:tav>
                                        <p:tav tm="100000">
                                          <p:val>
                                            <p:strVal val="#ppt_y"/>
                                          </p:val>
                                        </p:tav>
                                      </p:tavLst>
                                    </p:anim>
                                  </p:childTnLst>
                                </p:cTn>
                              </p:par>
                            </p:childTnLst>
                          </p:cTn>
                        </p:par>
                        <p:par>
                          <p:cTn id="39" fill="hold" nodeType="afterGroup">
                            <p:stCondLst>
                              <p:cond delay="2500"/>
                            </p:stCondLst>
                            <p:childTnLst>
                              <p:par>
                                <p:cTn id="40" presetID="23" presetClass="entr" presetSubtype="36" fill="hold" grpId="0" nodeType="afterEffect">
                                  <p:stCondLst>
                                    <p:cond delay="0"/>
                                  </p:stCondLst>
                                  <p:childTnLst>
                                    <p:set>
                                      <p:cBhvr>
                                        <p:cTn id="41" dur="1" fill="hold">
                                          <p:stCondLst>
                                            <p:cond delay="0"/>
                                          </p:stCondLst>
                                        </p:cTn>
                                        <p:tgtEl>
                                          <p:spTgt spid="260103"/>
                                        </p:tgtEl>
                                        <p:attrNameLst>
                                          <p:attrName>style.visibility</p:attrName>
                                        </p:attrNameLst>
                                      </p:cBhvr>
                                      <p:to>
                                        <p:strVal val="visible"/>
                                      </p:to>
                                    </p:set>
                                    <p:anim calcmode="lin" valueType="num">
                                      <p:cBhvr>
                                        <p:cTn id="42" dur="500" fill="hold"/>
                                        <p:tgtEl>
                                          <p:spTgt spid="260103"/>
                                        </p:tgtEl>
                                        <p:attrNameLst>
                                          <p:attrName>ppt_w</p:attrName>
                                        </p:attrNameLst>
                                      </p:cBhvr>
                                      <p:tavLst>
                                        <p:tav tm="0">
                                          <p:val>
                                            <p:strVal val="(6*min(max(#ppt_w*#ppt_h,.3),1)-7.4)/-.7*#ppt_w"/>
                                          </p:val>
                                        </p:tav>
                                        <p:tav tm="100000">
                                          <p:val>
                                            <p:strVal val="#ppt_w"/>
                                          </p:val>
                                        </p:tav>
                                      </p:tavLst>
                                    </p:anim>
                                    <p:anim calcmode="lin" valueType="num">
                                      <p:cBhvr>
                                        <p:cTn id="43" dur="500" fill="hold"/>
                                        <p:tgtEl>
                                          <p:spTgt spid="260103"/>
                                        </p:tgtEl>
                                        <p:attrNameLst>
                                          <p:attrName>ppt_h</p:attrName>
                                        </p:attrNameLst>
                                      </p:cBhvr>
                                      <p:tavLst>
                                        <p:tav tm="0">
                                          <p:val>
                                            <p:strVal val="(6*min(max(#ppt_w*#ppt_h,.3),1)-7.4)/-.7*#ppt_h"/>
                                          </p:val>
                                        </p:tav>
                                        <p:tav tm="100000">
                                          <p:val>
                                            <p:strVal val="#ppt_h"/>
                                          </p:val>
                                        </p:tav>
                                      </p:tavLst>
                                    </p:anim>
                                    <p:anim calcmode="lin" valueType="num">
                                      <p:cBhvr>
                                        <p:cTn id="44" dur="500" fill="hold"/>
                                        <p:tgtEl>
                                          <p:spTgt spid="260103"/>
                                        </p:tgtEl>
                                        <p:attrNameLst>
                                          <p:attrName>ppt_x</p:attrName>
                                        </p:attrNameLst>
                                      </p:cBhvr>
                                      <p:tavLst>
                                        <p:tav tm="0">
                                          <p:val>
                                            <p:fltVal val="0.5"/>
                                          </p:val>
                                        </p:tav>
                                        <p:tav tm="100000">
                                          <p:val>
                                            <p:strVal val="#ppt_x"/>
                                          </p:val>
                                        </p:tav>
                                      </p:tavLst>
                                    </p:anim>
                                    <p:anim calcmode="lin" valueType="num">
                                      <p:cBhvr>
                                        <p:cTn id="45" dur="500" fill="hold"/>
                                        <p:tgtEl>
                                          <p:spTgt spid="260103"/>
                                        </p:tgtEl>
                                        <p:attrNameLst>
                                          <p:attrName>ppt_y</p:attrName>
                                        </p:attrNameLst>
                                      </p:cBhvr>
                                      <p:tavLst>
                                        <p:tav tm="0">
                                          <p:val>
                                            <p:strVal val="1+(6*min(max(#ppt_w*#ppt_h,.3),1)-7.4)/-.7*#ppt_h/2"/>
                                          </p:val>
                                        </p:tav>
                                        <p:tav tm="100000">
                                          <p:val>
                                            <p:strVal val="#ppt_y"/>
                                          </p:val>
                                        </p:tav>
                                      </p:tavLst>
                                    </p:anim>
                                  </p:childTnLst>
                                </p:cTn>
                              </p:par>
                            </p:childTnLst>
                          </p:cTn>
                        </p:par>
                        <p:par>
                          <p:cTn id="46" fill="hold" nodeType="afterGroup">
                            <p:stCondLst>
                              <p:cond delay="3000"/>
                            </p:stCondLst>
                            <p:childTnLst>
                              <p:par>
                                <p:cTn id="47" presetID="23" presetClass="entr" presetSubtype="36" fill="hold" grpId="0" nodeType="afterEffect">
                                  <p:stCondLst>
                                    <p:cond delay="0"/>
                                  </p:stCondLst>
                                  <p:childTnLst>
                                    <p:set>
                                      <p:cBhvr>
                                        <p:cTn id="48" dur="1" fill="hold">
                                          <p:stCondLst>
                                            <p:cond delay="0"/>
                                          </p:stCondLst>
                                        </p:cTn>
                                        <p:tgtEl>
                                          <p:spTgt spid="260104"/>
                                        </p:tgtEl>
                                        <p:attrNameLst>
                                          <p:attrName>style.visibility</p:attrName>
                                        </p:attrNameLst>
                                      </p:cBhvr>
                                      <p:to>
                                        <p:strVal val="visible"/>
                                      </p:to>
                                    </p:set>
                                    <p:anim calcmode="lin" valueType="num">
                                      <p:cBhvr>
                                        <p:cTn id="49" dur="500" fill="hold"/>
                                        <p:tgtEl>
                                          <p:spTgt spid="260104"/>
                                        </p:tgtEl>
                                        <p:attrNameLst>
                                          <p:attrName>ppt_w</p:attrName>
                                        </p:attrNameLst>
                                      </p:cBhvr>
                                      <p:tavLst>
                                        <p:tav tm="0">
                                          <p:val>
                                            <p:strVal val="(6*min(max(#ppt_w*#ppt_h,.3),1)-7.4)/-.7*#ppt_w"/>
                                          </p:val>
                                        </p:tav>
                                        <p:tav tm="100000">
                                          <p:val>
                                            <p:strVal val="#ppt_w"/>
                                          </p:val>
                                        </p:tav>
                                      </p:tavLst>
                                    </p:anim>
                                    <p:anim calcmode="lin" valueType="num">
                                      <p:cBhvr>
                                        <p:cTn id="50" dur="500" fill="hold"/>
                                        <p:tgtEl>
                                          <p:spTgt spid="260104"/>
                                        </p:tgtEl>
                                        <p:attrNameLst>
                                          <p:attrName>ppt_h</p:attrName>
                                        </p:attrNameLst>
                                      </p:cBhvr>
                                      <p:tavLst>
                                        <p:tav tm="0">
                                          <p:val>
                                            <p:strVal val="(6*min(max(#ppt_w*#ppt_h,.3),1)-7.4)/-.7*#ppt_h"/>
                                          </p:val>
                                        </p:tav>
                                        <p:tav tm="100000">
                                          <p:val>
                                            <p:strVal val="#ppt_h"/>
                                          </p:val>
                                        </p:tav>
                                      </p:tavLst>
                                    </p:anim>
                                    <p:anim calcmode="lin" valueType="num">
                                      <p:cBhvr>
                                        <p:cTn id="51" dur="500" fill="hold"/>
                                        <p:tgtEl>
                                          <p:spTgt spid="260104"/>
                                        </p:tgtEl>
                                        <p:attrNameLst>
                                          <p:attrName>ppt_x</p:attrName>
                                        </p:attrNameLst>
                                      </p:cBhvr>
                                      <p:tavLst>
                                        <p:tav tm="0">
                                          <p:val>
                                            <p:fltVal val="0.5"/>
                                          </p:val>
                                        </p:tav>
                                        <p:tav tm="100000">
                                          <p:val>
                                            <p:strVal val="#ppt_x"/>
                                          </p:val>
                                        </p:tav>
                                      </p:tavLst>
                                    </p:anim>
                                    <p:anim calcmode="lin" valueType="num">
                                      <p:cBhvr>
                                        <p:cTn id="52" dur="500" fill="hold"/>
                                        <p:tgtEl>
                                          <p:spTgt spid="260104"/>
                                        </p:tgtEl>
                                        <p:attrNameLst>
                                          <p:attrName>ppt_y</p:attrName>
                                        </p:attrNameLst>
                                      </p:cBhvr>
                                      <p:tavLst>
                                        <p:tav tm="0">
                                          <p:val>
                                            <p:strVal val="1+(6*min(max(#ppt_w*#ppt_h,.3),1)-7.4)/-.7*#ppt_h/2"/>
                                          </p:val>
                                        </p:tav>
                                        <p:tav tm="100000">
                                          <p:val>
                                            <p:strVal val="#ppt_y"/>
                                          </p:val>
                                        </p:tav>
                                      </p:tavLst>
                                    </p:anim>
                                  </p:childTnLst>
                                </p:cTn>
                              </p:par>
                            </p:childTnLst>
                          </p:cTn>
                        </p:par>
                        <p:par>
                          <p:cTn id="53" fill="hold" nodeType="afterGroup">
                            <p:stCondLst>
                              <p:cond delay="3500"/>
                            </p:stCondLst>
                            <p:childTnLst>
                              <p:par>
                                <p:cTn id="54" presetID="23" presetClass="entr" presetSubtype="36" fill="hold" grpId="0" nodeType="afterEffect">
                                  <p:stCondLst>
                                    <p:cond delay="0"/>
                                  </p:stCondLst>
                                  <p:childTnLst>
                                    <p:set>
                                      <p:cBhvr>
                                        <p:cTn id="55" dur="1" fill="hold">
                                          <p:stCondLst>
                                            <p:cond delay="0"/>
                                          </p:stCondLst>
                                        </p:cTn>
                                        <p:tgtEl>
                                          <p:spTgt spid="260105"/>
                                        </p:tgtEl>
                                        <p:attrNameLst>
                                          <p:attrName>style.visibility</p:attrName>
                                        </p:attrNameLst>
                                      </p:cBhvr>
                                      <p:to>
                                        <p:strVal val="visible"/>
                                      </p:to>
                                    </p:set>
                                    <p:anim calcmode="lin" valueType="num">
                                      <p:cBhvr>
                                        <p:cTn id="56" dur="500" fill="hold"/>
                                        <p:tgtEl>
                                          <p:spTgt spid="260105"/>
                                        </p:tgtEl>
                                        <p:attrNameLst>
                                          <p:attrName>ppt_w</p:attrName>
                                        </p:attrNameLst>
                                      </p:cBhvr>
                                      <p:tavLst>
                                        <p:tav tm="0">
                                          <p:val>
                                            <p:strVal val="(6*min(max(#ppt_w*#ppt_h,.3),1)-7.4)/-.7*#ppt_w"/>
                                          </p:val>
                                        </p:tav>
                                        <p:tav tm="100000">
                                          <p:val>
                                            <p:strVal val="#ppt_w"/>
                                          </p:val>
                                        </p:tav>
                                      </p:tavLst>
                                    </p:anim>
                                    <p:anim calcmode="lin" valueType="num">
                                      <p:cBhvr>
                                        <p:cTn id="57" dur="500" fill="hold"/>
                                        <p:tgtEl>
                                          <p:spTgt spid="260105"/>
                                        </p:tgtEl>
                                        <p:attrNameLst>
                                          <p:attrName>ppt_h</p:attrName>
                                        </p:attrNameLst>
                                      </p:cBhvr>
                                      <p:tavLst>
                                        <p:tav tm="0">
                                          <p:val>
                                            <p:strVal val="(6*min(max(#ppt_w*#ppt_h,.3),1)-7.4)/-.7*#ppt_h"/>
                                          </p:val>
                                        </p:tav>
                                        <p:tav tm="100000">
                                          <p:val>
                                            <p:strVal val="#ppt_h"/>
                                          </p:val>
                                        </p:tav>
                                      </p:tavLst>
                                    </p:anim>
                                    <p:anim calcmode="lin" valueType="num">
                                      <p:cBhvr>
                                        <p:cTn id="58" dur="500" fill="hold"/>
                                        <p:tgtEl>
                                          <p:spTgt spid="260105"/>
                                        </p:tgtEl>
                                        <p:attrNameLst>
                                          <p:attrName>ppt_x</p:attrName>
                                        </p:attrNameLst>
                                      </p:cBhvr>
                                      <p:tavLst>
                                        <p:tav tm="0">
                                          <p:val>
                                            <p:fltVal val="0.5"/>
                                          </p:val>
                                        </p:tav>
                                        <p:tav tm="100000">
                                          <p:val>
                                            <p:strVal val="#ppt_x"/>
                                          </p:val>
                                        </p:tav>
                                      </p:tavLst>
                                    </p:anim>
                                    <p:anim calcmode="lin" valueType="num">
                                      <p:cBhvr>
                                        <p:cTn id="59" dur="500" fill="hold"/>
                                        <p:tgtEl>
                                          <p:spTgt spid="260105"/>
                                        </p:tgtEl>
                                        <p:attrNameLst>
                                          <p:attrName>ppt_y</p:attrName>
                                        </p:attrNameLst>
                                      </p:cBhvr>
                                      <p:tavLst>
                                        <p:tav tm="0">
                                          <p:val>
                                            <p:strVal val="1+(6*min(max(#ppt_w*#ppt_h,.3),1)-7.4)/-.7*#ppt_h/2"/>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260133"/>
                                        </p:tgtEl>
                                        <p:attrNameLst>
                                          <p:attrName>style.visibility</p:attrName>
                                        </p:attrNameLst>
                                      </p:cBhvr>
                                      <p:to>
                                        <p:strVal val="visible"/>
                                      </p:to>
                                    </p:set>
                                    <p:animEffect transition="in" filter="wipe(up)">
                                      <p:cBhvr>
                                        <p:cTn id="64" dur="500"/>
                                        <p:tgtEl>
                                          <p:spTgt spid="260133"/>
                                        </p:tgtEl>
                                      </p:cBhvr>
                                    </p:animEffect>
                                  </p:childTnLst>
                                </p:cTn>
                              </p:par>
                            </p:childTnLst>
                          </p:cTn>
                        </p:par>
                        <p:par>
                          <p:cTn id="65" fill="hold" nodeType="afterGroup">
                            <p:stCondLst>
                              <p:cond delay="500"/>
                            </p:stCondLst>
                            <p:childTnLst>
                              <p:par>
                                <p:cTn id="66" presetID="2" presetClass="entr" presetSubtype="4" fill="hold" grpId="0" nodeType="afterEffect">
                                  <p:stCondLst>
                                    <p:cond delay="0"/>
                                  </p:stCondLst>
                                  <p:childTnLst>
                                    <p:set>
                                      <p:cBhvr>
                                        <p:cTn id="67" dur="1" fill="hold">
                                          <p:stCondLst>
                                            <p:cond delay="0"/>
                                          </p:stCondLst>
                                        </p:cTn>
                                        <p:tgtEl>
                                          <p:spTgt spid="260107"/>
                                        </p:tgtEl>
                                        <p:attrNameLst>
                                          <p:attrName>style.visibility</p:attrName>
                                        </p:attrNameLst>
                                      </p:cBhvr>
                                      <p:to>
                                        <p:strVal val="visible"/>
                                      </p:to>
                                    </p:set>
                                    <p:anim calcmode="lin" valueType="num">
                                      <p:cBhvr additive="base">
                                        <p:cTn id="68" dur="500" fill="hold"/>
                                        <p:tgtEl>
                                          <p:spTgt spid="260107"/>
                                        </p:tgtEl>
                                        <p:attrNameLst>
                                          <p:attrName>ppt_x</p:attrName>
                                        </p:attrNameLst>
                                      </p:cBhvr>
                                      <p:tavLst>
                                        <p:tav tm="0">
                                          <p:val>
                                            <p:strVal val="#ppt_x"/>
                                          </p:val>
                                        </p:tav>
                                        <p:tav tm="100000">
                                          <p:val>
                                            <p:strVal val="#ppt_x"/>
                                          </p:val>
                                        </p:tav>
                                      </p:tavLst>
                                    </p:anim>
                                    <p:anim calcmode="lin" valueType="num">
                                      <p:cBhvr additive="base">
                                        <p:cTn id="69" dur="500" fill="hold"/>
                                        <p:tgtEl>
                                          <p:spTgt spid="260107"/>
                                        </p:tgtEl>
                                        <p:attrNameLst>
                                          <p:attrName>ppt_y</p:attrName>
                                        </p:attrNameLst>
                                      </p:cBhvr>
                                      <p:tavLst>
                                        <p:tav tm="0">
                                          <p:val>
                                            <p:strVal val="1+#ppt_h/2"/>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16" presetClass="entr" presetSubtype="42" fill="hold" nodeType="clickEffect">
                                  <p:stCondLst>
                                    <p:cond delay="0"/>
                                  </p:stCondLst>
                                  <p:childTnLst>
                                    <p:set>
                                      <p:cBhvr>
                                        <p:cTn id="73" dur="1" fill="hold">
                                          <p:stCondLst>
                                            <p:cond delay="0"/>
                                          </p:stCondLst>
                                        </p:cTn>
                                        <p:tgtEl>
                                          <p:spTgt spid="260116"/>
                                        </p:tgtEl>
                                        <p:attrNameLst>
                                          <p:attrName>style.visibility</p:attrName>
                                        </p:attrNameLst>
                                      </p:cBhvr>
                                      <p:to>
                                        <p:strVal val="visible"/>
                                      </p:to>
                                    </p:set>
                                    <p:animEffect transition="in" filter="barn(outHorizontal)">
                                      <p:cBhvr>
                                        <p:cTn id="74" dur="500"/>
                                        <p:tgtEl>
                                          <p:spTgt spid="260116"/>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36" fill="hold" nodeType="clickEffect">
                                  <p:stCondLst>
                                    <p:cond delay="0"/>
                                  </p:stCondLst>
                                  <p:childTnLst>
                                    <p:set>
                                      <p:cBhvr>
                                        <p:cTn id="78" dur="1" fill="hold">
                                          <p:stCondLst>
                                            <p:cond delay="0"/>
                                          </p:stCondLst>
                                        </p:cTn>
                                        <p:tgtEl>
                                          <p:spTgt spid="260137"/>
                                        </p:tgtEl>
                                        <p:attrNameLst>
                                          <p:attrName>style.visibility</p:attrName>
                                        </p:attrNameLst>
                                      </p:cBhvr>
                                      <p:to>
                                        <p:strVal val="visible"/>
                                      </p:to>
                                    </p:set>
                                    <p:anim calcmode="lin" valueType="num">
                                      <p:cBhvr>
                                        <p:cTn id="79" dur="500" fill="hold"/>
                                        <p:tgtEl>
                                          <p:spTgt spid="260137"/>
                                        </p:tgtEl>
                                        <p:attrNameLst>
                                          <p:attrName>ppt_w</p:attrName>
                                        </p:attrNameLst>
                                      </p:cBhvr>
                                      <p:tavLst>
                                        <p:tav tm="0">
                                          <p:val>
                                            <p:strVal val="(6*min(max(#ppt_w*#ppt_h,.3),1)-7.4)/-.7*#ppt_w"/>
                                          </p:val>
                                        </p:tav>
                                        <p:tav tm="100000">
                                          <p:val>
                                            <p:strVal val="#ppt_w"/>
                                          </p:val>
                                        </p:tav>
                                      </p:tavLst>
                                    </p:anim>
                                    <p:anim calcmode="lin" valueType="num">
                                      <p:cBhvr>
                                        <p:cTn id="80" dur="500" fill="hold"/>
                                        <p:tgtEl>
                                          <p:spTgt spid="260137"/>
                                        </p:tgtEl>
                                        <p:attrNameLst>
                                          <p:attrName>ppt_h</p:attrName>
                                        </p:attrNameLst>
                                      </p:cBhvr>
                                      <p:tavLst>
                                        <p:tav tm="0">
                                          <p:val>
                                            <p:strVal val="(6*min(max(#ppt_w*#ppt_h,.3),1)-7.4)/-.7*#ppt_h"/>
                                          </p:val>
                                        </p:tav>
                                        <p:tav tm="100000">
                                          <p:val>
                                            <p:strVal val="#ppt_h"/>
                                          </p:val>
                                        </p:tav>
                                      </p:tavLst>
                                    </p:anim>
                                    <p:anim calcmode="lin" valueType="num">
                                      <p:cBhvr>
                                        <p:cTn id="81" dur="500" fill="hold"/>
                                        <p:tgtEl>
                                          <p:spTgt spid="260137"/>
                                        </p:tgtEl>
                                        <p:attrNameLst>
                                          <p:attrName>ppt_x</p:attrName>
                                        </p:attrNameLst>
                                      </p:cBhvr>
                                      <p:tavLst>
                                        <p:tav tm="0">
                                          <p:val>
                                            <p:fltVal val="0.5"/>
                                          </p:val>
                                        </p:tav>
                                        <p:tav tm="100000">
                                          <p:val>
                                            <p:strVal val="#ppt_x"/>
                                          </p:val>
                                        </p:tav>
                                      </p:tavLst>
                                    </p:anim>
                                    <p:anim calcmode="lin" valueType="num">
                                      <p:cBhvr>
                                        <p:cTn id="82" dur="500" fill="hold"/>
                                        <p:tgtEl>
                                          <p:spTgt spid="260137"/>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098" grpId="0" autoUpdateAnimBg="0"/>
      <p:bldP spid="260099" grpId="0" autoUpdateAnimBg="0"/>
      <p:bldP spid="260100" grpId="0" autoUpdateAnimBg="0"/>
      <p:bldP spid="260101" grpId="0" autoUpdateAnimBg="0"/>
      <p:bldP spid="260102" grpId="0" autoUpdateAnimBg="0"/>
      <p:bldP spid="260103" grpId="0" autoUpdateAnimBg="0"/>
      <p:bldP spid="260104" grpId="0" autoUpdateAnimBg="0"/>
      <p:bldP spid="260105" grpId="0" autoUpdateAnimBg="0"/>
      <p:bldP spid="260107" grpId="0" animBg="1"/>
      <p:bldP spid="2601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60" name="Rectangle 4">
            <a:extLst>
              <a:ext uri="{FF2B5EF4-FFF2-40B4-BE49-F238E27FC236}">
                <a16:creationId xmlns:a16="http://schemas.microsoft.com/office/drawing/2014/main" id="{5BBF9523-EDCD-1643-A11E-7A9177853A52}"/>
              </a:ext>
            </a:extLst>
          </p:cNvPr>
          <p:cNvSpPr>
            <a:spLocks noChangeArrowheads="1"/>
          </p:cNvSpPr>
          <p:nvPr/>
        </p:nvSpPr>
        <p:spPr bwMode="auto">
          <a:xfrm>
            <a:off x="2032000" y="4578350"/>
            <a:ext cx="817563" cy="454025"/>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400" b="1">
                <a:solidFill>
                  <a:srgbClr val="FFFF00"/>
                </a:solidFill>
                <a:latin typeface="Times" charset="0"/>
                <a:ea typeface="굴림" charset="0"/>
                <a:cs typeface="굴림" charset="0"/>
              </a:rPr>
              <a:t>1</a:t>
            </a:r>
          </a:p>
        </p:txBody>
      </p:sp>
      <p:sp>
        <p:nvSpPr>
          <p:cNvPr id="173061" name="Rectangle 5">
            <a:extLst>
              <a:ext uri="{FF2B5EF4-FFF2-40B4-BE49-F238E27FC236}">
                <a16:creationId xmlns:a16="http://schemas.microsoft.com/office/drawing/2014/main" id="{6E3055E8-4595-254C-B530-9EF961D68BE8}"/>
              </a:ext>
            </a:extLst>
          </p:cNvPr>
          <p:cNvSpPr>
            <a:spLocks noChangeArrowheads="1"/>
          </p:cNvSpPr>
          <p:nvPr/>
        </p:nvSpPr>
        <p:spPr bwMode="auto">
          <a:xfrm>
            <a:off x="2387600" y="3652838"/>
            <a:ext cx="817563" cy="515937"/>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800" b="1">
                <a:solidFill>
                  <a:srgbClr val="FFFF00"/>
                </a:solidFill>
                <a:latin typeface="Times" charset="0"/>
                <a:ea typeface="굴림" charset="0"/>
                <a:cs typeface="굴림" charset="0"/>
              </a:rPr>
              <a:t>2</a:t>
            </a:r>
          </a:p>
        </p:txBody>
      </p:sp>
      <p:sp>
        <p:nvSpPr>
          <p:cNvPr id="173062" name="Rectangle 6">
            <a:extLst>
              <a:ext uri="{FF2B5EF4-FFF2-40B4-BE49-F238E27FC236}">
                <a16:creationId xmlns:a16="http://schemas.microsoft.com/office/drawing/2014/main" id="{BF4B75DB-601F-704C-B5CB-510CA6200804}"/>
              </a:ext>
            </a:extLst>
          </p:cNvPr>
          <p:cNvSpPr>
            <a:spLocks noChangeArrowheads="1"/>
          </p:cNvSpPr>
          <p:nvPr/>
        </p:nvSpPr>
        <p:spPr bwMode="auto">
          <a:xfrm>
            <a:off x="3259138" y="2897188"/>
            <a:ext cx="817562" cy="515937"/>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800" b="1">
                <a:solidFill>
                  <a:srgbClr val="FFFF00"/>
                </a:solidFill>
                <a:latin typeface="Times" charset="0"/>
                <a:ea typeface="굴림" charset="0"/>
                <a:cs typeface="굴림" charset="0"/>
              </a:rPr>
              <a:t>3</a:t>
            </a:r>
          </a:p>
        </p:txBody>
      </p:sp>
      <p:sp>
        <p:nvSpPr>
          <p:cNvPr id="173063" name="Rectangle 7">
            <a:extLst>
              <a:ext uri="{FF2B5EF4-FFF2-40B4-BE49-F238E27FC236}">
                <a16:creationId xmlns:a16="http://schemas.microsoft.com/office/drawing/2014/main" id="{2043C262-8591-4D4D-91B1-975EC23FDE2F}"/>
              </a:ext>
            </a:extLst>
          </p:cNvPr>
          <p:cNvSpPr>
            <a:spLocks noChangeArrowheads="1"/>
          </p:cNvSpPr>
          <p:nvPr/>
        </p:nvSpPr>
        <p:spPr bwMode="auto">
          <a:xfrm>
            <a:off x="4597400" y="2632075"/>
            <a:ext cx="817563" cy="515938"/>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800" b="1">
                <a:solidFill>
                  <a:srgbClr val="FFFF00"/>
                </a:solidFill>
                <a:latin typeface="Times" charset="0"/>
                <a:ea typeface="굴림" charset="0"/>
                <a:cs typeface="굴림" charset="0"/>
              </a:rPr>
              <a:t>4</a:t>
            </a:r>
          </a:p>
        </p:txBody>
      </p:sp>
      <p:sp>
        <p:nvSpPr>
          <p:cNvPr id="173064" name="Rectangle 8">
            <a:extLst>
              <a:ext uri="{FF2B5EF4-FFF2-40B4-BE49-F238E27FC236}">
                <a16:creationId xmlns:a16="http://schemas.microsoft.com/office/drawing/2014/main" id="{2FF54009-D424-584C-8617-1DA09F72C6FF}"/>
              </a:ext>
            </a:extLst>
          </p:cNvPr>
          <p:cNvSpPr>
            <a:spLocks noChangeArrowheads="1"/>
          </p:cNvSpPr>
          <p:nvPr/>
        </p:nvSpPr>
        <p:spPr bwMode="auto">
          <a:xfrm>
            <a:off x="5557838" y="2936875"/>
            <a:ext cx="817562" cy="515938"/>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800" b="1">
                <a:solidFill>
                  <a:srgbClr val="FFFF00"/>
                </a:solidFill>
                <a:latin typeface="Times" charset="0"/>
                <a:ea typeface="굴림" charset="0"/>
                <a:cs typeface="굴림" charset="0"/>
              </a:rPr>
              <a:t>5</a:t>
            </a:r>
          </a:p>
        </p:txBody>
      </p:sp>
      <p:sp>
        <p:nvSpPr>
          <p:cNvPr id="173065" name="Rectangle 9">
            <a:extLst>
              <a:ext uri="{FF2B5EF4-FFF2-40B4-BE49-F238E27FC236}">
                <a16:creationId xmlns:a16="http://schemas.microsoft.com/office/drawing/2014/main" id="{82068A9C-C069-AE4C-B573-F8DA680734C2}"/>
              </a:ext>
            </a:extLst>
          </p:cNvPr>
          <p:cNvSpPr>
            <a:spLocks noChangeArrowheads="1"/>
          </p:cNvSpPr>
          <p:nvPr/>
        </p:nvSpPr>
        <p:spPr bwMode="auto">
          <a:xfrm>
            <a:off x="6086475" y="3384550"/>
            <a:ext cx="817563" cy="515938"/>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800" b="1">
                <a:solidFill>
                  <a:srgbClr val="FFFF00"/>
                </a:solidFill>
                <a:latin typeface="Times" charset="0"/>
                <a:ea typeface="굴림" charset="0"/>
                <a:cs typeface="굴림" charset="0"/>
              </a:rPr>
              <a:t>6</a:t>
            </a:r>
          </a:p>
        </p:txBody>
      </p:sp>
      <p:sp>
        <p:nvSpPr>
          <p:cNvPr id="173066" name="Rectangle 10">
            <a:extLst>
              <a:ext uri="{FF2B5EF4-FFF2-40B4-BE49-F238E27FC236}">
                <a16:creationId xmlns:a16="http://schemas.microsoft.com/office/drawing/2014/main" id="{733638E2-7786-C84F-ABAA-36F7A3964777}"/>
              </a:ext>
            </a:extLst>
          </p:cNvPr>
          <p:cNvSpPr>
            <a:spLocks noChangeArrowheads="1"/>
          </p:cNvSpPr>
          <p:nvPr/>
        </p:nvSpPr>
        <p:spPr bwMode="auto">
          <a:xfrm>
            <a:off x="6523038" y="4089400"/>
            <a:ext cx="817562" cy="515938"/>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800" b="1">
                <a:solidFill>
                  <a:srgbClr val="FFFF00"/>
                </a:solidFill>
                <a:latin typeface="Times" charset="0"/>
                <a:ea typeface="굴림" charset="0"/>
                <a:cs typeface="굴림" charset="0"/>
              </a:rPr>
              <a:t>7</a:t>
            </a:r>
          </a:p>
        </p:txBody>
      </p:sp>
      <p:sp>
        <p:nvSpPr>
          <p:cNvPr id="173067" name="Rectangle 11">
            <a:extLst>
              <a:ext uri="{FF2B5EF4-FFF2-40B4-BE49-F238E27FC236}">
                <a16:creationId xmlns:a16="http://schemas.microsoft.com/office/drawing/2014/main" id="{FA35E9D9-2560-4E4C-A885-CAFC82592AA9}"/>
              </a:ext>
            </a:extLst>
          </p:cNvPr>
          <p:cNvSpPr>
            <a:spLocks noChangeArrowheads="1"/>
          </p:cNvSpPr>
          <p:nvPr/>
        </p:nvSpPr>
        <p:spPr bwMode="auto">
          <a:xfrm>
            <a:off x="7196138" y="4819650"/>
            <a:ext cx="817562" cy="515938"/>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800" b="1">
                <a:solidFill>
                  <a:srgbClr val="FFFF00"/>
                </a:solidFill>
                <a:latin typeface="Times" charset="0"/>
                <a:ea typeface="굴림" charset="0"/>
                <a:cs typeface="굴림" charset="0"/>
              </a:rPr>
              <a:t>8</a:t>
            </a:r>
          </a:p>
        </p:txBody>
      </p:sp>
      <p:sp>
        <p:nvSpPr>
          <p:cNvPr id="173068" name="Oval 12">
            <a:extLst>
              <a:ext uri="{FF2B5EF4-FFF2-40B4-BE49-F238E27FC236}">
                <a16:creationId xmlns:a16="http://schemas.microsoft.com/office/drawing/2014/main" id="{AFDC0D6E-9A7D-1E46-BA6B-EFD7349C379E}"/>
              </a:ext>
            </a:extLst>
          </p:cNvPr>
          <p:cNvSpPr>
            <a:spLocks noChangeArrowheads="1"/>
          </p:cNvSpPr>
          <p:nvPr/>
        </p:nvSpPr>
        <p:spPr bwMode="auto">
          <a:xfrm>
            <a:off x="1884363" y="4521200"/>
            <a:ext cx="571500" cy="533400"/>
          </a:xfrm>
          <a:prstGeom prst="ellipse">
            <a:avLst/>
          </a:prstGeom>
          <a:noFill/>
          <a:ln w="50800">
            <a:solidFill>
              <a:schemeClr val="hlink"/>
            </a:solidFill>
            <a:round/>
            <a:headEnd/>
            <a:tailEnd/>
          </a:ln>
          <a:effectLst>
            <a:outerShdw blurRad="63500" dist="5388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pPr>
              <a:defRPr/>
            </a:pPr>
            <a:endParaRPr lang="en-US">
              <a:latin typeface="Comic Sans MS" charset="0"/>
              <a:ea typeface="ＭＳ Ｐゴシック" charset="0"/>
            </a:endParaRPr>
          </a:p>
        </p:txBody>
      </p:sp>
      <p:sp>
        <p:nvSpPr>
          <p:cNvPr id="173069" name="Oval 13">
            <a:extLst>
              <a:ext uri="{FF2B5EF4-FFF2-40B4-BE49-F238E27FC236}">
                <a16:creationId xmlns:a16="http://schemas.microsoft.com/office/drawing/2014/main" id="{F0672396-7183-5942-9073-F274FE4799B5}"/>
              </a:ext>
            </a:extLst>
          </p:cNvPr>
          <p:cNvSpPr>
            <a:spLocks noChangeArrowheads="1"/>
          </p:cNvSpPr>
          <p:nvPr/>
        </p:nvSpPr>
        <p:spPr bwMode="auto">
          <a:xfrm>
            <a:off x="2290763" y="3632200"/>
            <a:ext cx="571500" cy="533400"/>
          </a:xfrm>
          <a:prstGeom prst="ellipse">
            <a:avLst/>
          </a:prstGeom>
          <a:noFill/>
          <a:ln w="50800">
            <a:solidFill>
              <a:schemeClr val="hlink"/>
            </a:solidFill>
            <a:round/>
            <a:headEnd/>
            <a:tailEnd/>
          </a:ln>
          <a:effectLst>
            <a:outerShdw blurRad="63500" dist="5388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pPr>
              <a:defRPr/>
            </a:pPr>
            <a:endParaRPr lang="en-US">
              <a:latin typeface="Comic Sans MS" charset="0"/>
              <a:ea typeface="ＭＳ Ｐゴシック" charset="0"/>
            </a:endParaRPr>
          </a:p>
        </p:txBody>
      </p:sp>
      <p:sp>
        <p:nvSpPr>
          <p:cNvPr id="173070" name="Oval 14">
            <a:extLst>
              <a:ext uri="{FF2B5EF4-FFF2-40B4-BE49-F238E27FC236}">
                <a16:creationId xmlns:a16="http://schemas.microsoft.com/office/drawing/2014/main" id="{27936810-343D-134F-BFBA-794A72CABBAA}"/>
              </a:ext>
            </a:extLst>
          </p:cNvPr>
          <p:cNvSpPr>
            <a:spLocks noChangeArrowheads="1"/>
          </p:cNvSpPr>
          <p:nvPr/>
        </p:nvSpPr>
        <p:spPr bwMode="auto">
          <a:xfrm>
            <a:off x="3154363" y="2870200"/>
            <a:ext cx="571500" cy="533400"/>
          </a:xfrm>
          <a:prstGeom prst="ellipse">
            <a:avLst/>
          </a:prstGeom>
          <a:noFill/>
          <a:ln w="50800">
            <a:solidFill>
              <a:schemeClr val="hlink"/>
            </a:solidFill>
            <a:round/>
            <a:headEnd/>
            <a:tailEnd/>
          </a:ln>
          <a:effectLst>
            <a:outerShdw blurRad="63500" dist="5388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pPr>
              <a:defRPr/>
            </a:pPr>
            <a:endParaRPr lang="en-US">
              <a:latin typeface="Comic Sans MS" charset="0"/>
              <a:ea typeface="ＭＳ Ｐゴシック" charset="0"/>
            </a:endParaRPr>
          </a:p>
        </p:txBody>
      </p:sp>
      <p:sp>
        <p:nvSpPr>
          <p:cNvPr id="173071" name="Oval 15">
            <a:extLst>
              <a:ext uri="{FF2B5EF4-FFF2-40B4-BE49-F238E27FC236}">
                <a16:creationId xmlns:a16="http://schemas.microsoft.com/office/drawing/2014/main" id="{CF422566-0D2A-D24C-ADE4-DE0A75814202}"/>
              </a:ext>
            </a:extLst>
          </p:cNvPr>
          <p:cNvSpPr>
            <a:spLocks noChangeArrowheads="1"/>
          </p:cNvSpPr>
          <p:nvPr/>
        </p:nvSpPr>
        <p:spPr bwMode="auto">
          <a:xfrm>
            <a:off x="4500563" y="2616200"/>
            <a:ext cx="571500" cy="533400"/>
          </a:xfrm>
          <a:prstGeom prst="ellipse">
            <a:avLst/>
          </a:prstGeom>
          <a:noFill/>
          <a:ln w="50800">
            <a:solidFill>
              <a:schemeClr val="hlink"/>
            </a:solidFill>
            <a:round/>
            <a:headEnd/>
            <a:tailEnd/>
          </a:ln>
          <a:effectLst>
            <a:outerShdw blurRad="63500" dist="5388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pPr>
              <a:defRPr/>
            </a:pPr>
            <a:endParaRPr lang="en-US">
              <a:latin typeface="Comic Sans MS" charset="0"/>
              <a:ea typeface="ＭＳ Ｐゴシック" charset="0"/>
            </a:endParaRPr>
          </a:p>
        </p:txBody>
      </p:sp>
      <p:sp>
        <p:nvSpPr>
          <p:cNvPr id="173072" name="Oval 16">
            <a:extLst>
              <a:ext uri="{FF2B5EF4-FFF2-40B4-BE49-F238E27FC236}">
                <a16:creationId xmlns:a16="http://schemas.microsoft.com/office/drawing/2014/main" id="{841A656F-99F6-6744-AD28-3F942D7B5BC7}"/>
              </a:ext>
            </a:extLst>
          </p:cNvPr>
          <p:cNvSpPr>
            <a:spLocks noChangeArrowheads="1"/>
          </p:cNvSpPr>
          <p:nvPr/>
        </p:nvSpPr>
        <p:spPr bwMode="auto">
          <a:xfrm>
            <a:off x="5453063" y="2895600"/>
            <a:ext cx="571500" cy="533400"/>
          </a:xfrm>
          <a:prstGeom prst="ellipse">
            <a:avLst/>
          </a:prstGeom>
          <a:noFill/>
          <a:ln w="50800">
            <a:solidFill>
              <a:schemeClr val="hlink"/>
            </a:solidFill>
            <a:round/>
            <a:headEnd/>
            <a:tailEnd/>
          </a:ln>
          <a:effectLst>
            <a:outerShdw blurRad="63500" dist="5388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pPr>
              <a:defRPr/>
            </a:pPr>
            <a:endParaRPr lang="en-US">
              <a:latin typeface="Comic Sans MS" charset="0"/>
              <a:ea typeface="ＭＳ Ｐゴシック" charset="0"/>
            </a:endParaRPr>
          </a:p>
        </p:txBody>
      </p:sp>
      <p:sp>
        <p:nvSpPr>
          <p:cNvPr id="173073" name="Oval 17">
            <a:extLst>
              <a:ext uri="{FF2B5EF4-FFF2-40B4-BE49-F238E27FC236}">
                <a16:creationId xmlns:a16="http://schemas.microsoft.com/office/drawing/2014/main" id="{93FC3B1D-9A2A-8842-9F29-909853E71A6B}"/>
              </a:ext>
            </a:extLst>
          </p:cNvPr>
          <p:cNvSpPr>
            <a:spLocks noChangeArrowheads="1"/>
          </p:cNvSpPr>
          <p:nvPr/>
        </p:nvSpPr>
        <p:spPr bwMode="auto">
          <a:xfrm>
            <a:off x="5986463" y="3365500"/>
            <a:ext cx="571500" cy="533400"/>
          </a:xfrm>
          <a:prstGeom prst="ellipse">
            <a:avLst/>
          </a:prstGeom>
          <a:noFill/>
          <a:ln w="50800">
            <a:solidFill>
              <a:schemeClr val="hlink"/>
            </a:solidFill>
            <a:round/>
            <a:headEnd/>
            <a:tailEnd/>
          </a:ln>
          <a:effectLst>
            <a:outerShdw blurRad="63500" dist="5388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pPr>
              <a:defRPr/>
            </a:pPr>
            <a:endParaRPr lang="en-US">
              <a:latin typeface="Comic Sans MS" charset="0"/>
              <a:ea typeface="ＭＳ Ｐゴシック" charset="0"/>
            </a:endParaRPr>
          </a:p>
        </p:txBody>
      </p:sp>
      <p:sp>
        <p:nvSpPr>
          <p:cNvPr id="173074" name="Oval 18">
            <a:extLst>
              <a:ext uri="{FF2B5EF4-FFF2-40B4-BE49-F238E27FC236}">
                <a16:creationId xmlns:a16="http://schemas.microsoft.com/office/drawing/2014/main" id="{A4EBA5DE-3A25-A043-95BA-5591804EC852}"/>
              </a:ext>
            </a:extLst>
          </p:cNvPr>
          <p:cNvSpPr>
            <a:spLocks noChangeArrowheads="1"/>
          </p:cNvSpPr>
          <p:nvPr/>
        </p:nvSpPr>
        <p:spPr bwMode="auto">
          <a:xfrm>
            <a:off x="6418263" y="4051300"/>
            <a:ext cx="571500" cy="533400"/>
          </a:xfrm>
          <a:prstGeom prst="ellipse">
            <a:avLst/>
          </a:prstGeom>
          <a:noFill/>
          <a:ln w="50800">
            <a:solidFill>
              <a:schemeClr val="hlink"/>
            </a:solidFill>
            <a:round/>
            <a:headEnd/>
            <a:tailEnd/>
          </a:ln>
          <a:effectLst>
            <a:outerShdw blurRad="63500" dist="5388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pPr>
              <a:defRPr/>
            </a:pPr>
            <a:endParaRPr lang="en-US">
              <a:latin typeface="Comic Sans MS" charset="0"/>
              <a:ea typeface="ＭＳ Ｐゴシック" charset="0"/>
            </a:endParaRPr>
          </a:p>
        </p:txBody>
      </p:sp>
      <p:sp>
        <p:nvSpPr>
          <p:cNvPr id="173075" name="Oval 19">
            <a:extLst>
              <a:ext uri="{FF2B5EF4-FFF2-40B4-BE49-F238E27FC236}">
                <a16:creationId xmlns:a16="http://schemas.microsoft.com/office/drawing/2014/main" id="{2E4747E1-588B-2444-B13F-40AC14DD34E0}"/>
              </a:ext>
            </a:extLst>
          </p:cNvPr>
          <p:cNvSpPr>
            <a:spLocks noChangeArrowheads="1"/>
          </p:cNvSpPr>
          <p:nvPr/>
        </p:nvSpPr>
        <p:spPr bwMode="auto">
          <a:xfrm>
            <a:off x="7065963" y="4787900"/>
            <a:ext cx="571500" cy="533400"/>
          </a:xfrm>
          <a:prstGeom prst="ellipse">
            <a:avLst/>
          </a:prstGeom>
          <a:noFill/>
          <a:ln w="50800">
            <a:solidFill>
              <a:schemeClr val="hlink"/>
            </a:solidFill>
            <a:round/>
            <a:headEnd/>
            <a:tailEnd/>
          </a:ln>
          <a:effectLst>
            <a:outerShdw blurRad="63500" dist="53882"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Lst>
        </p:spPr>
        <p:txBody>
          <a:bodyPr wrap="none" anchor="ctr"/>
          <a:lstStyle/>
          <a:p>
            <a:pPr>
              <a:defRPr/>
            </a:pPr>
            <a:endParaRPr lang="en-US">
              <a:latin typeface="Comic Sans MS" charset="0"/>
              <a:ea typeface="ＭＳ Ｐゴシック" charset="0"/>
            </a:endParaRPr>
          </a:p>
        </p:txBody>
      </p:sp>
      <p:sp>
        <p:nvSpPr>
          <p:cNvPr id="173086" name="Text Box 30">
            <a:extLst>
              <a:ext uri="{FF2B5EF4-FFF2-40B4-BE49-F238E27FC236}">
                <a16:creationId xmlns:a16="http://schemas.microsoft.com/office/drawing/2014/main" id="{D57B603C-55D9-7A4C-8A09-DE744D6C5431}"/>
              </a:ext>
            </a:extLst>
          </p:cNvPr>
          <p:cNvSpPr txBox="1">
            <a:spLocks noChangeArrowheads="1"/>
          </p:cNvSpPr>
          <p:nvPr/>
        </p:nvSpPr>
        <p:spPr bwMode="auto">
          <a:xfrm>
            <a:off x="8720138" y="80963"/>
            <a:ext cx="260350" cy="446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ko-KR" altLang="en-US" sz="2000">
                <a:solidFill>
                  <a:srgbClr val="FFA27C"/>
                </a:solidFill>
                <a:latin typeface="Comic Sans MS" charset="0"/>
                <a:ea typeface="굴림" charset="0"/>
                <a:cs typeface="굴림" charset="0"/>
              </a:rPr>
              <a:t> </a:t>
            </a:r>
          </a:p>
        </p:txBody>
      </p:sp>
      <p:sp>
        <p:nvSpPr>
          <p:cNvPr id="173096" name="Rectangle 40">
            <a:extLst>
              <a:ext uri="{FF2B5EF4-FFF2-40B4-BE49-F238E27FC236}">
                <a16:creationId xmlns:a16="http://schemas.microsoft.com/office/drawing/2014/main" id="{03C8E54F-129B-E546-A80B-0CBE67A47271}"/>
              </a:ext>
            </a:extLst>
          </p:cNvPr>
          <p:cNvSpPr>
            <a:spLocks noChangeArrowheads="1"/>
          </p:cNvSpPr>
          <p:nvPr/>
        </p:nvSpPr>
        <p:spPr bwMode="auto">
          <a:xfrm>
            <a:off x="8091488" y="6427788"/>
            <a:ext cx="339725" cy="268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altLang="ko-KR" sz="1000" b="1">
                <a:solidFill>
                  <a:schemeClr val="bg1"/>
                </a:solidFill>
                <a:effectLst>
                  <a:outerShdw blurRad="38100" dist="38100" dir="2700000" algn="tl">
                    <a:srgbClr val="000000"/>
                  </a:outerShdw>
                </a:effectLst>
                <a:latin typeface="Comic Sans MS" charset="0"/>
                <a:ea typeface="굴림" charset="0"/>
                <a:cs typeface="굴림" charset="0"/>
              </a:rPr>
              <a:t>07</a:t>
            </a:r>
            <a:endParaRPr lang="en-US" altLang="ko-KR" sz="1000" b="1">
              <a:effectLst>
                <a:outerShdw blurRad="38100" dist="38100" dir="2700000" algn="tl">
                  <a:srgbClr val="FFFFFF"/>
                </a:outerShdw>
              </a:effectLst>
              <a:latin typeface="Comic Sans MS" charset="0"/>
              <a:ea typeface="굴림" charset="0"/>
              <a:cs typeface="굴림" charset="0"/>
            </a:endParaRPr>
          </a:p>
        </p:txBody>
      </p:sp>
      <p:grpSp>
        <p:nvGrpSpPr>
          <p:cNvPr id="10259" name="Group 41">
            <a:extLst>
              <a:ext uri="{FF2B5EF4-FFF2-40B4-BE49-F238E27FC236}">
                <a16:creationId xmlns:a16="http://schemas.microsoft.com/office/drawing/2014/main" id="{898D76CF-B997-7546-86B5-2F7F7FFB98AA}"/>
              </a:ext>
            </a:extLst>
          </p:cNvPr>
          <p:cNvGrpSpPr>
            <a:grpSpLocks/>
          </p:cNvGrpSpPr>
          <p:nvPr/>
        </p:nvGrpSpPr>
        <p:grpSpPr bwMode="auto">
          <a:xfrm>
            <a:off x="127000" y="687388"/>
            <a:ext cx="8966200" cy="1111250"/>
            <a:chOff x="80" y="433"/>
            <a:chExt cx="5648" cy="700"/>
          </a:xfrm>
        </p:grpSpPr>
        <p:sp>
          <p:nvSpPr>
            <p:cNvPr id="173098" name="Text Box 42">
              <a:extLst>
                <a:ext uri="{FF2B5EF4-FFF2-40B4-BE49-F238E27FC236}">
                  <a16:creationId xmlns:a16="http://schemas.microsoft.com/office/drawing/2014/main" id="{C1A6C78C-F8E3-B146-B67C-9FBA241B9469}"/>
                </a:ext>
              </a:extLst>
            </p:cNvPr>
            <p:cNvSpPr txBox="1">
              <a:spLocks noChangeArrowheads="1"/>
            </p:cNvSpPr>
            <p:nvPr/>
          </p:nvSpPr>
          <p:spPr bwMode="auto">
            <a:xfrm>
              <a:off x="80" y="461"/>
              <a:ext cx="2098" cy="672"/>
            </a:xfrm>
            <a:prstGeom prst="rect">
              <a:avLst/>
            </a:prstGeom>
            <a:noFill/>
            <a:ln>
              <a:noFill/>
            </a:ln>
            <a:effectLst>
              <a:outerShdw blurRad="63500" dist="71842" dir="2700000" algn="ctr" rotWithShape="0">
                <a:schemeClr val="tx1">
                  <a:alpha val="50000"/>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spcBef>
                  <a:spcPct val="50000"/>
                </a:spcBef>
                <a:defRPr/>
              </a:pPr>
              <a:r>
                <a:rPr lang="ko-KR" altLang="en-US" sz="3200" b="1" i="1">
                  <a:solidFill>
                    <a:srgbClr val="62D6AC"/>
                  </a:solidFill>
                  <a:latin typeface="Helvetica" charset="0"/>
                  <a:ea typeface="굴림" charset="0"/>
                  <a:cs typeface="굴림" charset="0"/>
                </a:rPr>
                <a:t>이전의       </a:t>
              </a:r>
              <a:r>
                <a:rPr lang="ko-KR" altLang="en-US" sz="3200" b="1">
                  <a:solidFill>
                    <a:srgbClr val="FFFF00"/>
                  </a:solidFill>
                  <a:latin typeface="Helvetica" charset="0"/>
                  <a:ea typeface="굴림" charset="0"/>
                  <a:cs typeface="굴림" charset="0"/>
                </a:rPr>
                <a:t>이야기</a:t>
              </a:r>
              <a:endParaRPr lang="en-US" altLang="ko-KR" sz="3200" b="1">
                <a:solidFill>
                  <a:srgbClr val="FFFF00"/>
                </a:solidFill>
                <a:latin typeface="Helvetica" charset="0"/>
                <a:ea typeface="굴림" charset="0"/>
                <a:cs typeface="굴림" charset="0"/>
              </a:endParaRPr>
            </a:p>
          </p:txBody>
        </p:sp>
        <p:sp>
          <p:nvSpPr>
            <p:cNvPr id="173099" name="Text Box 43">
              <a:extLst>
                <a:ext uri="{FF2B5EF4-FFF2-40B4-BE49-F238E27FC236}">
                  <a16:creationId xmlns:a16="http://schemas.microsoft.com/office/drawing/2014/main" id="{0D1744FB-7432-5F4E-8A55-88A74C4A115A}"/>
                </a:ext>
              </a:extLst>
            </p:cNvPr>
            <p:cNvSpPr txBox="1">
              <a:spLocks noChangeArrowheads="1"/>
            </p:cNvSpPr>
            <p:nvPr/>
          </p:nvSpPr>
          <p:spPr bwMode="auto">
            <a:xfrm>
              <a:off x="3701" y="433"/>
              <a:ext cx="2027" cy="672"/>
            </a:xfrm>
            <a:prstGeom prst="rect">
              <a:avLst/>
            </a:prstGeom>
            <a:noFill/>
            <a:ln>
              <a:noFill/>
            </a:ln>
            <a:effectLst>
              <a:outerShdw blurRad="63500" dist="71842" dir="2700000" algn="ctr" rotWithShape="0">
                <a:schemeClr val="tx1">
                  <a:alpha val="50000"/>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spcBef>
                  <a:spcPct val="50000"/>
                </a:spcBef>
                <a:defRPr/>
              </a:pPr>
              <a:r>
                <a:rPr lang="ko-KR" altLang="en-US" sz="3200" b="1" i="1">
                  <a:solidFill>
                    <a:srgbClr val="62D6AC"/>
                  </a:solidFill>
                  <a:latin typeface="Helvetica" charset="0"/>
                  <a:ea typeface="굴림" charset="0"/>
                  <a:cs typeface="굴림" charset="0"/>
                </a:rPr>
                <a:t>새로운</a:t>
              </a:r>
              <a:r>
                <a:rPr lang="en-US" altLang="ko-KR" sz="3200" b="1">
                  <a:solidFill>
                    <a:srgbClr val="FFFF00"/>
                  </a:solidFill>
                  <a:latin typeface="Helvetica" charset="0"/>
                  <a:ea typeface="굴림" charset="0"/>
                  <a:cs typeface="굴림" charset="0"/>
                </a:rPr>
                <a:t>      </a:t>
              </a:r>
              <a:r>
                <a:rPr lang="ko-KR" altLang="en-US" sz="3200" b="1">
                  <a:solidFill>
                    <a:srgbClr val="FFFF00"/>
                  </a:solidFill>
                  <a:latin typeface="Helvetica" charset="0"/>
                  <a:ea typeface="굴림" charset="0"/>
                  <a:cs typeface="굴림" charset="0"/>
                </a:rPr>
                <a:t>이야기</a:t>
              </a:r>
              <a:endParaRPr lang="en-US" altLang="ko-KR" sz="3200" b="1">
                <a:solidFill>
                  <a:srgbClr val="FFFF00"/>
                </a:solidFill>
                <a:latin typeface="Helvetica" charset="0"/>
                <a:ea typeface="굴림" charset="0"/>
                <a:cs typeface="굴림" charset="0"/>
              </a:endParaRPr>
            </a:p>
          </p:txBody>
        </p:sp>
      </p:grpSp>
    </p:spTree>
  </p:cSld>
  <p:clrMapOvr>
    <a:masterClrMapping/>
  </p:clrMapOvr>
  <p:transition spd="med">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afterEffect">
                                  <p:stCondLst>
                                    <p:cond delay="500"/>
                                  </p:stCondLst>
                                  <p:childTnLst>
                                    <p:set>
                                      <p:cBhvr>
                                        <p:cTn id="6" dur="1" fill="hold">
                                          <p:stCondLst>
                                            <p:cond delay="0"/>
                                          </p:stCondLst>
                                        </p:cTn>
                                        <p:tgtEl>
                                          <p:spTgt spid="173068"/>
                                        </p:tgtEl>
                                        <p:attrNameLst>
                                          <p:attrName>style.visibility</p:attrName>
                                        </p:attrNameLst>
                                      </p:cBhvr>
                                      <p:to>
                                        <p:strVal val="visible"/>
                                      </p:to>
                                    </p:set>
                                    <p:anim calcmode="lin" valueType="num">
                                      <p:cBhvr>
                                        <p:cTn id="7" dur="500" fill="hold"/>
                                        <p:tgtEl>
                                          <p:spTgt spid="173068"/>
                                        </p:tgtEl>
                                        <p:attrNameLst>
                                          <p:attrName>ppt_w</p:attrName>
                                        </p:attrNameLst>
                                      </p:cBhvr>
                                      <p:tavLst>
                                        <p:tav tm="0">
                                          <p:val>
                                            <p:strVal val="2/3*#ppt_w"/>
                                          </p:val>
                                        </p:tav>
                                        <p:tav tm="100000">
                                          <p:val>
                                            <p:strVal val="#ppt_w"/>
                                          </p:val>
                                        </p:tav>
                                      </p:tavLst>
                                    </p:anim>
                                    <p:anim calcmode="lin" valueType="num">
                                      <p:cBhvr>
                                        <p:cTn id="8" dur="500" fill="hold"/>
                                        <p:tgtEl>
                                          <p:spTgt spid="173068"/>
                                        </p:tgtEl>
                                        <p:attrNameLst>
                                          <p:attrName>ppt_h</p:attrName>
                                        </p:attrNameLst>
                                      </p:cBhvr>
                                      <p:tavLst>
                                        <p:tav tm="0">
                                          <p:val>
                                            <p:strVal val="2/3*#ppt_h"/>
                                          </p:val>
                                        </p:tav>
                                        <p:tav tm="100000">
                                          <p:val>
                                            <p:strVal val="#ppt_h"/>
                                          </p:val>
                                        </p:tav>
                                      </p:tavLst>
                                    </p:anim>
                                  </p:childTnLst>
                                </p:cTn>
                              </p:par>
                            </p:childTnLst>
                          </p:cTn>
                        </p:par>
                        <p:par>
                          <p:cTn id="9" fill="hold" nodeType="afterGroup">
                            <p:stCondLst>
                              <p:cond delay="1000"/>
                            </p:stCondLst>
                            <p:childTnLst>
                              <p:par>
                                <p:cTn id="10" presetID="23" presetClass="entr" presetSubtype="272" fill="hold" grpId="0" nodeType="afterEffect">
                                  <p:stCondLst>
                                    <p:cond delay="500"/>
                                  </p:stCondLst>
                                  <p:childTnLst>
                                    <p:set>
                                      <p:cBhvr>
                                        <p:cTn id="11" dur="1" fill="hold">
                                          <p:stCondLst>
                                            <p:cond delay="0"/>
                                          </p:stCondLst>
                                        </p:cTn>
                                        <p:tgtEl>
                                          <p:spTgt spid="173069"/>
                                        </p:tgtEl>
                                        <p:attrNameLst>
                                          <p:attrName>style.visibility</p:attrName>
                                        </p:attrNameLst>
                                      </p:cBhvr>
                                      <p:to>
                                        <p:strVal val="visible"/>
                                      </p:to>
                                    </p:set>
                                    <p:anim calcmode="lin" valueType="num">
                                      <p:cBhvr>
                                        <p:cTn id="12" dur="500" fill="hold"/>
                                        <p:tgtEl>
                                          <p:spTgt spid="173069"/>
                                        </p:tgtEl>
                                        <p:attrNameLst>
                                          <p:attrName>ppt_w</p:attrName>
                                        </p:attrNameLst>
                                      </p:cBhvr>
                                      <p:tavLst>
                                        <p:tav tm="0">
                                          <p:val>
                                            <p:strVal val="2/3*#ppt_w"/>
                                          </p:val>
                                        </p:tav>
                                        <p:tav tm="100000">
                                          <p:val>
                                            <p:strVal val="#ppt_w"/>
                                          </p:val>
                                        </p:tav>
                                      </p:tavLst>
                                    </p:anim>
                                    <p:anim calcmode="lin" valueType="num">
                                      <p:cBhvr>
                                        <p:cTn id="13" dur="500" fill="hold"/>
                                        <p:tgtEl>
                                          <p:spTgt spid="173069"/>
                                        </p:tgtEl>
                                        <p:attrNameLst>
                                          <p:attrName>ppt_h</p:attrName>
                                        </p:attrNameLst>
                                      </p:cBhvr>
                                      <p:tavLst>
                                        <p:tav tm="0">
                                          <p:val>
                                            <p:strVal val="2/3*#ppt_h"/>
                                          </p:val>
                                        </p:tav>
                                        <p:tav tm="100000">
                                          <p:val>
                                            <p:strVal val="#ppt_h"/>
                                          </p:val>
                                        </p:tav>
                                      </p:tavLst>
                                    </p:anim>
                                  </p:childTnLst>
                                </p:cTn>
                              </p:par>
                            </p:childTnLst>
                          </p:cTn>
                        </p:par>
                        <p:par>
                          <p:cTn id="14" fill="hold" nodeType="afterGroup">
                            <p:stCondLst>
                              <p:cond delay="2000"/>
                            </p:stCondLst>
                            <p:childTnLst>
                              <p:par>
                                <p:cTn id="15" presetID="23" presetClass="entr" presetSubtype="272" fill="hold" grpId="0" nodeType="afterEffect">
                                  <p:stCondLst>
                                    <p:cond delay="500"/>
                                  </p:stCondLst>
                                  <p:childTnLst>
                                    <p:set>
                                      <p:cBhvr>
                                        <p:cTn id="16" dur="1" fill="hold">
                                          <p:stCondLst>
                                            <p:cond delay="0"/>
                                          </p:stCondLst>
                                        </p:cTn>
                                        <p:tgtEl>
                                          <p:spTgt spid="173070"/>
                                        </p:tgtEl>
                                        <p:attrNameLst>
                                          <p:attrName>style.visibility</p:attrName>
                                        </p:attrNameLst>
                                      </p:cBhvr>
                                      <p:to>
                                        <p:strVal val="visible"/>
                                      </p:to>
                                    </p:set>
                                    <p:anim calcmode="lin" valueType="num">
                                      <p:cBhvr>
                                        <p:cTn id="17" dur="500" fill="hold"/>
                                        <p:tgtEl>
                                          <p:spTgt spid="173070"/>
                                        </p:tgtEl>
                                        <p:attrNameLst>
                                          <p:attrName>ppt_w</p:attrName>
                                        </p:attrNameLst>
                                      </p:cBhvr>
                                      <p:tavLst>
                                        <p:tav tm="0">
                                          <p:val>
                                            <p:strVal val="2/3*#ppt_w"/>
                                          </p:val>
                                        </p:tav>
                                        <p:tav tm="100000">
                                          <p:val>
                                            <p:strVal val="#ppt_w"/>
                                          </p:val>
                                        </p:tav>
                                      </p:tavLst>
                                    </p:anim>
                                    <p:anim calcmode="lin" valueType="num">
                                      <p:cBhvr>
                                        <p:cTn id="18" dur="500" fill="hold"/>
                                        <p:tgtEl>
                                          <p:spTgt spid="173070"/>
                                        </p:tgtEl>
                                        <p:attrNameLst>
                                          <p:attrName>ppt_h</p:attrName>
                                        </p:attrNameLst>
                                      </p:cBhvr>
                                      <p:tavLst>
                                        <p:tav tm="0">
                                          <p:val>
                                            <p:strVal val="2/3*#ppt_h"/>
                                          </p:val>
                                        </p:tav>
                                        <p:tav tm="100000">
                                          <p:val>
                                            <p:strVal val="#ppt_h"/>
                                          </p:val>
                                        </p:tav>
                                      </p:tavLst>
                                    </p:anim>
                                  </p:childTnLst>
                                </p:cTn>
                              </p:par>
                            </p:childTnLst>
                          </p:cTn>
                        </p:par>
                        <p:par>
                          <p:cTn id="19" fill="hold" nodeType="afterGroup">
                            <p:stCondLst>
                              <p:cond delay="3000"/>
                            </p:stCondLst>
                            <p:childTnLst>
                              <p:par>
                                <p:cTn id="20" presetID="23" presetClass="entr" presetSubtype="272" fill="hold" grpId="0" nodeType="afterEffect">
                                  <p:stCondLst>
                                    <p:cond delay="500"/>
                                  </p:stCondLst>
                                  <p:childTnLst>
                                    <p:set>
                                      <p:cBhvr>
                                        <p:cTn id="21" dur="1" fill="hold">
                                          <p:stCondLst>
                                            <p:cond delay="0"/>
                                          </p:stCondLst>
                                        </p:cTn>
                                        <p:tgtEl>
                                          <p:spTgt spid="173071"/>
                                        </p:tgtEl>
                                        <p:attrNameLst>
                                          <p:attrName>style.visibility</p:attrName>
                                        </p:attrNameLst>
                                      </p:cBhvr>
                                      <p:to>
                                        <p:strVal val="visible"/>
                                      </p:to>
                                    </p:set>
                                    <p:anim calcmode="lin" valueType="num">
                                      <p:cBhvr>
                                        <p:cTn id="22" dur="500" fill="hold"/>
                                        <p:tgtEl>
                                          <p:spTgt spid="173071"/>
                                        </p:tgtEl>
                                        <p:attrNameLst>
                                          <p:attrName>ppt_w</p:attrName>
                                        </p:attrNameLst>
                                      </p:cBhvr>
                                      <p:tavLst>
                                        <p:tav tm="0">
                                          <p:val>
                                            <p:strVal val="2/3*#ppt_w"/>
                                          </p:val>
                                        </p:tav>
                                        <p:tav tm="100000">
                                          <p:val>
                                            <p:strVal val="#ppt_w"/>
                                          </p:val>
                                        </p:tav>
                                      </p:tavLst>
                                    </p:anim>
                                    <p:anim calcmode="lin" valueType="num">
                                      <p:cBhvr>
                                        <p:cTn id="23" dur="500" fill="hold"/>
                                        <p:tgtEl>
                                          <p:spTgt spid="173071"/>
                                        </p:tgtEl>
                                        <p:attrNameLst>
                                          <p:attrName>ppt_h</p:attrName>
                                        </p:attrNameLst>
                                      </p:cBhvr>
                                      <p:tavLst>
                                        <p:tav tm="0">
                                          <p:val>
                                            <p:strVal val="2/3*#ppt_h"/>
                                          </p:val>
                                        </p:tav>
                                        <p:tav tm="100000">
                                          <p:val>
                                            <p:strVal val="#ppt_h"/>
                                          </p:val>
                                        </p:tav>
                                      </p:tavLst>
                                    </p:anim>
                                  </p:childTnLst>
                                </p:cTn>
                              </p:par>
                            </p:childTnLst>
                          </p:cTn>
                        </p:par>
                        <p:par>
                          <p:cTn id="24" fill="hold" nodeType="afterGroup">
                            <p:stCondLst>
                              <p:cond delay="4000"/>
                            </p:stCondLst>
                            <p:childTnLst>
                              <p:par>
                                <p:cTn id="25" presetID="23" presetClass="entr" presetSubtype="272" fill="hold" grpId="0" nodeType="afterEffect">
                                  <p:stCondLst>
                                    <p:cond delay="500"/>
                                  </p:stCondLst>
                                  <p:childTnLst>
                                    <p:set>
                                      <p:cBhvr>
                                        <p:cTn id="26" dur="1" fill="hold">
                                          <p:stCondLst>
                                            <p:cond delay="0"/>
                                          </p:stCondLst>
                                        </p:cTn>
                                        <p:tgtEl>
                                          <p:spTgt spid="173072"/>
                                        </p:tgtEl>
                                        <p:attrNameLst>
                                          <p:attrName>style.visibility</p:attrName>
                                        </p:attrNameLst>
                                      </p:cBhvr>
                                      <p:to>
                                        <p:strVal val="visible"/>
                                      </p:to>
                                    </p:set>
                                    <p:anim calcmode="lin" valueType="num">
                                      <p:cBhvr>
                                        <p:cTn id="27" dur="500" fill="hold"/>
                                        <p:tgtEl>
                                          <p:spTgt spid="173072"/>
                                        </p:tgtEl>
                                        <p:attrNameLst>
                                          <p:attrName>ppt_w</p:attrName>
                                        </p:attrNameLst>
                                      </p:cBhvr>
                                      <p:tavLst>
                                        <p:tav tm="0">
                                          <p:val>
                                            <p:strVal val="2/3*#ppt_w"/>
                                          </p:val>
                                        </p:tav>
                                        <p:tav tm="100000">
                                          <p:val>
                                            <p:strVal val="#ppt_w"/>
                                          </p:val>
                                        </p:tav>
                                      </p:tavLst>
                                    </p:anim>
                                    <p:anim calcmode="lin" valueType="num">
                                      <p:cBhvr>
                                        <p:cTn id="28" dur="500" fill="hold"/>
                                        <p:tgtEl>
                                          <p:spTgt spid="173072"/>
                                        </p:tgtEl>
                                        <p:attrNameLst>
                                          <p:attrName>ppt_h</p:attrName>
                                        </p:attrNameLst>
                                      </p:cBhvr>
                                      <p:tavLst>
                                        <p:tav tm="0">
                                          <p:val>
                                            <p:strVal val="2/3*#ppt_h"/>
                                          </p:val>
                                        </p:tav>
                                        <p:tav tm="100000">
                                          <p:val>
                                            <p:strVal val="#ppt_h"/>
                                          </p:val>
                                        </p:tav>
                                      </p:tavLst>
                                    </p:anim>
                                  </p:childTnLst>
                                </p:cTn>
                              </p:par>
                            </p:childTnLst>
                          </p:cTn>
                        </p:par>
                        <p:par>
                          <p:cTn id="29" fill="hold" nodeType="afterGroup">
                            <p:stCondLst>
                              <p:cond delay="5000"/>
                            </p:stCondLst>
                            <p:childTnLst>
                              <p:par>
                                <p:cTn id="30" presetID="23" presetClass="entr" presetSubtype="272" fill="hold" grpId="0" nodeType="afterEffect">
                                  <p:stCondLst>
                                    <p:cond delay="500"/>
                                  </p:stCondLst>
                                  <p:childTnLst>
                                    <p:set>
                                      <p:cBhvr>
                                        <p:cTn id="31" dur="1" fill="hold">
                                          <p:stCondLst>
                                            <p:cond delay="0"/>
                                          </p:stCondLst>
                                        </p:cTn>
                                        <p:tgtEl>
                                          <p:spTgt spid="173073"/>
                                        </p:tgtEl>
                                        <p:attrNameLst>
                                          <p:attrName>style.visibility</p:attrName>
                                        </p:attrNameLst>
                                      </p:cBhvr>
                                      <p:to>
                                        <p:strVal val="visible"/>
                                      </p:to>
                                    </p:set>
                                    <p:anim calcmode="lin" valueType="num">
                                      <p:cBhvr>
                                        <p:cTn id="32" dur="500" fill="hold"/>
                                        <p:tgtEl>
                                          <p:spTgt spid="173073"/>
                                        </p:tgtEl>
                                        <p:attrNameLst>
                                          <p:attrName>ppt_w</p:attrName>
                                        </p:attrNameLst>
                                      </p:cBhvr>
                                      <p:tavLst>
                                        <p:tav tm="0">
                                          <p:val>
                                            <p:strVal val="2/3*#ppt_w"/>
                                          </p:val>
                                        </p:tav>
                                        <p:tav tm="100000">
                                          <p:val>
                                            <p:strVal val="#ppt_w"/>
                                          </p:val>
                                        </p:tav>
                                      </p:tavLst>
                                    </p:anim>
                                    <p:anim calcmode="lin" valueType="num">
                                      <p:cBhvr>
                                        <p:cTn id="33" dur="500" fill="hold"/>
                                        <p:tgtEl>
                                          <p:spTgt spid="173073"/>
                                        </p:tgtEl>
                                        <p:attrNameLst>
                                          <p:attrName>ppt_h</p:attrName>
                                        </p:attrNameLst>
                                      </p:cBhvr>
                                      <p:tavLst>
                                        <p:tav tm="0">
                                          <p:val>
                                            <p:strVal val="2/3*#ppt_h"/>
                                          </p:val>
                                        </p:tav>
                                        <p:tav tm="100000">
                                          <p:val>
                                            <p:strVal val="#ppt_h"/>
                                          </p:val>
                                        </p:tav>
                                      </p:tavLst>
                                    </p:anim>
                                  </p:childTnLst>
                                </p:cTn>
                              </p:par>
                            </p:childTnLst>
                          </p:cTn>
                        </p:par>
                        <p:par>
                          <p:cTn id="34" fill="hold" nodeType="afterGroup">
                            <p:stCondLst>
                              <p:cond delay="6000"/>
                            </p:stCondLst>
                            <p:childTnLst>
                              <p:par>
                                <p:cTn id="35" presetID="23" presetClass="entr" presetSubtype="272" fill="hold" grpId="0" nodeType="afterEffect">
                                  <p:stCondLst>
                                    <p:cond delay="500"/>
                                  </p:stCondLst>
                                  <p:childTnLst>
                                    <p:set>
                                      <p:cBhvr>
                                        <p:cTn id="36" dur="1" fill="hold">
                                          <p:stCondLst>
                                            <p:cond delay="0"/>
                                          </p:stCondLst>
                                        </p:cTn>
                                        <p:tgtEl>
                                          <p:spTgt spid="173074"/>
                                        </p:tgtEl>
                                        <p:attrNameLst>
                                          <p:attrName>style.visibility</p:attrName>
                                        </p:attrNameLst>
                                      </p:cBhvr>
                                      <p:to>
                                        <p:strVal val="visible"/>
                                      </p:to>
                                    </p:set>
                                    <p:anim calcmode="lin" valueType="num">
                                      <p:cBhvr>
                                        <p:cTn id="37" dur="500" fill="hold"/>
                                        <p:tgtEl>
                                          <p:spTgt spid="173074"/>
                                        </p:tgtEl>
                                        <p:attrNameLst>
                                          <p:attrName>ppt_w</p:attrName>
                                        </p:attrNameLst>
                                      </p:cBhvr>
                                      <p:tavLst>
                                        <p:tav tm="0">
                                          <p:val>
                                            <p:strVal val="2/3*#ppt_w"/>
                                          </p:val>
                                        </p:tav>
                                        <p:tav tm="100000">
                                          <p:val>
                                            <p:strVal val="#ppt_w"/>
                                          </p:val>
                                        </p:tav>
                                      </p:tavLst>
                                    </p:anim>
                                    <p:anim calcmode="lin" valueType="num">
                                      <p:cBhvr>
                                        <p:cTn id="38" dur="500" fill="hold"/>
                                        <p:tgtEl>
                                          <p:spTgt spid="173074"/>
                                        </p:tgtEl>
                                        <p:attrNameLst>
                                          <p:attrName>ppt_h</p:attrName>
                                        </p:attrNameLst>
                                      </p:cBhvr>
                                      <p:tavLst>
                                        <p:tav tm="0">
                                          <p:val>
                                            <p:strVal val="2/3*#ppt_h"/>
                                          </p:val>
                                        </p:tav>
                                        <p:tav tm="100000">
                                          <p:val>
                                            <p:strVal val="#ppt_h"/>
                                          </p:val>
                                        </p:tav>
                                      </p:tavLst>
                                    </p:anim>
                                  </p:childTnLst>
                                </p:cTn>
                              </p:par>
                            </p:childTnLst>
                          </p:cTn>
                        </p:par>
                        <p:par>
                          <p:cTn id="39" fill="hold" nodeType="afterGroup">
                            <p:stCondLst>
                              <p:cond delay="7000"/>
                            </p:stCondLst>
                            <p:childTnLst>
                              <p:par>
                                <p:cTn id="40" presetID="23" presetClass="entr" presetSubtype="272" fill="hold" grpId="0" nodeType="afterEffect">
                                  <p:stCondLst>
                                    <p:cond delay="500"/>
                                  </p:stCondLst>
                                  <p:childTnLst>
                                    <p:set>
                                      <p:cBhvr>
                                        <p:cTn id="41" dur="1" fill="hold">
                                          <p:stCondLst>
                                            <p:cond delay="0"/>
                                          </p:stCondLst>
                                        </p:cTn>
                                        <p:tgtEl>
                                          <p:spTgt spid="173075"/>
                                        </p:tgtEl>
                                        <p:attrNameLst>
                                          <p:attrName>style.visibility</p:attrName>
                                        </p:attrNameLst>
                                      </p:cBhvr>
                                      <p:to>
                                        <p:strVal val="visible"/>
                                      </p:to>
                                    </p:set>
                                    <p:anim calcmode="lin" valueType="num">
                                      <p:cBhvr>
                                        <p:cTn id="42" dur="500" fill="hold"/>
                                        <p:tgtEl>
                                          <p:spTgt spid="173075"/>
                                        </p:tgtEl>
                                        <p:attrNameLst>
                                          <p:attrName>ppt_w</p:attrName>
                                        </p:attrNameLst>
                                      </p:cBhvr>
                                      <p:tavLst>
                                        <p:tav tm="0">
                                          <p:val>
                                            <p:strVal val="2/3*#ppt_w"/>
                                          </p:val>
                                        </p:tav>
                                        <p:tav tm="100000">
                                          <p:val>
                                            <p:strVal val="#ppt_w"/>
                                          </p:val>
                                        </p:tav>
                                      </p:tavLst>
                                    </p:anim>
                                    <p:anim calcmode="lin" valueType="num">
                                      <p:cBhvr>
                                        <p:cTn id="43" dur="500" fill="hold"/>
                                        <p:tgtEl>
                                          <p:spTgt spid="17307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8" grpId="0" animBg="1"/>
      <p:bldP spid="173069" grpId="0" animBg="1"/>
      <p:bldP spid="173070" grpId="0" animBg="1"/>
      <p:bldP spid="173071" grpId="0" animBg="1"/>
      <p:bldP spid="173072" grpId="0" animBg="1"/>
      <p:bldP spid="173073" grpId="0" animBg="1"/>
      <p:bldP spid="173074" grpId="0" animBg="1"/>
      <p:bldP spid="1730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4" name="Rectangle 8">
            <a:extLst>
              <a:ext uri="{FF2B5EF4-FFF2-40B4-BE49-F238E27FC236}">
                <a16:creationId xmlns:a16="http://schemas.microsoft.com/office/drawing/2014/main" id="{7147A0DF-2EFB-4442-BFCA-A37DABB798C3}"/>
              </a:ext>
            </a:extLst>
          </p:cNvPr>
          <p:cNvSpPr>
            <a:spLocks noChangeArrowheads="1"/>
          </p:cNvSpPr>
          <p:nvPr/>
        </p:nvSpPr>
        <p:spPr bwMode="auto">
          <a:xfrm>
            <a:off x="2032000" y="4578350"/>
            <a:ext cx="817563" cy="454025"/>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400" b="1">
                <a:solidFill>
                  <a:srgbClr val="FFFF00"/>
                </a:solidFill>
                <a:latin typeface="Times" charset="0"/>
                <a:ea typeface="굴림" charset="0"/>
                <a:cs typeface="굴림" charset="0"/>
              </a:rPr>
              <a:t>1</a:t>
            </a:r>
          </a:p>
        </p:txBody>
      </p:sp>
      <p:sp>
        <p:nvSpPr>
          <p:cNvPr id="142345" name="Rectangle 9">
            <a:extLst>
              <a:ext uri="{FF2B5EF4-FFF2-40B4-BE49-F238E27FC236}">
                <a16:creationId xmlns:a16="http://schemas.microsoft.com/office/drawing/2014/main" id="{0A58CF35-A19F-E84A-B622-3AA96350241A}"/>
              </a:ext>
            </a:extLst>
          </p:cNvPr>
          <p:cNvSpPr>
            <a:spLocks noChangeArrowheads="1"/>
          </p:cNvSpPr>
          <p:nvPr/>
        </p:nvSpPr>
        <p:spPr bwMode="auto">
          <a:xfrm>
            <a:off x="2387600" y="3652838"/>
            <a:ext cx="817563" cy="515937"/>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800" b="1">
                <a:solidFill>
                  <a:srgbClr val="FFFF00"/>
                </a:solidFill>
                <a:latin typeface="Times" charset="0"/>
                <a:ea typeface="굴림" charset="0"/>
                <a:cs typeface="굴림" charset="0"/>
              </a:rPr>
              <a:t>2</a:t>
            </a:r>
          </a:p>
        </p:txBody>
      </p:sp>
      <p:sp>
        <p:nvSpPr>
          <p:cNvPr id="142346" name="Rectangle 10">
            <a:extLst>
              <a:ext uri="{FF2B5EF4-FFF2-40B4-BE49-F238E27FC236}">
                <a16:creationId xmlns:a16="http://schemas.microsoft.com/office/drawing/2014/main" id="{1A7B779A-2151-2E46-928D-40D749A2FA8E}"/>
              </a:ext>
            </a:extLst>
          </p:cNvPr>
          <p:cNvSpPr>
            <a:spLocks noChangeArrowheads="1"/>
          </p:cNvSpPr>
          <p:nvPr/>
        </p:nvSpPr>
        <p:spPr bwMode="auto">
          <a:xfrm>
            <a:off x="3259138" y="2897188"/>
            <a:ext cx="817562" cy="515937"/>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800" b="1">
                <a:solidFill>
                  <a:srgbClr val="FFFF00"/>
                </a:solidFill>
                <a:latin typeface="Times" charset="0"/>
                <a:ea typeface="굴림" charset="0"/>
                <a:cs typeface="굴림" charset="0"/>
              </a:rPr>
              <a:t>3</a:t>
            </a:r>
          </a:p>
        </p:txBody>
      </p:sp>
      <p:sp>
        <p:nvSpPr>
          <p:cNvPr id="142347" name="Rectangle 11">
            <a:extLst>
              <a:ext uri="{FF2B5EF4-FFF2-40B4-BE49-F238E27FC236}">
                <a16:creationId xmlns:a16="http://schemas.microsoft.com/office/drawing/2014/main" id="{56626DF4-45DB-3D49-BD41-543F26F220B7}"/>
              </a:ext>
            </a:extLst>
          </p:cNvPr>
          <p:cNvSpPr>
            <a:spLocks noChangeArrowheads="1"/>
          </p:cNvSpPr>
          <p:nvPr/>
        </p:nvSpPr>
        <p:spPr bwMode="auto">
          <a:xfrm>
            <a:off x="4597400" y="2632075"/>
            <a:ext cx="817563" cy="515938"/>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800" b="1">
                <a:solidFill>
                  <a:srgbClr val="FFFF00"/>
                </a:solidFill>
                <a:latin typeface="Times" charset="0"/>
                <a:ea typeface="굴림" charset="0"/>
                <a:cs typeface="굴림" charset="0"/>
              </a:rPr>
              <a:t>4</a:t>
            </a:r>
          </a:p>
        </p:txBody>
      </p:sp>
      <p:sp>
        <p:nvSpPr>
          <p:cNvPr id="142348" name="Rectangle 12">
            <a:extLst>
              <a:ext uri="{FF2B5EF4-FFF2-40B4-BE49-F238E27FC236}">
                <a16:creationId xmlns:a16="http://schemas.microsoft.com/office/drawing/2014/main" id="{AA395C72-0376-DD46-BA3D-6B2E3235C65E}"/>
              </a:ext>
            </a:extLst>
          </p:cNvPr>
          <p:cNvSpPr>
            <a:spLocks noChangeArrowheads="1"/>
          </p:cNvSpPr>
          <p:nvPr/>
        </p:nvSpPr>
        <p:spPr bwMode="auto">
          <a:xfrm>
            <a:off x="5557838" y="2936875"/>
            <a:ext cx="817562" cy="515938"/>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800" b="1">
                <a:solidFill>
                  <a:srgbClr val="FFFF00"/>
                </a:solidFill>
                <a:latin typeface="Times" charset="0"/>
                <a:ea typeface="굴림" charset="0"/>
                <a:cs typeface="굴림" charset="0"/>
              </a:rPr>
              <a:t>5</a:t>
            </a:r>
          </a:p>
        </p:txBody>
      </p:sp>
      <p:sp>
        <p:nvSpPr>
          <p:cNvPr id="142349" name="Rectangle 13">
            <a:extLst>
              <a:ext uri="{FF2B5EF4-FFF2-40B4-BE49-F238E27FC236}">
                <a16:creationId xmlns:a16="http://schemas.microsoft.com/office/drawing/2014/main" id="{6C3C5E1A-C52E-AD40-8FC5-0236AA4D94BF}"/>
              </a:ext>
            </a:extLst>
          </p:cNvPr>
          <p:cNvSpPr>
            <a:spLocks noChangeArrowheads="1"/>
          </p:cNvSpPr>
          <p:nvPr/>
        </p:nvSpPr>
        <p:spPr bwMode="auto">
          <a:xfrm>
            <a:off x="6086475" y="3384550"/>
            <a:ext cx="817563" cy="515938"/>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800" b="1">
                <a:solidFill>
                  <a:srgbClr val="FFFF00"/>
                </a:solidFill>
                <a:latin typeface="Times" charset="0"/>
                <a:ea typeface="굴림" charset="0"/>
                <a:cs typeface="굴림" charset="0"/>
              </a:rPr>
              <a:t>6</a:t>
            </a:r>
          </a:p>
        </p:txBody>
      </p:sp>
      <p:sp>
        <p:nvSpPr>
          <p:cNvPr id="142350" name="Rectangle 14">
            <a:extLst>
              <a:ext uri="{FF2B5EF4-FFF2-40B4-BE49-F238E27FC236}">
                <a16:creationId xmlns:a16="http://schemas.microsoft.com/office/drawing/2014/main" id="{5A30A0CE-58F3-0D4C-BE11-5A5136CF4B79}"/>
              </a:ext>
            </a:extLst>
          </p:cNvPr>
          <p:cNvSpPr>
            <a:spLocks noChangeArrowheads="1"/>
          </p:cNvSpPr>
          <p:nvPr/>
        </p:nvSpPr>
        <p:spPr bwMode="auto">
          <a:xfrm>
            <a:off x="6523038" y="4089400"/>
            <a:ext cx="817562" cy="515938"/>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800" b="1">
                <a:solidFill>
                  <a:srgbClr val="FFFF00"/>
                </a:solidFill>
                <a:latin typeface="Times" charset="0"/>
                <a:ea typeface="굴림" charset="0"/>
                <a:cs typeface="굴림" charset="0"/>
              </a:rPr>
              <a:t>7</a:t>
            </a:r>
          </a:p>
        </p:txBody>
      </p:sp>
      <p:sp>
        <p:nvSpPr>
          <p:cNvPr id="142351" name="Rectangle 15">
            <a:extLst>
              <a:ext uri="{FF2B5EF4-FFF2-40B4-BE49-F238E27FC236}">
                <a16:creationId xmlns:a16="http://schemas.microsoft.com/office/drawing/2014/main" id="{EE0E9D07-DC49-2C49-A7B5-C7F0C15D59FD}"/>
              </a:ext>
            </a:extLst>
          </p:cNvPr>
          <p:cNvSpPr>
            <a:spLocks noChangeArrowheads="1"/>
          </p:cNvSpPr>
          <p:nvPr/>
        </p:nvSpPr>
        <p:spPr bwMode="auto">
          <a:xfrm>
            <a:off x="7196138" y="4819650"/>
            <a:ext cx="817562" cy="515938"/>
          </a:xfrm>
          <a:prstGeom prst="rect">
            <a:avLst/>
          </a:prstGeom>
          <a:noFill/>
          <a:ln>
            <a:noFill/>
          </a:ln>
          <a:effectLst>
            <a:outerShdw blurRad="63500" dist="46662" dir="2115817"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defRPr/>
            </a:pPr>
            <a:r>
              <a:rPr lang="en-US" altLang="ko-KR" sz="2800" b="1">
                <a:solidFill>
                  <a:srgbClr val="FFFF00"/>
                </a:solidFill>
                <a:latin typeface="Times" charset="0"/>
                <a:ea typeface="굴림" charset="0"/>
                <a:cs typeface="굴림" charset="0"/>
              </a:rPr>
              <a:t>8</a:t>
            </a:r>
          </a:p>
        </p:txBody>
      </p:sp>
      <p:sp>
        <p:nvSpPr>
          <p:cNvPr id="142352" name="Line 16">
            <a:extLst>
              <a:ext uri="{FF2B5EF4-FFF2-40B4-BE49-F238E27FC236}">
                <a16:creationId xmlns:a16="http://schemas.microsoft.com/office/drawing/2014/main" id="{6D8991BA-F722-8E43-9E82-19007AABE414}"/>
              </a:ext>
            </a:extLst>
          </p:cNvPr>
          <p:cNvSpPr>
            <a:spLocks noChangeShapeType="1"/>
          </p:cNvSpPr>
          <p:nvPr/>
        </p:nvSpPr>
        <p:spPr bwMode="auto">
          <a:xfrm flipV="1">
            <a:off x="2187575" y="3322638"/>
            <a:ext cx="3570288" cy="1627187"/>
          </a:xfrm>
          <a:prstGeom prst="line">
            <a:avLst/>
          </a:prstGeom>
          <a:noFill/>
          <a:ln w="76200">
            <a:solidFill>
              <a:srgbClr val="F9A9B6"/>
            </a:solidFill>
            <a:round/>
            <a:headEnd type="triangle" w="med" len="med"/>
            <a:tailEnd type="triangle" w="med" len="med"/>
          </a:ln>
          <a:effectLst>
            <a:outerShdw blurRad="63500" dist="71842"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142353" name="Line 17">
            <a:extLst>
              <a:ext uri="{FF2B5EF4-FFF2-40B4-BE49-F238E27FC236}">
                <a16:creationId xmlns:a16="http://schemas.microsoft.com/office/drawing/2014/main" id="{FF35D5ED-33C0-3349-B252-1A52F96675C7}"/>
              </a:ext>
            </a:extLst>
          </p:cNvPr>
          <p:cNvSpPr>
            <a:spLocks noChangeShapeType="1"/>
          </p:cNvSpPr>
          <p:nvPr/>
        </p:nvSpPr>
        <p:spPr bwMode="auto">
          <a:xfrm flipV="1">
            <a:off x="2570163" y="3784600"/>
            <a:ext cx="3683000" cy="292100"/>
          </a:xfrm>
          <a:prstGeom prst="line">
            <a:avLst/>
          </a:prstGeom>
          <a:noFill/>
          <a:ln w="76200">
            <a:solidFill>
              <a:srgbClr val="FFFF00"/>
            </a:solidFill>
            <a:round/>
            <a:headEnd type="triangle" w="med" len="med"/>
            <a:tailEnd type="triangle" w="med" len="med"/>
          </a:ln>
          <a:effectLst>
            <a:outerShdw blurRad="63500" dist="71842"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142354" name="Line 18">
            <a:extLst>
              <a:ext uri="{FF2B5EF4-FFF2-40B4-BE49-F238E27FC236}">
                <a16:creationId xmlns:a16="http://schemas.microsoft.com/office/drawing/2014/main" id="{F13C0C54-1F3E-CA40-8E81-B130380B9DDB}"/>
              </a:ext>
            </a:extLst>
          </p:cNvPr>
          <p:cNvSpPr>
            <a:spLocks noChangeShapeType="1"/>
          </p:cNvSpPr>
          <p:nvPr/>
        </p:nvSpPr>
        <p:spPr bwMode="auto">
          <a:xfrm>
            <a:off x="3416300" y="3316288"/>
            <a:ext cx="3238500" cy="1193800"/>
          </a:xfrm>
          <a:prstGeom prst="line">
            <a:avLst/>
          </a:prstGeom>
          <a:noFill/>
          <a:ln w="76200">
            <a:solidFill>
              <a:srgbClr val="21ED11"/>
            </a:solidFill>
            <a:round/>
            <a:headEnd type="triangle" w="med" len="med"/>
            <a:tailEnd type="triangle" w="med" len="med"/>
          </a:ln>
          <a:effectLst>
            <a:outerShdw blurRad="63500" dist="71842"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142355" name="Line 19">
            <a:extLst>
              <a:ext uri="{FF2B5EF4-FFF2-40B4-BE49-F238E27FC236}">
                <a16:creationId xmlns:a16="http://schemas.microsoft.com/office/drawing/2014/main" id="{02B1D336-61CF-7243-A5A7-0DEDDF685C98}"/>
              </a:ext>
            </a:extLst>
          </p:cNvPr>
          <p:cNvSpPr>
            <a:spLocks noChangeShapeType="1"/>
          </p:cNvSpPr>
          <p:nvPr/>
        </p:nvSpPr>
        <p:spPr bwMode="auto">
          <a:xfrm>
            <a:off x="4810125" y="3048000"/>
            <a:ext cx="2378075" cy="2028825"/>
          </a:xfrm>
          <a:prstGeom prst="line">
            <a:avLst/>
          </a:prstGeom>
          <a:noFill/>
          <a:ln w="76200">
            <a:solidFill>
              <a:schemeClr val="accent1"/>
            </a:solidFill>
            <a:round/>
            <a:headEnd type="triangle" w="med" len="med"/>
            <a:tailEnd type="triangle" w="med" len="med"/>
          </a:ln>
          <a:effectLst>
            <a:outerShdw blurRad="63500" dist="71842"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wrap="none" anchor="ctr"/>
          <a:lstStyle/>
          <a:p>
            <a:pPr>
              <a:defRPr/>
            </a:pPr>
            <a:endParaRPr lang="en-US">
              <a:latin typeface="Comic Sans MS" charset="0"/>
              <a:ea typeface="ＭＳ Ｐゴシック" charset="0"/>
            </a:endParaRPr>
          </a:p>
        </p:txBody>
      </p:sp>
      <p:sp>
        <p:nvSpPr>
          <p:cNvPr id="142359" name="Text Box 23">
            <a:extLst>
              <a:ext uri="{FF2B5EF4-FFF2-40B4-BE49-F238E27FC236}">
                <a16:creationId xmlns:a16="http://schemas.microsoft.com/office/drawing/2014/main" id="{5F3FDE47-38CB-3F47-817C-EDBE4DF86D69}"/>
              </a:ext>
            </a:extLst>
          </p:cNvPr>
          <p:cNvSpPr txBox="1">
            <a:spLocks noChangeArrowheads="1"/>
          </p:cNvSpPr>
          <p:nvPr/>
        </p:nvSpPr>
        <p:spPr bwMode="auto">
          <a:xfrm>
            <a:off x="8720138" y="80963"/>
            <a:ext cx="260350" cy="446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ko-KR" altLang="en-US" sz="2000">
                <a:solidFill>
                  <a:srgbClr val="FFA27C"/>
                </a:solidFill>
                <a:latin typeface="Comic Sans MS" charset="0"/>
                <a:ea typeface="굴림" charset="0"/>
                <a:cs typeface="굴림" charset="0"/>
              </a:rPr>
              <a:t> </a:t>
            </a:r>
          </a:p>
        </p:txBody>
      </p:sp>
      <p:sp>
        <p:nvSpPr>
          <p:cNvPr id="142369" name="Rectangle 33">
            <a:extLst>
              <a:ext uri="{FF2B5EF4-FFF2-40B4-BE49-F238E27FC236}">
                <a16:creationId xmlns:a16="http://schemas.microsoft.com/office/drawing/2014/main" id="{7DA6775A-4108-FA45-A141-B372ABA5D088}"/>
              </a:ext>
            </a:extLst>
          </p:cNvPr>
          <p:cNvSpPr>
            <a:spLocks noChangeArrowheads="1"/>
          </p:cNvSpPr>
          <p:nvPr/>
        </p:nvSpPr>
        <p:spPr bwMode="auto">
          <a:xfrm>
            <a:off x="8091488" y="6427788"/>
            <a:ext cx="339725" cy="268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altLang="ko-KR" sz="1000" b="1">
                <a:solidFill>
                  <a:schemeClr val="bg1"/>
                </a:solidFill>
                <a:effectLst>
                  <a:outerShdw blurRad="38100" dist="38100" dir="2700000" algn="tl">
                    <a:srgbClr val="000000"/>
                  </a:outerShdw>
                </a:effectLst>
                <a:latin typeface="Comic Sans MS" charset="0"/>
                <a:ea typeface="굴림" charset="0"/>
                <a:cs typeface="굴림" charset="0"/>
              </a:rPr>
              <a:t>08</a:t>
            </a:r>
            <a:endParaRPr lang="en-US" altLang="ko-KR" sz="1000" b="1">
              <a:effectLst>
                <a:outerShdw blurRad="38100" dist="38100" dir="2700000" algn="tl">
                  <a:srgbClr val="FFFFFF"/>
                </a:outerShdw>
              </a:effectLst>
              <a:latin typeface="Comic Sans MS" charset="0"/>
              <a:ea typeface="굴림" charset="0"/>
              <a:cs typeface="굴림" charset="0"/>
            </a:endParaRPr>
          </a:p>
        </p:txBody>
      </p:sp>
      <p:sp>
        <p:nvSpPr>
          <p:cNvPr id="142370" name="Text Box 34">
            <a:extLst>
              <a:ext uri="{FF2B5EF4-FFF2-40B4-BE49-F238E27FC236}">
                <a16:creationId xmlns:a16="http://schemas.microsoft.com/office/drawing/2014/main" id="{3F660A0A-F6F4-FB44-ABCC-B25207E6119D}"/>
              </a:ext>
            </a:extLst>
          </p:cNvPr>
          <p:cNvSpPr txBox="1">
            <a:spLocks noChangeArrowheads="1"/>
          </p:cNvSpPr>
          <p:nvPr/>
        </p:nvSpPr>
        <p:spPr bwMode="auto">
          <a:xfrm>
            <a:off x="8502650" y="6353175"/>
            <a:ext cx="323850" cy="411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defRPr/>
            </a:pPr>
            <a:r>
              <a:rPr lang="en-US" altLang="ko-KR" sz="1800" b="1">
                <a:solidFill>
                  <a:srgbClr val="FFFFFF"/>
                </a:solidFill>
                <a:latin typeface="Comic Sans MS" charset="0"/>
                <a:ea typeface="굴림" charset="0"/>
                <a:cs typeface="굴림" charset="0"/>
              </a:rPr>
              <a:t>4</a:t>
            </a:r>
          </a:p>
        </p:txBody>
      </p:sp>
      <p:grpSp>
        <p:nvGrpSpPr>
          <p:cNvPr id="11280" name="Group 35">
            <a:extLst>
              <a:ext uri="{FF2B5EF4-FFF2-40B4-BE49-F238E27FC236}">
                <a16:creationId xmlns:a16="http://schemas.microsoft.com/office/drawing/2014/main" id="{1B950864-149F-AC44-BE8A-A9A0D2394909}"/>
              </a:ext>
            </a:extLst>
          </p:cNvPr>
          <p:cNvGrpSpPr>
            <a:grpSpLocks/>
          </p:cNvGrpSpPr>
          <p:nvPr/>
        </p:nvGrpSpPr>
        <p:grpSpPr bwMode="auto">
          <a:xfrm>
            <a:off x="127000" y="687388"/>
            <a:ext cx="8966200" cy="1111250"/>
            <a:chOff x="80" y="433"/>
            <a:chExt cx="5648" cy="700"/>
          </a:xfrm>
        </p:grpSpPr>
        <p:sp>
          <p:nvSpPr>
            <p:cNvPr id="142372" name="Text Box 36">
              <a:extLst>
                <a:ext uri="{FF2B5EF4-FFF2-40B4-BE49-F238E27FC236}">
                  <a16:creationId xmlns:a16="http://schemas.microsoft.com/office/drawing/2014/main" id="{28280525-7557-4240-9071-90B9F5121299}"/>
                </a:ext>
              </a:extLst>
            </p:cNvPr>
            <p:cNvSpPr txBox="1">
              <a:spLocks noChangeArrowheads="1"/>
            </p:cNvSpPr>
            <p:nvPr/>
          </p:nvSpPr>
          <p:spPr bwMode="auto">
            <a:xfrm>
              <a:off x="80" y="461"/>
              <a:ext cx="2098" cy="672"/>
            </a:xfrm>
            <a:prstGeom prst="rect">
              <a:avLst/>
            </a:prstGeom>
            <a:noFill/>
            <a:ln>
              <a:noFill/>
            </a:ln>
            <a:effectLst>
              <a:outerShdw blurRad="63500" dist="71842" dir="2700000" algn="ctr" rotWithShape="0">
                <a:schemeClr val="tx1">
                  <a:alpha val="50000"/>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spcBef>
                  <a:spcPct val="50000"/>
                </a:spcBef>
                <a:defRPr/>
              </a:pPr>
              <a:r>
                <a:rPr lang="ko-KR" altLang="en-US" sz="3200" b="1" i="1">
                  <a:solidFill>
                    <a:srgbClr val="62D6AC"/>
                  </a:solidFill>
                  <a:latin typeface="Helvetica" charset="0"/>
                  <a:ea typeface="굴림" charset="0"/>
                  <a:cs typeface="굴림" charset="0"/>
                </a:rPr>
                <a:t>이전의       </a:t>
              </a:r>
              <a:r>
                <a:rPr lang="ko-KR" altLang="en-US" sz="3200" b="1">
                  <a:solidFill>
                    <a:srgbClr val="FFFF00"/>
                  </a:solidFill>
                  <a:latin typeface="Helvetica" charset="0"/>
                  <a:ea typeface="굴림" charset="0"/>
                  <a:cs typeface="굴림" charset="0"/>
                </a:rPr>
                <a:t>이야기</a:t>
              </a:r>
              <a:endParaRPr lang="en-US" altLang="ko-KR" sz="3200" b="1">
                <a:solidFill>
                  <a:srgbClr val="FFFF00"/>
                </a:solidFill>
                <a:latin typeface="Helvetica" charset="0"/>
                <a:ea typeface="굴림" charset="0"/>
                <a:cs typeface="굴림" charset="0"/>
              </a:endParaRPr>
            </a:p>
          </p:txBody>
        </p:sp>
        <p:sp>
          <p:nvSpPr>
            <p:cNvPr id="142373" name="Text Box 37">
              <a:extLst>
                <a:ext uri="{FF2B5EF4-FFF2-40B4-BE49-F238E27FC236}">
                  <a16:creationId xmlns:a16="http://schemas.microsoft.com/office/drawing/2014/main" id="{10798D65-0AE1-2145-B882-591095215EA8}"/>
                </a:ext>
              </a:extLst>
            </p:cNvPr>
            <p:cNvSpPr txBox="1">
              <a:spLocks noChangeArrowheads="1"/>
            </p:cNvSpPr>
            <p:nvPr/>
          </p:nvSpPr>
          <p:spPr bwMode="auto">
            <a:xfrm>
              <a:off x="3701" y="433"/>
              <a:ext cx="2027" cy="672"/>
            </a:xfrm>
            <a:prstGeom prst="rect">
              <a:avLst/>
            </a:prstGeom>
            <a:noFill/>
            <a:ln>
              <a:noFill/>
            </a:ln>
            <a:effectLst>
              <a:outerShdw blurRad="63500" dist="71842" dir="2700000" algn="ctr" rotWithShape="0">
                <a:schemeClr val="tx1">
                  <a:alpha val="50000"/>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spcBef>
                  <a:spcPct val="50000"/>
                </a:spcBef>
                <a:defRPr/>
              </a:pPr>
              <a:r>
                <a:rPr lang="ko-KR" altLang="en-US" sz="3200" b="1" i="1">
                  <a:solidFill>
                    <a:srgbClr val="62D6AC"/>
                  </a:solidFill>
                  <a:latin typeface="Helvetica" charset="0"/>
                  <a:ea typeface="굴림" charset="0"/>
                  <a:cs typeface="굴림" charset="0"/>
                </a:rPr>
                <a:t>새로운</a:t>
              </a:r>
              <a:r>
                <a:rPr lang="en-US" altLang="ko-KR" sz="3200" b="1">
                  <a:solidFill>
                    <a:srgbClr val="FFFF00"/>
                  </a:solidFill>
                  <a:latin typeface="Helvetica" charset="0"/>
                  <a:ea typeface="굴림" charset="0"/>
                  <a:cs typeface="굴림" charset="0"/>
                </a:rPr>
                <a:t>      </a:t>
              </a:r>
              <a:r>
                <a:rPr lang="ko-KR" altLang="en-US" sz="3200" b="1">
                  <a:solidFill>
                    <a:srgbClr val="FFFF00"/>
                  </a:solidFill>
                  <a:latin typeface="Helvetica" charset="0"/>
                  <a:ea typeface="굴림" charset="0"/>
                  <a:cs typeface="굴림" charset="0"/>
                </a:rPr>
                <a:t>이야기</a:t>
              </a:r>
              <a:endParaRPr lang="en-US" altLang="ko-KR" sz="3200" b="1">
                <a:solidFill>
                  <a:srgbClr val="FFFF00"/>
                </a:solidFill>
                <a:latin typeface="Helvetica" charset="0"/>
                <a:ea typeface="굴림" charset="0"/>
                <a:cs typeface="굴림" charset="0"/>
              </a:endParaRPr>
            </a:p>
          </p:txBody>
        </p:sp>
      </p:grpSp>
    </p:spTree>
  </p:cSld>
  <p:clrMapOvr>
    <a:masterClrMapping/>
  </p:clrMapOvr>
  <p:transition spd="med">
    <p:wheel spokes="0"/>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142352"/>
                                        </p:tgtEl>
                                        <p:attrNameLst>
                                          <p:attrName>style.visibility</p:attrName>
                                        </p:attrNameLst>
                                      </p:cBhvr>
                                      <p:to>
                                        <p:strVal val="visible"/>
                                      </p:to>
                                    </p:set>
                                    <p:anim calcmode="lin" valueType="num">
                                      <p:cBhvr additive="base">
                                        <p:cTn id="7" dur="500" fill="hold"/>
                                        <p:tgtEl>
                                          <p:spTgt spid="142352"/>
                                        </p:tgtEl>
                                        <p:attrNameLst>
                                          <p:attrName>ppt_x</p:attrName>
                                        </p:attrNameLst>
                                      </p:cBhvr>
                                      <p:tavLst>
                                        <p:tav tm="0">
                                          <p:val>
                                            <p:strVal val="#ppt_x"/>
                                          </p:val>
                                        </p:tav>
                                        <p:tav tm="100000">
                                          <p:val>
                                            <p:strVal val="#ppt_x"/>
                                          </p:val>
                                        </p:tav>
                                      </p:tavLst>
                                    </p:anim>
                                    <p:anim calcmode="lin" valueType="num">
                                      <p:cBhvr additive="base">
                                        <p:cTn id="8" dur="500" fill="hold"/>
                                        <p:tgtEl>
                                          <p:spTgt spid="14235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142353"/>
                                        </p:tgtEl>
                                        <p:attrNameLst>
                                          <p:attrName>style.visibility</p:attrName>
                                        </p:attrNameLst>
                                      </p:cBhvr>
                                      <p:to>
                                        <p:strVal val="visible"/>
                                      </p:to>
                                    </p:set>
                                    <p:anim calcmode="lin" valueType="num">
                                      <p:cBhvr additive="base">
                                        <p:cTn id="13" dur="500" fill="hold"/>
                                        <p:tgtEl>
                                          <p:spTgt spid="142353"/>
                                        </p:tgtEl>
                                        <p:attrNameLst>
                                          <p:attrName>ppt_x</p:attrName>
                                        </p:attrNameLst>
                                      </p:cBhvr>
                                      <p:tavLst>
                                        <p:tav tm="0">
                                          <p:val>
                                            <p:strVal val="#ppt_x"/>
                                          </p:val>
                                        </p:tav>
                                        <p:tav tm="100000">
                                          <p:val>
                                            <p:strVal val="#ppt_x"/>
                                          </p:val>
                                        </p:tav>
                                      </p:tavLst>
                                    </p:anim>
                                    <p:anim calcmode="lin" valueType="num">
                                      <p:cBhvr additive="base">
                                        <p:cTn id="14" dur="500" fill="hold"/>
                                        <p:tgtEl>
                                          <p:spTgt spid="142353"/>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nodeType="clickEffect">
                                  <p:stCondLst>
                                    <p:cond delay="0"/>
                                  </p:stCondLst>
                                  <p:childTnLst>
                                    <p:set>
                                      <p:cBhvr>
                                        <p:cTn id="18" dur="1" fill="hold">
                                          <p:stCondLst>
                                            <p:cond delay="0"/>
                                          </p:stCondLst>
                                        </p:cTn>
                                        <p:tgtEl>
                                          <p:spTgt spid="142354"/>
                                        </p:tgtEl>
                                        <p:attrNameLst>
                                          <p:attrName>style.visibility</p:attrName>
                                        </p:attrNameLst>
                                      </p:cBhvr>
                                      <p:to>
                                        <p:strVal val="visible"/>
                                      </p:to>
                                    </p:set>
                                    <p:anim calcmode="lin" valueType="num">
                                      <p:cBhvr additive="base">
                                        <p:cTn id="19" dur="500" fill="hold"/>
                                        <p:tgtEl>
                                          <p:spTgt spid="142354"/>
                                        </p:tgtEl>
                                        <p:attrNameLst>
                                          <p:attrName>ppt_x</p:attrName>
                                        </p:attrNameLst>
                                      </p:cBhvr>
                                      <p:tavLst>
                                        <p:tav tm="0">
                                          <p:val>
                                            <p:strVal val="#ppt_x"/>
                                          </p:val>
                                        </p:tav>
                                        <p:tav tm="100000">
                                          <p:val>
                                            <p:strVal val="#ppt_x"/>
                                          </p:val>
                                        </p:tav>
                                      </p:tavLst>
                                    </p:anim>
                                    <p:anim calcmode="lin" valueType="num">
                                      <p:cBhvr additive="base">
                                        <p:cTn id="20" dur="500" fill="hold"/>
                                        <p:tgtEl>
                                          <p:spTgt spid="142354"/>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nodeType="clickEffect">
                                  <p:stCondLst>
                                    <p:cond delay="0"/>
                                  </p:stCondLst>
                                  <p:childTnLst>
                                    <p:set>
                                      <p:cBhvr>
                                        <p:cTn id="24" dur="1" fill="hold">
                                          <p:stCondLst>
                                            <p:cond delay="0"/>
                                          </p:stCondLst>
                                        </p:cTn>
                                        <p:tgtEl>
                                          <p:spTgt spid="142355"/>
                                        </p:tgtEl>
                                        <p:attrNameLst>
                                          <p:attrName>style.visibility</p:attrName>
                                        </p:attrNameLst>
                                      </p:cBhvr>
                                      <p:to>
                                        <p:strVal val="visible"/>
                                      </p:to>
                                    </p:set>
                                    <p:anim calcmode="lin" valueType="num">
                                      <p:cBhvr additive="base">
                                        <p:cTn id="25" dur="500" fill="hold"/>
                                        <p:tgtEl>
                                          <p:spTgt spid="142355"/>
                                        </p:tgtEl>
                                        <p:attrNameLst>
                                          <p:attrName>ppt_x</p:attrName>
                                        </p:attrNameLst>
                                      </p:cBhvr>
                                      <p:tavLst>
                                        <p:tav tm="0">
                                          <p:val>
                                            <p:strVal val="#ppt_x"/>
                                          </p:val>
                                        </p:tav>
                                        <p:tav tm="100000">
                                          <p:val>
                                            <p:strVal val="#ppt_x"/>
                                          </p:val>
                                        </p:tav>
                                      </p:tavLst>
                                    </p:anim>
                                    <p:anim calcmode="lin" valueType="num">
                                      <p:cBhvr additive="base">
                                        <p:cTn id="26" dur="500" fill="hold"/>
                                        <p:tgtEl>
                                          <p:spTgt spid="14235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ntitled 1">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untitled 1">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chemeClr val="tx1"/>
            </a:solidFill>
            <a:effectLst/>
            <a:latin typeface="Comic Sans MS"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chemeClr val="tx1"/>
            </a:solidFill>
            <a:effectLst/>
            <a:latin typeface="Comic Sans MS" charset="0"/>
            <a:ea typeface="ＭＳ Ｐゴシック"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1">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MS PGothic"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MS PGothic"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untitled 1">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chemeClr val="tx1"/>
            </a:solidFill>
            <a:effectLst/>
            <a:latin typeface="Comic Sans MS" pitchFamily="-10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chemeClr val="tx1"/>
            </a:solidFill>
            <a:effectLst/>
            <a:latin typeface="Comic Sans MS" pitchFamily="-108"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untitled 1">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chemeClr val="tx1"/>
            </a:solidFill>
            <a:effectLst/>
            <a:latin typeface="Comic Sans MS" pitchFamily="-10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chemeClr val="tx1"/>
            </a:solidFill>
            <a:effectLst/>
            <a:latin typeface="Comic Sans MS" pitchFamily="-108"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ALFA85:Microsoft Office:Microsoft PowerPoint 4:</Template>
  <TotalTime>6460</TotalTime>
  <Pages>20</Pages>
  <Words>2433</Words>
  <Application>Microsoft Macintosh PowerPoint</Application>
  <PresentationFormat>On-screen Show (4:3)</PresentationFormat>
  <Paragraphs>1240</Paragraphs>
  <Slides>44</Slides>
  <Notes>3</Notes>
  <HiddenSlides>0</HiddenSlides>
  <MMClips>0</MMClips>
  <ScaleCrop>false</ScaleCrop>
  <HeadingPairs>
    <vt:vector size="6" baseType="variant">
      <vt:variant>
        <vt:lpstr>Fonts Used</vt:lpstr>
      </vt:variant>
      <vt:variant>
        <vt:i4>16</vt:i4>
      </vt:variant>
      <vt:variant>
        <vt:lpstr>Theme</vt:lpstr>
      </vt:variant>
      <vt:variant>
        <vt:i4>5</vt:i4>
      </vt:variant>
      <vt:variant>
        <vt:lpstr>Slide Titles</vt:lpstr>
      </vt:variant>
      <vt:variant>
        <vt:i4>44</vt:i4>
      </vt:variant>
    </vt:vector>
  </HeadingPairs>
  <TitlesOfParts>
    <vt:vector size="65" baseType="lpstr">
      <vt:lpstr>굴림</vt:lpstr>
      <vt:lpstr>ＭＳ Ｐゴシック</vt:lpstr>
      <vt:lpstr>ＭＳ Ｐゴシック</vt:lpstr>
      <vt:lpstr>Arial</vt:lpstr>
      <vt:lpstr>Arial Black</vt:lpstr>
      <vt:lpstr>Comic Sans MS</vt:lpstr>
      <vt:lpstr>Geneva</vt:lpstr>
      <vt:lpstr>Helvetica</vt:lpstr>
      <vt:lpstr>Helvetica BlackOblique</vt:lpstr>
      <vt:lpstr>Impact</vt:lpstr>
      <vt:lpstr>Kosher-Normal</vt:lpstr>
      <vt:lpstr>Lucida Handwriting</vt:lpstr>
      <vt:lpstr>Monotype Sorts</vt:lpstr>
      <vt:lpstr>Times</vt:lpstr>
      <vt:lpstr>Times New Roman</vt:lpstr>
      <vt:lpstr>Wingdings</vt:lpstr>
      <vt:lpstr>untitled 1</vt:lpstr>
      <vt:lpstr>1_untitled 1</vt:lpstr>
      <vt:lpstr>Orbit</vt:lpstr>
      <vt:lpstr>2_untitled 1</vt:lpstr>
      <vt:lpstr>3_untitled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성경은 기본적으로 연결을 BibleStudyDownloads.org 에서 볼 수 있음 </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subject/>
  <dc:creator>JOHN FRYMAN</dc:creator>
  <cp:keywords/>
  <dc:description/>
  <cp:lastModifiedBy>Rick Griffith</cp:lastModifiedBy>
  <cp:revision>337</cp:revision>
  <cp:lastPrinted>1999-05-13T17:03:44Z</cp:lastPrinted>
  <dcterms:created xsi:type="dcterms:W3CDTF">1999-05-07T10:27:12Z</dcterms:created>
  <dcterms:modified xsi:type="dcterms:W3CDTF">2018-12-11T05:19:48Z</dcterms:modified>
</cp:coreProperties>
</file>