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handoutMasterIdLst>
    <p:handoutMasterId r:id="rId25"/>
  </p:handoutMasterIdLst>
  <p:sldIdLst>
    <p:sldId id="353" r:id="rId4"/>
    <p:sldId id="737" r:id="rId5"/>
    <p:sldId id="738" r:id="rId6"/>
    <p:sldId id="739" r:id="rId7"/>
    <p:sldId id="740" r:id="rId8"/>
    <p:sldId id="716" r:id="rId9"/>
    <p:sldId id="726" r:id="rId10"/>
    <p:sldId id="681" r:id="rId11"/>
    <p:sldId id="346" r:id="rId12"/>
    <p:sldId id="360" r:id="rId13"/>
    <p:sldId id="682" r:id="rId14"/>
    <p:sldId id="683" r:id="rId15"/>
    <p:sldId id="684" r:id="rId16"/>
    <p:sldId id="685" r:id="rId17"/>
    <p:sldId id="686" r:id="rId18"/>
    <p:sldId id="750" r:id="rId19"/>
    <p:sldId id="752" r:id="rId20"/>
    <p:sldId id="755" r:id="rId21"/>
    <p:sldId id="715" r:id="rId22"/>
    <p:sldId id="350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pos="4810">
          <p15:clr>
            <a:srgbClr val="A4A3A4"/>
          </p15:clr>
        </p15:guide>
        <p15:guide id="4" pos="52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61"/>
  </p:normalViewPr>
  <p:slideViewPr>
    <p:cSldViewPr snapToGrid="0">
      <p:cViewPr varScale="1">
        <p:scale>
          <a:sx n="132" d="100"/>
          <a:sy n="132" d="100"/>
        </p:scale>
        <p:origin x="1456" y="160"/>
      </p:cViewPr>
      <p:guideLst>
        <p:guide orient="horz" pos="2150"/>
        <p:guide orient="horz" pos="4223"/>
        <p:guide pos="4810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B622436-526E-0446-A4E0-D9CEA00AB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531B83B7-5EA8-264B-B7FA-CA901E450D2B}" type="slidenum">
              <a:rPr lang="ko-KR" altLang="en-US" sz="1400" b="0" smtClean="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pPr algn="r">
                <a:defRPr/>
              </a:pPr>
              <a:t>‹#›</a:t>
            </a:fld>
            <a:endParaRPr lang="en-US" altLang="ko-KR" sz="1400" b="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648D24F-09BC-F94A-8F77-DFCC8B7295D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BCA13AB1-E1A5-6343-A02A-5BAD3AFF446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/>
              <a:t>Click to edit Master text styles</a:t>
            </a:r>
          </a:p>
          <a:p>
            <a:pPr lvl="1"/>
            <a:r>
              <a:rPr lang="en-US" altLang="ko-KR" noProof="0"/>
              <a:t>Second level</a:t>
            </a:r>
          </a:p>
          <a:p>
            <a:pPr lvl="2"/>
            <a:r>
              <a:rPr lang="en-US" altLang="ko-KR" noProof="0"/>
              <a:t>Third level</a:t>
            </a:r>
          </a:p>
          <a:p>
            <a:pPr lvl="3"/>
            <a:r>
              <a:rPr lang="en-US" altLang="ko-KR" noProof="0"/>
              <a:t>Fourth level</a:t>
            </a:r>
          </a:p>
          <a:p>
            <a:pPr lvl="4"/>
            <a:r>
              <a:rPr lang="en-US" altLang="ko-KR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C005A78-FC24-E646-9841-C7759BBD9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fld id="{232F71EF-2543-7F4C-96A2-A0D6CB0AEC87}" type="slidenum">
              <a:rPr lang="ko-KR" altLang="en-US" sz="1400" b="0" smtClean="0">
                <a:solidFill>
                  <a:schemeClr val="tx1"/>
                </a:solidFill>
                <a:latin typeface="Times" pitchFamily="2" charset="0"/>
                <a:ea typeface="굴림" panose="020B0600000101010101" pitchFamily="34" charset="-127"/>
              </a:rPr>
              <a:pPr algn="r">
                <a:defRPr/>
              </a:pPr>
              <a:t>‹#›</a:t>
            </a:fld>
            <a:endParaRPr lang="en-US" altLang="ko-KR" sz="1400" b="0">
              <a:solidFill>
                <a:schemeClr val="tx1"/>
              </a:solidFill>
              <a:latin typeface="Times" pitchFamily="2" charset="0"/>
              <a:ea typeface="굴림" panose="020B0600000101010101" pitchFamily="34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04547D7E-AEBF-824F-A091-E89D4D5D27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ko-KR" altLang="en-US">
              <a:latin typeface="Times" pitchFamily="2" charset="0"/>
              <a:ea typeface="굴림" panose="020B0600000101010101" pitchFamily="34" charset="-127"/>
            </a:endParaRPr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3FF2D02C-4016-D449-8491-0016450B625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noFill/>
          <a:ln cap="flat"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altLang="zh-CN" sz="1200" b="0" baseline="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BB</a:t>
            </a:r>
            <a:endParaRPr lang="en-US" altLang="zh-CN" sz="1200" b="0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62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40248086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9181173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747155"/>
      </p:ext>
    </p:extLst>
  </p:cSld>
  <p:clrMapOvr>
    <a:masterClrMapping/>
  </p:clrMapOvr>
  <p:transition>
    <p:wheel spokes="0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34837008"/>
      </p:ext>
    </p:extLst>
  </p:cSld>
  <p:clrMapOvr>
    <a:masterClrMapping/>
  </p:clrMapOvr>
  <p:transition advClick="0" advTm="2000">
    <p:wheel spokes="0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2645351"/>
      </p:ext>
    </p:extLst>
  </p:cSld>
  <p:clrMapOvr>
    <a:masterClrMapping/>
  </p:clrMapOvr>
  <p:transition advClick="0" advTm="2000">
    <p:wheel spokes="0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170948"/>
      </p:ext>
    </p:extLst>
  </p:cSld>
  <p:clrMapOvr>
    <a:masterClrMapping/>
  </p:clrMapOvr>
  <p:transition advClick="0" advTm="2000">
    <p:wheel spokes="0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7860745"/>
      </p:ext>
    </p:extLst>
  </p:cSld>
  <p:clrMapOvr>
    <a:masterClrMapping/>
  </p:clrMapOvr>
  <p:transition advClick="0" advTm="2000">
    <p:wheel spokes="0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6636837"/>
      </p:ext>
    </p:extLst>
  </p:cSld>
  <p:clrMapOvr>
    <a:masterClrMapping/>
  </p:clrMapOvr>
  <p:transition advClick="0" advTm="2000">
    <p:wheel spokes="0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8805243"/>
      </p:ext>
    </p:extLst>
  </p:cSld>
  <p:clrMapOvr>
    <a:masterClrMapping/>
  </p:clrMapOvr>
  <p:transition advClick="0" advTm="2000">
    <p:wheel spokes="0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882337"/>
      </p:ext>
    </p:extLst>
  </p:cSld>
  <p:clrMapOvr>
    <a:masterClrMapping/>
  </p:clrMapOvr>
  <p:transition advClick="0" advTm="2000">
    <p:wheel spokes="0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829421"/>
      </p:ext>
    </p:extLst>
  </p:cSld>
  <p:clrMapOvr>
    <a:masterClrMapping/>
  </p:clrMapOvr>
  <p:transition advClick="0" advTm="2000"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73359"/>
      </p:ext>
    </p:extLst>
  </p:cSld>
  <p:clrMapOvr>
    <a:masterClrMapping/>
  </p:clrMapOvr>
  <p:transition>
    <p:wheel spokes="0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511490"/>
      </p:ext>
    </p:extLst>
  </p:cSld>
  <p:clrMapOvr>
    <a:masterClrMapping/>
  </p:clrMapOvr>
  <p:transition advClick="0" advTm="2000">
    <p:wheel spokes="0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765069"/>
      </p:ext>
    </p:extLst>
  </p:cSld>
  <p:clrMapOvr>
    <a:masterClrMapping/>
  </p:clrMapOvr>
  <p:transition advClick="0" advTm="2000">
    <p:wheel spokes="0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3955923"/>
      </p:ext>
    </p:extLst>
  </p:cSld>
  <p:clrMapOvr>
    <a:masterClrMapping/>
  </p:clrMapOvr>
  <p:transition advClick="0" advTm="2000">
    <p:wheel spokes="0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9683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0821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4627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10009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5925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884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942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2420838"/>
      </p:ext>
    </p:extLst>
  </p:cSld>
  <p:clrMapOvr>
    <a:masterClrMapping/>
  </p:clrMapOvr>
  <p:transition>
    <p:wheel spokes="0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01951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0175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855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5896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0470400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622212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4883550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018638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760415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894585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B49D2810-CA46-7641-8292-32FDCB88B14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ACA6A881-D6D9-3C47-85A9-7AFCFB360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B73798DA-6523-BF45-9704-61959107DB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>
                <a:extLst>
                  <a:ext uri="{FF2B5EF4-FFF2-40B4-BE49-F238E27FC236}">
                    <a16:creationId xmlns:a16="http://schemas.microsoft.com/office/drawing/2014/main" id="{83F63675-5344-B848-92E4-A77924735F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1028" name="Freeform 4">
                <a:extLst>
                  <a:ext uri="{FF2B5EF4-FFF2-40B4-BE49-F238E27FC236}">
                    <a16:creationId xmlns:a16="http://schemas.microsoft.com/office/drawing/2014/main" id="{C11CD734-F02A-884E-BB64-AE9548C0EB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" name="Freeform 5">
                <a:extLst>
                  <a:ext uri="{FF2B5EF4-FFF2-40B4-BE49-F238E27FC236}">
                    <a16:creationId xmlns:a16="http://schemas.microsoft.com/office/drawing/2014/main" id="{6B78208D-1BE7-3A41-B28F-A94550FED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Freeform 6">
                <a:extLst>
                  <a:ext uri="{FF2B5EF4-FFF2-40B4-BE49-F238E27FC236}">
                    <a16:creationId xmlns:a16="http://schemas.microsoft.com/office/drawing/2014/main" id="{E7338D9B-BC38-764E-AF4E-12D92F589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" name="Freeform 7">
                <a:extLst>
                  <a:ext uri="{FF2B5EF4-FFF2-40B4-BE49-F238E27FC236}">
                    <a16:creationId xmlns:a16="http://schemas.microsoft.com/office/drawing/2014/main" id="{ED742B00-C142-9642-B011-A4CB976065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" name="Freeform 8">
                <a:extLst>
                  <a:ext uri="{FF2B5EF4-FFF2-40B4-BE49-F238E27FC236}">
                    <a16:creationId xmlns:a16="http://schemas.microsoft.com/office/drawing/2014/main" id="{84E3A2A5-EF44-B14B-92EB-7DF9307DD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6" name="Freeform 9">
                <a:extLst>
                  <a:ext uri="{FF2B5EF4-FFF2-40B4-BE49-F238E27FC236}">
                    <a16:creationId xmlns:a16="http://schemas.microsoft.com/office/drawing/2014/main" id="{F1FFEBDE-8A78-D740-A2B0-3F3E3D3C0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359599C2-0BDC-8D40-9E3C-7B9CF693C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5" name="Freeform 11">
                <a:extLst>
                  <a:ext uri="{FF2B5EF4-FFF2-40B4-BE49-F238E27FC236}">
                    <a16:creationId xmlns:a16="http://schemas.microsoft.com/office/drawing/2014/main" id="{9BBA6D41-FC69-B242-8170-0F03655E4B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6" name="Freeform 12">
                <a:extLst>
                  <a:ext uri="{FF2B5EF4-FFF2-40B4-BE49-F238E27FC236}">
                    <a16:creationId xmlns:a16="http://schemas.microsoft.com/office/drawing/2014/main" id="{D0EF171C-9FBB-D74B-9317-F92789E03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7" name="Freeform 13">
                <a:extLst>
                  <a:ext uri="{FF2B5EF4-FFF2-40B4-BE49-F238E27FC236}">
                    <a16:creationId xmlns:a16="http://schemas.microsoft.com/office/drawing/2014/main" id="{CDF5F0D8-77C6-A34B-A7E9-B582110C2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8" name="Freeform 14">
                <a:extLst>
                  <a:ext uri="{FF2B5EF4-FFF2-40B4-BE49-F238E27FC236}">
                    <a16:creationId xmlns:a16="http://schemas.microsoft.com/office/drawing/2014/main" id="{019EB843-4514-7247-8FBA-EBCF2D618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39" name="Freeform 15">
                <a:extLst>
                  <a:ext uri="{FF2B5EF4-FFF2-40B4-BE49-F238E27FC236}">
                    <a16:creationId xmlns:a16="http://schemas.microsoft.com/office/drawing/2014/main" id="{FA9F5FC3-5EBB-5645-A9CF-86F49304C3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0" name="Freeform 16">
                <a:extLst>
                  <a:ext uri="{FF2B5EF4-FFF2-40B4-BE49-F238E27FC236}">
                    <a16:creationId xmlns:a16="http://schemas.microsoft.com/office/drawing/2014/main" id="{46F71C06-0595-6648-AB5B-9DED84264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1" name="Freeform 17">
                <a:extLst>
                  <a:ext uri="{FF2B5EF4-FFF2-40B4-BE49-F238E27FC236}">
                    <a16:creationId xmlns:a16="http://schemas.microsoft.com/office/drawing/2014/main" id="{17FD1237-D962-8243-B92D-B4DA6DDB52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2" name="Freeform 18">
                <a:extLst>
                  <a:ext uri="{FF2B5EF4-FFF2-40B4-BE49-F238E27FC236}">
                    <a16:creationId xmlns:a16="http://schemas.microsoft.com/office/drawing/2014/main" id="{44D6423E-1103-434C-8AA2-544A1DBAC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3" name="Freeform 19">
                <a:extLst>
                  <a:ext uri="{FF2B5EF4-FFF2-40B4-BE49-F238E27FC236}">
                    <a16:creationId xmlns:a16="http://schemas.microsoft.com/office/drawing/2014/main" id="{5F7606FE-E2DD-F74C-8F4D-686B79C0E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4" name="Freeform 20">
                <a:extLst>
                  <a:ext uri="{FF2B5EF4-FFF2-40B4-BE49-F238E27FC236}">
                    <a16:creationId xmlns:a16="http://schemas.microsoft.com/office/drawing/2014/main" id="{BCD59CAD-A8DF-6E43-BC83-073D7BA09F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5" name="Freeform 21">
                <a:extLst>
                  <a:ext uri="{FF2B5EF4-FFF2-40B4-BE49-F238E27FC236}">
                    <a16:creationId xmlns:a16="http://schemas.microsoft.com/office/drawing/2014/main" id="{290253FD-88C8-6742-A71E-FD2C37F04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6" name="Freeform 22">
                <a:extLst>
                  <a:ext uri="{FF2B5EF4-FFF2-40B4-BE49-F238E27FC236}">
                    <a16:creationId xmlns:a16="http://schemas.microsoft.com/office/drawing/2014/main" id="{0A4028AA-B2D9-6041-A199-E2F89F4B4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7" name="Freeform 23">
                <a:extLst>
                  <a:ext uri="{FF2B5EF4-FFF2-40B4-BE49-F238E27FC236}">
                    <a16:creationId xmlns:a16="http://schemas.microsoft.com/office/drawing/2014/main" id="{6C343932-9233-F24D-B4FE-DC81665FB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8" name="Freeform 24">
                <a:extLst>
                  <a:ext uri="{FF2B5EF4-FFF2-40B4-BE49-F238E27FC236}">
                    <a16:creationId xmlns:a16="http://schemas.microsoft.com/office/drawing/2014/main" id="{7BDC6845-5C6F-DF44-8743-6B7671635A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49" name="Freeform 25">
                <a:extLst>
                  <a:ext uri="{FF2B5EF4-FFF2-40B4-BE49-F238E27FC236}">
                    <a16:creationId xmlns:a16="http://schemas.microsoft.com/office/drawing/2014/main" id="{84FDF44B-A1A3-DE45-9F6A-AD8B4C2B0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BF4AF804-6149-C647-B492-5D1049275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C68B44EF-2F8D-0441-9813-1FFFDC168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8E1E3A28-4A37-C643-9B64-DA2EDDDD0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CCD6B2F7-2AA4-564B-AC85-7112A09E2D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63" name="Text Box 39">
            <a:extLst>
              <a:ext uri="{FF2B5EF4-FFF2-40B4-BE49-F238E27FC236}">
                <a16:creationId xmlns:a16="http://schemas.microsoft.com/office/drawing/2014/main" id="{B419D694-4CF5-8C41-8FB0-11C3C6C746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900">
                <a:solidFill>
                  <a:srgbClr val="FFFFFF"/>
                </a:solidFill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1064" name="Rectangle 40">
            <a:extLst>
              <a:ext uri="{FF2B5EF4-FFF2-40B4-BE49-F238E27FC236}">
                <a16:creationId xmlns:a16="http://schemas.microsoft.com/office/drawing/2014/main" id="{A01BE94C-DABD-EE4E-971E-A1AB5CD107C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7.5.04SL.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MS PGothic" charset="0"/>
              </a:endParaRPr>
            </a:p>
          </p:txBody>
        </p:sp>
        <p:grpSp>
          <p:nvGrpSpPr>
            <p:cNvPr id="1030" name="Group 4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8" name="Freeform 6"/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79" name="Freeform 7"/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0" name="Freeform 8"/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1" name="Freeform 9"/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2" name="Freeform 10"/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5" name="Freeform 13"/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6" name="Freeform 14"/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7" name="Freeform 15"/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8" name="Freeform 16"/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89" name="Freeform 17"/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0" name="Freeform 18"/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  <p:grpSp>
          <p:nvGrpSpPr>
            <p:cNvPr id="1031" name="Group 28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MS PGothic" charset="0"/>
                </a:endParaRPr>
              </a:p>
            </p:txBody>
          </p:sp>
        </p:grpSp>
      </p:grpSp>
      <p:sp>
        <p:nvSpPr>
          <p:cNvPr id="3104" name="Text Box 32"/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1000" b="1">
                <a:solidFill>
                  <a:srgbClr val="FFFFFF"/>
                </a:solidFill>
                <a:ea typeface="굴림" charset="0"/>
                <a:cs typeface="굴림" charset="0"/>
              </a:rPr>
              <a:t>©2003 </a:t>
            </a:r>
            <a:r>
              <a:rPr lang="en-US" altLang="ko-KR" sz="1000" b="1">
                <a:solidFill>
                  <a:srgbClr val="FFFFFF"/>
                </a:solidFill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ko-KR" alt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17304008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Click="0" advTm="2000"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hangingPunct="1">
              <a:defRPr/>
            </a:pPr>
            <a:fld id="{61F442D0-A11F-2640-8129-5D1BEF7A3C1E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876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2" descr="BACKGR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TBBMI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7629525" y="6515100"/>
            <a:ext cx="64135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charset="0"/>
                <a:ea typeface="굴림" charset="0"/>
                <a:cs typeface="굴림" charset="0"/>
              </a:rPr>
              <a:t>7.5.01.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078788" y="6532563"/>
            <a:ext cx="33972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0</a:t>
            </a:r>
            <a:r>
              <a:rPr kumimoji="0" lang="en-US" altLang="ko-KR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굴림" charset="0"/>
                <a:cs typeface="굴림" charset="0"/>
              </a:rPr>
              <a:t>3</a:t>
            </a:r>
            <a:endParaRPr kumimoji="0" lang="ko-KR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990600" y="914400"/>
            <a:ext cx="8405936" cy="9064020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성경은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…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굴림" charset="0"/>
                <a:cs typeface="굴림" charset="0"/>
              </a:rPr>
              <a:t>기본적으로</a:t>
            </a: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600" b="1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굴림" charset="0"/>
              <a:cs typeface="굴림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-36512" y="5733257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2510738376"/>
      </p:ext>
    </p:extLst>
  </p:cSld>
  <p:clrMapOvr>
    <a:masterClrMapping/>
  </p:clrMapOvr>
  <p:transition>
    <p:wheel spokes="0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11">
            <a:extLst>
              <a:ext uri="{FF2B5EF4-FFF2-40B4-BE49-F238E27FC236}">
                <a16:creationId xmlns:a16="http://schemas.microsoft.com/office/drawing/2014/main" id="{80E27305-DFE7-0440-B8FF-154153FF0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721" name="AutoShape 105">
            <a:extLst>
              <a:ext uri="{FF2B5EF4-FFF2-40B4-BE49-F238E27FC236}">
                <a16:creationId xmlns:a16="http://schemas.microsoft.com/office/drawing/2014/main" id="{D4396EC9-4716-2441-98A2-0033D199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1722" name="Rectangle 106">
            <a:extLst>
              <a:ext uri="{FF2B5EF4-FFF2-40B4-BE49-F238E27FC236}">
                <a16:creationId xmlns:a16="http://schemas.microsoft.com/office/drawing/2014/main" id="{C6C8ABFD-DEB0-6B49-9FB8-1DFC21256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4340" name="Rectangle 6">
            <a:extLst>
              <a:ext uri="{FF2B5EF4-FFF2-40B4-BE49-F238E27FC236}">
                <a16:creationId xmlns:a16="http://schemas.microsoft.com/office/drawing/2014/main" id="{2FC646D5-4B68-4E46-9669-E7E31390B4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989013"/>
            <a:ext cx="16271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latin typeface="Helvetica" pitchFamily="2" charset="0"/>
                <a:ea typeface="굴림" panose="020B0600000101010101" pitchFamily="34" charset="-127"/>
              </a:rPr>
              <a:t>   여호수아</a:t>
            </a:r>
          </a:p>
        </p:txBody>
      </p:sp>
      <p:sp>
        <p:nvSpPr>
          <p:cNvPr id="14341" name="Rectangle 8">
            <a:extLst>
              <a:ext uri="{FF2B5EF4-FFF2-40B4-BE49-F238E27FC236}">
                <a16:creationId xmlns:a16="http://schemas.microsoft.com/office/drawing/2014/main" id="{61FE3EF8-7820-9540-8080-9169DA4E0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4342" name="Rectangle 10">
            <a:extLst>
              <a:ext uri="{FF2B5EF4-FFF2-40B4-BE49-F238E27FC236}">
                <a16:creationId xmlns:a16="http://schemas.microsoft.com/office/drawing/2014/main" id="{22F7334F-288A-8C48-A35E-BB252C345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1698" name="Text Box 82">
            <a:extLst>
              <a:ext uri="{FF2B5EF4-FFF2-40B4-BE49-F238E27FC236}">
                <a16:creationId xmlns:a16="http://schemas.microsoft.com/office/drawing/2014/main" id="{C43EEFDF-4E2F-B344-855D-CB04FAC32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여호수아</a:t>
            </a:r>
            <a:endParaRPr lang="ko-KR" altLang="en-US" sz="1200" b="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15092291-10EA-2C4C-8A64-94CEF99FD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438" y="1603375"/>
            <a:ext cx="25717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latin typeface="Helvetica" pitchFamily="2" charset="0"/>
                <a:ea typeface="굴림" panose="020B0600000101010101" pitchFamily="34" charset="-127"/>
              </a:rPr>
              <a:t>여리고 </a:t>
            </a:r>
            <a:r>
              <a:rPr lang="en-US" altLang="ko-KR" sz="2800">
                <a:solidFill>
                  <a:schemeClr val="accent2"/>
                </a:solidFill>
                <a:latin typeface="Helvetica" pitchFamily="2" charset="0"/>
                <a:ea typeface="굴림" panose="020B0600000101010101" pitchFamily="34" charset="-127"/>
              </a:rPr>
              <a:t>/ </a:t>
            </a:r>
            <a:r>
              <a:rPr lang="ko-KR" altLang="en-US" sz="2800">
                <a:solidFill>
                  <a:schemeClr val="accent2"/>
                </a:solidFill>
                <a:latin typeface="Helvetica" pitchFamily="2" charset="0"/>
                <a:ea typeface="굴림" panose="020B0600000101010101" pitchFamily="34" charset="-127"/>
              </a:rPr>
              <a:t>아이성</a:t>
            </a:r>
          </a:p>
        </p:txBody>
      </p:sp>
      <p:sp>
        <p:nvSpPr>
          <p:cNvPr id="14345" name="Line 91">
            <a:extLst>
              <a:ext uri="{FF2B5EF4-FFF2-40B4-BE49-F238E27FC236}">
                <a16:creationId xmlns:a16="http://schemas.microsoft.com/office/drawing/2014/main" id="{7C472F6D-FBE2-5748-8762-F7F3596657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Line 92">
            <a:extLst>
              <a:ext uri="{FF2B5EF4-FFF2-40B4-BE49-F238E27FC236}">
                <a16:creationId xmlns:a16="http://schemas.microsoft.com/office/drawing/2014/main" id="{155A5178-C01C-5141-BBD3-AECEF2FF3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>
            <a:extLst>
              <a:ext uri="{FF2B5EF4-FFF2-40B4-BE49-F238E27FC236}">
                <a16:creationId xmlns:a16="http://schemas.microsoft.com/office/drawing/2014/main" id="{819679D0-E256-BC4B-81A9-0BBACE65D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2093913"/>
            <a:ext cx="22669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latin typeface="Helvetica" pitchFamily="2" charset="0"/>
                <a:ea typeface="굴림" panose="020B0600000101010101" pitchFamily="34" charset="-127"/>
              </a:rPr>
              <a:t>      국토 분열</a:t>
            </a:r>
          </a:p>
        </p:txBody>
      </p:sp>
      <p:sp>
        <p:nvSpPr>
          <p:cNvPr id="14348" name="Text Box 102">
            <a:extLst>
              <a:ext uri="{FF2B5EF4-FFF2-40B4-BE49-F238E27FC236}">
                <a16:creationId xmlns:a16="http://schemas.microsoft.com/office/drawing/2014/main" id="{1E6F4EE0-11DC-7B41-AA6E-B58B3484E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4349" name="Text Box 108">
            <a:extLst>
              <a:ext uri="{FF2B5EF4-FFF2-40B4-BE49-F238E27FC236}">
                <a16:creationId xmlns:a16="http://schemas.microsoft.com/office/drawing/2014/main" id="{70AB1AD7-72EF-2442-8506-C2746D5E4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111725" name="Rectangle 109">
            <a:extLst>
              <a:ext uri="{FF2B5EF4-FFF2-40B4-BE49-F238E27FC236}">
                <a16:creationId xmlns:a16="http://schemas.microsoft.com/office/drawing/2014/main" id="{53B1D180-0C0F-7F42-BA80-4877A444A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6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10</a:t>
            </a:r>
          </a:p>
        </p:txBody>
      </p:sp>
      <p:sp>
        <p:nvSpPr>
          <p:cNvPr id="14351" name="Text Box 110">
            <a:extLst>
              <a:ext uri="{FF2B5EF4-FFF2-40B4-BE49-F238E27FC236}">
                <a16:creationId xmlns:a16="http://schemas.microsoft.com/office/drawing/2014/main" id="{CFF9D2B8-86F8-6D43-8156-674B13700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4352" name="Rectangle 112">
            <a:extLst>
              <a:ext uri="{FF2B5EF4-FFF2-40B4-BE49-F238E27FC236}">
                <a16:creationId xmlns:a16="http://schemas.microsoft.com/office/drawing/2014/main" id="{3273727A-A2DC-9446-A64D-B04C9FC5B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4353" name="Group 113">
            <a:extLst>
              <a:ext uri="{FF2B5EF4-FFF2-40B4-BE49-F238E27FC236}">
                <a16:creationId xmlns:a16="http://schemas.microsoft.com/office/drawing/2014/main" id="{01E375E1-5428-DC43-8802-CC9C2A18989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3143250" cy="1938338"/>
            <a:chOff x="96" y="1452"/>
            <a:chExt cx="1980" cy="1221"/>
          </a:xfrm>
        </p:grpSpPr>
        <p:sp>
          <p:nvSpPr>
            <p:cNvPr id="14355" name="Rectangle 16">
              <a:extLst>
                <a:ext uri="{FF2B5EF4-FFF2-40B4-BE49-F238E27FC236}">
                  <a16:creationId xmlns:a16="http://schemas.microsoft.com/office/drawing/2014/main" id="{0A921D0C-1DF6-CF4D-A7E8-D64CC6F56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33" name="Rectangle 17">
              <a:extLst>
                <a:ext uri="{FF2B5EF4-FFF2-40B4-BE49-F238E27FC236}">
                  <a16:creationId xmlns:a16="http://schemas.microsoft.com/office/drawing/2014/main" id="{0E64098C-8B58-9D40-AEB9-F5567770A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4357" name="Rectangle 18">
              <a:extLst>
                <a:ext uri="{FF2B5EF4-FFF2-40B4-BE49-F238E27FC236}">
                  <a16:creationId xmlns:a16="http://schemas.microsoft.com/office/drawing/2014/main" id="{DA7C3E4C-A7A5-7341-9F36-A3AA8442A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58" name="AutoShape 19">
              <a:extLst>
                <a:ext uri="{FF2B5EF4-FFF2-40B4-BE49-F238E27FC236}">
                  <a16:creationId xmlns:a16="http://schemas.microsoft.com/office/drawing/2014/main" id="{6A5624D3-A63F-7B4B-BFEE-A21C5D10B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59" name="Rectangle 20">
              <a:extLst>
                <a:ext uri="{FF2B5EF4-FFF2-40B4-BE49-F238E27FC236}">
                  <a16:creationId xmlns:a16="http://schemas.microsoft.com/office/drawing/2014/main" id="{EA043811-2DF8-BC4A-87A5-E97DC8935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37" name="Rectangle 21">
              <a:extLst>
                <a:ext uri="{FF2B5EF4-FFF2-40B4-BE49-F238E27FC236}">
                  <a16:creationId xmlns:a16="http://schemas.microsoft.com/office/drawing/2014/main" id="{3ECB451D-9033-C842-8EFE-FC762AA0B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4361" name="Line 22">
              <a:extLst>
                <a:ext uri="{FF2B5EF4-FFF2-40B4-BE49-F238E27FC236}">
                  <a16:creationId xmlns:a16="http://schemas.microsoft.com/office/drawing/2014/main" id="{EE21AEE7-CCAC-1C45-9EC2-F3778C47DD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2" name="Line 23">
              <a:extLst>
                <a:ext uri="{FF2B5EF4-FFF2-40B4-BE49-F238E27FC236}">
                  <a16:creationId xmlns:a16="http://schemas.microsoft.com/office/drawing/2014/main" id="{B14EB9E9-4475-164F-B805-1F299AE777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Rectangle 24">
              <a:extLst>
                <a:ext uri="{FF2B5EF4-FFF2-40B4-BE49-F238E27FC236}">
                  <a16:creationId xmlns:a16="http://schemas.microsoft.com/office/drawing/2014/main" id="{C86357A6-D5B2-384F-813C-868DF276C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41" name="Rectangle 25">
              <a:extLst>
                <a:ext uri="{FF2B5EF4-FFF2-40B4-BE49-F238E27FC236}">
                  <a16:creationId xmlns:a16="http://schemas.microsoft.com/office/drawing/2014/main" id="{CECF66E9-E35B-234E-A6DA-AB3CE7590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4365" name="Rectangle 26">
              <a:extLst>
                <a:ext uri="{FF2B5EF4-FFF2-40B4-BE49-F238E27FC236}">
                  <a16:creationId xmlns:a16="http://schemas.microsoft.com/office/drawing/2014/main" id="{B962EB86-3521-674C-B2E0-330F89A30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66" name="AutoShape 27">
              <a:extLst>
                <a:ext uri="{FF2B5EF4-FFF2-40B4-BE49-F238E27FC236}">
                  <a16:creationId xmlns:a16="http://schemas.microsoft.com/office/drawing/2014/main" id="{03DC210D-5E5F-744D-89F9-24C1D93C2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67" name="Rectangle 28">
              <a:extLst>
                <a:ext uri="{FF2B5EF4-FFF2-40B4-BE49-F238E27FC236}">
                  <a16:creationId xmlns:a16="http://schemas.microsoft.com/office/drawing/2014/main" id="{80599896-5959-5E48-A2C0-BAF213AA8E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45" name="Rectangle 29">
              <a:extLst>
                <a:ext uri="{FF2B5EF4-FFF2-40B4-BE49-F238E27FC236}">
                  <a16:creationId xmlns:a16="http://schemas.microsoft.com/office/drawing/2014/main" id="{1278C853-9F31-CD4C-91F3-ABA82C49C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4369" name="Line 30">
              <a:extLst>
                <a:ext uri="{FF2B5EF4-FFF2-40B4-BE49-F238E27FC236}">
                  <a16:creationId xmlns:a16="http://schemas.microsoft.com/office/drawing/2014/main" id="{86C6957E-A6DF-3B4C-8CB4-7BA7D3E432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0" name="Line 31">
              <a:extLst>
                <a:ext uri="{FF2B5EF4-FFF2-40B4-BE49-F238E27FC236}">
                  <a16:creationId xmlns:a16="http://schemas.microsoft.com/office/drawing/2014/main" id="{5256E422-E57C-5246-9CB8-03504C1CAB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1" name="Rectangle 32">
              <a:extLst>
                <a:ext uri="{FF2B5EF4-FFF2-40B4-BE49-F238E27FC236}">
                  <a16:creationId xmlns:a16="http://schemas.microsoft.com/office/drawing/2014/main" id="{D2651F91-8414-DA42-9AA0-90F3CE52D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49" name="Rectangle 33">
              <a:extLst>
                <a:ext uri="{FF2B5EF4-FFF2-40B4-BE49-F238E27FC236}">
                  <a16:creationId xmlns:a16="http://schemas.microsoft.com/office/drawing/2014/main" id="{DEEFA69E-BA30-6946-9D41-CA71850C8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4373" name="Rectangle 34">
              <a:extLst>
                <a:ext uri="{FF2B5EF4-FFF2-40B4-BE49-F238E27FC236}">
                  <a16:creationId xmlns:a16="http://schemas.microsoft.com/office/drawing/2014/main" id="{DF8C08AD-1D10-C441-B2AC-F1BC2E1211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74" name="AutoShape 35">
              <a:extLst>
                <a:ext uri="{FF2B5EF4-FFF2-40B4-BE49-F238E27FC236}">
                  <a16:creationId xmlns:a16="http://schemas.microsoft.com/office/drawing/2014/main" id="{C30902E3-2DDF-FC44-A04B-EFF718F55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75" name="Rectangle 36">
              <a:extLst>
                <a:ext uri="{FF2B5EF4-FFF2-40B4-BE49-F238E27FC236}">
                  <a16:creationId xmlns:a16="http://schemas.microsoft.com/office/drawing/2014/main" id="{868ED3FE-2985-5A47-ACCE-5F28F2DE47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53" name="Rectangle 37">
              <a:extLst>
                <a:ext uri="{FF2B5EF4-FFF2-40B4-BE49-F238E27FC236}">
                  <a16:creationId xmlns:a16="http://schemas.microsoft.com/office/drawing/2014/main" id="{5084C2E3-F533-B843-82E9-B4BC1CDBC6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1751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4377" name="Line 38">
              <a:extLst>
                <a:ext uri="{FF2B5EF4-FFF2-40B4-BE49-F238E27FC236}">
                  <a16:creationId xmlns:a16="http://schemas.microsoft.com/office/drawing/2014/main" id="{E0F22EDF-93E2-6B46-8F75-B493B2D66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8" name="Line 39">
              <a:extLst>
                <a:ext uri="{FF2B5EF4-FFF2-40B4-BE49-F238E27FC236}">
                  <a16:creationId xmlns:a16="http://schemas.microsoft.com/office/drawing/2014/main" id="{1B8B9D81-E759-DB46-931C-9A435CE0DF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79" name="Rectangle 40">
              <a:extLst>
                <a:ext uri="{FF2B5EF4-FFF2-40B4-BE49-F238E27FC236}">
                  <a16:creationId xmlns:a16="http://schemas.microsoft.com/office/drawing/2014/main" id="{FAF5A8B4-9EE6-9A4A-8B7B-26F7543E1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0" name="AutoShape 41">
              <a:extLst>
                <a:ext uri="{FF2B5EF4-FFF2-40B4-BE49-F238E27FC236}">
                  <a16:creationId xmlns:a16="http://schemas.microsoft.com/office/drawing/2014/main" id="{B951DB92-4CE5-534D-B2F2-74A0091DA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1" name="Rectangle 42">
              <a:extLst>
                <a:ext uri="{FF2B5EF4-FFF2-40B4-BE49-F238E27FC236}">
                  <a16:creationId xmlns:a16="http://schemas.microsoft.com/office/drawing/2014/main" id="{DD09BDF6-110A-EE43-8E00-C3B64C1B8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59" name="Rectangle 43">
              <a:extLst>
                <a:ext uri="{FF2B5EF4-FFF2-40B4-BE49-F238E27FC236}">
                  <a16:creationId xmlns:a16="http://schemas.microsoft.com/office/drawing/2014/main" id="{8E57C2BC-A050-F646-870B-DA9E80DCD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896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4383" name="Line 44">
              <a:extLst>
                <a:ext uri="{FF2B5EF4-FFF2-40B4-BE49-F238E27FC236}">
                  <a16:creationId xmlns:a16="http://schemas.microsoft.com/office/drawing/2014/main" id="{B0E60B3A-1CD9-D84A-A5A8-EB6F75BE9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4" name="Line 45">
              <a:extLst>
                <a:ext uri="{FF2B5EF4-FFF2-40B4-BE49-F238E27FC236}">
                  <a16:creationId xmlns:a16="http://schemas.microsoft.com/office/drawing/2014/main" id="{30B3CE81-C796-4A4F-A024-917BC185BF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85" name="Rectangle 46">
              <a:extLst>
                <a:ext uri="{FF2B5EF4-FFF2-40B4-BE49-F238E27FC236}">
                  <a16:creationId xmlns:a16="http://schemas.microsoft.com/office/drawing/2014/main" id="{242D421A-AFCA-5D4E-9ADE-D4B7B42A1D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6" name="AutoShape 47">
              <a:extLst>
                <a:ext uri="{FF2B5EF4-FFF2-40B4-BE49-F238E27FC236}">
                  <a16:creationId xmlns:a16="http://schemas.microsoft.com/office/drawing/2014/main" id="{AA90419B-BF83-B848-8217-9F36B15F8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87" name="Rectangle 48">
              <a:extLst>
                <a:ext uri="{FF2B5EF4-FFF2-40B4-BE49-F238E27FC236}">
                  <a16:creationId xmlns:a16="http://schemas.microsoft.com/office/drawing/2014/main" id="{F05160D4-3DDA-1449-8717-E5802323E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21"/>
              <a:ext cx="964" cy="40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1665" name="Rectangle 49">
              <a:extLst>
                <a:ext uri="{FF2B5EF4-FFF2-40B4-BE49-F238E27FC236}">
                  <a16:creationId xmlns:a16="http://schemas.microsoft.com/office/drawing/2014/main" id="{2F169522-A5EE-064B-90D8-0C65E84B2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2031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4389" name="Line 50">
              <a:extLst>
                <a:ext uri="{FF2B5EF4-FFF2-40B4-BE49-F238E27FC236}">
                  <a16:creationId xmlns:a16="http://schemas.microsoft.com/office/drawing/2014/main" id="{D2E69799-AAF4-6947-8AEE-D5EB0A8A26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1731" name="Rectangle 115">
            <a:extLst>
              <a:ext uri="{FF2B5EF4-FFF2-40B4-BE49-F238E27FC236}">
                <a16:creationId xmlns:a16="http://schemas.microsoft.com/office/drawing/2014/main" id="{00D91CAF-8D10-F143-98FA-D67EC0FDF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27113"/>
            <a:ext cx="1712912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0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. 1500 B.C.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11">
            <a:extLst>
              <a:ext uri="{FF2B5EF4-FFF2-40B4-BE49-F238E27FC236}">
                <a16:creationId xmlns:a16="http://schemas.microsoft.com/office/drawing/2014/main" id="{B33FBD8B-8EE9-774C-A852-23C3E5B3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0601" name="AutoShape 105">
            <a:extLst>
              <a:ext uri="{FF2B5EF4-FFF2-40B4-BE49-F238E27FC236}">
                <a16:creationId xmlns:a16="http://schemas.microsoft.com/office/drawing/2014/main" id="{0854E8FC-66C8-6342-8069-1F0F141B0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90602" name="Rectangle 106">
            <a:extLst>
              <a:ext uri="{FF2B5EF4-FFF2-40B4-BE49-F238E27FC236}">
                <a16:creationId xmlns:a16="http://schemas.microsoft.com/office/drawing/2014/main" id="{0CDC0AEA-09E2-9749-914F-70C942E9F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3B252097-4AAF-C44B-AAC6-07A3DE240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973138"/>
            <a:ext cx="1374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사사시대</a:t>
            </a:r>
          </a:p>
        </p:txBody>
      </p:sp>
      <p:sp>
        <p:nvSpPr>
          <p:cNvPr id="15365" name="Rectangle 12">
            <a:extLst>
              <a:ext uri="{FF2B5EF4-FFF2-40B4-BE49-F238E27FC236}">
                <a16:creationId xmlns:a16="http://schemas.microsoft.com/office/drawing/2014/main" id="{66C093CC-2F97-3B49-B70E-7BF40084C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0509" name="Rectangle 13">
            <a:extLst>
              <a:ext uri="{FF2B5EF4-FFF2-40B4-BE49-F238E27FC236}">
                <a16:creationId xmlns:a16="http://schemas.microsoft.com/office/drawing/2014/main" id="{C6ACAE38-1B62-E64A-9A28-AFD24284F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4600" y="1574800"/>
            <a:ext cx="15240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   사사들</a:t>
            </a:r>
          </a:p>
        </p:txBody>
      </p:sp>
      <p:sp>
        <p:nvSpPr>
          <p:cNvPr id="490510" name="Rectangle 14">
            <a:extLst>
              <a:ext uri="{FF2B5EF4-FFF2-40B4-BE49-F238E27FC236}">
                <a16:creationId xmlns:a16="http://schemas.microsoft.com/office/drawing/2014/main" id="{8434CAA2-155E-5D43-85D4-54FEDF30B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2066925"/>
            <a:ext cx="776288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350</a:t>
            </a:r>
          </a:p>
        </p:txBody>
      </p:sp>
      <p:sp>
        <p:nvSpPr>
          <p:cNvPr id="15368" name="Rectangle 15">
            <a:extLst>
              <a:ext uri="{FF2B5EF4-FFF2-40B4-BE49-F238E27FC236}">
                <a16:creationId xmlns:a16="http://schemas.microsoft.com/office/drawing/2014/main" id="{5AC341F2-7A33-9143-9D9D-054AAFF90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0581" name="Text Box 85">
            <a:extLst>
              <a:ext uri="{FF2B5EF4-FFF2-40B4-BE49-F238E27FC236}">
                <a16:creationId xmlns:a16="http://schemas.microsoft.com/office/drawing/2014/main" id="{CBF86E25-353D-FA40-9935-257838580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사사기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, 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룻기</a:t>
            </a:r>
          </a:p>
        </p:txBody>
      </p:sp>
      <p:sp>
        <p:nvSpPr>
          <p:cNvPr id="15370" name="Line 92">
            <a:extLst>
              <a:ext uri="{FF2B5EF4-FFF2-40B4-BE49-F238E27FC236}">
                <a16:creationId xmlns:a16="http://schemas.microsoft.com/office/drawing/2014/main" id="{E577AAFB-3B29-A947-B765-7998A4E91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93">
            <a:extLst>
              <a:ext uri="{FF2B5EF4-FFF2-40B4-BE49-F238E27FC236}">
                <a16:creationId xmlns:a16="http://schemas.microsoft.com/office/drawing/2014/main" id="{09EE908E-C738-8340-A6C4-E9C5313BAB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Text Box 102">
            <a:extLst>
              <a:ext uri="{FF2B5EF4-FFF2-40B4-BE49-F238E27FC236}">
                <a16:creationId xmlns:a16="http://schemas.microsoft.com/office/drawing/2014/main" id="{3D6B1894-23A9-D647-8EC5-3F970DFA5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5373" name="Text Box 108">
            <a:extLst>
              <a:ext uri="{FF2B5EF4-FFF2-40B4-BE49-F238E27FC236}">
                <a16:creationId xmlns:a16="http://schemas.microsoft.com/office/drawing/2014/main" id="{49D0170F-5350-654C-8CD6-4D19037D5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103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490605" name="Rectangle 109">
            <a:extLst>
              <a:ext uri="{FF2B5EF4-FFF2-40B4-BE49-F238E27FC236}">
                <a16:creationId xmlns:a16="http://schemas.microsoft.com/office/drawing/2014/main" id="{E4374032-6D05-BD4D-9AD0-690D83E4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11</a:t>
            </a:r>
          </a:p>
        </p:txBody>
      </p:sp>
      <p:sp>
        <p:nvSpPr>
          <p:cNvPr id="15375" name="Text Box 110">
            <a:extLst>
              <a:ext uri="{FF2B5EF4-FFF2-40B4-BE49-F238E27FC236}">
                <a16:creationId xmlns:a16="http://schemas.microsoft.com/office/drawing/2014/main" id="{FBEE9CE8-A8BA-E042-BAFE-4706ECE87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5376" name="Rectangle 112">
            <a:extLst>
              <a:ext uri="{FF2B5EF4-FFF2-40B4-BE49-F238E27FC236}">
                <a16:creationId xmlns:a16="http://schemas.microsoft.com/office/drawing/2014/main" id="{C03E362F-959D-B045-9199-435EF2F20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5377" name="Group 113">
            <a:extLst>
              <a:ext uri="{FF2B5EF4-FFF2-40B4-BE49-F238E27FC236}">
                <a16:creationId xmlns:a16="http://schemas.microsoft.com/office/drawing/2014/main" id="{E792A795-854F-3E47-951F-C0902DDDCC50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3355975" cy="2176463"/>
            <a:chOff x="96" y="1452"/>
            <a:chExt cx="2114" cy="1371"/>
          </a:xfrm>
        </p:grpSpPr>
        <p:sp>
          <p:nvSpPr>
            <p:cNvPr id="15379" name="Rectangle 19">
              <a:extLst>
                <a:ext uri="{FF2B5EF4-FFF2-40B4-BE49-F238E27FC236}">
                  <a16:creationId xmlns:a16="http://schemas.microsoft.com/office/drawing/2014/main" id="{3779B58C-0FFE-0940-BABD-A20612DFF0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16" name="Rectangle 20">
              <a:extLst>
                <a:ext uri="{FF2B5EF4-FFF2-40B4-BE49-F238E27FC236}">
                  <a16:creationId xmlns:a16="http://schemas.microsoft.com/office/drawing/2014/main" id="{D859E8E3-F54E-0C4B-9D01-E4A2EF0D2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5381" name="Rectangle 21">
              <a:extLst>
                <a:ext uri="{FF2B5EF4-FFF2-40B4-BE49-F238E27FC236}">
                  <a16:creationId xmlns:a16="http://schemas.microsoft.com/office/drawing/2014/main" id="{8456E7EC-D7E4-1B43-BDF3-2F414A2917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2" name="AutoShape 22">
              <a:extLst>
                <a:ext uri="{FF2B5EF4-FFF2-40B4-BE49-F238E27FC236}">
                  <a16:creationId xmlns:a16="http://schemas.microsoft.com/office/drawing/2014/main" id="{D89B9D01-0A77-2C4E-BEE4-80D321823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83" name="Rectangle 23">
              <a:extLst>
                <a:ext uri="{FF2B5EF4-FFF2-40B4-BE49-F238E27FC236}">
                  <a16:creationId xmlns:a16="http://schemas.microsoft.com/office/drawing/2014/main" id="{708DAC8A-894D-814E-8DCD-26B82555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20" name="Rectangle 24">
              <a:extLst>
                <a:ext uri="{FF2B5EF4-FFF2-40B4-BE49-F238E27FC236}">
                  <a16:creationId xmlns:a16="http://schemas.microsoft.com/office/drawing/2014/main" id="{552AEFE0-939F-8F45-B541-4A000740F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5385" name="Line 25">
              <a:extLst>
                <a:ext uri="{FF2B5EF4-FFF2-40B4-BE49-F238E27FC236}">
                  <a16:creationId xmlns:a16="http://schemas.microsoft.com/office/drawing/2014/main" id="{57FF9C0E-8B0B-5A49-80AD-5827B44F11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Line 26">
              <a:extLst>
                <a:ext uri="{FF2B5EF4-FFF2-40B4-BE49-F238E27FC236}">
                  <a16:creationId xmlns:a16="http://schemas.microsoft.com/office/drawing/2014/main" id="{814BA836-1551-3B44-BFDC-726AB77387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Rectangle 27">
              <a:extLst>
                <a:ext uri="{FF2B5EF4-FFF2-40B4-BE49-F238E27FC236}">
                  <a16:creationId xmlns:a16="http://schemas.microsoft.com/office/drawing/2014/main" id="{1E51F189-58CC-3347-A64E-40815DD7C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24" name="Rectangle 28">
              <a:extLst>
                <a:ext uri="{FF2B5EF4-FFF2-40B4-BE49-F238E27FC236}">
                  <a16:creationId xmlns:a16="http://schemas.microsoft.com/office/drawing/2014/main" id="{3238ED80-482C-E54A-BFFD-BF4935C94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5389" name="Rectangle 29">
              <a:extLst>
                <a:ext uri="{FF2B5EF4-FFF2-40B4-BE49-F238E27FC236}">
                  <a16:creationId xmlns:a16="http://schemas.microsoft.com/office/drawing/2014/main" id="{48F88218-7AE9-D744-9DF9-715078369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0" name="AutoShape 30">
              <a:extLst>
                <a:ext uri="{FF2B5EF4-FFF2-40B4-BE49-F238E27FC236}">
                  <a16:creationId xmlns:a16="http://schemas.microsoft.com/office/drawing/2014/main" id="{1DE57B0C-D71A-424D-AE18-365E1C3EC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1" name="Rectangle 31">
              <a:extLst>
                <a:ext uri="{FF2B5EF4-FFF2-40B4-BE49-F238E27FC236}">
                  <a16:creationId xmlns:a16="http://schemas.microsoft.com/office/drawing/2014/main" id="{727B4036-3DFA-184D-94F0-DE502E40EA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28" name="Rectangle 32">
              <a:extLst>
                <a:ext uri="{FF2B5EF4-FFF2-40B4-BE49-F238E27FC236}">
                  <a16:creationId xmlns:a16="http://schemas.microsoft.com/office/drawing/2014/main" id="{B74FC5ED-7C2F-B442-9930-94B5646D3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5393" name="Line 33">
              <a:extLst>
                <a:ext uri="{FF2B5EF4-FFF2-40B4-BE49-F238E27FC236}">
                  <a16:creationId xmlns:a16="http://schemas.microsoft.com/office/drawing/2014/main" id="{A804E0B8-265C-2F45-B908-32199E9F7E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4" name="Line 34">
              <a:extLst>
                <a:ext uri="{FF2B5EF4-FFF2-40B4-BE49-F238E27FC236}">
                  <a16:creationId xmlns:a16="http://schemas.microsoft.com/office/drawing/2014/main" id="{CC439763-8AD1-C84C-BABE-F94A466F9D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95" name="Rectangle 35">
              <a:extLst>
                <a:ext uri="{FF2B5EF4-FFF2-40B4-BE49-F238E27FC236}">
                  <a16:creationId xmlns:a16="http://schemas.microsoft.com/office/drawing/2014/main" id="{4608269F-F98F-AB4A-9735-066E6FD20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32" name="Rectangle 36">
              <a:extLst>
                <a:ext uri="{FF2B5EF4-FFF2-40B4-BE49-F238E27FC236}">
                  <a16:creationId xmlns:a16="http://schemas.microsoft.com/office/drawing/2014/main" id="{B5DE5EEC-63ED-B24F-8F55-6880A64F1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5397" name="Rectangle 37">
              <a:extLst>
                <a:ext uri="{FF2B5EF4-FFF2-40B4-BE49-F238E27FC236}">
                  <a16:creationId xmlns:a16="http://schemas.microsoft.com/office/drawing/2014/main" id="{B9D46F2F-94AE-0E44-AACF-20BF5047A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8" name="AutoShape 38">
              <a:extLst>
                <a:ext uri="{FF2B5EF4-FFF2-40B4-BE49-F238E27FC236}">
                  <a16:creationId xmlns:a16="http://schemas.microsoft.com/office/drawing/2014/main" id="{C1CFCB8C-87E3-D645-AA74-05EA1F7D4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399" name="Rectangle 39">
              <a:extLst>
                <a:ext uri="{FF2B5EF4-FFF2-40B4-BE49-F238E27FC236}">
                  <a16:creationId xmlns:a16="http://schemas.microsoft.com/office/drawing/2014/main" id="{760D5F5C-0B13-2C40-9170-A0D94BE65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36" name="Rectangle 40">
              <a:extLst>
                <a:ext uri="{FF2B5EF4-FFF2-40B4-BE49-F238E27FC236}">
                  <a16:creationId xmlns:a16="http://schemas.microsoft.com/office/drawing/2014/main" id="{3E0AEE73-59B1-5A41-81E8-10CDA2CE6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1751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5401" name="Line 41">
              <a:extLst>
                <a:ext uri="{FF2B5EF4-FFF2-40B4-BE49-F238E27FC236}">
                  <a16:creationId xmlns:a16="http://schemas.microsoft.com/office/drawing/2014/main" id="{5ED988FE-3384-7D41-B42F-F8A338577B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2" name="Rectangle 43">
              <a:extLst>
                <a:ext uri="{FF2B5EF4-FFF2-40B4-BE49-F238E27FC236}">
                  <a16:creationId xmlns:a16="http://schemas.microsoft.com/office/drawing/2014/main" id="{653DEA7C-9881-1A43-B3AF-EF5D9B45AD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03" name="AutoShape 44">
              <a:extLst>
                <a:ext uri="{FF2B5EF4-FFF2-40B4-BE49-F238E27FC236}">
                  <a16:creationId xmlns:a16="http://schemas.microsoft.com/office/drawing/2014/main" id="{8D2ACCDB-3CD0-CE48-B433-D87B79C15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04" name="Rectangle 45">
              <a:extLst>
                <a:ext uri="{FF2B5EF4-FFF2-40B4-BE49-F238E27FC236}">
                  <a16:creationId xmlns:a16="http://schemas.microsoft.com/office/drawing/2014/main" id="{4E494664-8E97-E343-B192-FFB389FFE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42" name="Rectangle 46">
              <a:extLst>
                <a:ext uri="{FF2B5EF4-FFF2-40B4-BE49-F238E27FC236}">
                  <a16:creationId xmlns:a16="http://schemas.microsoft.com/office/drawing/2014/main" id="{B07C2D23-E5C9-CD41-BD68-E8DA11F38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896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5406" name="Line 47">
              <a:extLst>
                <a:ext uri="{FF2B5EF4-FFF2-40B4-BE49-F238E27FC236}">
                  <a16:creationId xmlns:a16="http://schemas.microsoft.com/office/drawing/2014/main" id="{C92DAA17-CFF4-2E4E-B4AD-9E32073807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07" name="Rectangle 49">
              <a:extLst>
                <a:ext uri="{FF2B5EF4-FFF2-40B4-BE49-F238E27FC236}">
                  <a16:creationId xmlns:a16="http://schemas.microsoft.com/office/drawing/2014/main" id="{00D18E2A-E240-F149-89AF-E33742AD6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08" name="AutoShape 50">
              <a:extLst>
                <a:ext uri="{FF2B5EF4-FFF2-40B4-BE49-F238E27FC236}">
                  <a16:creationId xmlns:a16="http://schemas.microsoft.com/office/drawing/2014/main" id="{3E941B5E-462A-4843-9243-29A783A2F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09" name="Rectangle 51">
              <a:extLst>
                <a:ext uri="{FF2B5EF4-FFF2-40B4-BE49-F238E27FC236}">
                  <a16:creationId xmlns:a16="http://schemas.microsoft.com/office/drawing/2014/main" id="{A280DAA8-C8BD-B842-BAE5-12CBFF75F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48" name="Rectangle 52">
              <a:extLst>
                <a:ext uri="{FF2B5EF4-FFF2-40B4-BE49-F238E27FC236}">
                  <a16:creationId xmlns:a16="http://schemas.microsoft.com/office/drawing/2014/main" id="{E9072681-EB07-1040-BBBF-5ECB66731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031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여호수아</a:t>
              </a:r>
              <a:endParaRPr lang="en-US" altLang="ko-KR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5411" name="Line 53">
              <a:extLst>
                <a:ext uri="{FF2B5EF4-FFF2-40B4-BE49-F238E27FC236}">
                  <a16:creationId xmlns:a16="http://schemas.microsoft.com/office/drawing/2014/main" id="{60FA8BF6-6431-C046-88C8-39F326D50A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412" name="Rectangle 55">
              <a:extLst>
                <a:ext uri="{FF2B5EF4-FFF2-40B4-BE49-F238E27FC236}">
                  <a16:creationId xmlns:a16="http://schemas.microsoft.com/office/drawing/2014/main" id="{78F45E83-20C9-8C48-A438-029ADBC1C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13" name="AutoShape 56">
              <a:extLst>
                <a:ext uri="{FF2B5EF4-FFF2-40B4-BE49-F238E27FC236}">
                  <a16:creationId xmlns:a16="http://schemas.microsoft.com/office/drawing/2014/main" id="{7B3962C3-3E49-CA42-87C0-079C6BBD9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14" name="Rectangle 57">
              <a:extLst>
                <a:ext uri="{FF2B5EF4-FFF2-40B4-BE49-F238E27FC236}">
                  <a16:creationId xmlns:a16="http://schemas.microsoft.com/office/drawing/2014/main" id="{D0122E2D-F211-1841-B952-826673F63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0554" name="Rectangle 58">
              <a:extLst>
                <a:ext uri="{FF2B5EF4-FFF2-40B4-BE49-F238E27FC236}">
                  <a16:creationId xmlns:a16="http://schemas.microsoft.com/office/drawing/2014/main" id="{C585338D-E9FD-6744-B0AD-1D8E18963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2177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5416" name="Line 59">
              <a:extLst>
                <a:ext uri="{FF2B5EF4-FFF2-40B4-BE49-F238E27FC236}">
                  <a16:creationId xmlns:a16="http://schemas.microsoft.com/office/drawing/2014/main" id="{104AD164-F598-9941-9D43-922CBBD11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0611" name="Rectangle 115">
            <a:extLst>
              <a:ext uri="{FF2B5EF4-FFF2-40B4-BE49-F238E27FC236}">
                <a16:creationId xmlns:a16="http://schemas.microsoft.com/office/drawing/2014/main" id="{3A4FC6A1-E6B3-3944-8103-3E287FF61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1017588"/>
            <a:ext cx="1712912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0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. 1000 B.C.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70">
            <a:extLst>
              <a:ext uri="{FF2B5EF4-FFF2-40B4-BE49-F238E27FC236}">
                <a16:creationId xmlns:a16="http://schemas.microsoft.com/office/drawing/2014/main" id="{3DA684AC-E402-584B-B40C-30970251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0" name="AutoShape 160">
            <a:extLst>
              <a:ext uri="{FF2B5EF4-FFF2-40B4-BE49-F238E27FC236}">
                <a16:creationId xmlns:a16="http://schemas.microsoft.com/office/drawing/2014/main" id="{A444F11B-529F-EB48-9D43-5BC4E22ED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91681" name="Rectangle 161">
            <a:extLst>
              <a:ext uri="{FF2B5EF4-FFF2-40B4-BE49-F238E27FC236}">
                <a16:creationId xmlns:a16="http://schemas.microsoft.com/office/drawing/2014/main" id="{E767A50A-FD23-1040-9718-3E633B9B7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6388" name="Rectangle 6">
            <a:extLst>
              <a:ext uri="{FF2B5EF4-FFF2-40B4-BE49-F238E27FC236}">
                <a16:creationId xmlns:a16="http://schemas.microsoft.com/office/drawing/2014/main" id="{1A1BE9A7-DA78-0D41-A455-DC6458AAE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527" name="Rectangle 7">
            <a:extLst>
              <a:ext uri="{FF2B5EF4-FFF2-40B4-BE49-F238E27FC236}">
                <a16:creationId xmlns:a16="http://schemas.microsoft.com/office/drawing/2014/main" id="{7A6E299A-86DC-374B-A9EF-5464B3E207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1017588"/>
            <a:ext cx="1712912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rgbClr val="FAFD00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000">
                <a:solidFill>
                  <a:srgbClr val="FAFD00"/>
                </a:solidFill>
                <a:latin typeface="Arial" charset="0"/>
                <a:ea typeface="굴림" charset="0"/>
                <a:cs typeface="굴림" charset="0"/>
              </a:rPr>
              <a:t>. 1000 B.C.</a:t>
            </a:r>
          </a:p>
        </p:txBody>
      </p:sp>
      <p:sp>
        <p:nvSpPr>
          <p:cNvPr id="491530" name="Rectangle 10">
            <a:extLst>
              <a:ext uri="{FF2B5EF4-FFF2-40B4-BE49-F238E27FC236}">
                <a16:creationId xmlns:a16="http://schemas.microsoft.com/office/drawing/2014/main" id="{3277B576-E64D-AE4C-B112-D4C722147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1577975"/>
            <a:ext cx="1860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사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다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솔</a:t>
            </a:r>
          </a:p>
        </p:txBody>
      </p:sp>
      <p:sp>
        <p:nvSpPr>
          <p:cNvPr id="491531" name="Rectangle 11">
            <a:extLst>
              <a:ext uri="{FF2B5EF4-FFF2-40B4-BE49-F238E27FC236}">
                <a16:creationId xmlns:a16="http://schemas.microsoft.com/office/drawing/2014/main" id="{6B30A1DA-8C04-0A43-A50F-8612CE676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4349750"/>
            <a:ext cx="2600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  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20-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여   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20-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르</a:t>
            </a:r>
            <a:endParaRPr lang="en-US" altLang="ko-KR" sz="2800">
              <a:solidFill>
                <a:schemeClr val="accent2"/>
              </a:solidFill>
              <a:ea typeface="굴림" panose="020B0600000101010101" pitchFamily="34" charset="-127"/>
            </a:endParaRPr>
          </a:p>
        </p:txBody>
      </p:sp>
      <p:sp>
        <p:nvSpPr>
          <p:cNvPr id="16392" name="Rectangle 33">
            <a:extLst>
              <a:ext uri="{FF2B5EF4-FFF2-40B4-BE49-F238E27FC236}">
                <a16:creationId xmlns:a16="http://schemas.microsoft.com/office/drawing/2014/main" id="{086D373E-BC5C-C642-9C8A-E019C303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3" name="Rectangle 34">
            <a:extLst>
              <a:ext uri="{FF2B5EF4-FFF2-40B4-BE49-F238E27FC236}">
                <a16:creationId xmlns:a16="http://schemas.microsoft.com/office/drawing/2014/main" id="{DB8D0239-5EE8-D84C-86D9-85E834D2F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6394" name="Rectangle 36">
            <a:extLst>
              <a:ext uri="{FF2B5EF4-FFF2-40B4-BE49-F238E27FC236}">
                <a16:creationId xmlns:a16="http://schemas.microsoft.com/office/drawing/2014/main" id="{A7199569-31F4-674F-8AE7-21157ECCF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1557" name="Rectangle 37">
            <a:extLst>
              <a:ext uri="{FF2B5EF4-FFF2-40B4-BE49-F238E27FC236}">
                <a16:creationId xmlns:a16="http://schemas.microsoft.com/office/drawing/2014/main" id="{DDC535C4-5D0F-D947-9F51-BEE2E59CF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2055813"/>
            <a:ext cx="274002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ko-K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&lt;&lt;&lt;&lt; </a:t>
            </a:r>
            <a:r>
              <a:rPr lang="ko-KR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분열</a:t>
            </a:r>
            <a:r>
              <a:rPr lang="ko-KR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 </a:t>
            </a:r>
            <a:r>
              <a:rPr lang="en-US" altLang="ko-KR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&gt;&gt;&gt;&gt;</a:t>
            </a:r>
          </a:p>
        </p:txBody>
      </p:sp>
      <p:sp>
        <p:nvSpPr>
          <p:cNvPr id="16396" name="Line 38">
            <a:extLst>
              <a:ext uri="{FF2B5EF4-FFF2-40B4-BE49-F238E27FC236}">
                <a16:creationId xmlns:a16="http://schemas.microsoft.com/office/drawing/2014/main" id="{EFC5706A-8327-F740-BBEE-34E77783897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75" name="Group 155">
            <a:extLst>
              <a:ext uri="{FF2B5EF4-FFF2-40B4-BE49-F238E27FC236}">
                <a16:creationId xmlns:a16="http://schemas.microsoft.com/office/drawing/2014/main" id="{6A15E760-0BC8-C249-B473-154B4E9BE32C}"/>
              </a:ext>
            </a:extLst>
          </p:cNvPr>
          <p:cNvGrpSpPr>
            <a:grpSpLocks/>
          </p:cNvGrpSpPr>
          <p:nvPr/>
        </p:nvGrpSpPr>
        <p:grpSpPr bwMode="auto">
          <a:xfrm>
            <a:off x="3316288" y="4883150"/>
            <a:ext cx="1890712" cy="960438"/>
            <a:chOff x="2073" y="3092"/>
            <a:chExt cx="1191" cy="605"/>
          </a:xfrm>
        </p:grpSpPr>
        <p:sp>
          <p:nvSpPr>
            <p:cNvPr id="16500" name="Rectangle 12">
              <a:extLst>
                <a:ext uri="{FF2B5EF4-FFF2-40B4-BE49-F238E27FC236}">
                  <a16:creationId xmlns:a16="http://schemas.microsoft.com/office/drawing/2014/main" id="{2426B0E5-EE75-A64F-824D-D2CFB2AC9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" y="3092"/>
              <a:ext cx="1171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ko-KR" altLang="en-US" sz="2800">
                  <a:solidFill>
                    <a:schemeClr val="accent2"/>
                  </a:solidFill>
                  <a:ea typeface="굴림" panose="020B0600000101010101" pitchFamily="34" charset="-127"/>
                </a:rPr>
                <a:t>   </a:t>
              </a:r>
              <a:r>
                <a:rPr lang="en-US" altLang="ko-KR" sz="2800">
                  <a:solidFill>
                    <a:schemeClr val="accent2"/>
                  </a:solidFill>
                  <a:ea typeface="굴림" panose="020B0600000101010101" pitchFamily="34" charset="-127"/>
                </a:rPr>
                <a:t>200        </a:t>
              </a:r>
            </a:p>
          </p:txBody>
        </p:sp>
        <p:sp>
          <p:nvSpPr>
            <p:cNvPr id="16501" name="Rectangle 21">
              <a:extLst>
                <a:ext uri="{FF2B5EF4-FFF2-40B4-BE49-F238E27FC236}">
                  <a16:creationId xmlns:a16="http://schemas.microsoft.com/office/drawing/2014/main" id="{2AC626DD-F923-2A40-86CB-9DC3A3ACB6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3449"/>
              <a:ext cx="74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ko-KR" altLang="en-US" sz="2000">
                  <a:solidFill>
                    <a:schemeClr val="accent2"/>
                  </a:solidFill>
                  <a:ea typeface="굴림" panose="020B0600000101010101" pitchFamily="34" charset="-127"/>
                </a:rPr>
                <a:t>앗시리아</a:t>
              </a:r>
            </a:p>
          </p:txBody>
        </p:sp>
      </p:grpSp>
      <p:grpSp>
        <p:nvGrpSpPr>
          <p:cNvPr id="491676" name="Group 156">
            <a:extLst>
              <a:ext uri="{FF2B5EF4-FFF2-40B4-BE49-F238E27FC236}">
                <a16:creationId xmlns:a16="http://schemas.microsoft.com/office/drawing/2014/main" id="{A821F6F8-99D0-A042-B10E-C3445FCD3A50}"/>
              </a:ext>
            </a:extLst>
          </p:cNvPr>
          <p:cNvGrpSpPr>
            <a:grpSpLocks/>
          </p:cNvGrpSpPr>
          <p:nvPr/>
        </p:nvGrpSpPr>
        <p:grpSpPr bwMode="auto">
          <a:xfrm>
            <a:off x="4651375" y="4878388"/>
            <a:ext cx="1752600" cy="974725"/>
            <a:chOff x="2902" y="3089"/>
            <a:chExt cx="1104" cy="614"/>
          </a:xfrm>
        </p:grpSpPr>
        <p:sp>
          <p:nvSpPr>
            <p:cNvPr id="16498" name="Rectangle 22">
              <a:extLst>
                <a:ext uri="{FF2B5EF4-FFF2-40B4-BE49-F238E27FC236}">
                  <a16:creationId xmlns:a16="http://schemas.microsoft.com/office/drawing/2014/main" id="{46FE847D-AB74-BC48-BED3-E2D6165AD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" y="3089"/>
              <a:ext cx="985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ko-KR" sz="2800">
                  <a:solidFill>
                    <a:schemeClr val="accent2"/>
                  </a:solidFill>
                  <a:ea typeface="굴림" panose="020B0600000101010101" pitchFamily="34" charset="-127"/>
                </a:rPr>
                <a:t>350        </a:t>
              </a:r>
            </a:p>
          </p:txBody>
        </p:sp>
        <p:sp>
          <p:nvSpPr>
            <p:cNvPr id="16499" name="Rectangle 40">
              <a:extLst>
                <a:ext uri="{FF2B5EF4-FFF2-40B4-BE49-F238E27FC236}">
                  <a16:creationId xmlns:a16="http://schemas.microsoft.com/office/drawing/2014/main" id="{EBA69045-5AD1-B047-9098-6CA66DA90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455"/>
              <a:ext cx="673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ko-KR" altLang="en-US" sz="2000">
                  <a:solidFill>
                    <a:schemeClr val="accent2"/>
                  </a:solidFill>
                  <a:ea typeface="굴림" panose="020B0600000101010101" pitchFamily="34" charset="-127"/>
                </a:rPr>
                <a:t>  바벨론</a:t>
              </a:r>
            </a:p>
          </p:txBody>
        </p:sp>
      </p:grpSp>
      <p:sp>
        <p:nvSpPr>
          <p:cNvPr id="491569" name="Rectangle 49">
            <a:extLst>
              <a:ext uri="{FF2B5EF4-FFF2-40B4-BE49-F238E27FC236}">
                <a16:creationId xmlns:a16="http://schemas.microsoft.com/office/drawing/2014/main" id="{4F110017-6632-3647-8A7B-AB4CA0ABB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3448050"/>
            <a:ext cx="185896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10           2</a:t>
            </a:r>
          </a:p>
        </p:txBody>
      </p:sp>
      <p:sp>
        <p:nvSpPr>
          <p:cNvPr id="491570" name="Rectangle 50">
            <a:extLst>
              <a:ext uri="{FF2B5EF4-FFF2-40B4-BE49-F238E27FC236}">
                <a16:creationId xmlns:a16="http://schemas.microsoft.com/office/drawing/2014/main" id="{132F2439-EC5F-B844-9400-39CC1FBC5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2530475"/>
            <a:ext cx="389890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     북부      남부</a:t>
            </a:r>
            <a:endParaRPr lang="en-US" altLang="ko-KR" sz="2800">
              <a:solidFill>
                <a:schemeClr val="accent2"/>
              </a:solidFill>
              <a:ea typeface="굴림" panose="020B0600000101010101" pitchFamily="34" charset="-127"/>
            </a:endParaRPr>
          </a:p>
        </p:txBody>
      </p:sp>
      <p:sp>
        <p:nvSpPr>
          <p:cNvPr id="491571" name="Rectangle 51">
            <a:extLst>
              <a:ext uri="{FF2B5EF4-FFF2-40B4-BE49-F238E27FC236}">
                <a16:creationId xmlns:a16="http://schemas.microsoft.com/office/drawing/2014/main" id="{2269893A-5CF8-5F4B-9F55-C990B5AFF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775" y="2978150"/>
            <a:ext cx="24733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이스라엘  유다</a:t>
            </a:r>
            <a:endParaRPr lang="en-US" altLang="ko-KR" sz="2800">
              <a:solidFill>
                <a:schemeClr val="accent2"/>
              </a:solidFill>
              <a:ea typeface="굴림" panose="020B0600000101010101" pitchFamily="34" charset="-127"/>
            </a:endParaRPr>
          </a:p>
        </p:txBody>
      </p:sp>
      <p:sp>
        <p:nvSpPr>
          <p:cNvPr id="491642" name="Text Box 122">
            <a:extLst>
              <a:ext uri="{FF2B5EF4-FFF2-40B4-BE49-F238E27FC236}">
                <a16:creationId xmlns:a16="http://schemas.microsoft.com/office/drawing/2014/main" id="{D12C7F25-DAE5-7245-B9C0-FDC9C709F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사무엘상 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- 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역대하</a:t>
            </a:r>
          </a:p>
        </p:txBody>
      </p:sp>
      <p:sp>
        <p:nvSpPr>
          <p:cNvPr id="16403" name="Line 124">
            <a:extLst>
              <a:ext uri="{FF2B5EF4-FFF2-40B4-BE49-F238E27FC236}">
                <a16:creationId xmlns:a16="http://schemas.microsoft.com/office/drawing/2014/main" id="{26CA6F26-39D7-5F45-9F89-BAF72CFEC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Line 125">
            <a:extLst>
              <a:ext uri="{FF2B5EF4-FFF2-40B4-BE49-F238E27FC236}">
                <a16:creationId xmlns:a16="http://schemas.microsoft.com/office/drawing/2014/main" id="{9660E5A3-F22E-EA40-AC3B-DF919B68E7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5" name="Line 126">
            <a:extLst>
              <a:ext uri="{FF2B5EF4-FFF2-40B4-BE49-F238E27FC236}">
                <a16:creationId xmlns:a16="http://schemas.microsoft.com/office/drawing/2014/main" id="{C32C0ED1-D5F4-5A4A-AAC6-22C49FB2041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6" name="Line 127">
            <a:extLst>
              <a:ext uri="{FF2B5EF4-FFF2-40B4-BE49-F238E27FC236}">
                <a16:creationId xmlns:a16="http://schemas.microsoft.com/office/drawing/2014/main" id="{AF23904B-39B7-7941-9CBC-15A592380B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Line 128">
            <a:extLst>
              <a:ext uri="{FF2B5EF4-FFF2-40B4-BE49-F238E27FC236}">
                <a16:creationId xmlns:a16="http://schemas.microsoft.com/office/drawing/2014/main" id="{DB6B02FF-6660-D34E-866E-72FC0ADC5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8" name="Line 129">
            <a:extLst>
              <a:ext uri="{FF2B5EF4-FFF2-40B4-BE49-F238E27FC236}">
                <a16:creationId xmlns:a16="http://schemas.microsoft.com/office/drawing/2014/main" id="{97F468FF-FF5B-9C4B-9D58-4FECF68F5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9" name="Line 130">
            <a:extLst>
              <a:ext uri="{FF2B5EF4-FFF2-40B4-BE49-F238E27FC236}">
                <a16:creationId xmlns:a16="http://schemas.microsoft.com/office/drawing/2014/main" id="{D1DD1C16-04BB-B84F-AFF7-3D607A0DB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0" name="Line 131">
            <a:extLst>
              <a:ext uri="{FF2B5EF4-FFF2-40B4-BE49-F238E27FC236}">
                <a16:creationId xmlns:a16="http://schemas.microsoft.com/office/drawing/2014/main" id="{3B5552D1-6F7C-944C-B45E-9B4C4C2515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1" name="Line 132">
            <a:extLst>
              <a:ext uri="{FF2B5EF4-FFF2-40B4-BE49-F238E27FC236}">
                <a16:creationId xmlns:a16="http://schemas.microsoft.com/office/drawing/2014/main" id="{8609A471-32EF-FB43-8558-211A71D92E4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412" name="Group 135">
            <a:extLst>
              <a:ext uri="{FF2B5EF4-FFF2-40B4-BE49-F238E27FC236}">
                <a16:creationId xmlns:a16="http://schemas.microsoft.com/office/drawing/2014/main" id="{75983F6D-53FC-B843-93A2-F984BC2ACAE5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16496" name="Line 133">
              <a:extLst>
                <a:ext uri="{FF2B5EF4-FFF2-40B4-BE49-F238E27FC236}">
                  <a16:creationId xmlns:a16="http://schemas.microsoft.com/office/drawing/2014/main" id="{45B522F7-115F-304A-A9B9-E7D837199A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7" name="Line 134">
              <a:extLst>
                <a:ext uri="{FF2B5EF4-FFF2-40B4-BE49-F238E27FC236}">
                  <a16:creationId xmlns:a16="http://schemas.microsoft.com/office/drawing/2014/main" id="{48E7C9E9-93D2-3447-92D8-EDD409B1F0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413" name="Line 45">
            <a:extLst>
              <a:ext uri="{FF2B5EF4-FFF2-40B4-BE49-F238E27FC236}">
                <a16:creationId xmlns:a16="http://schemas.microsoft.com/office/drawing/2014/main" id="{B3E2C044-A3A8-3746-BF63-0675E20225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>
            <a:extLst>
              <a:ext uri="{FF2B5EF4-FFF2-40B4-BE49-F238E27FC236}">
                <a16:creationId xmlns:a16="http://schemas.microsoft.com/office/drawing/2014/main" id="{A9D8F591-36F4-C042-8E48-3739263A8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3890963"/>
            <a:ext cx="15779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i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선지자들</a:t>
            </a:r>
          </a:p>
        </p:txBody>
      </p:sp>
      <p:grpSp>
        <p:nvGrpSpPr>
          <p:cNvPr id="16415" name="Group 136">
            <a:extLst>
              <a:ext uri="{FF2B5EF4-FFF2-40B4-BE49-F238E27FC236}">
                <a16:creationId xmlns:a16="http://schemas.microsoft.com/office/drawing/2014/main" id="{68DC71C4-86ED-2444-AFDA-852365425F85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3589338" cy="2401888"/>
            <a:chOff x="96" y="1452"/>
            <a:chExt cx="2261" cy="1513"/>
          </a:xfrm>
        </p:grpSpPr>
        <p:sp>
          <p:nvSpPr>
            <p:cNvPr id="491538" name="Freeform 18">
              <a:extLst>
                <a:ext uri="{FF2B5EF4-FFF2-40B4-BE49-F238E27FC236}">
                  <a16:creationId xmlns:a16="http://schemas.microsoft.com/office/drawing/2014/main" id="{10B0E8A1-8B0D-BC44-9F48-5A5CBEDD2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" y="1699"/>
              <a:ext cx="677" cy="571"/>
            </a:xfrm>
            <a:custGeom>
              <a:avLst/>
              <a:gdLst>
                <a:gd name="T0" fmla="*/ 14 w 677"/>
                <a:gd name="T1" fmla="*/ 27 h 571"/>
                <a:gd name="T2" fmla="*/ 17 w 677"/>
                <a:gd name="T3" fmla="*/ 75 h 571"/>
                <a:gd name="T4" fmla="*/ 20 w 677"/>
                <a:gd name="T5" fmla="*/ 122 h 571"/>
                <a:gd name="T6" fmla="*/ 46 w 677"/>
                <a:gd name="T7" fmla="*/ 145 h 571"/>
                <a:gd name="T8" fmla="*/ 108 w 677"/>
                <a:gd name="T9" fmla="*/ 164 h 571"/>
                <a:gd name="T10" fmla="*/ 156 w 677"/>
                <a:gd name="T11" fmla="*/ 185 h 571"/>
                <a:gd name="T12" fmla="*/ 205 w 677"/>
                <a:gd name="T13" fmla="*/ 194 h 571"/>
                <a:gd name="T14" fmla="*/ 255 w 677"/>
                <a:gd name="T15" fmla="*/ 214 h 571"/>
                <a:gd name="T16" fmla="*/ 305 w 677"/>
                <a:gd name="T17" fmla="*/ 247 h 571"/>
                <a:gd name="T18" fmla="*/ 356 w 677"/>
                <a:gd name="T19" fmla="*/ 280 h 571"/>
                <a:gd name="T20" fmla="*/ 383 w 677"/>
                <a:gd name="T21" fmla="*/ 326 h 571"/>
                <a:gd name="T22" fmla="*/ 411 w 677"/>
                <a:gd name="T23" fmla="*/ 372 h 571"/>
                <a:gd name="T24" fmla="*/ 449 w 677"/>
                <a:gd name="T25" fmla="*/ 406 h 571"/>
                <a:gd name="T26" fmla="*/ 477 w 677"/>
                <a:gd name="T27" fmla="*/ 452 h 571"/>
                <a:gd name="T28" fmla="*/ 492 w 677"/>
                <a:gd name="T29" fmla="*/ 498 h 571"/>
                <a:gd name="T30" fmla="*/ 495 w 677"/>
                <a:gd name="T31" fmla="*/ 546 h 571"/>
                <a:gd name="T32" fmla="*/ 521 w 677"/>
                <a:gd name="T33" fmla="*/ 569 h 571"/>
                <a:gd name="T34" fmla="*/ 568 w 677"/>
                <a:gd name="T35" fmla="*/ 565 h 571"/>
                <a:gd name="T36" fmla="*/ 628 w 677"/>
                <a:gd name="T37" fmla="*/ 561 h 571"/>
                <a:gd name="T38" fmla="*/ 676 w 677"/>
                <a:gd name="T39" fmla="*/ 558 h 571"/>
                <a:gd name="T40" fmla="*/ 661 w 677"/>
                <a:gd name="T41" fmla="*/ 511 h 571"/>
                <a:gd name="T42" fmla="*/ 645 w 677"/>
                <a:gd name="T43" fmla="*/ 464 h 571"/>
                <a:gd name="T44" fmla="*/ 618 w 677"/>
                <a:gd name="T45" fmla="*/ 418 h 571"/>
                <a:gd name="T46" fmla="*/ 591 w 677"/>
                <a:gd name="T47" fmla="*/ 372 h 571"/>
                <a:gd name="T48" fmla="*/ 563 w 677"/>
                <a:gd name="T49" fmla="*/ 326 h 571"/>
                <a:gd name="T50" fmla="*/ 525 w 677"/>
                <a:gd name="T51" fmla="*/ 280 h 571"/>
                <a:gd name="T52" fmla="*/ 509 w 677"/>
                <a:gd name="T53" fmla="*/ 233 h 571"/>
                <a:gd name="T54" fmla="*/ 471 w 677"/>
                <a:gd name="T55" fmla="*/ 199 h 571"/>
                <a:gd name="T56" fmla="*/ 432 w 677"/>
                <a:gd name="T57" fmla="*/ 166 h 571"/>
                <a:gd name="T58" fmla="*/ 394 w 677"/>
                <a:gd name="T59" fmla="*/ 132 h 571"/>
                <a:gd name="T60" fmla="*/ 355 w 677"/>
                <a:gd name="T61" fmla="*/ 99 h 571"/>
                <a:gd name="T62" fmla="*/ 306 w 677"/>
                <a:gd name="T63" fmla="*/ 78 h 571"/>
                <a:gd name="T64" fmla="*/ 256 w 677"/>
                <a:gd name="T65" fmla="*/ 59 h 571"/>
                <a:gd name="T66" fmla="*/ 206 w 677"/>
                <a:gd name="T67" fmla="*/ 38 h 571"/>
                <a:gd name="T68" fmla="*/ 158 w 677"/>
                <a:gd name="T69" fmla="*/ 29 h 571"/>
                <a:gd name="T70" fmla="*/ 110 w 677"/>
                <a:gd name="T71" fmla="*/ 21 h 571"/>
                <a:gd name="T72" fmla="*/ 60 w 677"/>
                <a:gd name="T73" fmla="*/ 0 h 571"/>
                <a:gd name="T74" fmla="*/ 12 w 677"/>
                <a:gd name="T75" fmla="*/ 3 h 5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677" h="571">
                  <a:moveTo>
                    <a:pt x="0" y="4"/>
                  </a:moveTo>
                  <a:lnTo>
                    <a:pt x="14" y="27"/>
                  </a:lnTo>
                  <a:lnTo>
                    <a:pt x="15" y="51"/>
                  </a:lnTo>
                  <a:lnTo>
                    <a:pt x="17" y="75"/>
                  </a:lnTo>
                  <a:lnTo>
                    <a:pt x="19" y="98"/>
                  </a:lnTo>
                  <a:lnTo>
                    <a:pt x="20" y="122"/>
                  </a:lnTo>
                  <a:lnTo>
                    <a:pt x="22" y="146"/>
                  </a:lnTo>
                  <a:lnTo>
                    <a:pt x="46" y="145"/>
                  </a:lnTo>
                  <a:lnTo>
                    <a:pt x="83" y="154"/>
                  </a:lnTo>
                  <a:lnTo>
                    <a:pt x="108" y="164"/>
                  </a:lnTo>
                  <a:lnTo>
                    <a:pt x="132" y="175"/>
                  </a:lnTo>
                  <a:lnTo>
                    <a:pt x="156" y="185"/>
                  </a:lnTo>
                  <a:lnTo>
                    <a:pt x="180" y="183"/>
                  </a:lnTo>
                  <a:lnTo>
                    <a:pt x="205" y="194"/>
                  </a:lnTo>
                  <a:lnTo>
                    <a:pt x="230" y="204"/>
                  </a:lnTo>
                  <a:lnTo>
                    <a:pt x="255" y="214"/>
                  </a:lnTo>
                  <a:lnTo>
                    <a:pt x="280" y="225"/>
                  </a:lnTo>
                  <a:lnTo>
                    <a:pt x="305" y="247"/>
                  </a:lnTo>
                  <a:lnTo>
                    <a:pt x="331" y="269"/>
                  </a:lnTo>
                  <a:lnTo>
                    <a:pt x="356" y="280"/>
                  </a:lnTo>
                  <a:lnTo>
                    <a:pt x="370" y="303"/>
                  </a:lnTo>
                  <a:lnTo>
                    <a:pt x="383" y="326"/>
                  </a:lnTo>
                  <a:lnTo>
                    <a:pt x="397" y="349"/>
                  </a:lnTo>
                  <a:lnTo>
                    <a:pt x="411" y="372"/>
                  </a:lnTo>
                  <a:lnTo>
                    <a:pt x="436" y="383"/>
                  </a:lnTo>
                  <a:lnTo>
                    <a:pt x="449" y="406"/>
                  </a:lnTo>
                  <a:lnTo>
                    <a:pt x="463" y="429"/>
                  </a:lnTo>
                  <a:lnTo>
                    <a:pt x="477" y="452"/>
                  </a:lnTo>
                  <a:lnTo>
                    <a:pt x="490" y="475"/>
                  </a:lnTo>
                  <a:lnTo>
                    <a:pt x="492" y="498"/>
                  </a:lnTo>
                  <a:lnTo>
                    <a:pt x="494" y="522"/>
                  </a:lnTo>
                  <a:lnTo>
                    <a:pt x="495" y="546"/>
                  </a:lnTo>
                  <a:lnTo>
                    <a:pt x="497" y="570"/>
                  </a:lnTo>
                  <a:lnTo>
                    <a:pt x="521" y="569"/>
                  </a:lnTo>
                  <a:lnTo>
                    <a:pt x="545" y="567"/>
                  </a:lnTo>
                  <a:lnTo>
                    <a:pt x="568" y="565"/>
                  </a:lnTo>
                  <a:lnTo>
                    <a:pt x="604" y="563"/>
                  </a:lnTo>
                  <a:lnTo>
                    <a:pt x="628" y="561"/>
                  </a:lnTo>
                  <a:lnTo>
                    <a:pt x="652" y="559"/>
                  </a:lnTo>
                  <a:lnTo>
                    <a:pt x="676" y="558"/>
                  </a:lnTo>
                  <a:lnTo>
                    <a:pt x="674" y="534"/>
                  </a:lnTo>
                  <a:lnTo>
                    <a:pt x="661" y="511"/>
                  </a:lnTo>
                  <a:lnTo>
                    <a:pt x="659" y="487"/>
                  </a:lnTo>
                  <a:lnTo>
                    <a:pt x="645" y="464"/>
                  </a:lnTo>
                  <a:lnTo>
                    <a:pt x="632" y="441"/>
                  </a:lnTo>
                  <a:lnTo>
                    <a:pt x="618" y="418"/>
                  </a:lnTo>
                  <a:lnTo>
                    <a:pt x="604" y="395"/>
                  </a:lnTo>
                  <a:lnTo>
                    <a:pt x="591" y="372"/>
                  </a:lnTo>
                  <a:lnTo>
                    <a:pt x="577" y="349"/>
                  </a:lnTo>
                  <a:lnTo>
                    <a:pt x="563" y="326"/>
                  </a:lnTo>
                  <a:lnTo>
                    <a:pt x="539" y="303"/>
                  </a:lnTo>
                  <a:lnTo>
                    <a:pt x="525" y="280"/>
                  </a:lnTo>
                  <a:lnTo>
                    <a:pt x="523" y="256"/>
                  </a:lnTo>
                  <a:lnTo>
                    <a:pt x="509" y="233"/>
                  </a:lnTo>
                  <a:lnTo>
                    <a:pt x="485" y="223"/>
                  </a:lnTo>
                  <a:lnTo>
                    <a:pt x="471" y="199"/>
                  </a:lnTo>
                  <a:lnTo>
                    <a:pt x="446" y="189"/>
                  </a:lnTo>
                  <a:lnTo>
                    <a:pt x="432" y="166"/>
                  </a:lnTo>
                  <a:lnTo>
                    <a:pt x="419" y="143"/>
                  </a:lnTo>
                  <a:lnTo>
                    <a:pt x="394" y="132"/>
                  </a:lnTo>
                  <a:lnTo>
                    <a:pt x="380" y="109"/>
                  </a:lnTo>
                  <a:lnTo>
                    <a:pt x="355" y="99"/>
                  </a:lnTo>
                  <a:lnTo>
                    <a:pt x="331" y="89"/>
                  </a:lnTo>
                  <a:lnTo>
                    <a:pt x="306" y="78"/>
                  </a:lnTo>
                  <a:lnTo>
                    <a:pt x="281" y="69"/>
                  </a:lnTo>
                  <a:lnTo>
                    <a:pt x="256" y="59"/>
                  </a:lnTo>
                  <a:lnTo>
                    <a:pt x="231" y="48"/>
                  </a:lnTo>
                  <a:lnTo>
                    <a:pt x="206" y="38"/>
                  </a:lnTo>
                  <a:lnTo>
                    <a:pt x="182" y="28"/>
                  </a:lnTo>
                  <a:lnTo>
                    <a:pt x="158" y="29"/>
                  </a:lnTo>
                  <a:lnTo>
                    <a:pt x="133" y="19"/>
                  </a:lnTo>
                  <a:lnTo>
                    <a:pt x="110" y="21"/>
                  </a:lnTo>
                  <a:lnTo>
                    <a:pt x="85" y="10"/>
                  </a:lnTo>
                  <a:lnTo>
                    <a:pt x="60" y="0"/>
                  </a:lnTo>
                  <a:lnTo>
                    <a:pt x="36" y="2"/>
                  </a:lnTo>
                  <a:lnTo>
                    <a:pt x="12" y="3"/>
                  </a:lnTo>
                  <a:lnTo>
                    <a:pt x="0" y="4"/>
                  </a:lnTo>
                </a:path>
              </a:pathLst>
            </a:custGeom>
            <a:solidFill>
              <a:srgbClr val="676767"/>
            </a:solidFill>
            <a:ln w="12700" cap="rnd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539" name="Freeform 19">
              <a:extLst>
                <a:ext uri="{FF2B5EF4-FFF2-40B4-BE49-F238E27FC236}">
                  <a16:creationId xmlns:a16="http://schemas.microsoft.com/office/drawing/2014/main" id="{6990ADD6-639B-524B-A259-DADBE16D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" y="1551"/>
              <a:ext cx="793" cy="657"/>
            </a:xfrm>
            <a:custGeom>
              <a:avLst/>
              <a:gdLst>
                <a:gd name="T0" fmla="*/ 24 w 793"/>
                <a:gd name="T1" fmla="*/ 8 h 657"/>
                <a:gd name="T2" fmla="*/ 88 w 793"/>
                <a:gd name="T3" fmla="*/ 32 h 657"/>
                <a:gd name="T4" fmla="*/ 144 w 793"/>
                <a:gd name="T5" fmla="*/ 40 h 657"/>
                <a:gd name="T6" fmla="*/ 184 w 793"/>
                <a:gd name="T7" fmla="*/ 64 h 657"/>
                <a:gd name="T8" fmla="*/ 216 w 793"/>
                <a:gd name="T9" fmla="*/ 80 h 657"/>
                <a:gd name="T10" fmla="*/ 240 w 793"/>
                <a:gd name="T11" fmla="*/ 104 h 657"/>
                <a:gd name="T12" fmla="*/ 280 w 793"/>
                <a:gd name="T13" fmla="*/ 120 h 657"/>
                <a:gd name="T14" fmla="*/ 312 w 793"/>
                <a:gd name="T15" fmla="*/ 136 h 657"/>
                <a:gd name="T16" fmla="*/ 344 w 793"/>
                <a:gd name="T17" fmla="*/ 152 h 657"/>
                <a:gd name="T18" fmla="*/ 376 w 793"/>
                <a:gd name="T19" fmla="*/ 168 h 657"/>
                <a:gd name="T20" fmla="*/ 408 w 793"/>
                <a:gd name="T21" fmla="*/ 184 h 657"/>
                <a:gd name="T22" fmla="*/ 440 w 793"/>
                <a:gd name="T23" fmla="*/ 216 h 657"/>
                <a:gd name="T24" fmla="*/ 464 w 793"/>
                <a:gd name="T25" fmla="*/ 240 h 657"/>
                <a:gd name="T26" fmla="*/ 496 w 793"/>
                <a:gd name="T27" fmla="*/ 256 h 657"/>
                <a:gd name="T28" fmla="*/ 528 w 793"/>
                <a:gd name="T29" fmla="*/ 272 h 657"/>
                <a:gd name="T30" fmla="*/ 552 w 793"/>
                <a:gd name="T31" fmla="*/ 296 h 657"/>
                <a:gd name="T32" fmla="*/ 568 w 793"/>
                <a:gd name="T33" fmla="*/ 328 h 657"/>
                <a:gd name="T34" fmla="*/ 592 w 793"/>
                <a:gd name="T35" fmla="*/ 352 h 657"/>
                <a:gd name="T36" fmla="*/ 624 w 793"/>
                <a:gd name="T37" fmla="*/ 376 h 657"/>
                <a:gd name="T38" fmla="*/ 640 w 793"/>
                <a:gd name="T39" fmla="*/ 400 h 657"/>
                <a:gd name="T40" fmla="*/ 656 w 793"/>
                <a:gd name="T41" fmla="*/ 432 h 657"/>
                <a:gd name="T42" fmla="*/ 680 w 793"/>
                <a:gd name="T43" fmla="*/ 464 h 657"/>
                <a:gd name="T44" fmla="*/ 712 w 793"/>
                <a:gd name="T45" fmla="*/ 472 h 657"/>
                <a:gd name="T46" fmla="*/ 736 w 793"/>
                <a:gd name="T47" fmla="*/ 496 h 657"/>
                <a:gd name="T48" fmla="*/ 760 w 793"/>
                <a:gd name="T49" fmla="*/ 520 h 657"/>
                <a:gd name="T50" fmla="*/ 792 w 793"/>
                <a:gd name="T51" fmla="*/ 544 h 657"/>
                <a:gd name="T52" fmla="*/ 792 w 793"/>
                <a:gd name="T53" fmla="*/ 576 h 657"/>
                <a:gd name="T54" fmla="*/ 776 w 793"/>
                <a:gd name="T55" fmla="*/ 608 h 657"/>
                <a:gd name="T56" fmla="*/ 752 w 793"/>
                <a:gd name="T57" fmla="*/ 632 h 657"/>
                <a:gd name="T58" fmla="*/ 728 w 793"/>
                <a:gd name="T59" fmla="*/ 648 h 657"/>
                <a:gd name="T60" fmla="*/ 696 w 793"/>
                <a:gd name="T61" fmla="*/ 656 h 657"/>
                <a:gd name="T62" fmla="*/ 664 w 793"/>
                <a:gd name="T63" fmla="*/ 648 h 657"/>
                <a:gd name="T64" fmla="*/ 632 w 793"/>
                <a:gd name="T65" fmla="*/ 648 h 657"/>
                <a:gd name="T66" fmla="*/ 600 w 793"/>
                <a:gd name="T67" fmla="*/ 648 h 657"/>
                <a:gd name="T68" fmla="*/ 568 w 793"/>
                <a:gd name="T69" fmla="*/ 648 h 657"/>
                <a:gd name="T70" fmla="*/ 536 w 793"/>
                <a:gd name="T71" fmla="*/ 648 h 657"/>
                <a:gd name="T72" fmla="*/ 496 w 793"/>
                <a:gd name="T73" fmla="*/ 648 h 657"/>
                <a:gd name="T74" fmla="*/ 456 w 793"/>
                <a:gd name="T75" fmla="*/ 640 h 657"/>
                <a:gd name="T76" fmla="*/ 432 w 793"/>
                <a:gd name="T77" fmla="*/ 608 h 657"/>
                <a:gd name="T78" fmla="*/ 424 w 793"/>
                <a:gd name="T79" fmla="*/ 576 h 657"/>
                <a:gd name="T80" fmla="*/ 400 w 793"/>
                <a:gd name="T81" fmla="*/ 536 h 657"/>
                <a:gd name="T82" fmla="*/ 376 w 793"/>
                <a:gd name="T83" fmla="*/ 504 h 657"/>
                <a:gd name="T84" fmla="*/ 352 w 793"/>
                <a:gd name="T85" fmla="*/ 472 h 657"/>
                <a:gd name="T86" fmla="*/ 312 w 793"/>
                <a:gd name="T87" fmla="*/ 432 h 657"/>
                <a:gd name="T88" fmla="*/ 280 w 793"/>
                <a:gd name="T89" fmla="*/ 392 h 657"/>
                <a:gd name="T90" fmla="*/ 256 w 793"/>
                <a:gd name="T91" fmla="*/ 368 h 657"/>
                <a:gd name="T92" fmla="*/ 224 w 793"/>
                <a:gd name="T93" fmla="*/ 352 h 657"/>
                <a:gd name="T94" fmla="*/ 192 w 793"/>
                <a:gd name="T95" fmla="*/ 344 h 657"/>
                <a:gd name="T96" fmla="*/ 160 w 793"/>
                <a:gd name="T97" fmla="*/ 336 h 657"/>
                <a:gd name="T98" fmla="*/ 120 w 793"/>
                <a:gd name="T99" fmla="*/ 336 h 657"/>
                <a:gd name="T100" fmla="*/ 88 w 793"/>
                <a:gd name="T101" fmla="*/ 328 h 657"/>
                <a:gd name="T102" fmla="*/ 48 w 793"/>
                <a:gd name="T103" fmla="*/ 304 h 657"/>
                <a:gd name="T104" fmla="*/ 32 w 793"/>
                <a:gd name="T105" fmla="*/ 272 h 657"/>
                <a:gd name="T106" fmla="*/ 16 w 793"/>
                <a:gd name="T107" fmla="*/ 248 h 657"/>
                <a:gd name="T108" fmla="*/ 8 w 793"/>
                <a:gd name="T109" fmla="*/ 216 h 657"/>
                <a:gd name="T110" fmla="*/ 8 w 793"/>
                <a:gd name="T111" fmla="*/ 184 h 657"/>
                <a:gd name="T112" fmla="*/ 8 w 793"/>
                <a:gd name="T113" fmla="*/ 152 h 657"/>
                <a:gd name="T114" fmla="*/ 0 w 793"/>
                <a:gd name="T115" fmla="*/ 120 h 657"/>
                <a:gd name="T116" fmla="*/ 0 w 793"/>
                <a:gd name="T117" fmla="*/ 88 h 657"/>
                <a:gd name="T118" fmla="*/ 0 w 793"/>
                <a:gd name="T119" fmla="*/ 56 h 657"/>
                <a:gd name="T120" fmla="*/ 0 w 793"/>
                <a:gd name="T121" fmla="*/ 24 h 657"/>
                <a:gd name="T122" fmla="*/ 24 w 793"/>
                <a:gd name="T123" fmla="*/ 16 h 6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93" h="657">
                  <a:moveTo>
                    <a:pt x="8" y="0"/>
                  </a:moveTo>
                  <a:lnTo>
                    <a:pt x="24" y="8"/>
                  </a:lnTo>
                  <a:lnTo>
                    <a:pt x="56" y="16"/>
                  </a:lnTo>
                  <a:lnTo>
                    <a:pt x="88" y="32"/>
                  </a:lnTo>
                  <a:lnTo>
                    <a:pt x="112" y="40"/>
                  </a:lnTo>
                  <a:lnTo>
                    <a:pt x="144" y="40"/>
                  </a:lnTo>
                  <a:lnTo>
                    <a:pt x="160" y="48"/>
                  </a:lnTo>
                  <a:lnTo>
                    <a:pt x="184" y="64"/>
                  </a:lnTo>
                  <a:lnTo>
                    <a:pt x="200" y="72"/>
                  </a:lnTo>
                  <a:lnTo>
                    <a:pt x="216" y="80"/>
                  </a:lnTo>
                  <a:lnTo>
                    <a:pt x="232" y="88"/>
                  </a:lnTo>
                  <a:lnTo>
                    <a:pt x="240" y="104"/>
                  </a:lnTo>
                  <a:lnTo>
                    <a:pt x="256" y="112"/>
                  </a:lnTo>
                  <a:lnTo>
                    <a:pt x="280" y="120"/>
                  </a:lnTo>
                  <a:lnTo>
                    <a:pt x="296" y="128"/>
                  </a:lnTo>
                  <a:lnTo>
                    <a:pt x="312" y="136"/>
                  </a:lnTo>
                  <a:lnTo>
                    <a:pt x="328" y="144"/>
                  </a:lnTo>
                  <a:lnTo>
                    <a:pt x="344" y="152"/>
                  </a:lnTo>
                  <a:lnTo>
                    <a:pt x="360" y="160"/>
                  </a:lnTo>
                  <a:lnTo>
                    <a:pt x="376" y="168"/>
                  </a:lnTo>
                  <a:lnTo>
                    <a:pt x="392" y="176"/>
                  </a:lnTo>
                  <a:lnTo>
                    <a:pt x="408" y="184"/>
                  </a:lnTo>
                  <a:lnTo>
                    <a:pt x="432" y="200"/>
                  </a:lnTo>
                  <a:lnTo>
                    <a:pt x="440" y="216"/>
                  </a:lnTo>
                  <a:lnTo>
                    <a:pt x="456" y="224"/>
                  </a:lnTo>
                  <a:lnTo>
                    <a:pt x="464" y="240"/>
                  </a:lnTo>
                  <a:lnTo>
                    <a:pt x="480" y="248"/>
                  </a:lnTo>
                  <a:lnTo>
                    <a:pt x="496" y="256"/>
                  </a:lnTo>
                  <a:lnTo>
                    <a:pt x="512" y="264"/>
                  </a:lnTo>
                  <a:lnTo>
                    <a:pt x="528" y="272"/>
                  </a:lnTo>
                  <a:lnTo>
                    <a:pt x="536" y="288"/>
                  </a:lnTo>
                  <a:lnTo>
                    <a:pt x="552" y="296"/>
                  </a:lnTo>
                  <a:lnTo>
                    <a:pt x="560" y="312"/>
                  </a:lnTo>
                  <a:lnTo>
                    <a:pt x="568" y="328"/>
                  </a:lnTo>
                  <a:lnTo>
                    <a:pt x="584" y="336"/>
                  </a:lnTo>
                  <a:lnTo>
                    <a:pt x="592" y="352"/>
                  </a:lnTo>
                  <a:lnTo>
                    <a:pt x="608" y="360"/>
                  </a:lnTo>
                  <a:lnTo>
                    <a:pt x="624" y="376"/>
                  </a:lnTo>
                  <a:lnTo>
                    <a:pt x="640" y="384"/>
                  </a:lnTo>
                  <a:lnTo>
                    <a:pt x="640" y="400"/>
                  </a:lnTo>
                  <a:lnTo>
                    <a:pt x="656" y="416"/>
                  </a:lnTo>
                  <a:lnTo>
                    <a:pt x="656" y="432"/>
                  </a:lnTo>
                  <a:lnTo>
                    <a:pt x="664" y="448"/>
                  </a:lnTo>
                  <a:lnTo>
                    <a:pt x="680" y="464"/>
                  </a:lnTo>
                  <a:lnTo>
                    <a:pt x="696" y="472"/>
                  </a:lnTo>
                  <a:lnTo>
                    <a:pt x="712" y="472"/>
                  </a:lnTo>
                  <a:lnTo>
                    <a:pt x="720" y="488"/>
                  </a:lnTo>
                  <a:lnTo>
                    <a:pt x="736" y="496"/>
                  </a:lnTo>
                  <a:lnTo>
                    <a:pt x="744" y="512"/>
                  </a:lnTo>
                  <a:lnTo>
                    <a:pt x="760" y="520"/>
                  </a:lnTo>
                  <a:lnTo>
                    <a:pt x="776" y="536"/>
                  </a:lnTo>
                  <a:lnTo>
                    <a:pt x="792" y="544"/>
                  </a:lnTo>
                  <a:lnTo>
                    <a:pt x="792" y="560"/>
                  </a:lnTo>
                  <a:lnTo>
                    <a:pt x="792" y="576"/>
                  </a:lnTo>
                  <a:lnTo>
                    <a:pt x="792" y="592"/>
                  </a:lnTo>
                  <a:lnTo>
                    <a:pt x="776" y="608"/>
                  </a:lnTo>
                  <a:lnTo>
                    <a:pt x="768" y="624"/>
                  </a:lnTo>
                  <a:lnTo>
                    <a:pt x="752" y="632"/>
                  </a:lnTo>
                  <a:lnTo>
                    <a:pt x="744" y="648"/>
                  </a:lnTo>
                  <a:lnTo>
                    <a:pt x="728" y="648"/>
                  </a:lnTo>
                  <a:lnTo>
                    <a:pt x="712" y="656"/>
                  </a:lnTo>
                  <a:lnTo>
                    <a:pt x="696" y="656"/>
                  </a:lnTo>
                  <a:lnTo>
                    <a:pt x="680" y="648"/>
                  </a:lnTo>
                  <a:lnTo>
                    <a:pt x="664" y="648"/>
                  </a:lnTo>
                  <a:lnTo>
                    <a:pt x="648" y="648"/>
                  </a:lnTo>
                  <a:lnTo>
                    <a:pt x="632" y="648"/>
                  </a:lnTo>
                  <a:lnTo>
                    <a:pt x="616" y="648"/>
                  </a:lnTo>
                  <a:lnTo>
                    <a:pt x="600" y="648"/>
                  </a:lnTo>
                  <a:lnTo>
                    <a:pt x="584" y="648"/>
                  </a:lnTo>
                  <a:lnTo>
                    <a:pt x="568" y="648"/>
                  </a:lnTo>
                  <a:lnTo>
                    <a:pt x="552" y="648"/>
                  </a:lnTo>
                  <a:lnTo>
                    <a:pt x="536" y="648"/>
                  </a:lnTo>
                  <a:lnTo>
                    <a:pt x="520" y="648"/>
                  </a:lnTo>
                  <a:lnTo>
                    <a:pt x="496" y="648"/>
                  </a:lnTo>
                  <a:lnTo>
                    <a:pt x="480" y="640"/>
                  </a:lnTo>
                  <a:lnTo>
                    <a:pt x="456" y="640"/>
                  </a:lnTo>
                  <a:lnTo>
                    <a:pt x="440" y="624"/>
                  </a:lnTo>
                  <a:lnTo>
                    <a:pt x="432" y="608"/>
                  </a:lnTo>
                  <a:lnTo>
                    <a:pt x="424" y="592"/>
                  </a:lnTo>
                  <a:lnTo>
                    <a:pt x="424" y="576"/>
                  </a:lnTo>
                  <a:lnTo>
                    <a:pt x="408" y="552"/>
                  </a:lnTo>
                  <a:lnTo>
                    <a:pt x="400" y="536"/>
                  </a:lnTo>
                  <a:lnTo>
                    <a:pt x="392" y="520"/>
                  </a:lnTo>
                  <a:lnTo>
                    <a:pt x="376" y="504"/>
                  </a:lnTo>
                  <a:lnTo>
                    <a:pt x="368" y="488"/>
                  </a:lnTo>
                  <a:lnTo>
                    <a:pt x="352" y="472"/>
                  </a:lnTo>
                  <a:lnTo>
                    <a:pt x="336" y="448"/>
                  </a:lnTo>
                  <a:lnTo>
                    <a:pt x="312" y="432"/>
                  </a:lnTo>
                  <a:lnTo>
                    <a:pt x="296" y="416"/>
                  </a:lnTo>
                  <a:lnTo>
                    <a:pt x="280" y="392"/>
                  </a:lnTo>
                  <a:lnTo>
                    <a:pt x="264" y="384"/>
                  </a:lnTo>
                  <a:lnTo>
                    <a:pt x="256" y="368"/>
                  </a:lnTo>
                  <a:lnTo>
                    <a:pt x="240" y="360"/>
                  </a:lnTo>
                  <a:lnTo>
                    <a:pt x="224" y="352"/>
                  </a:lnTo>
                  <a:lnTo>
                    <a:pt x="208" y="344"/>
                  </a:lnTo>
                  <a:lnTo>
                    <a:pt x="192" y="344"/>
                  </a:lnTo>
                  <a:lnTo>
                    <a:pt x="176" y="336"/>
                  </a:lnTo>
                  <a:lnTo>
                    <a:pt x="160" y="336"/>
                  </a:lnTo>
                  <a:lnTo>
                    <a:pt x="136" y="336"/>
                  </a:lnTo>
                  <a:lnTo>
                    <a:pt x="120" y="336"/>
                  </a:lnTo>
                  <a:lnTo>
                    <a:pt x="104" y="328"/>
                  </a:lnTo>
                  <a:lnTo>
                    <a:pt x="88" y="328"/>
                  </a:lnTo>
                  <a:lnTo>
                    <a:pt x="64" y="312"/>
                  </a:lnTo>
                  <a:lnTo>
                    <a:pt x="48" y="304"/>
                  </a:lnTo>
                  <a:lnTo>
                    <a:pt x="40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48"/>
                  </a:lnTo>
                  <a:lnTo>
                    <a:pt x="8" y="232"/>
                  </a:lnTo>
                  <a:lnTo>
                    <a:pt x="8" y="216"/>
                  </a:lnTo>
                  <a:lnTo>
                    <a:pt x="8" y="200"/>
                  </a:lnTo>
                  <a:lnTo>
                    <a:pt x="8" y="184"/>
                  </a:lnTo>
                  <a:lnTo>
                    <a:pt x="8" y="168"/>
                  </a:lnTo>
                  <a:lnTo>
                    <a:pt x="8" y="152"/>
                  </a:lnTo>
                  <a:lnTo>
                    <a:pt x="0" y="136"/>
                  </a:lnTo>
                  <a:lnTo>
                    <a:pt x="0" y="120"/>
                  </a:lnTo>
                  <a:lnTo>
                    <a:pt x="0" y="104"/>
                  </a:lnTo>
                  <a:lnTo>
                    <a:pt x="0" y="88"/>
                  </a:lnTo>
                  <a:lnTo>
                    <a:pt x="0" y="72"/>
                  </a:lnTo>
                  <a:lnTo>
                    <a:pt x="0" y="56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8"/>
                  </a:lnTo>
                  <a:lnTo>
                    <a:pt x="24" y="16"/>
                  </a:lnTo>
                  <a:lnTo>
                    <a:pt x="8" y="0"/>
                  </a:lnTo>
                </a:path>
              </a:pathLst>
            </a:custGeom>
            <a:solidFill>
              <a:srgbClr val="67676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50" name="Rectangle 56">
              <a:extLst>
                <a:ext uri="{FF2B5EF4-FFF2-40B4-BE49-F238E27FC236}">
                  <a16:creationId xmlns:a16="http://schemas.microsoft.com/office/drawing/2014/main" id="{B2BE1905-1F92-5D43-A777-7E53A4EC8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577" name="Rectangle 57">
              <a:extLst>
                <a:ext uri="{FF2B5EF4-FFF2-40B4-BE49-F238E27FC236}">
                  <a16:creationId xmlns:a16="http://schemas.microsoft.com/office/drawing/2014/main" id="{5BEC2050-1C30-6C40-8DFA-E3F614D95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6452" name="Rectangle 58">
              <a:extLst>
                <a:ext uri="{FF2B5EF4-FFF2-40B4-BE49-F238E27FC236}">
                  <a16:creationId xmlns:a16="http://schemas.microsoft.com/office/drawing/2014/main" id="{5833E4EC-9E51-784D-AE0C-ECAE76CC8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53" name="AutoShape 59">
              <a:extLst>
                <a:ext uri="{FF2B5EF4-FFF2-40B4-BE49-F238E27FC236}">
                  <a16:creationId xmlns:a16="http://schemas.microsoft.com/office/drawing/2014/main" id="{7647638F-BD96-2B4B-B701-0B2809DC52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54" name="Rectangle 60">
              <a:extLst>
                <a:ext uri="{FF2B5EF4-FFF2-40B4-BE49-F238E27FC236}">
                  <a16:creationId xmlns:a16="http://schemas.microsoft.com/office/drawing/2014/main" id="{C83863C0-F81F-8349-A61F-BAB5C802C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581" name="Rectangle 61">
              <a:extLst>
                <a:ext uri="{FF2B5EF4-FFF2-40B4-BE49-F238E27FC236}">
                  <a16:creationId xmlns:a16="http://schemas.microsoft.com/office/drawing/2014/main" id="{4EFD880B-0A8D-844D-B8A4-60604668AB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6456" name="Line 62">
              <a:extLst>
                <a:ext uri="{FF2B5EF4-FFF2-40B4-BE49-F238E27FC236}">
                  <a16:creationId xmlns:a16="http://schemas.microsoft.com/office/drawing/2014/main" id="{E64B8C4C-BE12-234D-BCCA-D649065B4F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7" name="Line 63">
              <a:extLst>
                <a:ext uri="{FF2B5EF4-FFF2-40B4-BE49-F238E27FC236}">
                  <a16:creationId xmlns:a16="http://schemas.microsoft.com/office/drawing/2014/main" id="{7D74715A-AFAE-F442-8DA0-8E9CC5806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58" name="Rectangle 64">
              <a:extLst>
                <a:ext uri="{FF2B5EF4-FFF2-40B4-BE49-F238E27FC236}">
                  <a16:creationId xmlns:a16="http://schemas.microsoft.com/office/drawing/2014/main" id="{CE567475-E1C3-7649-8F5D-38C8C98D3A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585" name="Rectangle 65">
              <a:extLst>
                <a:ext uri="{FF2B5EF4-FFF2-40B4-BE49-F238E27FC236}">
                  <a16:creationId xmlns:a16="http://schemas.microsoft.com/office/drawing/2014/main" id="{D9E76493-AE63-184B-9491-6F80867BC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6460" name="Rectangle 66">
              <a:extLst>
                <a:ext uri="{FF2B5EF4-FFF2-40B4-BE49-F238E27FC236}">
                  <a16:creationId xmlns:a16="http://schemas.microsoft.com/office/drawing/2014/main" id="{6C0DBA1B-68DF-0F43-A2CE-A7ADF7A61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61" name="AutoShape 67">
              <a:extLst>
                <a:ext uri="{FF2B5EF4-FFF2-40B4-BE49-F238E27FC236}">
                  <a16:creationId xmlns:a16="http://schemas.microsoft.com/office/drawing/2014/main" id="{C91E693A-813D-3849-8762-160419066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62" name="Rectangle 68">
              <a:extLst>
                <a:ext uri="{FF2B5EF4-FFF2-40B4-BE49-F238E27FC236}">
                  <a16:creationId xmlns:a16="http://schemas.microsoft.com/office/drawing/2014/main" id="{81C43DE0-D604-5D47-95AF-8BFD40A1F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589" name="Rectangle 69">
              <a:extLst>
                <a:ext uri="{FF2B5EF4-FFF2-40B4-BE49-F238E27FC236}">
                  <a16:creationId xmlns:a16="http://schemas.microsoft.com/office/drawing/2014/main" id="{98B062C1-5DB3-7B42-A97A-44D133B5B5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" y="1606"/>
              <a:ext cx="4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아브라함</a:t>
              </a:r>
              <a:endParaRPr lang="en-US" altLang="ko-KR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6464" name="Line 70">
              <a:extLst>
                <a:ext uri="{FF2B5EF4-FFF2-40B4-BE49-F238E27FC236}">
                  <a16:creationId xmlns:a16="http://schemas.microsoft.com/office/drawing/2014/main" id="{F8B9981E-1DFE-1042-B793-F497990F6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5" name="Line 71">
              <a:extLst>
                <a:ext uri="{FF2B5EF4-FFF2-40B4-BE49-F238E27FC236}">
                  <a16:creationId xmlns:a16="http://schemas.microsoft.com/office/drawing/2014/main" id="{D3949E19-7CE8-F448-AA58-1CF4D8E330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66" name="Rectangle 72">
              <a:extLst>
                <a:ext uri="{FF2B5EF4-FFF2-40B4-BE49-F238E27FC236}">
                  <a16:creationId xmlns:a16="http://schemas.microsoft.com/office/drawing/2014/main" id="{B2B28A1B-53D5-9546-85F7-6A7368293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593" name="Rectangle 73">
              <a:extLst>
                <a:ext uri="{FF2B5EF4-FFF2-40B4-BE49-F238E27FC236}">
                  <a16:creationId xmlns:a16="http://schemas.microsoft.com/office/drawing/2014/main" id="{A1B04DA2-64C1-9947-AD47-763A4FFBAF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6468" name="Rectangle 74">
              <a:extLst>
                <a:ext uri="{FF2B5EF4-FFF2-40B4-BE49-F238E27FC236}">
                  <a16:creationId xmlns:a16="http://schemas.microsoft.com/office/drawing/2014/main" id="{FAA10921-0D96-8D49-B30D-B77DDCFF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69" name="AutoShape 75">
              <a:extLst>
                <a:ext uri="{FF2B5EF4-FFF2-40B4-BE49-F238E27FC236}">
                  <a16:creationId xmlns:a16="http://schemas.microsoft.com/office/drawing/2014/main" id="{C480E63C-1BCB-0445-8C45-CA5A9BE0E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70" name="Rectangle 76">
              <a:extLst>
                <a:ext uri="{FF2B5EF4-FFF2-40B4-BE49-F238E27FC236}">
                  <a16:creationId xmlns:a16="http://schemas.microsoft.com/office/drawing/2014/main" id="{09BD8B82-20D2-1A4B-A3A7-4015BB55ED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597" name="Rectangle 77">
              <a:extLst>
                <a:ext uri="{FF2B5EF4-FFF2-40B4-BE49-F238E27FC236}">
                  <a16:creationId xmlns:a16="http://schemas.microsoft.com/office/drawing/2014/main" id="{AF96EA0C-7066-4D4A-B7D1-3B7FADFA51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1751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6472" name="Line 78">
              <a:extLst>
                <a:ext uri="{FF2B5EF4-FFF2-40B4-BE49-F238E27FC236}">
                  <a16:creationId xmlns:a16="http://schemas.microsoft.com/office/drawing/2014/main" id="{D086497D-89BC-0049-89CF-C5D14418F6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3" name="Line 79">
              <a:extLst>
                <a:ext uri="{FF2B5EF4-FFF2-40B4-BE49-F238E27FC236}">
                  <a16:creationId xmlns:a16="http://schemas.microsoft.com/office/drawing/2014/main" id="{F0392FD8-37AC-5D4E-A396-7723FD07C3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4" name="Rectangle 80">
              <a:extLst>
                <a:ext uri="{FF2B5EF4-FFF2-40B4-BE49-F238E27FC236}">
                  <a16:creationId xmlns:a16="http://schemas.microsoft.com/office/drawing/2014/main" id="{9C39032E-BB6B-F348-A27D-F0D21EEFF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75" name="AutoShape 81">
              <a:extLst>
                <a:ext uri="{FF2B5EF4-FFF2-40B4-BE49-F238E27FC236}">
                  <a16:creationId xmlns:a16="http://schemas.microsoft.com/office/drawing/2014/main" id="{5982B90C-F5DA-3247-8D24-E098B9138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76" name="Rectangle 82">
              <a:extLst>
                <a:ext uri="{FF2B5EF4-FFF2-40B4-BE49-F238E27FC236}">
                  <a16:creationId xmlns:a16="http://schemas.microsoft.com/office/drawing/2014/main" id="{02B23C4C-53B0-1545-8F92-E05918AAE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603" name="Rectangle 83">
              <a:extLst>
                <a:ext uri="{FF2B5EF4-FFF2-40B4-BE49-F238E27FC236}">
                  <a16:creationId xmlns:a16="http://schemas.microsoft.com/office/drawing/2014/main" id="{470EEA63-565D-D04C-A03D-139F042D49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896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6478" name="Line 84">
              <a:extLst>
                <a:ext uri="{FF2B5EF4-FFF2-40B4-BE49-F238E27FC236}">
                  <a16:creationId xmlns:a16="http://schemas.microsoft.com/office/drawing/2014/main" id="{EAAFC1E5-2A30-F44E-9035-E43734A63A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79" name="Line 85">
              <a:extLst>
                <a:ext uri="{FF2B5EF4-FFF2-40B4-BE49-F238E27FC236}">
                  <a16:creationId xmlns:a16="http://schemas.microsoft.com/office/drawing/2014/main" id="{8DD77674-7001-F843-B1FD-5006848DE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0" name="Rectangle 86">
              <a:extLst>
                <a:ext uri="{FF2B5EF4-FFF2-40B4-BE49-F238E27FC236}">
                  <a16:creationId xmlns:a16="http://schemas.microsoft.com/office/drawing/2014/main" id="{DDAD0D37-E047-AB47-8532-2B3FF53C2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81" name="AutoShape 87">
              <a:extLst>
                <a:ext uri="{FF2B5EF4-FFF2-40B4-BE49-F238E27FC236}">
                  <a16:creationId xmlns:a16="http://schemas.microsoft.com/office/drawing/2014/main" id="{FD10A75C-C72E-DB4A-8EF6-5089CB56B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82" name="Rectangle 88">
              <a:extLst>
                <a:ext uri="{FF2B5EF4-FFF2-40B4-BE49-F238E27FC236}">
                  <a16:creationId xmlns:a16="http://schemas.microsoft.com/office/drawing/2014/main" id="{88F4672B-88BC-BD41-93E2-20618DE65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609" name="Rectangle 89">
              <a:extLst>
                <a:ext uri="{FF2B5EF4-FFF2-40B4-BE49-F238E27FC236}">
                  <a16:creationId xmlns:a16="http://schemas.microsoft.com/office/drawing/2014/main" id="{3AA428BD-8FB5-7B45-9D78-948CC410D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2031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6484" name="Line 90">
              <a:extLst>
                <a:ext uri="{FF2B5EF4-FFF2-40B4-BE49-F238E27FC236}">
                  <a16:creationId xmlns:a16="http://schemas.microsoft.com/office/drawing/2014/main" id="{8E4CE5B4-F2F0-3A46-8A13-8FD393AD63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5" name="Line 91">
              <a:extLst>
                <a:ext uri="{FF2B5EF4-FFF2-40B4-BE49-F238E27FC236}">
                  <a16:creationId xmlns:a16="http://schemas.microsoft.com/office/drawing/2014/main" id="{2E448895-141A-2044-BF3A-9528E40C2A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6" name="Rectangle 92">
              <a:extLst>
                <a:ext uri="{FF2B5EF4-FFF2-40B4-BE49-F238E27FC236}">
                  <a16:creationId xmlns:a16="http://schemas.microsoft.com/office/drawing/2014/main" id="{0D3B53B9-3DE2-F941-9609-4CB700FCAE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87" name="AutoShape 93">
              <a:extLst>
                <a:ext uri="{FF2B5EF4-FFF2-40B4-BE49-F238E27FC236}">
                  <a16:creationId xmlns:a16="http://schemas.microsoft.com/office/drawing/2014/main" id="{D2DEC584-A044-B641-81C9-DC9A2B992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88" name="Rectangle 94">
              <a:extLst>
                <a:ext uri="{FF2B5EF4-FFF2-40B4-BE49-F238E27FC236}">
                  <a16:creationId xmlns:a16="http://schemas.microsoft.com/office/drawing/2014/main" id="{8DE28DBF-4A85-7740-8198-366FA8BDB4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615" name="Rectangle 95">
              <a:extLst>
                <a:ext uri="{FF2B5EF4-FFF2-40B4-BE49-F238E27FC236}">
                  <a16:creationId xmlns:a16="http://schemas.microsoft.com/office/drawing/2014/main" id="{356F8925-678D-0249-A33F-DBF51C8BE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2177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6490" name="Line 96">
              <a:extLst>
                <a:ext uri="{FF2B5EF4-FFF2-40B4-BE49-F238E27FC236}">
                  <a16:creationId xmlns:a16="http://schemas.microsoft.com/office/drawing/2014/main" id="{C732A6D5-7019-2C41-A804-FB431365EF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91" name="Rectangle 97">
              <a:extLst>
                <a:ext uri="{FF2B5EF4-FFF2-40B4-BE49-F238E27FC236}">
                  <a16:creationId xmlns:a16="http://schemas.microsoft.com/office/drawing/2014/main" id="{5F0329F4-4512-0641-BE9D-49A086172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92" name="AutoShape 98">
              <a:extLst>
                <a:ext uri="{FF2B5EF4-FFF2-40B4-BE49-F238E27FC236}">
                  <a16:creationId xmlns:a16="http://schemas.microsoft.com/office/drawing/2014/main" id="{DB78E9C7-3354-1F4D-A181-AEABD3C81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93" name="Rectangle 99">
              <a:extLst>
                <a:ext uri="{FF2B5EF4-FFF2-40B4-BE49-F238E27FC236}">
                  <a16:creationId xmlns:a16="http://schemas.microsoft.com/office/drawing/2014/main" id="{11A0AF94-199F-2045-BCE7-1FE8F25A3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24"/>
              <a:ext cx="977" cy="404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1620" name="Rectangle 100">
              <a:extLst>
                <a:ext uri="{FF2B5EF4-FFF2-40B4-BE49-F238E27FC236}">
                  <a16:creationId xmlns:a16="http://schemas.microsoft.com/office/drawing/2014/main" id="{F1B7F41A-8F3A-4040-9DEB-0D588B3D5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2320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6495" name="Line 101">
              <a:extLst>
                <a:ext uri="{FF2B5EF4-FFF2-40B4-BE49-F238E27FC236}">
                  <a16:creationId xmlns:a16="http://schemas.microsoft.com/office/drawing/2014/main" id="{34A4771C-55F1-1748-935A-3D19B4BDE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416" name="Rectangle 144">
            <a:extLst>
              <a:ext uri="{FF2B5EF4-FFF2-40B4-BE49-F238E27FC236}">
                <a16:creationId xmlns:a16="http://schemas.microsoft.com/office/drawing/2014/main" id="{55A056DF-76CF-BB43-8559-3D6E5A4DD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917575"/>
            <a:ext cx="15716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  </a:t>
            </a:r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왕정시대</a:t>
            </a:r>
          </a:p>
        </p:txBody>
      </p:sp>
      <p:sp>
        <p:nvSpPr>
          <p:cNvPr id="16417" name="Text Box 157">
            <a:extLst>
              <a:ext uri="{FF2B5EF4-FFF2-40B4-BE49-F238E27FC236}">
                <a16:creationId xmlns:a16="http://schemas.microsoft.com/office/drawing/2014/main" id="{3949E4CD-1249-114F-997F-BFCF6C545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6418" name="Text Box 163">
            <a:extLst>
              <a:ext uri="{FF2B5EF4-FFF2-40B4-BE49-F238E27FC236}">
                <a16:creationId xmlns:a16="http://schemas.microsoft.com/office/drawing/2014/main" id="{5FD367D8-CF29-E746-ABEA-B045D4C53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9</a:t>
            </a:r>
          </a:p>
        </p:txBody>
      </p:sp>
      <p:sp>
        <p:nvSpPr>
          <p:cNvPr id="491684" name="Rectangle 164">
            <a:extLst>
              <a:ext uri="{FF2B5EF4-FFF2-40B4-BE49-F238E27FC236}">
                <a16:creationId xmlns:a16="http://schemas.microsoft.com/office/drawing/2014/main" id="{A8023127-2F49-B945-A598-EA652A679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12</a:t>
            </a:r>
          </a:p>
        </p:txBody>
      </p:sp>
      <p:sp>
        <p:nvSpPr>
          <p:cNvPr id="16420" name="Text Box 165">
            <a:extLst>
              <a:ext uri="{FF2B5EF4-FFF2-40B4-BE49-F238E27FC236}">
                <a16:creationId xmlns:a16="http://schemas.microsoft.com/office/drawing/2014/main" id="{05DA053E-69E1-9245-BDC6-7E192AF40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087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6421" name="Rectangle 167">
            <a:extLst>
              <a:ext uri="{FF2B5EF4-FFF2-40B4-BE49-F238E27FC236}">
                <a16:creationId xmlns:a16="http://schemas.microsoft.com/office/drawing/2014/main" id="{3EFBF3EF-DD7C-034F-BAB3-0518EEB9C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9210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91706" name="Group 186">
            <a:extLst>
              <a:ext uri="{FF2B5EF4-FFF2-40B4-BE49-F238E27FC236}">
                <a16:creationId xmlns:a16="http://schemas.microsoft.com/office/drawing/2014/main" id="{DEEB2F0C-DB7D-5940-AD36-C57F8A634E41}"/>
              </a:ext>
            </a:extLst>
          </p:cNvPr>
          <p:cNvGrpSpPr>
            <a:grpSpLocks/>
          </p:cNvGrpSpPr>
          <p:nvPr/>
        </p:nvGrpSpPr>
        <p:grpSpPr bwMode="auto">
          <a:xfrm>
            <a:off x="6364288" y="3529013"/>
            <a:ext cx="1455737" cy="1511300"/>
            <a:chOff x="3929" y="2006"/>
            <a:chExt cx="917" cy="952"/>
          </a:xfrm>
        </p:grpSpPr>
        <p:grpSp>
          <p:nvGrpSpPr>
            <p:cNvPr id="16436" name="Group 187">
              <a:extLst>
                <a:ext uri="{FF2B5EF4-FFF2-40B4-BE49-F238E27FC236}">
                  <a16:creationId xmlns:a16="http://schemas.microsoft.com/office/drawing/2014/main" id="{2345A38D-E842-8642-950F-9952278227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9" y="2006"/>
              <a:ext cx="917" cy="951"/>
              <a:chOff x="1557" y="1006"/>
              <a:chExt cx="2105" cy="1949"/>
            </a:xfrm>
          </p:grpSpPr>
          <p:grpSp>
            <p:nvGrpSpPr>
              <p:cNvPr id="16440" name="Group 189">
                <a:extLst>
                  <a:ext uri="{FF2B5EF4-FFF2-40B4-BE49-F238E27FC236}">
                    <a16:creationId xmlns:a16="http://schemas.microsoft.com/office/drawing/2014/main" id="{BEF13E49-083B-6E4C-BE57-6B1BE07662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6446" name="Freeform 190" descr="Cork">
                  <a:extLst>
                    <a:ext uri="{FF2B5EF4-FFF2-40B4-BE49-F238E27FC236}">
                      <a16:creationId xmlns:a16="http://schemas.microsoft.com/office/drawing/2014/main" id="{9101EAC4-8352-3444-9B97-FC3CDCD05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6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47" name="Freeform 191" descr="Cork">
                  <a:extLst>
                    <a:ext uri="{FF2B5EF4-FFF2-40B4-BE49-F238E27FC236}">
                      <a16:creationId xmlns:a16="http://schemas.microsoft.com/office/drawing/2014/main" id="{7E667713-8638-AA47-B549-11124B2E0D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7"/>
                  <a:ext cx="2073" cy="1230"/>
                </a:xfrm>
                <a:custGeom>
                  <a:avLst/>
                  <a:gdLst>
                    <a:gd name="T0" fmla="*/ 2073 w 599"/>
                    <a:gd name="T1" fmla="*/ 0 h 432"/>
                    <a:gd name="T2" fmla="*/ 2059 w 599"/>
                    <a:gd name="T3" fmla="*/ 17 h 432"/>
                    <a:gd name="T4" fmla="*/ 2038 w 599"/>
                    <a:gd name="T5" fmla="*/ 28 h 432"/>
                    <a:gd name="T6" fmla="*/ 2025 w 599"/>
                    <a:gd name="T7" fmla="*/ 68 h 432"/>
                    <a:gd name="T8" fmla="*/ 1928 w 599"/>
                    <a:gd name="T9" fmla="*/ 262 h 432"/>
                    <a:gd name="T10" fmla="*/ 1817 w 599"/>
                    <a:gd name="T11" fmla="*/ 592 h 432"/>
                    <a:gd name="T12" fmla="*/ 1782 w 599"/>
                    <a:gd name="T13" fmla="*/ 757 h 432"/>
                    <a:gd name="T14" fmla="*/ 1748 w 599"/>
                    <a:gd name="T15" fmla="*/ 997 h 432"/>
                    <a:gd name="T16" fmla="*/ 1713 w 599"/>
                    <a:gd name="T17" fmla="*/ 1145 h 432"/>
                    <a:gd name="T18" fmla="*/ 1595 w 599"/>
                    <a:gd name="T19" fmla="*/ 1202 h 432"/>
                    <a:gd name="T20" fmla="*/ 1499 w 599"/>
                    <a:gd name="T21" fmla="*/ 1179 h 432"/>
                    <a:gd name="T22" fmla="*/ 1457 w 599"/>
                    <a:gd name="T23" fmla="*/ 1167 h 432"/>
                    <a:gd name="T24" fmla="*/ 1471 w 599"/>
                    <a:gd name="T25" fmla="*/ 1002 h 432"/>
                    <a:gd name="T26" fmla="*/ 1492 w 599"/>
                    <a:gd name="T27" fmla="*/ 962 h 432"/>
                    <a:gd name="T28" fmla="*/ 1402 w 599"/>
                    <a:gd name="T29" fmla="*/ 934 h 432"/>
                    <a:gd name="T30" fmla="*/ 1201 w 599"/>
                    <a:gd name="T31" fmla="*/ 900 h 432"/>
                    <a:gd name="T32" fmla="*/ 391 w 599"/>
                    <a:gd name="T33" fmla="*/ 1025 h 432"/>
                    <a:gd name="T34" fmla="*/ 356 w 599"/>
                    <a:gd name="T35" fmla="*/ 1048 h 432"/>
                    <a:gd name="T36" fmla="*/ 301 w 599"/>
                    <a:gd name="T37" fmla="*/ 1116 h 432"/>
                    <a:gd name="T38" fmla="*/ 183 w 599"/>
                    <a:gd name="T39" fmla="*/ 1230 h 432"/>
                    <a:gd name="T40" fmla="*/ 100 w 599"/>
                    <a:gd name="T41" fmla="*/ 1202 h 432"/>
                    <a:gd name="T42" fmla="*/ 59 w 599"/>
                    <a:gd name="T43" fmla="*/ 1179 h 432"/>
                    <a:gd name="T44" fmla="*/ 24 w 599"/>
                    <a:gd name="T45" fmla="*/ 1133 h 432"/>
                    <a:gd name="T46" fmla="*/ 38 w 599"/>
                    <a:gd name="T47" fmla="*/ 1059 h 432"/>
                    <a:gd name="T48" fmla="*/ 59 w 599"/>
                    <a:gd name="T49" fmla="*/ 951 h 432"/>
                    <a:gd name="T50" fmla="*/ 93 w 599"/>
                    <a:gd name="T51" fmla="*/ 746 h 432"/>
                    <a:gd name="T52" fmla="*/ 100 w 599"/>
                    <a:gd name="T53" fmla="*/ 535 h 432"/>
                    <a:gd name="T54" fmla="*/ 107 w 599"/>
                    <a:gd name="T55" fmla="*/ 359 h 432"/>
                    <a:gd name="T56" fmla="*/ 100 w 599"/>
                    <a:gd name="T57" fmla="*/ 233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441" name="Freeform 193">
                <a:extLst>
                  <a:ext uri="{FF2B5EF4-FFF2-40B4-BE49-F238E27FC236}">
                    <a16:creationId xmlns:a16="http://schemas.microsoft.com/office/drawing/2014/main" id="{9E6B7BEA-ABF3-7B4B-B4A7-D9F9602D5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650"/>
                <a:ext cx="87" cy="277"/>
              </a:xfrm>
              <a:custGeom>
                <a:avLst/>
                <a:gdLst>
                  <a:gd name="T0" fmla="*/ 74 w 85"/>
                  <a:gd name="T1" fmla="*/ 133 h 318"/>
                  <a:gd name="T2" fmla="*/ 66 w 85"/>
                  <a:gd name="T3" fmla="*/ 60 h 318"/>
                  <a:gd name="T4" fmla="*/ 48 w 85"/>
                  <a:gd name="T5" fmla="*/ 37 h 318"/>
                  <a:gd name="T6" fmla="*/ 56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8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8 w 85"/>
                  <a:gd name="T21" fmla="*/ 140 h 318"/>
                  <a:gd name="T22" fmla="*/ 39 w 85"/>
                  <a:gd name="T23" fmla="*/ 89 h 318"/>
                  <a:gd name="T24" fmla="*/ 48 w 85"/>
                  <a:gd name="T25" fmla="*/ 133 h 318"/>
                  <a:gd name="T26" fmla="*/ 39 w 85"/>
                  <a:gd name="T27" fmla="*/ 104 h 318"/>
                  <a:gd name="T28" fmla="*/ 48 w 85"/>
                  <a:gd name="T29" fmla="*/ 125 h 318"/>
                  <a:gd name="T30" fmla="*/ 56 w 85"/>
                  <a:gd name="T31" fmla="*/ 148 h 318"/>
                  <a:gd name="T32" fmla="*/ 74 w 85"/>
                  <a:gd name="T33" fmla="*/ 177 h 318"/>
                  <a:gd name="T34" fmla="*/ 82 w 85"/>
                  <a:gd name="T35" fmla="*/ 199 h 318"/>
                  <a:gd name="T36" fmla="*/ 74 w 85"/>
                  <a:gd name="T37" fmla="*/ 243 h 318"/>
                  <a:gd name="T38" fmla="*/ 66 w 85"/>
                  <a:gd name="T39" fmla="*/ 236 h 318"/>
                  <a:gd name="T40" fmla="*/ 56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4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8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6 w 85"/>
                  <a:gd name="T67" fmla="*/ 118 h 318"/>
                  <a:gd name="T68" fmla="*/ 74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2" name="Freeform 194">
                <a:extLst>
                  <a:ext uri="{FF2B5EF4-FFF2-40B4-BE49-F238E27FC236}">
                    <a16:creationId xmlns:a16="http://schemas.microsoft.com/office/drawing/2014/main" id="{6437624E-2884-EE46-AC81-42DE11A70A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8"/>
                <a:ext cx="108" cy="307"/>
              </a:xfrm>
              <a:custGeom>
                <a:avLst/>
                <a:gdLst>
                  <a:gd name="T0" fmla="*/ 1 w 105"/>
                  <a:gd name="T1" fmla="*/ 0 h 354"/>
                  <a:gd name="T2" fmla="*/ 95 w 105"/>
                  <a:gd name="T3" fmla="*/ 4 h 354"/>
                  <a:gd name="T4" fmla="*/ 75 w 105"/>
                  <a:gd name="T5" fmla="*/ 25 h 354"/>
                  <a:gd name="T6" fmla="*/ 86 w 105"/>
                  <a:gd name="T7" fmla="*/ 53 h 354"/>
                  <a:gd name="T8" fmla="*/ 86 w 105"/>
                  <a:gd name="T9" fmla="*/ 127 h 354"/>
                  <a:gd name="T10" fmla="*/ 100 w 105"/>
                  <a:gd name="T11" fmla="*/ 146 h 354"/>
                  <a:gd name="T12" fmla="*/ 100 w 105"/>
                  <a:gd name="T13" fmla="*/ 208 h 354"/>
                  <a:gd name="T14" fmla="*/ 86 w 105"/>
                  <a:gd name="T15" fmla="*/ 291 h 354"/>
                  <a:gd name="T16" fmla="*/ 70 w 105"/>
                  <a:gd name="T17" fmla="*/ 307 h 354"/>
                  <a:gd name="T18" fmla="*/ 14 w 105"/>
                  <a:gd name="T19" fmla="*/ 278 h 354"/>
                  <a:gd name="T20" fmla="*/ 12 w 105"/>
                  <a:gd name="T21" fmla="*/ 245 h 354"/>
                  <a:gd name="T22" fmla="*/ 14 w 105"/>
                  <a:gd name="T23" fmla="*/ 212 h 354"/>
                  <a:gd name="T24" fmla="*/ 9 w 105"/>
                  <a:gd name="T25" fmla="*/ 85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3" name="Freeform 195">
                <a:extLst>
                  <a:ext uri="{FF2B5EF4-FFF2-40B4-BE49-F238E27FC236}">
                    <a16:creationId xmlns:a16="http://schemas.microsoft.com/office/drawing/2014/main" id="{744957E1-6314-A545-9ADA-745988C78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2"/>
                <a:ext cx="156" cy="328"/>
              </a:xfrm>
              <a:custGeom>
                <a:avLst/>
                <a:gdLst>
                  <a:gd name="T0" fmla="*/ 148 w 149"/>
                  <a:gd name="T1" fmla="*/ 17 h 376"/>
                  <a:gd name="T2" fmla="*/ 139 w 149"/>
                  <a:gd name="T3" fmla="*/ 90 h 376"/>
                  <a:gd name="T4" fmla="*/ 131 w 149"/>
                  <a:gd name="T5" fmla="*/ 113 h 376"/>
                  <a:gd name="T6" fmla="*/ 128 w 149"/>
                  <a:gd name="T7" fmla="*/ 122 h 376"/>
                  <a:gd name="T8" fmla="*/ 109 w 149"/>
                  <a:gd name="T9" fmla="*/ 213 h 376"/>
                  <a:gd name="T10" fmla="*/ 86 w 149"/>
                  <a:gd name="T11" fmla="*/ 274 h 376"/>
                  <a:gd name="T12" fmla="*/ 69 w 149"/>
                  <a:gd name="T13" fmla="*/ 316 h 376"/>
                  <a:gd name="T14" fmla="*/ 59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6 w 149"/>
                  <a:gd name="T27" fmla="*/ 92 h 376"/>
                  <a:gd name="T28" fmla="*/ 44 w 149"/>
                  <a:gd name="T29" fmla="*/ 65 h 376"/>
                  <a:gd name="T30" fmla="*/ 84 w 149"/>
                  <a:gd name="T31" fmla="*/ 16 h 376"/>
                  <a:gd name="T32" fmla="*/ 128 w 149"/>
                  <a:gd name="T33" fmla="*/ 16 h 376"/>
                  <a:gd name="T34" fmla="*/ 148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4" name="Freeform 196">
                <a:extLst>
                  <a:ext uri="{FF2B5EF4-FFF2-40B4-BE49-F238E27FC236}">
                    <a16:creationId xmlns:a16="http://schemas.microsoft.com/office/drawing/2014/main" id="{704D0DED-46B7-A549-B8D2-199F83A0F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020"/>
                <a:ext cx="101" cy="439"/>
              </a:xfrm>
              <a:custGeom>
                <a:avLst/>
                <a:gdLst>
                  <a:gd name="T0" fmla="*/ 27 w 96"/>
                  <a:gd name="T1" fmla="*/ 423 h 504"/>
                  <a:gd name="T2" fmla="*/ 64 w 96"/>
                  <a:gd name="T3" fmla="*/ 430 h 504"/>
                  <a:gd name="T4" fmla="*/ 76 w 96"/>
                  <a:gd name="T5" fmla="*/ 393 h 504"/>
                  <a:gd name="T6" fmla="*/ 76 w 96"/>
                  <a:gd name="T7" fmla="*/ 281 h 504"/>
                  <a:gd name="T8" fmla="*/ 93 w 96"/>
                  <a:gd name="T9" fmla="*/ 186 h 504"/>
                  <a:gd name="T10" fmla="*/ 101 w 96"/>
                  <a:gd name="T11" fmla="*/ 152 h 504"/>
                  <a:gd name="T12" fmla="*/ 93 w 96"/>
                  <a:gd name="T13" fmla="*/ 44 h 504"/>
                  <a:gd name="T14" fmla="*/ 81 w 96"/>
                  <a:gd name="T15" fmla="*/ 5 h 504"/>
                  <a:gd name="T16" fmla="*/ 31 w 96"/>
                  <a:gd name="T17" fmla="*/ 22 h 504"/>
                  <a:gd name="T18" fmla="*/ 27 w 96"/>
                  <a:gd name="T19" fmla="*/ 105 h 504"/>
                  <a:gd name="T20" fmla="*/ 34 w 96"/>
                  <a:gd name="T21" fmla="*/ 316 h 504"/>
                  <a:gd name="T22" fmla="*/ 42 w 96"/>
                  <a:gd name="T23" fmla="*/ 354 h 504"/>
                  <a:gd name="T24" fmla="*/ 25 w 96"/>
                  <a:gd name="T25" fmla="*/ 412 h 504"/>
                  <a:gd name="T26" fmla="*/ 27 w 96"/>
                  <a:gd name="T27" fmla="*/ 423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45" name="Freeform 197">
                <a:extLst>
                  <a:ext uri="{FF2B5EF4-FFF2-40B4-BE49-F238E27FC236}">
                    <a16:creationId xmlns:a16="http://schemas.microsoft.com/office/drawing/2014/main" id="{7E739627-D9DA-794F-9E33-13A06274D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1006"/>
                <a:ext cx="156" cy="359"/>
              </a:xfrm>
              <a:custGeom>
                <a:avLst/>
                <a:gdLst>
                  <a:gd name="T0" fmla="*/ 5 w 150"/>
                  <a:gd name="T1" fmla="*/ 334 h 410"/>
                  <a:gd name="T2" fmla="*/ 42 w 150"/>
                  <a:gd name="T3" fmla="*/ 359 h 410"/>
                  <a:gd name="T4" fmla="*/ 83 w 150"/>
                  <a:gd name="T5" fmla="*/ 352 h 410"/>
                  <a:gd name="T6" fmla="*/ 97 w 150"/>
                  <a:gd name="T7" fmla="*/ 317 h 410"/>
                  <a:gd name="T8" fmla="*/ 119 w 150"/>
                  <a:gd name="T9" fmla="*/ 245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1 h 410"/>
                  <a:gd name="T28" fmla="*/ 60 w 150"/>
                  <a:gd name="T29" fmla="*/ 142 h 410"/>
                  <a:gd name="T30" fmla="*/ 44 w 150"/>
                  <a:gd name="T31" fmla="*/ 189 h 410"/>
                  <a:gd name="T32" fmla="*/ 42 w 150"/>
                  <a:gd name="T33" fmla="*/ 198 h 410"/>
                  <a:gd name="T34" fmla="*/ 35 w 150"/>
                  <a:gd name="T35" fmla="*/ 203 h 410"/>
                  <a:gd name="T36" fmla="*/ 33 w 150"/>
                  <a:gd name="T37" fmla="*/ 219 h 410"/>
                  <a:gd name="T38" fmla="*/ 30 w 150"/>
                  <a:gd name="T39" fmla="*/ 226 h 410"/>
                  <a:gd name="T40" fmla="*/ 17 w 150"/>
                  <a:gd name="T41" fmla="*/ 306 h 410"/>
                  <a:gd name="T42" fmla="*/ 10 w 150"/>
                  <a:gd name="T43" fmla="*/ 334 h 410"/>
                  <a:gd name="T44" fmla="*/ 2 w 150"/>
                  <a:gd name="T45" fmla="*/ 338 h 410"/>
                  <a:gd name="T46" fmla="*/ 5 w 150"/>
                  <a:gd name="T47" fmla="*/ 334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37" name="Group 198">
              <a:extLst>
                <a:ext uri="{FF2B5EF4-FFF2-40B4-BE49-F238E27FC236}">
                  <a16:creationId xmlns:a16="http://schemas.microsoft.com/office/drawing/2014/main" id="{26DC07E9-1D02-6740-B742-A59F8CF9B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" y="2243"/>
              <a:ext cx="719" cy="715"/>
              <a:chOff x="3888" y="1138"/>
              <a:chExt cx="719" cy="715"/>
            </a:xfrm>
          </p:grpSpPr>
          <p:sp>
            <p:nvSpPr>
              <p:cNvPr id="491719" name="Rectangle 199">
                <a:extLst>
                  <a:ext uri="{FF2B5EF4-FFF2-40B4-BE49-F238E27FC236}">
                    <a16:creationId xmlns:a16="http://schemas.microsoft.com/office/drawing/2014/main" id="{02A56C60-5956-8C48-8EB7-49B26DFFE2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7" y="1138"/>
                <a:ext cx="680" cy="4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ko-KR" altLang="en-US" sz="3600" i="1" dirty="0" err="1">
                    <a:solidFill>
                      <a:schemeClr val="tx1"/>
                    </a:solidFill>
                    <a:latin typeface="Kosher-Normal" charset="0"/>
                    <a:ea typeface="굴림" charset="0"/>
                    <a:cs typeface="굴림" charset="0"/>
                  </a:rPr>
                  <a:t>새언</a:t>
                </a:r>
                <a:endParaRPr lang="ko-KR" altLang="en-US" sz="3600" dirty="0">
                  <a:solidFill>
                    <a:schemeClr val="tx1"/>
                  </a:solidFill>
                  <a:latin typeface="Kosher-Normal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491720" name="Rectangle 200">
                <a:extLst>
                  <a:ext uri="{FF2B5EF4-FFF2-40B4-BE49-F238E27FC236}">
                    <a16:creationId xmlns:a16="http://schemas.microsoft.com/office/drawing/2014/main" id="{E2A2F9C1-4582-DF4F-9FEA-3EB2CC31E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8978" dir="137935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ko-KR" altLang="en-US" sz="5400" i="1">
                  <a:solidFill>
                    <a:schemeClr val="tx1"/>
                  </a:solidFill>
                  <a:latin typeface="Kosher-Normal" charset="0"/>
                  <a:ea typeface="굴림" charset="0"/>
                  <a:cs typeface="굴림" charset="0"/>
                </a:endParaRPr>
              </a:p>
            </p:txBody>
          </p:sp>
        </p:grpSp>
      </p:grpSp>
      <p:grpSp>
        <p:nvGrpSpPr>
          <p:cNvPr id="123" name="Group 78">
            <a:extLst>
              <a:ext uri="{FF2B5EF4-FFF2-40B4-BE49-F238E27FC236}">
                <a16:creationId xmlns:a16="http://schemas.microsoft.com/office/drawing/2014/main" id="{3B0042B2-DE83-9848-B0F1-1C2AD211A91A}"/>
              </a:ext>
            </a:extLst>
          </p:cNvPr>
          <p:cNvGrpSpPr>
            <a:grpSpLocks/>
          </p:cNvGrpSpPr>
          <p:nvPr/>
        </p:nvGrpSpPr>
        <p:grpSpPr bwMode="auto">
          <a:xfrm>
            <a:off x="6219825" y="1336675"/>
            <a:ext cx="1455738" cy="1512888"/>
            <a:chOff x="4171" y="897"/>
            <a:chExt cx="917" cy="953"/>
          </a:xfrm>
        </p:grpSpPr>
        <p:grpSp>
          <p:nvGrpSpPr>
            <p:cNvPr id="16424" name="Group 67">
              <a:extLst>
                <a:ext uri="{FF2B5EF4-FFF2-40B4-BE49-F238E27FC236}">
                  <a16:creationId xmlns:a16="http://schemas.microsoft.com/office/drawing/2014/main" id="{3ACDBA51-2785-CD47-810B-7A6F6F5158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1" y="897"/>
              <a:ext cx="917" cy="951"/>
              <a:chOff x="1557" y="1007"/>
              <a:chExt cx="2105" cy="1949"/>
            </a:xfrm>
          </p:grpSpPr>
          <p:grpSp>
            <p:nvGrpSpPr>
              <p:cNvPr id="16428" name="Group 69">
                <a:extLst>
                  <a:ext uri="{FF2B5EF4-FFF2-40B4-BE49-F238E27FC236}">
                    <a16:creationId xmlns:a16="http://schemas.microsoft.com/office/drawing/2014/main" id="{177BD5A6-26E9-0C45-BD88-004E59D57C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134" name="Freeform 70" descr="Cork">
                  <a:extLst>
                    <a:ext uri="{FF2B5EF4-FFF2-40B4-BE49-F238E27FC236}">
                      <a16:creationId xmlns:a16="http://schemas.microsoft.com/office/drawing/2014/main" id="{9FDCBC8A-6094-0A45-9E38-2605EAB049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7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Freeform 71" descr="Cork">
                  <a:extLst>
                    <a:ext uri="{FF2B5EF4-FFF2-40B4-BE49-F238E27FC236}">
                      <a16:creationId xmlns:a16="http://schemas.microsoft.com/office/drawing/2014/main" id="{C0E5A678-B399-944E-949D-9AF3008EB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7"/>
                  <a:ext cx="2073" cy="1230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29" name="Freeform 73">
                <a:extLst>
                  <a:ext uri="{FF2B5EF4-FFF2-40B4-BE49-F238E27FC236}">
                    <a16:creationId xmlns:a16="http://schemas.microsoft.com/office/drawing/2014/main" id="{B2014B06-0D45-B34A-8D6E-1A46F500B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649"/>
                <a:ext cx="87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0" name="Freeform 74">
                <a:extLst>
                  <a:ext uri="{FF2B5EF4-FFF2-40B4-BE49-F238E27FC236}">
                    <a16:creationId xmlns:a16="http://schemas.microsoft.com/office/drawing/2014/main" id="{E134A261-2FE7-C541-B303-86D7AA5CB2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8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1" name="Freeform 75">
                <a:extLst>
                  <a:ext uri="{FF2B5EF4-FFF2-40B4-BE49-F238E27FC236}">
                    <a16:creationId xmlns:a16="http://schemas.microsoft.com/office/drawing/2014/main" id="{9474414C-B618-594F-A6EB-1A1CE9930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6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2" name="Freeform 76">
                <a:extLst>
                  <a:ext uri="{FF2B5EF4-FFF2-40B4-BE49-F238E27FC236}">
                    <a16:creationId xmlns:a16="http://schemas.microsoft.com/office/drawing/2014/main" id="{58C81A49-59AE-1645-BEFB-438B919E3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019"/>
                <a:ext cx="101" cy="441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3" name="Freeform 77">
                <a:extLst>
                  <a:ext uri="{FF2B5EF4-FFF2-40B4-BE49-F238E27FC236}">
                    <a16:creationId xmlns:a16="http://schemas.microsoft.com/office/drawing/2014/main" id="{DE2DF23A-21C3-CF4B-8BA7-19759BCDD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1007"/>
                <a:ext cx="156" cy="359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425" name="Group 15">
              <a:extLst>
                <a:ext uri="{FF2B5EF4-FFF2-40B4-BE49-F238E27FC236}">
                  <a16:creationId xmlns:a16="http://schemas.microsoft.com/office/drawing/2014/main" id="{E2A478B8-96D2-3E4E-ABCA-62E63504E9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1" y="1093"/>
              <a:ext cx="680" cy="757"/>
              <a:chOff x="3867" y="1096"/>
              <a:chExt cx="680" cy="757"/>
            </a:xfrm>
          </p:grpSpPr>
          <p:sp>
            <p:nvSpPr>
              <p:cNvPr id="126" name="Rectangle 16">
                <a:extLst>
                  <a:ext uri="{FF2B5EF4-FFF2-40B4-BE49-F238E27FC236}">
                    <a16:creationId xmlns:a16="http://schemas.microsoft.com/office/drawing/2014/main" id="{C18BD43F-3160-7745-8D64-050E18688D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1096"/>
                <a:ext cx="680" cy="4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ko-KR" altLang="en-US" sz="3600" i="1" dirty="0">
                    <a:solidFill>
                      <a:schemeClr val="tx1"/>
                    </a:solidFill>
                    <a:latin typeface="Kosher-Normal" charset="0"/>
                    <a:ea typeface="굴림" charset="0"/>
                    <a:cs typeface="굴림" charset="0"/>
                  </a:rPr>
                  <a:t>아언</a:t>
                </a:r>
              </a:p>
            </p:txBody>
          </p:sp>
          <p:sp>
            <p:nvSpPr>
              <p:cNvPr id="127" name="Rectangle 17">
                <a:extLst>
                  <a:ext uri="{FF2B5EF4-FFF2-40B4-BE49-F238E27FC236}">
                    <a16:creationId xmlns:a16="http://schemas.microsoft.com/office/drawing/2014/main" id="{58AEE047-460A-D54D-885D-27A43EF4CD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ko-KR" altLang="en-US" sz="5400" i="1">
                  <a:solidFill>
                    <a:schemeClr val="tx1"/>
                  </a:solidFill>
                  <a:latin typeface="Kosher-Normal" charset="0"/>
                  <a:ea typeface="굴림" charset="0"/>
                  <a:cs typeface="굴림" charset="0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14">
            <a:extLst>
              <a:ext uri="{FF2B5EF4-FFF2-40B4-BE49-F238E27FC236}">
                <a16:creationId xmlns:a16="http://schemas.microsoft.com/office/drawing/2014/main" id="{A713D252-26EB-8E47-A507-2E138456772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2652" name="AutoShape 108">
            <a:extLst>
              <a:ext uri="{FF2B5EF4-FFF2-40B4-BE49-F238E27FC236}">
                <a16:creationId xmlns:a16="http://schemas.microsoft.com/office/drawing/2014/main" id="{C7CD9B13-3C57-A841-8ACA-A730C6448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92653" name="Rectangle 109">
            <a:extLst>
              <a:ext uri="{FF2B5EF4-FFF2-40B4-BE49-F238E27FC236}">
                <a16:creationId xmlns:a16="http://schemas.microsoft.com/office/drawing/2014/main" id="{5E367BD7-A408-004E-9071-47CA0405E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34D829D-FCF6-A041-A83F-0A6C6C431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973138"/>
            <a:ext cx="1374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포로시대</a:t>
            </a:r>
          </a:p>
        </p:txBody>
      </p:sp>
      <p:sp>
        <p:nvSpPr>
          <p:cNvPr id="492549" name="Rectangle 5">
            <a:extLst>
              <a:ext uri="{FF2B5EF4-FFF2-40B4-BE49-F238E27FC236}">
                <a16:creationId xmlns:a16="http://schemas.microsoft.com/office/drawing/2014/main" id="{CD3C9DDA-6C5D-5443-A159-B324A86EE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113" y="1571625"/>
            <a:ext cx="14192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    70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년</a:t>
            </a:r>
          </a:p>
        </p:txBody>
      </p:sp>
      <p:sp>
        <p:nvSpPr>
          <p:cNvPr id="492550" name="Rectangle 6">
            <a:extLst>
              <a:ext uri="{FF2B5EF4-FFF2-40B4-BE49-F238E27FC236}">
                <a16:creationId xmlns:a16="http://schemas.microsoft.com/office/drawing/2014/main" id="{49C954B4-3844-CB4A-9E00-CD920A7A6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113" y="2066925"/>
            <a:ext cx="1319212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    3 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번</a:t>
            </a:r>
          </a:p>
        </p:txBody>
      </p:sp>
      <p:sp>
        <p:nvSpPr>
          <p:cNvPr id="492551" name="Rectangle 7">
            <a:extLst>
              <a:ext uri="{FF2B5EF4-FFF2-40B4-BE49-F238E27FC236}">
                <a16:creationId xmlns:a16="http://schemas.microsoft.com/office/drawing/2014/main" id="{59C3FC89-ADB6-894C-934C-9955A5245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2565400"/>
            <a:ext cx="25114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400">
                <a:solidFill>
                  <a:schemeClr val="accent2"/>
                </a:solidFill>
                <a:ea typeface="굴림" panose="020B0600000101010101" pitchFamily="34" charset="-127"/>
              </a:rPr>
              <a:t>    100 </a:t>
            </a:r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년 </a:t>
            </a:r>
            <a:r>
              <a:rPr lang="en-US" altLang="ko-KR" sz="2400">
                <a:solidFill>
                  <a:schemeClr val="accent2"/>
                </a:solidFill>
                <a:ea typeface="굴림" panose="020B0600000101010101" pitchFamily="34" charset="-127"/>
              </a:rPr>
              <a:t>/50,000</a:t>
            </a:r>
          </a:p>
        </p:txBody>
      </p:sp>
      <p:sp>
        <p:nvSpPr>
          <p:cNvPr id="492552" name="Rectangle 8">
            <a:extLst>
              <a:ext uri="{FF2B5EF4-FFF2-40B4-BE49-F238E27FC236}">
                <a16:creationId xmlns:a16="http://schemas.microsoft.com/office/drawing/2014/main" id="{D3F42FBE-FCFF-9B4E-9329-63178BED4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2981325"/>
            <a:ext cx="1860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스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에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느</a:t>
            </a:r>
          </a:p>
        </p:txBody>
      </p:sp>
      <p:sp>
        <p:nvSpPr>
          <p:cNvPr id="17417" name="Rectangle 12">
            <a:extLst>
              <a:ext uri="{FF2B5EF4-FFF2-40B4-BE49-F238E27FC236}">
                <a16:creationId xmlns:a16="http://schemas.microsoft.com/office/drawing/2014/main" id="{BE38BBDB-FFB5-7B41-9A7E-BFF8E9FAC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2631" name="Text Box 87">
            <a:extLst>
              <a:ext uri="{FF2B5EF4-FFF2-40B4-BE49-F238E27FC236}">
                <a16:creationId xmlns:a16="http://schemas.microsoft.com/office/drawing/2014/main" id="{21C36786-D186-954C-994E-3FBF91B91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022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에스라 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- 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에스더</a:t>
            </a:r>
          </a:p>
        </p:txBody>
      </p:sp>
      <p:sp>
        <p:nvSpPr>
          <p:cNvPr id="17419" name="Line 93">
            <a:extLst>
              <a:ext uri="{FF2B5EF4-FFF2-40B4-BE49-F238E27FC236}">
                <a16:creationId xmlns:a16="http://schemas.microsoft.com/office/drawing/2014/main" id="{40128C37-CF24-3946-88C4-3DC5A922C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Line 94">
            <a:extLst>
              <a:ext uri="{FF2B5EF4-FFF2-40B4-BE49-F238E27FC236}">
                <a16:creationId xmlns:a16="http://schemas.microsoft.com/office/drawing/2014/main" id="{B05705A6-F8DA-414A-9EE1-3DBD34763D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1" name="Line 95">
            <a:extLst>
              <a:ext uri="{FF2B5EF4-FFF2-40B4-BE49-F238E27FC236}">
                <a16:creationId xmlns:a16="http://schemas.microsoft.com/office/drawing/2014/main" id="{2834F738-A2F4-5D45-8925-7222715260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96">
            <a:extLst>
              <a:ext uri="{FF2B5EF4-FFF2-40B4-BE49-F238E27FC236}">
                <a16:creationId xmlns:a16="http://schemas.microsoft.com/office/drawing/2014/main" id="{30CA5CE8-D910-9C4B-B8DA-1B975DA706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Text Box 105">
            <a:extLst>
              <a:ext uri="{FF2B5EF4-FFF2-40B4-BE49-F238E27FC236}">
                <a16:creationId xmlns:a16="http://schemas.microsoft.com/office/drawing/2014/main" id="{CDCA38DA-979A-9145-8315-068BD512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7424" name="Text Box 111">
            <a:extLst>
              <a:ext uri="{FF2B5EF4-FFF2-40B4-BE49-F238E27FC236}">
                <a16:creationId xmlns:a16="http://schemas.microsoft.com/office/drawing/2014/main" id="{9CAD4744-2658-C845-85E2-AB97F40A5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4</a:t>
            </a:r>
          </a:p>
        </p:txBody>
      </p:sp>
      <p:sp>
        <p:nvSpPr>
          <p:cNvPr id="492656" name="Rectangle 112">
            <a:extLst>
              <a:ext uri="{FF2B5EF4-FFF2-40B4-BE49-F238E27FC236}">
                <a16:creationId xmlns:a16="http://schemas.microsoft.com/office/drawing/2014/main" id="{A3EE427E-9DCD-8C42-8973-50E578659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13</a:t>
            </a:r>
          </a:p>
        </p:txBody>
      </p:sp>
      <p:sp>
        <p:nvSpPr>
          <p:cNvPr id="17426" name="Text Box 113">
            <a:extLst>
              <a:ext uri="{FF2B5EF4-FFF2-40B4-BE49-F238E27FC236}">
                <a16:creationId xmlns:a16="http://schemas.microsoft.com/office/drawing/2014/main" id="{1EE80EDD-2916-8C43-B77F-CEC7EC1C5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7427" name="Rectangle 115">
            <a:extLst>
              <a:ext uri="{FF2B5EF4-FFF2-40B4-BE49-F238E27FC236}">
                <a16:creationId xmlns:a16="http://schemas.microsoft.com/office/drawing/2014/main" id="{782D97CF-D184-7740-ACB9-27936284D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7428" name="Group 116">
            <a:extLst>
              <a:ext uri="{FF2B5EF4-FFF2-40B4-BE49-F238E27FC236}">
                <a16:creationId xmlns:a16="http://schemas.microsoft.com/office/drawing/2014/main" id="{4B217DF1-8774-5D42-A909-EC03C7D1900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3865563" cy="2632075"/>
            <a:chOff x="96" y="1452"/>
            <a:chExt cx="2435" cy="1658"/>
          </a:xfrm>
        </p:grpSpPr>
        <p:sp>
          <p:nvSpPr>
            <p:cNvPr id="17430" name="Rectangle 22">
              <a:extLst>
                <a:ext uri="{FF2B5EF4-FFF2-40B4-BE49-F238E27FC236}">
                  <a16:creationId xmlns:a16="http://schemas.microsoft.com/office/drawing/2014/main" id="{4592236B-6A88-2F42-8A05-61FAC63F3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67" name="Rectangle 23">
              <a:extLst>
                <a:ext uri="{FF2B5EF4-FFF2-40B4-BE49-F238E27FC236}">
                  <a16:creationId xmlns:a16="http://schemas.microsoft.com/office/drawing/2014/main" id="{CA7A34C0-1B0D-9445-84BD-56143160FB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7432" name="Rectangle 24">
              <a:extLst>
                <a:ext uri="{FF2B5EF4-FFF2-40B4-BE49-F238E27FC236}">
                  <a16:creationId xmlns:a16="http://schemas.microsoft.com/office/drawing/2014/main" id="{082CD4F2-BAC6-204A-9C2D-C247233E5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33" name="AutoShape 25">
              <a:extLst>
                <a:ext uri="{FF2B5EF4-FFF2-40B4-BE49-F238E27FC236}">
                  <a16:creationId xmlns:a16="http://schemas.microsoft.com/office/drawing/2014/main" id="{0DBA3798-6ED7-B64A-AA63-D154C1116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34" name="Rectangle 26">
              <a:extLst>
                <a:ext uri="{FF2B5EF4-FFF2-40B4-BE49-F238E27FC236}">
                  <a16:creationId xmlns:a16="http://schemas.microsoft.com/office/drawing/2014/main" id="{51A33ABE-E1A1-5340-B6BB-BB8C5971D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71" name="Rectangle 27">
              <a:extLst>
                <a:ext uri="{FF2B5EF4-FFF2-40B4-BE49-F238E27FC236}">
                  <a16:creationId xmlns:a16="http://schemas.microsoft.com/office/drawing/2014/main" id="{C872A0DB-C7DB-604F-9069-17D47C0FB1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36" name="Line 28">
              <a:extLst>
                <a:ext uri="{FF2B5EF4-FFF2-40B4-BE49-F238E27FC236}">
                  <a16:creationId xmlns:a16="http://schemas.microsoft.com/office/drawing/2014/main" id="{A4517319-4D15-8A4F-B2C8-7EC15C9B08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7" name="Line 29">
              <a:extLst>
                <a:ext uri="{FF2B5EF4-FFF2-40B4-BE49-F238E27FC236}">
                  <a16:creationId xmlns:a16="http://schemas.microsoft.com/office/drawing/2014/main" id="{4DECABC1-DAC3-3645-B761-2562673EB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38" name="Rectangle 30">
              <a:extLst>
                <a:ext uri="{FF2B5EF4-FFF2-40B4-BE49-F238E27FC236}">
                  <a16:creationId xmlns:a16="http://schemas.microsoft.com/office/drawing/2014/main" id="{8B12DE5A-E4FF-014C-A6CE-F92082859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75" name="Rectangle 31">
              <a:extLst>
                <a:ext uri="{FF2B5EF4-FFF2-40B4-BE49-F238E27FC236}">
                  <a16:creationId xmlns:a16="http://schemas.microsoft.com/office/drawing/2014/main" id="{4564EF30-7955-B646-989A-573E76DBE2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7440" name="Rectangle 32">
              <a:extLst>
                <a:ext uri="{FF2B5EF4-FFF2-40B4-BE49-F238E27FC236}">
                  <a16:creationId xmlns:a16="http://schemas.microsoft.com/office/drawing/2014/main" id="{20E86322-EA48-8F42-8784-5ED15FDFB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41" name="AutoShape 33">
              <a:extLst>
                <a:ext uri="{FF2B5EF4-FFF2-40B4-BE49-F238E27FC236}">
                  <a16:creationId xmlns:a16="http://schemas.microsoft.com/office/drawing/2014/main" id="{CE7A6C4E-425B-1D46-A614-3F4299770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42" name="Rectangle 34">
              <a:extLst>
                <a:ext uri="{FF2B5EF4-FFF2-40B4-BE49-F238E27FC236}">
                  <a16:creationId xmlns:a16="http://schemas.microsoft.com/office/drawing/2014/main" id="{D0F377AB-315F-0C46-9EFC-E2B662B08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79" name="Rectangle 35">
              <a:extLst>
                <a:ext uri="{FF2B5EF4-FFF2-40B4-BE49-F238E27FC236}">
                  <a16:creationId xmlns:a16="http://schemas.microsoft.com/office/drawing/2014/main" id="{040A093B-8B83-E643-AE36-986F08062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44" name="Line 36">
              <a:extLst>
                <a:ext uri="{FF2B5EF4-FFF2-40B4-BE49-F238E27FC236}">
                  <a16:creationId xmlns:a16="http://schemas.microsoft.com/office/drawing/2014/main" id="{1FFA2DFD-C41B-D44C-9FA4-48D2AF78D8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5" name="Line 37">
              <a:extLst>
                <a:ext uri="{FF2B5EF4-FFF2-40B4-BE49-F238E27FC236}">
                  <a16:creationId xmlns:a16="http://schemas.microsoft.com/office/drawing/2014/main" id="{DC8A6A14-1BE5-714A-BDC0-3C013B7D63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46" name="Rectangle 38">
              <a:extLst>
                <a:ext uri="{FF2B5EF4-FFF2-40B4-BE49-F238E27FC236}">
                  <a16:creationId xmlns:a16="http://schemas.microsoft.com/office/drawing/2014/main" id="{28132123-24B3-1942-878D-763024425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83" name="Rectangle 39">
              <a:extLst>
                <a:ext uri="{FF2B5EF4-FFF2-40B4-BE49-F238E27FC236}">
                  <a16:creationId xmlns:a16="http://schemas.microsoft.com/office/drawing/2014/main" id="{D23BA60C-51E1-5445-AC47-6321A1F809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7448" name="Rectangle 40">
              <a:extLst>
                <a:ext uri="{FF2B5EF4-FFF2-40B4-BE49-F238E27FC236}">
                  <a16:creationId xmlns:a16="http://schemas.microsoft.com/office/drawing/2014/main" id="{4837359C-09EC-0649-BA63-1F9EDCF7E8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49" name="AutoShape 41">
              <a:extLst>
                <a:ext uri="{FF2B5EF4-FFF2-40B4-BE49-F238E27FC236}">
                  <a16:creationId xmlns:a16="http://schemas.microsoft.com/office/drawing/2014/main" id="{302B4494-62E6-DE4F-9BA8-0EA2F2FC3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50" name="Rectangle 42">
              <a:extLst>
                <a:ext uri="{FF2B5EF4-FFF2-40B4-BE49-F238E27FC236}">
                  <a16:creationId xmlns:a16="http://schemas.microsoft.com/office/drawing/2014/main" id="{BCB1D76F-78BF-6040-867E-36570FE73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87" name="Rectangle 43">
              <a:extLst>
                <a:ext uri="{FF2B5EF4-FFF2-40B4-BE49-F238E27FC236}">
                  <a16:creationId xmlns:a16="http://schemas.microsoft.com/office/drawing/2014/main" id="{B0C66458-DF54-B74B-869E-3968D8BF0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1751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52" name="Line 44">
              <a:extLst>
                <a:ext uri="{FF2B5EF4-FFF2-40B4-BE49-F238E27FC236}">
                  <a16:creationId xmlns:a16="http://schemas.microsoft.com/office/drawing/2014/main" id="{FD6E83B4-3A71-1F43-A8BB-4F642BE5A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3" name="Rectangle 46">
              <a:extLst>
                <a:ext uri="{FF2B5EF4-FFF2-40B4-BE49-F238E27FC236}">
                  <a16:creationId xmlns:a16="http://schemas.microsoft.com/office/drawing/2014/main" id="{8D272D8C-E3DE-D34B-AE0E-582D830C8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54" name="AutoShape 47">
              <a:extLst>
                <a:ext uri="{FF2B5EF4-FFF2-40B4-BE49-F238E27FC236}">
                  <a16:creationId xmlns:a16="http://schemas.microsoft.com/office/drawing/2014/main" id="{E8175B15-1EE0-A245-9060-A727C3D6BF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55" name="Rectangle 48">
              <a:extLst>
                <a:ext uri="{FF2B5EF4-FFF2-40B4-BE49-F238E27FC236}">
                  <a16:creationId xmlns:a16="http://schemas.microsoft.com/office/drawing/2014/main" id="{B1952457-8D52-7D40-9694-C0D47F6BE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93" name="Rectangle 49">
              <a:extLst>
                <a:ext uri="{FF2B5EF4-FFF2-40B4-BE49-F238E27FC236}">
                  <a16:creationId xmlns:a16="http://schemas.microsoft.com/office/drawing/2014/main" id="{DADF6A97-BEE9-4645-86A2-FE0A80454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896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57" name="Line 50">
              <a:extLst>
                <a:ext uri="{FF2B5EF4-FFF2-40B4-BE49-F238E27FC236}">
                  <a16:creationId xmlns:a16="http://schemas.microsoft.com/office/drawing/2014/main" id="{80D20EA1-A497-3C4F-88CE-6836554F91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58" name="Rectangle 52">
              <a:extLst>
                <a:ext uri="{FF2B5EF4-FFF2-40B4-BE49-F238E27FC236}">
                  <a16:creationId xmlns:a16="http://schemas.microsoft.com/office/drawing/2014/main" id="{26019E3F-0F87-2242-BBE0-6EEE6986E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59" name="AutoShape 53">
              <a:extLst>
                <a:ext uri="{FF2B5EF4-FFF2-40B4-BE49-F238E27FC236}">
                  <a16:creationId xmlns:a16="http://schemas.microsoft.com/office/drawing/2014/main" id="{FBB6F173-8392-A240-AFAA-9230B1F97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60" name="Rectangle 54">
              <a:extLst>
                <a:ext uri="{FF2B5EF4-FFF2-40B4-BE49-F238E27FC236}">
                  <a16:creationId xmlns:a16="http://schemas.microsoft.com/office/drawing/2014/main" id="{B6CDB177-CF47-B24E-9AE6-A2734C9DC9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599" name="Rectangle 55">
              <a:extLst>
                <a:ext uri="{FF2B5EF4-FFF2-40B4-BE49-F238E27FC236}">
                  <a16:creationId xmlns:a16="http://schemas.microsoft.com/office/drawing/2014/main" id="{4E57C9A2-18BE-DF47-BD07-E2B2FEB49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2031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62" name="Line 56">
              <a:extLst>
                <a:ext uri="{FF2B5EF4-FFF2-40B4-BE49-F238E27FC236}">
                  <a16:creationId xmlns:a16="http://schemas.microsoft.com/office/drawing/2014/main" id="{319C5B88-A765-E241-B08D-A7ED7A5ED7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3" name="Rectangle 58">
              <a:extLst>
                <a:ext uri="{FF2B5EF4-FFF2-40B4-BE49-F238E27FC236}">
                  <a16:creationId xmlns:a16="http://schemas.microsoft.com/office/drawing/2014/main" id="{31707C7B-C3B2-F74D-8074-52E794BC0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64" name="AutoShape 59">
              <a:extLst>
                <a:ext uri="{FF2B5EF4-FFF2-40B4-BE49-F238E27FC236}">
                  <a16:creationId xmlns:a16="http://schemas.microsoft.com/office/drawing/2014/main" id="{677FAC0A-DEB9-8B43-94E2-588B210A4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65" name="Rectangle 60">
              <a:extLst>
                <a:ext uri="{FF2B5EF4-FFF2-40B4-BE49-F238E27FC236}">
                  <a16:creationId xmlns:a16="http://schemas.microsoft.com/office/drawing/2014/main" id="{514550C5-311F-6841-9BAF-BF8C0A721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605" name="Rectangle 61">
              <a:extLst>
                <a:ext uri="{FF2B5EF4-FFF2-40B4-BE49-F238E27FC236}">
                  <a16:creationId xmlns:a16="http://schemas.microsoft.com/office/drawing/2014/main" id="{F774F6D0-259E-C04C-BBCE-E9325C022B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4" y="2177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67" name="Line 62">
              <a:extLst>
                <a:ext uri="{FF2B5EF4-FFF2-40B4-BE49-F238E27FC236}">
                  <a16:creationId xmlns:a16="http://schemas.microsoft.com/office/drawing/2014/main" id="{EC18A6AE-EE24-EE49-BE51-1C850E4E7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68" name="Rectangle 63">
              <a:extLst>
                <a:ext uri="{FF2B5EF4-FFF2-40B4-BE49-F238E27FC236}">
                  <a16:creationId xmlns:a16="http://schemas.microsoft.com/office/drawing/2014/main" id="{EAA0A648-3A25-6F4B-86A7-A24FE7511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69" name="AutoShape 64">
              <a:extLst>
                <a:ext uri="{FF2B5EF4-FFF2-40B4-BE49-F238E27FC236}">
                  <a16:creationId xmlns:a16="http://schemas.microsoft.com/office/drawing/2014/main" id="{0F7DD06F-1D58-B340-BE7C-E7A24375F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70" name="Rectangle 65">
              <a:extLst>
                <a:ext uri="{FF2B5EF4-FFF2-40B4-BE49-F238E27FC236}">
                  <a16:creationId xmlns:a16="http://schemas.microsoft.com/office/drawing/2014/main" id="{2A2D3337-AC89-B34C-89C6-8DCAC1FEC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610" name="Rectangle 66">
              <a:extLst>
                <a:ext uri="{FF2B5EF4-FFF2-40B4-BE49-F238E27FC236}">
                  <a16:creationId xmlns:a16="http://schemas.microsoft.com/office/drawing/2014/main" id="{42ADA862-4017-6641-BB7E-82CD8B8495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2320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72" name="Line 67">
              <a:extLst>
                <a:ext uri="{FF2B5EF4-FFF2-40B4-BE49-F238E27FC236}">
                  <a16:creationId xmlns:a16="http://schemas.microsoft.com/office/drawing/2014/main" id="{E8B56B1B-525A-9448-96B3-B98E5952C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73" name="Rectangle 68">
              <a:extLst>
                <a:ext uri="{FF2B5EF4-FFF2-40B4-BE49-F238E27FC236}">
                  <a16:creationId xmlns:a16="http://schemas.microsoft.com/office/drawing/2014/main" id="{57B44F5D-3CBE-4A49-8D96-14BA6EFB9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74" name="AutoShape 69">
              <a:extLst>
                <a:ext uri="{FF2B5EF4-FFF2-40B4-BE49-F238E27FC236}">
                  <a16:creationId xmlns:a16="http://schemas.microsoft.com/office/drawing/2014/main" id="{F11304BC-ACD1-7B4B-B365-1DBDBE1CF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7475" name="Rectangle 70">
              <a:extLst>
                <a:ext uri="{FF2B5EF4-FFF2-40B4-BE49-F238E27FC236}">
                  <a16:creationId xmlns:a16="http://schemas.microsoft.com/office/drawing/2014/main" id="{53AD9031-C861-B94C-9CD0-40166CAFE5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6" y="2655"/>
              <a:ext cx="977" cy="43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2615" name="Rectangle 71">
              <a:extLst>
                <a:ext uri="{FF2B5EF4-FFF2-40B4-BE49-F238E27FC236}">
                  <a16:creationId xmlns:a16="http://schemas.microsoft.com/office/drawing/2014/main" id="{B07C230E-6C76-3546-9A25-1CFAC37D0A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4" y="2471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7477" name="Line 72">
              <a:extLst>
                <a:ext uri="{FF2B5EF4-FFF2-40B4-BE49-F238E27FC236}">
                  <a16:creationId xmlns:a16="http://schemas.microsoft.com/office/drawing/2014/main" id="{ED23BA08-93DF-254E-BD30-008EB3FB4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2662" name="Rectangle 118">
            <a:extLst>
              <a:ext uri="{FF2B5EF4-FFF2-40B4-BE49-F238E27FC236}">
                <a16:creationId xmlns:a16="http://schemas.microsoft.com/office/drawing/2014/main" id="{1ACC71A0-749D-7E43-9B91-D248ED10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976313"/>
            <a:ext cx="1851025" cy="454025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1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. 500 B.C.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12">
            <a:extLst>
              <a:ext uri="{FF2B5EF4-FFF2-40B4-BE49-F238E27FC236}">
                <a16:creationId xmlns:a16="http://schemas.microsoft.com/office/drawing/2014/main" id="{3F3366A0-5ECB-844B-A5B2-DCC90526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674" name="AutoShape 106">
            <a:extLst>
              <a:ext uri="{FF2B5EF4-FFF2-40B4-BE49-F238E27FC236}">
                <a16:creationId xmlns:a16="http://schemas.microsoft.com/office/drawing/2014/main" id="{07D4476A-0413-3B47-8374-7D7937881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93675" name="Rectangle 107">
            <a:extLst>
              <a:ext uri="{FF2B5EF4-FFF2-40B4-BE49-F238E27FC236}">
                <a16:creationId xmlns:a16="http://schemas.microsoft.com/office/drawing/2014/main" id="{D2A2DAF4-C5CA-DB4E-BF0C-D1EFB3829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0BE3DE62-C862-DF4A-A82B-2962AB35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0" y="989013"/>
            <a:ext cx="16271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latin typeface="Helvetica" pitchFamily="2" charset="0"/>
                <a:ea typeface="굴림" panose="020B0600000101010101" pitchFamily="34" charset="-127"/>
              </a:rPr>
              <a:t>   중간시대</a:t>
            </a:r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id="{02605180-05A4-E747-9596-752CCA6E9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8438" name="Rectangle 7">
            <a:extLst>
              <a:ext uri="{FF2B5EF4-FFF2-40B4-BE49-F238E27FC236}">
                <a16:creationId xmlns:a16="http://schemas.microsoft.com/office/drawing/2014/main" id="{F93CAF24-E3D1-5A45-9995-308A879F1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93584" name="Rectangle 16">
            <a:extLst>
              <a:ext uri="{FF2B5EF4-FFF2-40B4-BE49-F238E27FC236}">
                <a16:creationId xmlns:a16="http://schemas.microsoft.com/office/drawing/2014/main" id="{E403F5DC-F7FC-1C4E-951B-E0961A1E7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976313"/>
            <a:ext cx="1851025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4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4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. 500 B.C.</a:t>
            </a:r>
          </a:p>
        </p:txBody>
      </p:sp>
      <p:sp>
        <p:nvSpPr>
          <p:cNvPr id="18440" name="Text Box 84">
            <a:extLst>
              <a:ext uri="{FF2B5EF4-FFF2-40B4-BE49-F238E27FC236}">
                <a16:creationId xmlns:a16="http://schemas.microsoft.com/office/drawing/2014/main" id="{EFA8DDB8-8C0F-7242-8747-74054691F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ko-KR" altLang="en-US">
              <a:solidFill>
                <a:schemeClr val="tx1"/>
              </a:solidFill>
              <a:latin typeface="Comic Sans MS" panose="030F0902030302020204" pitchFamily="66" charset="0"/>
              <a:ea typeface="굴림" panose="020B0600000101010101" pitchFamily="34" charset="-127"/>
            </a:endParaRPr>
          </a:p>
        </p:txBody>
      </p:sp>
      <p:sp>
        <p:nvSpPr>
          <p:cNvPr id="493653" name="Text Box 85">
            <a:extLst>
              <a:ext uri="{FF2B5EF4-FFF2-40B4-BE49-F238E27FC236}">
                <a16:creationId xmlns:a16="http://schemas.microsoft.com/office/drawing/2014/main" id="{09991528-8ABE-C044-A27D-FFDD31380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67056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말라기와 마태복음의 사이 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신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,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구약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493571" name="Rectangle 3">
            <a:extLst>
              <a:ext uri="{FF2B5EF4-FFF2-40B4-BE49-F238E27FC236}">
                <a16:creationId xmlns:a16="http://schemas.microsoft.com/office/drawing/2014/main" id="{BCE91CF8-EB33-0640-BECE-76FCEF54B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1628775"/>
            <a:ext cx="30353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그리스 알렉산더 대왕</a:t>
            </a:r>
          </a:p>
        </p:txBody>
      </p:sp>
      <p:sp>
        <p:nvSpPr>
          <p:cNvPr id="493585" name="Rectangle 17">
            <a:extLst>
              <a:ext uri="{FF2B5EF4-FFF2-40B4-BE49-F238E27FC236}">
                <a16:creationId xmlns:a16="http://schemas.microsoft.com/office/drawing/2014/main" id="{54D9BDD4-27A5-B546-972A-5BEB50D63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1188" y="2116138"/>
            <a:ext cx="247650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     로마의 시스템</a:t>
            </a:r>
          </a:p>
        </p:txBody>
      </p:sp>
      <p:sp>
        <p:nvSpPr>
          <p:cNvPr id="18444" name="Line 93">
            <a:extLst>
              <a:ext uri="{FF2B5EF4-FFF2-40B4-BE49-F238E27FC236}">
                <a16:creationId xmlns:a16="http://schemas.microsoft.com/office/drawing/2014/main" id="{B81B561F-0E19-9B46-83EB-FF50B8B1B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94">
            <a:extLst>
              <a:ext uri="{FF2B5EF4-FFF2-40B4-BE49-F238E27FC236}">
                <a16:creationId xmlns:a16="http://schemas.microsoft.com/office/drawing/2014/main" id="{6DC9325B-66C2-D447-A2D6-777BD09E8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103">
            <a:extLst>
              <a:ext uri="{FF2B5EF4-FFF2-40B4-BE49-F238E27FC236}">
                <a16:creationId xmlns:a16="http://schemas.microsoft.com/office/drawing/2014/main" id="{B918478F-04FB-1144-A079-0626B2E3E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8447" name="Text Box 109">
            <a:extLst>
              <a:ext uri="{FF2B5EF4-FFF2-40B4-BE49-F238E27FC236}">
                <a16:creationId xmlns:a16="http://schemas.microsoft.com/office/drawing/2014/main" id="{72A9768F-78FF-6041-BA6E-BE0F813AC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493678" name="Rectangle 110">
            <a:extLst>
              <a:ext uri="{FF2B5EF4-FFF2-40B4-BE49-F238E27FC236}">
                <a16:creationId xmlns:a16="http://schemas.microsoft.com/office/drawing/2014/main" id="{E1CC580E-9A6A-3C40-818D-CA1B71864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14</a:t>
            </a:r>
          </a:p>
        </p:txBody>
      </p:sp>
      <p:sp>
        <p:nvSpPr>
          <p:cNvPr id="18449" name="Text Box 111">
            <a:extLst>
              <a:ext uri="{FF2B5EF4-FFF2-40B4-BE49-F238E27FC236}">
                <a16:creationId xmlns:a16="http://schemas.microsoft.com/office/drawing/2014/main" id="{FE8D5E61-0C01-0842-A3F0-125F4386B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8450" name="Rectangle 113">
            <a:extLst>
              <a:ext uri="{FF2B5EF4-FFF2-40B4-BE49-F238E27FC236}">
                <a16:creationId xmlns:a16="http://schemas.microsoft.com/office/drawing/2014/main" id="{AD99418D-F7B4-454D-982F-21092F4F9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8451" name="Group 114">
            <a:extLst>
              <a:ext uri="{FF2B5EF4-FFF2-40B4-BE49-F238E27FC236}">
                <a16:creationId xmlns:a16="http://schemas.microsoft.com/office/drawing/2014/main" id="{EE95C05D-DAA3-9A48-8F8B-DC398B9141F1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4162425" cy="2851150"/>
            <a:chOff x="96" y="1452"/>
            <a:chExt cx="2622" cy="1796"/>
          </a:xfrm>
        </p:grpSpPr>
        <p:sp>
          <p:nvSpPr>
            <p:cNvPr id="18452" name="Rectangle 19">
              <a:extLst>
                <a:ext uri="{FF2B5EF4-FFF2-40B4-BE49-F238E27FC236}">
                  <a16:creationId xmlns:a16="http://schemas.microsoft.com/office/drawing/2014/main" id="{B4A6D0C3-7D24-194B-95A4-F2A1C5DFE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588" name="Rectangle 20">
              <a:extLst>
                <a:ext uri="{FF2B5EF4-FFF2-40B4-BE49-F238E27FC236}">
                  <a16:creationId xmlns:a16="http://schemas.microsoft.com/office/drawing/2014/main" id="{87750244-2FDA-3144-9BDB-ADF4FAC5C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8454" name="Rectangle 21">
              <a:extLst>
                <a:ext uri="{FF2B5EF4-FFF2-40B4-BE49-F238E27FC236}">
                  <a16:creationId xmlns:a16="http://schemas.microsoft.com/office/drawing/2014/main" id="{0FC7A060-6B68-1A49-BCD7-7305A5310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55" name="AutoShape 22">
              <a:extLst>
                <a:ext uri="{FF2B5EF4-FFF2-40B4-BE49-F238E27FC236}">
                  <a16:creationId xmlns:a16="http://schemas.microsoft.com/office/drawing/2014/main" id="{5C572B2D-054A-7347-9D8E-2EFAF5A31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56" name="Rectangle 23">
              <a:extLst>
                <a:ext uri="{FF2B5EF4-FFF2-40B4-BE49-F238E27FC236}">
                  <a16:creationId xmlns:a16="http://schemas.microsoft.com/office/drawing/2014/main" id="{0B68E1C8-A4A3-3348-8D52-18A08D193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592" name="Rectangle 24">
              <a:extLst>
                <a:ext uri="{FF2B5EF4-FFF2-40B4-BE49-F238E27FC236}">
                  <a16:creationId xmlns:a16="http://schemas.microsoft.com/office/drawing/2014/main" id="{7863AF81-BB82-F64A-8425-987603DD8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458" name="Line 25">
              <a:extLst>
                <a:ext uri="{FF2B5EF4-FFF2-40B4-BE49-F238E27FC236}">
                  <a16:creationId xmlns:a16="http://schemas.microsoft.com/office/drawing/2014/main" id="{31DAB697-8060-174A-9C7C-A39CB7831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Line 26">
              <a:extLst>
                <a:ext uri="{FF2B5EF4-FFF2-40B4-BE49-F238E27FC236}">
                  <a16:creationId xmlns:a16="http://schemas.microsoft.com/office/drawing/2014/main" id="{AC9BF348-87FB-AE46-9AAE-0B6A98C642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Rectangle 27">
              <a:extLst>
                <a:ext uri="{FF2B5EF4-FFF2-40B4-BE49-F238E27FC236}">
                  <a16:creationId xmlns:a16="http://schemas.microsoft.com/office/drawing/2014/main" id="{ECCC7AC1-A57B-FC45-B8F2-C76BB70CD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596" name="Rectangle 28">
              <a:extLst>
                <a:ext uri="{FF2B5EF4-FFF2-40B4-BE49-F238E27FC236}">
                  <a16:creationId xmlns:a16="http://schemas.microsoft.com/office/drawing/2014/main" id="{F5F534A7-EB27-5044-BBC4-E925732C7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8462" name="Rectangle 29">
              <a:extLst>
                <a:ext uri="{FF2B5EF4-FFF2-40B4-BE49-F238E27FC236}">
                  <a16:creationId xmlns:a16="http://schemas.microsoft.com/office/drawing/2014/main" id="{AD1EFBA2-DAC1-6C4B-A76E-4B5824DAF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3" name="AutoShape 30">
              <a:extLst>
                <a:ext uri="{FF2B5EF4-FFF2-40B4-BE49-F238E27FC236}">
                  <a16:creationId xmlns:a16="http://schemas.microsoft.com/office/drawing/2014/main" id="{B4BBDCCF-EE67-864C-A2B1-53A54268F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4" name="Rectangle 31">
              <a:extLst>
                <a:ext uri="{FF2B5EF4-FFF2-40B4-BE49-F238E27FC236}">
                  <a16:creationId xmlns:a16="http://schemas.microsoft.com/office/drawing/2014/main" id="{FB9A62B2-50B8-9247-B15C-1420A9C1A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00" name="Rectangle 32">
              <a:extLst>
                <a:ext uri="{FF2B5EF4-FFF2-40B4-BE49-F238E27FC236}">
                  <a16:creationId xmlns:a16="http://schemas.microsoft.com/office/drawing/2014/main" id="{12F2351A-CEE3-CC47-B416-E049FD371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466" name="Line 33">
              <a:extLst>
                <a:ext uri="{FF2B5EF4-FFF2-40B4-BE49-F238E27FC236}">
                  <a16:creationId xmlns:a16="http://schemas.microsoft.com/office/drawing/2014/main" id="{3E5B484A-CC52-3747-BA60-FA10189148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Line 34">
              <a:extLst>
                <a:ext uri="{FF2B5EF4-FFF2-40B4-BE49-F238E27FC236}">
                  <a16:creationId xmlns:a16="http://schemas.microsoft.com/office/drawing/2014/main" id="{45276B18-2AE6-0E46-8422-CA9A2C8BA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Rectangle 35">
              <a:extLst>
                <a:ext uri="{FF2B5EF4-FFF2-40B4-BE49-F238E27FC236}">
                  <a16:creationId xmlns:a16="http://schemas.microsoft.com/office/drawing/2014/main" id="{9A15CB8D-62C9-014C-99F9-61F7873A9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04" name="Rectangle 36">
              <a:extLst>
                <a:ext uri="{FF2B5EF4-FFF2-40B4-BE49-F238E27FC236}">
                  <a16:creationId xmlns:a16="http://schemas.microsoft.com/office/drawing/2014/main" id="{A1E27678-B40F-3A4C-9C02-082FB35B7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8470" name="Rectangle 37">
              <a:extLst>
                <a:ext uri="{FF2B5EF4-FFF2-40B4-BE49-F238E27FC236}">
                  <a16:creationId xmlns:a16="http://schemas.microsoft.com/office/drawing/2014/main" id="{03230330-E8CB-6F49-843F-16F11B60C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1" name="AutoShape 38">
              <a:extLst>
                <a:ext uri="{FF2B5EF4-FFF2-40B4-BE49-F238E27FC236}">
                  <a16:creationId xmlns:a16="http://schemas.microsoft.com/office/drawing/2014/main" id="{E3B93DC4-EF83-3A46-8B1E-30B5565498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2" name="Rectangle 39">
              <a:extLst>
                <a:ext uri="{FF2B5EF4-FFF2-40B4-BE49-F238E27FC236}">
                  <a16:creationId xmlns:a16="http://schemas.microsoft.com/office/drawing/2014/main" id="{A5CA8D02-75F5-2C49-8037-6D223BF77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08" name="Rectangle 40">
              <a:extLst>
                <a:ext uri="{FF2B5EF4-FFF2-40B4-BE49-F238E27FC236}">
                  <a16:creationId xmlns:a16="http://schemas.microsoft.com/office/drawing/2014/main" id="{FA67D0E4-2C6C-BE44-BA90-5452731D05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1751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474" name="Line 41">
              <a:extLst>
                <a:ext uri="{FF2B5EF4-FFF2-40B4-BE49-F238E27FC236}">
                  <a16:creationId xmlns:a16="http://schemas.microsoft.com/office/drawing/2014/main" id="{56B42B4D-2D5B-CD45-B518-1DDDACE397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Line 42">
              <a:extLst>
                <a:ext uri="{FF2B5EF4-FFF2-40B4-BE49-F238E27FC236}">
                  <a16:creationId xmlns:a16="http://schemas.microsoft.com/office/drawing/2014/main" id="{352125C5-F579-B04E-BFEC-FFC966647E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Rectangle 43">
              <a:extLst>
                <a:ext uri="{FF2B5EF4-FFF2-40B4-BE49-F238E27FC236}">
                  <a16:creationId xmlns:a16="http://schemas.microsoft.com/office/drawing/2014/main" id="{E29CEE5C-6432-224D-AFF9-D8B171B43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7" name="AutoShape 44">
              <a:extLst>
                <a:ext uri="{FF2B5EF4-FFF2-40B4-BE49-F238E27FC236}">
                  <a16:creationId xmlns:a16="http://schemas.microsoft.com/office/drawing/2014/main" id="{2F44BBFF-9F3A-BD48-A585-3F7397D08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8" name="Rectangle 45">
              <a:extLst>
                <a:ext uri="{FF2B5EF4-FFF2-40B4-BE49-F238E27FC236}">
                  <a16:creationId xmlns:a16="http://schemas.microsoft.com/office/drawing/2014/main" id="{B2101E8A-F58D-9048-B924-BAAFFD5C8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14" name="Rectangle 46">
              <a:extLst>
                <a:ext uri="{FF2B5EF4-FFF2-40B4-BE49-F238E27FC236}">
                  <a16:creationId xmlns:a16="http://schemas.microsoft.com/office/drawing/2014/main" id="{92A8FB3F-43D9-8C42-BF5A-48046A863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896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480" name="Line 47">
              <a:extLst>
                <a:ext uri="{FF2B5EF4-FFF2-40B4-BE49-F238E27FC236}">
                  <a16:creationId xmlns:a16="http://schemas.microsoft.com/office/drawing/2014/main" id="{D51C60B0-68C4-654C-B2B0-61E288FBDE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Line 48">
              <a:extLst>
                <a:ext uri="{FF2B5EF4-FFF2-40B4-BE49-F238E27FC236}">
                  <a16:creationId xmlns:a16="http://schemas.microsoft.com/office/drawing/2014/main" id="{0D2C168A-72D6-A744-B99C-8E3F0D08B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4" y="2065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Rectangle 49">
              <a:extLst>
                <a:ext uri="{FF2B5EF4-FFF2-40B4-BE49-F238E27FC236}">
                  <a16:creationId xmlns:a16="http://schemas.microsoft.com/office/drawing/2014/main" id="{360A4A73-5168-0441-871D-5893067D4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20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83" name="AutoShape 50">
              <a:extLst>
                <a:ext uri="{FF2B5EF4-FFF2-40B4-BE49-F238E27FC236}">
                  <a16:creationId xmlns:a16="http://schemas.microsoft.com/office/drawing/2014/main" id="{E44B858E-4269-6E47-A907-353E48E5F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" y="202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84" name="Rectangle 51">
              <a:extLst>
                <a:ext uri="{FF2B5EF4-FFF2-40B4-BE49-F238E27FC236}">
                  <a16:creationId xmlns:a16="http://schemas.microsoft.com/office/drawing/2014/main" id="{87E52977-90C1-F547-ADA0-269B9E063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" y="2237"/>
              <a:ext cx="964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20" name="Rectangle 52">
              <a:extLst>
                <a:ext uri="{FF2B5EF4-FFF2-40B4-BE49-F238E27FC236}">
                  <a16:creationId xmlns:a16="http://schemas.microsoft.com/office/drawing/2014/main" id="{4345433A-05BC-D94D-9F35-DA04701DC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0" y="2031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486" name="Line 53">
              <a:extLst>
                <a:ext uri="{FF2B5EF4-FFF2-40B4-BE49-F238E27FC236}">
                  <a16:creationId xmlns:a16="http://schemas.microsoft.com/office/drawing/2014/main" id="{93B5E328-6441-F442-87F1-642E833CEB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" y="216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Line 54">
              <a:extLst>
                <a:ext uri="{FF2B5EF4-FFF2-40B4-BE49-F238E27FC236}">
                  <a16:creationId xmlns:a16="http://schemas.microsoft.com/office/drawing/2014/main" id="{D999271D-529E-D448-A211-1171090429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01" y="2202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Rectangle 55">
              <a:extLst>
                <a:ext uri="{FF2B5EF4-FFF2-40B4-BE49-F238E27FC236}">
                  <a16:creationId xmlns:a16="http://schemas.microsoft.com/office/drawing/2014/main" id="{6EB6BDCC-8B51-4443-8DC4-3EAA65601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35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89" name="AutoShape 56">
              <a:extLst>
                <a:ext uri="{FF2B5EF4-FFF2-40B4-BE49-F238E27FC236}">
                  <a16:creationId xmlns:a16="http://schemas.microsoft.com/office/drawing/2014/main" id="{E6E013DC-F03B-B64F-9397-F4B2CC0B68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" y="2162"/>
              <a:ext cx="803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0" name="Rectangle 57">
              <a:extLst>
                <a:ext uri="{FF2B5EF4-FFF2-40B4-BE49-F238E27FC236}">
                  <a16:creationId xmlns:a16="http://schemas.microsoft.com/office/drawing/2014/main" id="{65C12C37-FF3D-BB43-9911-FF5952EF6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5" y="2372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26" name="Rectangle 58">
              <a:extLst>
                <a:ext uri="{FF2B5EF4-FFF2-40B4-BE49-F238E27FC236}">
                  <a16:creationId xmlns:a16="http://schemas.microsoft.com/office/drawing/2014/main" id="{D5E04A7F-8B69-A245-A0EB-C6D7D3B47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0" y="2177"/>
              <a:ext cx="47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사사시대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492" name="Line 59">
              <a:extLst>
                <a:ext uri="{FF2B5EF4-FFF2-40B4-BE49-F238E27FC236}">
                  <a16:creationId xmlns:a16="http://schemas.microsoft.com/office/drawing/2014/main" id="{BBEF8D13-973C-4C44-8E03-FE29A348FB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" y="2312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Rectangle 60">
              <a:extLst>
                <a:ext uri="{FF2B5EF4-FFF2-40B4-BE49-F238E27FC236}">
                  <a16:creationId xmlns:a16="http://schemas.microsoft.com/office/drawing/2014/main" id="{C256D970-B6CF-914B-B5D2-3DDF19A93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07"/>
              <a:ext cx="1365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4" name="AutoShape 61">
              <a:extLst>
                <a:ext uri="{FF2B5EF4-FFF2-40B4-BE49-F238E27FC236}">
                  <a16:creationId xmlns:a16="http://schemas.microsoft.com/office/drawing/2014/main" id="{A0547720-BF96-BC44-8064-F0E0197A5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312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5" name="Rectangle 62">
              <a:extLst>
                <a:ext uri="{FF2B5EF4-FFF2-40B4-BE49-F238E27FC236}">
                  <a16:creationId xmlns:a16="http://schemas.microsoft.com/office/drawing/2014/main" id="{84E69FB7-83C3-2246-9331-F055ADFDF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" y="2532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31" name="Rectangle 63">
              <a:extLst>
                <a:ext uri="{FF2B5EF4-FFF2-40B4-BE49-F238E27FC236}">
                  <a16:creationId xmlns:a16="http://schemas.microsoft.com/office/drawing/2014/main" id="{0650F90E-D865-DF49-9778-AC13BF4A7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8" y="2320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497" name="Line 64">
              <a:extLst>
                <a:ext uri="{FF2B5EF4-FFF2-40B4-BE49-F238E27FC236}">
                  <a16:creationId xmlns:a16="http://schemas.microsoft.com/office/drawing/2014/main" id="{1D3F920A-DFC8-C441-8E75-9D67E915D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2" y="2454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98" name="Rectangle 65">
              <a:extLst>
                <a:ext uri="{FF2B5EF4-FFF2-40B4-BE49-F238E27FC236}">
                  <a16:creationId xmlns:a16="http://schemas.microsoft.com/office/drawing/2014/main" id="{B82E512F-125B-FB41-B810-5C488CC7B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" y="263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99" name="AutoShape 66">
              <a:extLst>
                <a:ext uri="{FF2B5EF4-FFF2-40B4-BE49-F238E27FC236}">
                  <a16:creationId xmlns:a16="http://schemas.microsoft.com/office/drawing/2014/main" id="{F143246C-97C4-654D-BD6F-B7D768243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" y="2454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00" name="Rectangle 67">
              <a:extLst>
                <a:ext uri="{FF2B5EF4-FFF2-40B4-BE49-F238E27FC236}">
                  <a16:creationId xmlns:a16="http://schemas.microsoft.com/office/drawing/2014/main" id="{C0768B7B-5925-8141-AF24-6F3EDC2E0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6" y="26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36" name="Rectangle 68">
              <a:extLst>
                <a:ext uri="{FF2B5EF4-FFF2-40B4-BE49-F238E27FC236}">
                  <a16:creationId xmlns:a16="http://schemas.microsoft.com/office/drawing/2014/main" id="{205358C8-E2E8-6349-975A-500753F3C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0" y="2471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포로시대</a:t>
              </a:r>
              <a:endParaRPr lang="en-US" altLang="ko-KR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8502" name="Line 69">
              <a:extLst>
                <a:ext uri="{FF2B5EF4-FFF2-40B4-BE49-F238E27FC236}">
                  <a16:creationId xmlns:a16="http://schemas.microsoft.com/office/drawing/2014/main" id="{879BC672-AE00-6849-8EF0-C0633E2C2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259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503" name="Rectangle 70">
              <a:extLst>
                <a:ext uri="{FF2B5EF4-FFF2-40B4-BE49-F238E27FC236}">
                  <a16:creationId xmlns:a16="http://schemas.microsoft.com/office/drawing/2014/main" id="{5B1CF6EE-F1B9-784E-BC03-687655030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4" y="2790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04" name="AutoShape 71">
              <a:extLst>
                <a:ext uri="{FF2B5EF4-FFF2-40B4-BE49-F238E27FC236}">
                  <a16:creationId xmlns:a16="http://schemas.microsoft.com/office/drawing/2014/main" id="{8352E0CF-C929-CA4D-97F3-AD00BF1D1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4" y="2599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505" name="Rectangle 72">
              <a:extLst>
                <a:ext uri="{FF2B5EF4-FFF2-40B4-BE49-F238E27FC236}">
                  <a16:creationId xmlns:a16="http://schemas.microsoft.com/office/drawing/2014/main" id="{CD2F2A9C-2270-FB40-8A72-FF28D282B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" y="2815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93641" name="Rectangle 73">
              <a:extLst>
                <a:ext uri="{FF2B5EF4-FFF2-40B4-BE49-F238E27FC236}">
                  <a16:creationId xmlns:a16="http://schemas.microsoft.com/office/drawing/2014/main" id="{CBF1A88A-37E0-744B-B841-D85E17F40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6" y="2617"/>
              <a:ext cx="53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중간시대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42">
            <a:extLst>
              <a:ext uri="{FF2B5EF4-FFF2-40B4-BE49-F238E27FC236}">
                <a16:creationId xmlns:a16="http://schemas.microsoft.com/office/drawing/2014/main" id="{BDD64A59-7948-2042-9EE0-FF7D41EE4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728" name="AutoShape 136">
            <a:extLst>
              <a:ext uri="{FF2B5EF4-FFF2-40B4-BE49-F238E27FC236}">
                <a16:creationId xmlns:a16="http://schemas.microsoft.com/office/drawing/2014/main" id="{70486FF8-48B9-0941-80CD-E7FB335F3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94729" name="Rectangle 137">
            <a:extLst>
              <a:ext uri="{FF2B5EF4-FFF2-40B4-BE49-F238E27FC236}">
                <a16:creationId xmlns:a16="http://schemas.microsoft.com/office/drawing/2014/main" id="{6887A997-9F2A-014D-A01B-0B0114EF6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1360488"/>
            <a:ext cx="2901950" cy="376078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94597" name="Rectangle 5">
            <a:extLst>
              <a:ext uri="{FF2B5EF4-FFF2-40B4-BE49-F238E27FC236}">
                <a16:creationId xmlns:a16="http://schemas.microsoft.com/office/drawing/2014/main" id="{897AD155-F7F0-014D-9098-98F7404ED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914400"/>
            <a:ext cx="1374775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2800" b="0">
                <a:solidFill>
                  <a:schemeClr val="accent1"/>
                </a:solidFill>
                <a:latin typeface="Arial" charset="0"/>
                <a:ea typeface="굴림" charset="0"/>
                <a:cs typeface="굴림" charset="0"/>
              </a:rPr>
              <a:t>   </a:t>
            </a:r>
            <a:r>
              <a:rPr lang="ko-KR" altLang="en-US" sz="3600">
                <a:solidFill>
                  <a:schemeClr val="accent1"/>
                </a:solidFill>
                <a:latin typeface="Arial" charset="0"/>
                <a:ea typeface="굴림" charset="0"/>
                <a:cs typeface="굴림" charset="0"/>
              </a:rPr>
              <a:t>예수</a:t>
            </a:r>
          </a:p>
        </p:txBody>
      </p:sp>
      <p:sp>
        <p:nvSpPr>
          <p:cNvPr id="494602" name="Rectangle 10">
            <a:extLst>
              <a:ext uri="{FF2B5EF4-FFF2-40B4-BE49-F238E27FC236}">
                <a16:creationId xmlns:a16="http://schemas.microsoft.com/office/drawing/2014/main" id="{2220ACD5-3019-794A-B7B8-FB7CD63A6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460500"/>
            <a:ext cx="1079500" cy="6381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Arial" charset="0"/>
                <a:ea typeface="굴림" charset="0"/>
                <a:cs typeface="굴림" charset="0"/>
              </a:rPr>
              <a:t>생명</a:t>
            </a:r>
          </a:p>
        </p:txBody>
      </p:sp>
      <p:sp>
        <p:nvSpPr>
          <p:cNvPr id="494603" name="Rectangle 11">
            <a:extLst>
              <a:ext uri="{FF2B5EF4-FFF2-40B4-BE49-F238E27FC236}">
                <a16:creationId xmlns:a16="http://schemas.microsoft.com/office/drawing/2014/main" id="{89F3C29B-65D4-B245-9A50-873F697A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3313" y="1955800"/>
            <a:ext cx="1528762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Arial" charset="0"/>
                <a:ea typeface="굴림" charset="0"/>
                <a:cs typeface="굴림" charset="0"/>
              </a:rPr>
              <a:t>십자가</a:t>
            </a:r>
          </a:p>
        </p:txBody>
      </p:sp>
      <p:sp>
        <p:nvSpPr>
          <p:cNvPr id="494604" name="Rectangle 12">
            <a:extLst>
              <a:ext uri="{FF2B5EF4-FFF2-40B4-BE49-F238E27FC236}">
                <a16:creationId xmlns:a16="http://schemas.microsoft.com/office/drawing/2014/main" id="{13C8E3A3-0E10-1F42-85DB-2473228F4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2413000"/>
            <a:ext cx="1460500" cy="6381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ko-KR" altLang="en-US" sz="3600" i="1">
                <a:solidFill>
                  <a:schemeClr val="accent1"/>
                </a:solidFill>
                <a:latin typeface="Arial" charset="0"/>
                <a:ea typeface="굴림" charset="0"/>
                <a:cs typeface="굴림" charset="0"/>
              </a:rPr>
              <a:t>   교회</a:t>
            </a:r>
          </a:p>
        </p:txBody>
      </p:sp>
      <p:sp>
        <p:nvSpPr>
          <p:cNvPr id="19464" name="Rectangle 13">
            <a:extLst>
              <a:ext uri="{FF2B5EF4-FFF2-40B4-BE49-F238E27FC236}">
                <a16:creationId xmlns:a16="http://schemas.microsoft.com/office/drawing/2014/main" id="{879CFED4-779F-CC4E-A012-64731A5BD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94740" name="Group 148">
            <a:extLst>
              <a:ext uri="{FF2B5EF4-FFF2-40B4-BE49-F238E27FC236}">
                <a16:creationId xmlns:a16="http://schemas.microsoft.com/office/drawing/2014/main" id="{9E530DA0-8E63-DB43-9BF3-095E98C857AF}"/>
              </a:ext>
            </a:extLst>
          </p:cNvPr>
          <p:cNvGrpSpPr>
            <a:grpSpLocks/>
          </p:cNvGrpSpPr>
          <p:nvPr/>
        </p:nvGrpSpPr>
        <p:grpSpPr bwMode="auto">
          <a:xfrm>
            <a:off x="3363913" y="4371975"/>
            <a:ext cx="5511800" cy="1465263"/>
            <a:chOff x="2119" y="2754"/>
            <a:chExt cx="3472" cy="923"/>
          </a:xfrm>
        </p:grpSpPr>
        <p:sp>
          <p:nvSpPr>
            <p:cNvPr id="19565" name="Rectangle 9">
              <a:extLst>
                <a:ext uri="{FF2B5EF4-FFF2-40B4-BE49-F238E27FC236}">
                  <a16:creationId xmlns:a16="http://schemas.microsoft.com/office/drawing/2014/main" id="{0B5D95B6-435D-1E46-990C-8F6D4D47F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754"/>
              <a:ext cx="98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ko-KR" altLang="en-US" sz="2800">
                  <a:solidFill>
                    <a:schemeClr val="accent2"/>
                  </a:solidFill>
                  <a:ea typeface="굴림" panose="020B0600000101010101" pitchFamily="34" charset="-127"/>
                </a:rPr>
                <a:t>       계시</a:t>
              </a:r>
              <a:endParaRPr lang="ko-KR" altLang="en-US" sz="2800">
                <a:solidFill>
                  <a:schemeClr val="bg2"/>
                </a:solidFill>
                <a:ea typeface="굴림" panose="020B0600000101010101" pitchFamily="34" charset="-127"/>
              </a:endParaRPr>
            </a:p>
          </p:txBody>
        </p:sp>
        <p:grpSp>
          <p:nvGrpSpPr>
            <p:cNvPr id="19566" name="Group 26">
              <a:extLst>
                <a:ext uri="{FF2B5EF4-FFF2-40B4-BE49-F238E27FC236}">
                  <a16:creationId xmlns:a16="http://schemas.microsoft.com/office/drawing/2014/main" id="{088F33FE-9A21-3346-8347-23C981F209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3011"/>
              <a:ext cx="1520" cy="666"/>
              <a:chOff x="4111" y="3067"/>
              <a:chExt cx="1520" cy="666"/>
            </a:xfrm>
          </p:grpSpPr>
          <p:sp>
            <p:nvSpPr>
              <p:cNvPr id="494619" name="Rectangle 27">
                <a:extLst>
                  <a:ext uri="{FF2B5EF4-FFF2-40B4-BE49-F238E27FC236}">
                    <a16:creationId xmlns:a16="http://schemas.microsoft.com/office/drawing/2014/main" id="{A42CBA18-A4E0-D947-AC32-B2C541EF0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94620" name="Rectangle 28">
                <a:extLst>
                  <a:ext uri="{FF2B5EF4-FFF2-40B4-BE49-F238E27FC236}">
                    <a16:creationId xmlns:a16="http://schemas.microsoft.com/office/drawing/2014/main" id="{7924893F-91F8-1F45-9EE5-82C7F3D5D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1440" cy="5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Arial" charset="0"/>
                    <a:ea typeface="굴림" charset="0"/>
                    <a:cs typeface="굴림" charset="0"/>
                  </a:rPr>
                  <a:t>영원한 미래</a:t>
                </a:r>
                <a:endParaRPr lang="ko-KR" altLang="en-US" sz="1800">
                  <a:solidFill>
                    <a:srgbClr val="FFFF00"/>
                  </a:solidFill>
                  <a:latin typeface="Arial" charset="0"/>
                  <a:ea typeface="굴림" charset="0"/>
                  <a:cs typeface="굴림" charset="0"/>
                </a:endParaRPr>
              </a:p>
              <a:p>
                <a:pPr>
                  <a:lnSpc>
                    <a:spcPct val="80000"/>
                  </a:lnSpc>
                  <a:defRPr/>
                </a:pPr>
                <a:endParaRPr lang="en-US" altLang="ko-KR" sz="1800">
                  <a:solidFill>
                    <a:srgbClr val="FFFF00"/>
                  </a:solidFill>
                  <a:latin typeface="Arial" charset="0"/>
                  <a:ea typeface="굴림" charset="0"/>
                  <a:cs typeface="굴림" charset="0"/>
                </a:endParaRPr>
              </a:p>
              <a:p>
                <a:pPr>
                  <a:lnSpc>
                    <a:spcPct val="80000"/>
                  </a:lnSpc>
                  <a:defRPr/>
                </a:pPr>
                <a:endParaRPr lang="ko-KR" altLang="en-US" sz="1800">
                  <a:solidFill>
                    <a:srgbClr val="FFFF00"/>
                  </a:solidFill>
                  <a:latin typeface="Arial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494621" name="Line 29">
              <a:extLst>
                <a:ext uri="{FF2B5EF4-FFF2-40B4-BE49-F238E27FC236}">
                  <a16:creationId xmlns:a16="http://schemas.microsoft.com/office/drawing/2014/main" id="{DC3335AE-4BC8-7A40-A702-F88A4D92B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7" y="2897"/>
              <a:ext cx="547" cy="35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26940" dir="54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94634" name="Rectangle 42">
            <a:extLst>
              <a:ext uri="{FF2B5EF4-FFF2-40B4-BE49-F238E27FC236}">
                <a16:creationId xmlns:a16="http://schemas.microsoft.com/office/drawing/2014/main" id="{215C6D46-9FB0-6441-957D-7BEC0983A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grpSp>
        <p:nvGrpSpPr>
          <p:cNvPr id="494739" name="Group 147">
            <a:extLst>
              <a:ext uri="{FF2B5EF4-FFF2-40B4-BE49-F238E27FC236}">
                <a16:creationId xmlns:a16="http://schemas.microsoft.com/office/drawing/2014/main" id="{689D79A6-8E3A-AC4B-86F4-AFA9F352D97D}"/>
              </a:ext>
            </a:extLst>
          </p:cNvPr>
          <p:cNvGrpSpPr>
            <a:grpSpLocks/>
          </p:cNvGrpSpPr>
          <p:nvPr/>
        </p:nvGrpSpPr>
        <p:grpSpPr bwMode="auto">
          <a:xfrm>
            <a:off x="3706813" y="3424238"/>
            <a:ext cx="4652962" cy="1384300"/>
            <a:chOff x="2335" y="2157"/>
            <a:chExt cx="2931" cy="872"/>
          </a:xfrm>
        </p:grpSpPr>
        <p:grpSp>
          <p:nvGrpSpPr>
            <p:cNvPr id="19560" name="Group 31">
              <a:extLst>
                <a:ext uri="{FF2B5EF4-FFF2-40B4-BE49-F238E27FC236}">
                  <a16:creationId xmlns:a16="http://schemas.microsoft.com/office/drawing/2014/main" id="{F8B88489-189C-EA4F-A1B3-6CAFC77088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4" y="2157"/>
              <a:ext cx="1162" cy="872"/>
              <a:chOff x="4112" y="2181"/>
              <a:chExt cx="1162" cy="872"/>
            </a:xfrm>
          </p:grpSpPr>
          <p:sp>
            <p:nvSpPr>
              <p:cNvPr id="494624" name="Rectangle 32">
                <a:extLst>
                  <a:ext uri="{FF2B5EF4-FFF2-40B4-BE49-F238E27FC236}">
                    <a16:creationId xmlns:a16="http://schemas.microsoft.com/office/drawing/2014/main" id="{67D097DC-EF36-BC47-8BC5-4C700DE43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94625" name="Rectangle 33">
                <a:extLst>
                  <a:ext uri="{FF2B5EF4-FFF2-40B4-BE49-F238E27FC236}">
                    <a16:creationId xmlns:a16="http://schemas.microsoft.com/office/drawing/2014/main" id="{09214E6D-094C-E546-9AF4-1B2E3EDF5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6" y="2181"/>
                <a:ext cx="938" cy="87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lnSpc>
                    <a:spcPct val="8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ea typeface="굴림" panose="020B0600000101010101" pitchFamily="34" charset="-127"/>
                  </a:rPr>
                  <a:t>교회의 </a:t>
                </a:r>
              </a:p>
              <a:p>
                <a:pPr algn="ctr">
                  <a:lnSpc>
                    <a:spcPct val="8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ea typeface="굴림" panose="020B0600000101010101" pitchFamily="34" charset="-127"/>
                  </a:rPr>
                  <a:t>사건들</a:t>
                </a:r>
                <a:endParaRPr lang="ko-KR" altLang="en-US" sz="1800">
                  <a:solidFill>
                    <a:srgbClr val="FFFF00"/>
                  </a:solidFill>
                  <a:ea typeface="굴림" panose="020B0600000101010101" pitchFamily="34" charset="-127"/>
                </a:endParaRPr>
              </a:p>
              <a:p>
                <a:pPr algn="ctr">
                  <a:lnSpc>
                    <a:spcPct val="85000"/>
                  </a:lnSpc>
                  <a:defRPr/>
                </a:pPr>
                <a:endParaRPr lang="en-US" altLang="ko-KR" sz="1800">
                  <a:solidFill>
                    <a:srgbClr val="FFFF00"/>
                  </a:solidFill>
                  <a:ea typeface="굴림" panose="020B0600000101010101" pitchFamily="34" charset="-127"/>
                </a:endParaRPr>
              </a:p>
              <a:p>
                <a:pPr algn="ctr">
                  <a:lnSpc>
                    <a:spcPct val="85000"/>
                  </a:lnSpc>
                  <a:defRPr/>
                </a:pPr>
                <a:endParaRPr lang="ko-KR" altLang="en-US" sz="1800">
                  <a:solidFill>
                    <a:srgbClr val="FFFF00"/>
                  </a:solidFill>
                  <a:ea typeface="굴림" panose="020B0600000101010101" pitchFamily="34" charset="-127"/>
                </a:endParaRPr>
              </a:p>
            </p:txBody>
          </p:sp>
        </p:grpSp>
        <p:sp>
          <p:nvSpPr>
            <p:cNvPr id="494626" name="Line 34">
              <a:extLst>
                <a:ext uri="{FF2B5EF4-FFF2-40B4-BE49-F238E27FC236}">
                  <a16:creationId xmlns:a16="http://schemas.microsoft.com/office/drawing/2014/main" id="{FF08BEF9-6DF9-7641-9785-B469CC6ED9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3" y="2424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40161" dir="65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9562" name="Rectangle 8">
              <a:extLst>
                <a:ext uri="{FF2B5EF4-FFF2-40B4-BE49-F238E27FC236}">
                  <a16:creationId xmlns:a16="http://schemas.microsoft.com/office/drawing/2014/main" id="{57FC730C-6380-2C45-B21B-B00B367C0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2458"/>
              <a:ext cx="89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ko-KR" altLang="en-US" sz="2800">
                  <a:solidFill>
                    <a:schemeClr val="accent2"/>
                  </a:solidFill>
                  <a:ea typeface="굴림" panose="020B0600000101010101" pitchFamily="34" charset="-127"/>
                </a:rPr>
                <a:t>  서한들</a:t>
              </a:r>
              <a:endParaRPr lang="ko-KR" altLang="en-US" sz="2800">
                <a:solidFill>
                  <a:schemeClr val="bg2"/>
                </a:solidFill>
                <a:ea typeface="굴림" panose="020B0600000101010101" pitchFamily="34" charset="-127"/>
              </a:endParaRPr>
            </a:p>
          </p:txBody>
        </p:sp>
      </p:grpSp>
      <p:sp>
        <p:nvSpPr>
          <p:cNvPr id="494708" name="Text Box 116">
            <a:extLst>
              <a:ext uri="{FF2B5EF4-FFF2-40B4-BE49-F238E27FC236}">
                <a16:creationId xmlns:a16="http://schemas.microsoft.com/office/drawing/2014/main" id="{B59E254B-6E3B-E747-9277-A16DC412F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48260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마태복음 </a:t>
            </a:r>
            <a:r>
              <a:rPr lang="en-US" altLang="ko-KR" sz="1200">
                <a:solidFill>
                  <a:srgbClr val="FFFF00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– </a:t>
            </a:r>
            <a:r>
              <a:rPr lang="ko-KR" altLang="en-US" sz="1200">
                <a:solidFill>
                  <a:srgbClr val="FFFF00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요한 계시록</a:t>
            </a:r>
          </a:p>
        </p:txBody>
      </p:sp>
      <p:grpSp>
        <p:nvGrpSpPr>
          <p:cNvPr id="19469" name="Group 117">
            <a:extLst>
              <a:ext uri="{FF2B5EF4-FFF2-40B4-BE49-F238E27FC236}">
                <a16:creationId xmlns:a16="http://schemas.microsoft.com/office/drawing/2014/main" id="{43BB9231-05E8-B145-B01E-C5903F508C58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19553" name="Line 118">
              <a:extLst>
                <a:ext uri="{FF2B5EF4-FFF2-40B4-BE49-F238E27FC236}">
                  <a16:creationId xmlns:a16="http://schemas.microsoft.com/office/drawing/2014/main" id="{FAC602AA-5EB1-1644-B151-8E9891B4DB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4" name="Line 119">
              <a:extLst>
                <a:ext uri="{FF2B5EF4-FFF2-40B4-BE49-F238E27FC236}">
                  <a16:creationId xmlns:a16="http://schemas.microsoft.com/office/drawing/2014/main" id="{16EF528F-AF64-F14B-BB3E-7DDC660C3B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5" name="Line 120">
              <a:extLst>
                <a:ext uri="{FF2B5EF4-FFF2-40B4-BE49-F238E27FC236}">
                  <a16:creationId xmlns:a16="http://schemas.microsoft.com/office/drawing/2014/main" id="{9AE49F20-5463-4A4E-A6B7-E0687E95F2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6" name="Line 121">
              <a:extLst>
                <a:ext uri="{FF2B5EF4-FFF2-40B4-BE49-F238E27FC236}">
                  <a16:creationId xmlns:a16="http://schemas.microsoft.com/office/drawing/2014/main" id="{6EF310FE-F1BB-7F45-A8D1-DB8B8DD700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7" name="Line 122">
              <a:extLst>
                <a:ext uri="{FF2B5EF4-FFF2-40B4-BE49-F238E27FC236}">
                  <a16:creationId xmlns:a16="http://schemas.microsoft.com/office/drawing/2014/main" id="{09098D8C-C382-CC4E-A7C2-6140C99926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8" name="Line 123">
              <a:extLst>
                <a:ext uri="{FF2B5EF4-FFF2-40B4-BE49-F238E27FC236}">
                  <a16:creationId xmlns:a16="http://schemas.microsoft.com/office/drawing/2014/main" id="{E91DE8F3-A8A2-CA4F-B383-2A84D93FBF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9" name="Line 124">
              <a:extLst>
                <a:ext uri="{FF2B5EF4-FFF2-40B4-BE49-F238E27FC236}">
                  <a16:creationId xmlns:a16="http://schemas.microsoft.com/office/drawing/2014/main" id="{EAD8B1CB-B9D2-BC4A-9FB3-A5F64F8D7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70" name="Text Box 133">
            <a:extLst>
              <a:ext uri="{FF2B5EF4-FFF2-40B4-BE49-F238E27FC236}">
                <a16:creationId xmlns:a16="http://schemas.microsoft.com/office/drawing/2014/main" id="{D9AFA627-E9B1-B84B-A6F1-1C8102E47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9471" name="Text Box 139">
            <a:extLst>
              <a:ext uri="{FF2B5EF4-FFF2-40B4-BE49-F238E27FC236}">
                <a16:creationId xmlns:a16="http://schemas.microsoft.com/office/drawing/2014/main" id="{230CEAAC-AEE5-8D40-9B2A-5659F314D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7</a:t>
            </a:r>
          </a:p>
        </p:txBody>
      </p:sp>
      <p:sp>
        <p:nvSpPr>
          <p:cNvPr id="494732" name="Rectangle 140">
            <a:extLst>
              <a:ext uri="{FF2B5EF4-FFF2-40B4-BE49-F238E27FC236}">
                <a16:creationId xmlns:a16="http://schemas.microsoft.com/office/drawing/2014/main" id="{A43C6DE7-21C4-154C-A414-23AC9699F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15</a:t>
            </a:r>
          </a:p>
        </p:txBody>
      </p:sp>
      <p:sp>
        <p:nvSpPr>
          <p:cNvPr id="19473" name="Text Box 141">
            <a:extLst>
              <a:ext uri="{FF2B5EF4-FFF2-40B4-BE49-F238E27FC236}">
                <a16:creationId xmlns:a16="http://schemas.microsoft.com/office/drawing/2014/main" id="{1AB76A0A-89E6-3A4C-8BBF-8518F252E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9474" name="Rectangle 143">
            <a:extLst>
              <a:ext uri="{FF2B5EF4-FFF2-40B4-BE49-F238E27FC236}">
                <a16:creationId xmlns:a16="http://schemas.microsoft.com/office/drawing/2014/main" id="{DECB908C-8F53-074B-AFEF-30203E2DD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9475" name="Group 144">
            <a:extLst>
              <a:ext uri="{FF2B5EF4-FFF2-40B4-BE49-F238E27FC236}">
                <a16:creationId xmlns:a16="http://schemas.microsoft.com/office/drawing/2014/main" id="{3375E389-2D23-074F-8FA3-663DD96A4B3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4432300" cy="3192463"/>
            <a:chOff x="96" y="1452"/>
            <a:chExt cx="2792" cy="2011"/>
          </a:xfrm>
        </p:grpSpPr>
        <p:sp>
          <p:nvSpPr>
            <p:cNvPr id="494606" name="AutoShape 14">
              <a:extLst>
                <a:ext uri="{FF2B5EF4-FFF2-40B4-BE49-F238E27FC236}">
                  <a16:creationId xmlns:a16="http://schemas.microsoft.com/office/drawing/2014/main" id="{9906D5D8-18AF-F243-B4B4-0E7AF4299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" y="1841"/>
              <a:ext cx="936" cy="756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D34A"/>
                </a:gs>
                <a:gs pos="100000">
                  <a:srgbClr val="FFD34A">
                    <a:gamma/>
                    <a:shade val="6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9488" name="Group 45">
              <a:extLst>
                <a:ext uri="{FF2B5EF4-FFF2-40B4-BE49-F238E27FC236}">
                  <a16:creationId xmlns:a16="http://schemas.microsoft.com/office/drawing/2014/main" id="{A9D8B6D2-120C-E947-A511-27607FF022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1452"/>
              <a:ext cx="2792" cy="2011"/>
              <a:chOff x="96" y="1452"/>
              <a:chExt cx="2792" cy="2011"/>
            </a:xfrm>
          </p:grpSpPr>
          <p:sp>
            <p:nvSpPr>
              <p:cNvPr id="19489" name="Rectangle 46">
                <a:extLst>
                  <a:ext uri="{FF2B5EF4-FFF2-40B4-BE49-F238E27FC236}">
                    <a16:creationId xmlns:a16="http://schemas.microsoft.com/office/drawing/2014/main" id="{A4304096-07D2-614F-9380-946D5969C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977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39" name="Rectangle 47">
                <a:extLst>
                  <a:ext uri="{FF2B5EF4-FFF2-40B4-BE49-F238E27FC236}">
                    <a16:creationId xmlns:a16="http://schemas.microsoft.com/office/drawing/2014/main" id="{14A00498-C554-0D47-8189-75172AF1B5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6" y="1486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1800" b="0">
                    <a:solidFill>
                      <a:srgbClr val="790015"/>
                    </a:solidFill>
                    <a:latin typeface="Times" charset="0"/>
                    <a:ea typeface="굴림" charset="0"/>
                    <a:cs typeface="굴림" charset="0"/>
                  </a:rPr>
                  <a:t>ABRAHAM</a:t>
                </a:r>
                <a:endParaRPr lang="en-US" altLang="ko-KR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491" name="Rectangle 48">
                <a:extLst>
                  <a:ext uri="{FF2B5EF4-FFF2-40B4-BE49-F238E27FC236}">
                    <a16:creationId xmlns:a16="http://schemas.microsoft.com/office/drawing/2014/main" id="{A7C9A441-FDD5-A34E-867D-7B796A4A1B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643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92" name="AutoShape 49">
                <a:extLst>
                  <a:ext uri="{FF2B5EF4-FFF2-40B4-BE49-F238E27FC236}">
                    <a16:creationId xmlns:a16="http://schemas.microsoft.com/office/drawing/2014/main" id="{DF4448BE-6961-B644-BCB3-78ADC41CB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452"/>
                <a:ext cx="803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93" name="Rectangle 50">
                <a:extLst>
                  <a:ext uri="{FF2B5EF4-FFF2-40B4-BE49-F238E27FC236}">
                    <a16:creationId xmlns:a16="http://schemas.microsoft.com/office/drawing/2014/main" id="{C7D20F2D-8D18-7C41-A1D6-3AADE105F7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" y="1673"/>
                <a:ext cx="977" cy="376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43" name="Rectangle 51">
                <a:extLst>
                  <a:ext uri="{FF2B5EF4-FFF2-40B4-BE49-F238E27FC236}">
                    <a16:creationId xmlns:a16="http://schemas.microsoft.com/office/drawing/2014/main" id="{745EF123-A52E-C742-BA2F-6F0FA481A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" y="1463"/>
                <a:ext cx="28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창조</a:t>
                </a:r>
                <a:endParaRPr lang="ko-KR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495" name="Line 52">
                <a:extLst>
                  <a:ext uri="{FF2B5EF4-FFF2-40B4-BE49-F238E27FC236}">
                    <a16:creationId xmlns:a16="http://schemas.microsoft.com/office/drawing/2014/main" id="{B1EFF785-67E0-F54A-8041-9715718DC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" y="1589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6" name="Line 53">
                <a:extLst>
                  <a:ext uri="{FF2B5EF4-FFF2-40B4-BE49-F238E27FC236}">
                    <a16:creationId xmlns:a16="http://schemas.microsoft.com/office/drawing/2014/main" id="{68D4368D-06BC-DE45-A256-24D53C784F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5" y="1636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497" name="Rectangle 54">
                <a:extLst>
                  <a:ext uri="{FF2B5EF4-FFF2-40B4-BE49-F238E27FC236}">
                    <a16:creationId xmlns:a16="http://schemas.microsoft.com/office/drawing/2014/main" id="{3B1ECE42-AF6D-F246-AD47-8564D6509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977" cy="43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47" name="Rectangle 55">
                <a:extLst>
                  <a:ext uri="{FF2B5EF4-FFF2-40B4-BE49-F238E27FC236}">
                    <a16:creationId xmlns:a16="http://schemas.microsoft.com/office/drawing/2014/main" id="{4A2FF74F-1BF9-CD46-91B1-5A8933D82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" y="1636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1800" b="0">
                    <a:solidFill>
                      <a:srgbClr val="790015"/>
                    </a:solidFill>
                    <a:latin typeface="Times" charset="0"/>
                    <a:ea typeface="굴림" charset="0"/>
                    <a:cs typeface="굴림" charset="0"/>
                  </a:rPr>
                  <a:t>ABRAHAM</a:t>
                </a:r>
                <a:endParaRPr lang="en-US" altLang="ko-KR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499" name="Rectangle 56">
                <a:extLst>
                  <a:ext uri="{FF2B5EF4-FFF2-40B4-BE49-F238E27FC236}">
                    <a16:creationId xmlns:a16="http://schemas.microsoft.com/office/drawing/2014/main" id="{3BE60490-E076-3944-98EF-2141B50E5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77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0" name="AutoShape 57">
                <a:extLst>
                  <a:ext uri="{FF2B5EF4-FFF2-40B4-BE49-F238E27FC236}">
                    <a16:creationId xmlns:a16="http://schemas.microsoft.com/office/drawing/2014/main" id="{AFBDA5A4-8AC1-994D-94B5-9F4422A01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" y="1589"/>
                <a:ext cx="789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1" name="Rectangle 58">
                <a:extLst>
                  <a:ext uri="{FF2B5EF4-FFF2-40B4-BE49-F238E27FC236}">
                    <a16:creationId xmlns:a16="http://schemas.microsoft.com/office/drawing/2014/main" id="{CD8CF199-2F3B-6C4B-B7E9-5B2F1644E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" y="1805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51" name="Rectangle 59">
                <a:extLst>
                  <a:ext uri="{FF2B5EF4-FFF2-40B4-BE49-F238E27FC236}">
                    <a16:creationId xmlns:a16="http://schemas.microsoft.com/office/drawing/2014/main" id="{46B18EFC-228A-6E43-B874-94393088DC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" y="1606"/>
                <a:ext cx="50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아브라함</a:t>
                </a:r>
                <a:endParaRPr lang="ko-KR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03" name="Line 60">
                <a:extLst>
                  <a:ext uri="{FF2B5EF4-FFF2-40B4-BE49-F238E27FC236}">
                    <a16:creationId xmlns:a16="http://schemas.microsoft.com/office/drawing/2014/main" id="{A5423A6F-2D36-7A43-8CFC-003E806E1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3" y="173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4" name="Line 61">
                <a:extLst>
                  <a:ext uri="{FF2B5EF4-FFF2-40B4-BE49-F238E27FC236}">
                    <a16:creationId xmlns:a16="http://schemas.microsoft.com/office/drawing/2014/main" id="{E516BA41-8802-CF44-85A3-55660AE1A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32" y="1779"/>
                <a:ext cx="429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05" name="Rectangle 62">
                <a:extLst>
                  <a:ext uri="{FF2B5EF4-FFF2-40B4-BE49-F238E27FC236}">
                    <a16:creationId xmlns:a16="http://schemas.microsoft.com/office/drawing/2014/main" id="{E8279AF8-51CF-8140-863E-27553018F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964" cy="41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55" name="Rectangle 63">
                <a:extLst>
                  <a:ext uri="{FF2B5EF4-FFF2-40B4-BE49-F238E27FC236}">
                    <a16:creationId xmlns:a16="http://schemas.microsoft.com/office/drawing/2014/main" id="{1C64A1C8-57A4-A04F-81C8-B4AC9622A1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2" y="1772"/>
                <a:ext cx="7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ko-KR" sz="1800" b="0">
                    <a:solidFill>
                      <a:srgbClr val="790015"/>
                    </a:solidFill>
                    <a:latin typeface="Times" charset="0"/>
                    <a:ea typeface="굴림" charset="0"/>
                    <a:cs typeface="굴림" charset="0"/>
                  </a:rPr>
                  <a:t>ABRAHAM</a:t>
                </a:r>
                <a:endParaRPr lang="en-US" altLang="ko-KR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07" name="Rectangle 64">
                <a:extLst>
                  <a:ext uri="{FF2B5EF4-FFF2-40B4-BE49-F238E27FC236}">
                    <a16:creationId xmlns:a16="http://schemas.microsoft.com/office/drawing/2014/main" id="{68D857D2-C22F-C945-8681-E45EB1E1A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909"/>
                <a:ext cx="1365" cy="45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8" name="AutoShape 65">
                <a:extLst>
                  <a:ext uri="{FF2B5EF4-FFF2-40B4-BE49-F238E27FC236}">
                    <a16:creationId xmlns:a16="http://schemas.microsoft.com/office/drawing/2014/main" id="{98F756F5-577F-5D40-802F-5CDC3776A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739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9" name="Rectangle 66">
                <a:extLst>
                  <a:ext uri="{FF2B5EF4-FFF2-40B4-BE49-F238E27FC236}">
                    <a16:creationId xmlns:a16="http://schemas.microsoft.com/office/drawing/2014/main" id="{A4CC5D67-746D-5548-BCDF-110B7FBA7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" y="1954"/>
                <a:ext cx="964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59" name="Rectangle 67">
                <a:extLst>
                  <a:ext uri="{FF2B5EF4-FFF2-40B4-BE49-F238E27FC236}">
                    <a16:creationId xmlns:a16="http://schemas.microsoft.com/office/drawing/2014/main" id="{DB476A5C-51A3-1842-BA9F-B8B17FED6B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2" y="1751"/>
                <a:ext cx="28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요셉</a:t>
                </a:r>
                <a:endParaRPr lang="en-US" altLang="ko-KR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11" name="Line 68">
                <a:extLst>
                  <a:ext uri="{FF2B5EF4-FFF2-40B4-BE49-F238E27FC236}">
                    <a16:creationId xmlns:a16="http://schemas.microsoft.com/office/drawing/2014/main" id="{EA7B2CFC-3F35-304A-A140-214E226AF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0" y="1890"/>
                <a:ext cx="1" cy="47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2" name="Line 69">
                <a:extLst>
                  <a:ext uri="{FF2B5EF4-FFF2-40B4-BE49-F238E27FC236}">
                    <a16:creationId xmlns:a16="http://schemas.microsoft.com/office/drawing/2014/main" id="{B82DE56C-68B9-7240-98D4-2DF78CE76D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6" y="1904"/>
                <a:ext cx="442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3" name="Rectangle 70">
                <a:extLst>
                  <a:ext uri="{FF2B5EF4-FFF2-40B4-BE49-F238E27FC236}">
                    <a16:creationId xmlns:a16="http://schemas.microsoft.com/office/drawing/2014/main" id="{36CCD243-32E4-F34F-B8BF-6857B32C8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" y="2065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14" name="AutoShape 71">
                <a:extLst>
                  <a:ext uri="{FF2B5EF4-FFF2-40B4-BE49-F238E27FC236}">
                    <a16:creationId xmlns:a16="http://schemas.microsoft.com/office/drawing/2014/main" id="{D605420A-CC24-A94B-9F5E-96A96ABED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" y="189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15" name="Rectangle 72">
                <a:extLst>
                  <a:ext uri="{FF2B5EF4-FFF2-40B4-BE49-F238E27FC236}">
                    <a16:creationId xmlns:a16="http://schemas.microsoft.com/office/drawing/2014/main" id="{3A8A0068-A311-B544-910D-E14C0E114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" y="2110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65" name="Rectangle 73">
                <a:extLst>
                  <a:ext uri="{FF2B5EF4-FFF2-40B4-BE49-F238E27FC236}">
                    <a16:creationId xmlns:a16="http://schemas.microsoft.com/office/drawing/2014/main" id="{9B7DF2DC-1F89-7D4E-B39D-D735ECFB3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1" y="1896"/>
                <a:ext cx="31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모세</a:t>
                </a:r>
                <a:endParaRPr lang="ko-KR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17" name="Line 74">
                <a:extLst>
                  <a:ext uri="{FF2B5EF4-FFF2-40B4-BE49-F238E27FC236}">
                    <a16:creationId xmlns:a16="http://schemas.microsoft.com/office/drawing/2014/main" id="{8990E57B-9A21-4E4A-AD22-9DE650CDE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4" y="2025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8" name="Line 75">
                <a:extLst>
                  <a:ext uri="{FF2B5EF4-FFF2-40B4-BE49-F238E27FC236}">
                    <a16:creationId xmlns:a16="http://schemas.microsoft.com/office/drawing/2014/main" id="{49908FC8-21EF-F04F-BF50-377DC8DF7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4" y="2065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19" name="Rectangle 76">
                <a:extLst>
                  <a:ext uri="{FF2B5EF4-FFF2-40B4-BE49-F238E27FC236}">
                    <a16:creationId xmlns:a16="http://schemas.microsoft.com/office/drawing/2014/main" id="{C3DA4A9F-5D00-D64A-ADB6-AB419EC2C8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" y="220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0" name="AutoShape 77">
                <a:extLst>
                  <a:ext uri="{FF2B5EF4-FFF2-40B4-BE49-F238E27FC236}">
                    <a16:creationId xmlns:a16="http://schemas.microsoft.com/office/drawing/2014/main" id="{1A677DB9-9878-CB4E-B1C9-0A4B05728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1" y="2025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1" name="Rectangle 78">
                <a:extLst>
                  <a:ext uri="{FF2B5EF4-FFF2-40B4-BE49-F238E27FC236}">
                    <a16:creationId xmlns:a16="http://schemas.microsoft.com/office/drawing/2014/main" id="{60754216-3FCC-774A-8ECD-726798F3FF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" y="2237"/>
                <a:ext cx="964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71" name="Rectangle 79">
                <a:extLst>
                  <a:ext uri="{FF2B5EF4-FFF2-40B4-BE49-F238E27FC236}">
                    <a16:creationId xmlns:a16="http://schemas.microsoft.com/office/drawing/2014/main" id="{D72EB83E-2963-5C4B-8B90-A909624B2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" y="2031"/>
                <a:ext cx="53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여호수아</a:t>
                </a:r>
                <a:endParaRPr lang="ko-KR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23" name="Line 80">
                <a:extLst>
                  <a:ext uri="{FF2B5EF4-FFF2-40B4-BE49-F238E27FC236}">
                    <a16:creationId xmlns:a16="http://schemas.microsoft.com/office/drawing/2014/main" id="{B6226DE7-1EC0-0545-978F-F15B0330BE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11" y="2162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4" name="Line 81">
                <a:extLst>
                  <a:ext uri="{FF2B5EF4-FFF2-40B4-BE49-F238E27FC236}">
                    <a16:creationId xmlns:a16="http://schemas.microsoft.com/office/drawing/2014/main" id="{3045E279-3A03-D642-BDE2-E180637AC0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1" y="220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25" name="Rectangle 82">
                <a:extLst>
                  <a:ext uri="{FF2B5EF4-FFF2-40B4-BE49-F238E27FC236}">
                    <a16:creationId xmlns:a16="http://schemas.microsoft.com/office/drawing/2014/main" id="{56B58071-2352-274A-8100-9B42A595D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" y="235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6" name="AutoShape 83">
                <a:extLst>
                  <a:ext uri="{FF2B5EF4-FFF2-40B4-BE49-F238E27FC236}">
                    <a16:creationId xmlns:a16="http://schemas.microsoft.com/office/drawing/2014/main" id="{F1B414C9-5458-2247-A25D-DA36D61394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5" y="2162"/>
                <a:ext cx="803" cy="591"/>
              </a:xfrm>
              <a:prstGeom prst="roundRect">
                <a:avLst>
                  <a:gd name="adj" fmla="val 1074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7" name="Rectangle 84">
                <a:extLst>
                  <a:ext uri="{FF2B5EF4-FFF2-40B4-BE49-F238E27FC236}">
                    <a16:creationId xmlns:a16="http://schemas.microsoft.com/office/drawing/2014/main" id="{55A08EB9-500E-F743-8252-268484EC5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5" y="237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77" name="Rectangle 85">
                <a:extLst>
                  <a:ext uri="{FF2B5EF4-FFF2-40B4-BE49-F238E27FC236}">
                    <a16:creationId xmlns:a16="http://schemas.microsoft.com/office/drawing/2014/main" id="{639158FC-FF12-3F40-8622-E91B227F63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5" y="2177"/>
                <a:ext cx="502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사사시대</a:t>
                </a:r>
                <a:endParaRPr lang="en-US" altLang="ko-KR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29" name="Line 86">
                <a:extLst>
                  <a:ext uri="{FF2B5EF4-FFF2-40B4-BE49-F238E27FC236}">
                    <a16:creationId xmlns:a16="http://schemas.microsoft.com/office/drawing/2014/main" id="{25514395-0D00-FD45-A328-BF14FB0D7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" y="231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0" name="Rectangle 87">
                <a:extLst>
                  <a:ext uri="{FF2B5EF4-FFF2-40B4-BE49-F238E27FC236}">
                    <a16:creationId xmlns:a16="http://schemas.microsoft.com/office/drawing/2014/main" id="{5536C1DD-3E98-754F-A1C9-9B45B77DB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507"/>
                <a:ext cx="1365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31" name="AutoShape 88">
                <a:extLst>
                  <a:ext uri="{FF2B5EF4-FFF2-40B4-BE49-F238E27FC236}">
                    <a16:creationId xmlns:a16="http://schemas.microsoft.com/office/drawing/2014/main" id="{BDDC35B1-716A-D14D-A7DF-754294D44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312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32" name="Rectangle 89">
                <a:extLst>
                  <a:ext uri="{FF2B5EF4-FFF2-40B4-BE49-F238E27FC236}">
                    <a16:creationId xmlns:a16="http://schemas.microsoft.com/office/drawing/2014/main" id="{5AD2B5FD-9900-A74D-8706-A8348E9B9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" y="2532"/>
                <a:ext cx="977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82" name="Rectangle 90">
                <a:extLst>
                  <a:ext uri="{FF2B5EF4-FFF2-40B4-BE49-F238E27FC236}">
                    <a16:creationId xmlns:a16="http://schemas.microsoft.com/office/drawing/2014/main" id="{071F6000-FD75-9C43-A980-B3C0138E7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" y="2320"/>
                <a:ext cx="53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왕정시대</a:t>
                </a:r>
                <a:endParaRPr lang="ko-KR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34" name="Line 91">
                <a:extLst>
                  <a:ext uri="{FF2B5EF4-FFF2-40B4-BE49-F238E27FC236}">
                    <a16:creationId xmlns:a16="http://schemas.microsoft.com/office/drawing/2014/main" id="{809B73E7-E89F-7344-A600-4573657AC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92" y="2454"/>
                <a:ext cx="1" cy="47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35" name="Rectangle 92">
                <a:extLst>
                  <a:ext uri="{FF2B5EF4-FFF2-40B4-BE49-F238E27FC236}">
                    <a16:creationId xmlns:a16="http://schemas.microsoft.com/office/drawing/2014/main" id="{CC8BA134-FA48-8D46-AF7C-A087D78F5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6" y="2639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36" name="AutoShape 93">
                <a:extLst>
                  <a:ext uri="{FF2B5EF4-FFF2-40B4-BE49-F238E27FC236}">
                    <a16:creationId xmlns:a16="http://schemas.microsoft.com/office/drawing/2014/main" id="{247AEAEC-1AC4-D948-96A7-99A570601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6" y="2454"/>
                <a:ext cx="803" cy="605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37" name="Rectangle 94">
                <a:extLst>
                  <a:ext uri="{FF2B5EF4-FFF2-40B4-BE49-F238E27FC236}">
                    <a16:creationId xmlns:a16="http://schemas.microsoft.com/office/drawing/2014/main" id="{F3CDCA11-017C-C14B-ABA9-1516176ED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2674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87" name="Rectangle 95">
                <a:extLst>
                  <a:ext uri="{FF2B5EF4-FFF2-40B4-BE49-F238E27FC236}">
                    <a16:creationId xmlns:a16="http://schemas.microsoft.com/office/drawing/2014/main" id="{BF6CE276-DC48-C045-994B-B4BC43D05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54" y="2471"/>
                <a:ext cx="53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포로시대</a:t>
                </a:r>
                <a:endParaRPr lang="ko-KR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39" name="Line 96">
                <a:extLst>
                  <a:ext uri="{FF2B5EF4-FFF2-40B4-BE49-F238E27FC236}">
                    <a16:creationId xmlns:a16="http://schemas.microsoft.com/office/drawing/2014/main" id="{253AA022-8F0E-2644-A750-75A5AC2889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6" y="2599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0" name="Rectangle 97">
                <a:extLst>
                  <a:ext uri="{FF2B5EF4-FFF2-40B4-BE49-F238E27FC236}">
                    <a16:creationId xmlns:a16="http://schemas.microsoft.com/office/drawing/2014/main" id="{551764AE-EA05-3F46-AD9D-DD2FDA74A3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2790"/>
                <a:ext cx="1364" cy="458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41" name="AutoShape 98">
                <a:extLst>
                  <a:ext uri="{FF2B5EF4-FFF2-40B4-BE49-F238E27FC236}">
                    <a16:creationId xmlns:a16="http://schemas.microsoft.com/office/drawing/2014/main" id="{1D67AEB4-10D8-F840-AD8E-749E11054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4" y="2599"/>
                <a:ext cx="789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42" name="Rectangle 99">
                <a:extLst>
                  <a:ext uri="{FF2B5EF4-FFF2-40B4-BE49-F238E27FC236}">
                    <a16:creationId xmlns:a16="http://schemas.microsoft.com/office/drawing/2014/main" id="{C14A1F68-3075-9E4D-86CA-75664A2E0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74" y="2839"/>
                <a:ext cx="963" cy="37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692" name="Rectangle 100">
                <a:extLst>
                  <a:ext uri="{FF2B5EF4-FFF2-40B4-BE49-F238E27FC236}">
                    <a16:creationId xmlns:a16="http://schemas.microsoft.com/office/drawing/2014/main" id="{8BCFAAFE-A09B-DA44-A237-E06787C2FF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1" y="2617"/>
                <a:ext cx="423" cy="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14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중간기</a:t>
                </a:r>
                <a:endParaRPr lang="ko-KR" altLang="en-US" sz="2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19544" name="Line 101">
                <a:extLst>
                  <a:ext uri="{FF2B5EF4-FFF2-40B4-BE49-F238E27FC236}">
                    <a16:creationId xmlns:a16="http://schemas.microsoft.com/office/drawing/2014/main" id="{F51F05D3-81D0-C241-8641-EB4B3A016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43" y="2790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45" name="Rectangle 102">
                <a:extLst>
                  <a:ext uri="{FF2B5EF4-FFF2-40B4-BE49-F238E27FC236}">
                    <a16:creationId xmlns:a16="http://schemas.microsoft.com/office/drawing/2014/main" id="{BFBBAF34-D04B-944A-A00C-0736149D5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992"/>
                <a:ext cx="1365" cy="471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46" name="AutoShape 103">
                <a:extLst>
                  <a:ext uri="{FF2B5EF4-FFF2-40B4-BE49-F238E27FC236}">
                    <a16:creationId xmlns:a16="http://schemas.microsoft.com/office/drawing/2014/main" id="{065F65B6-3796-494C-911C-140B86B9F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3" y="2750"/>
                <a:ext cx="790" cy="59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47" name="Rectangle 104">
                <a:extLst>
                  <a:ext uri="{FF2B5EF4-FFF2-40B4-BE49-F238E27FC236}">
                    <a16:creationId xmlns:a16="http://schemas.microsoft.com/office/drawing/2014/main" id="{3E9B7B98-1F83-EB4D-A60B-009088DBC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27" y="2992"/>
                <a:ext cx="977" cy="39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9548" name="Group 105">
                <a:extLst>
                  <a:ext uri="{FF2B5EF4-FFF2-40B4-BE49-F238E27FC236}">
                    <a16:creationId xmlns:a16="http://schemas.microsoft.com/office/drawing/2014/main" id="{77147AA1-DFD3-2F40-B881-1546CB6E24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17" y="2765"/>
                <a:ext cx="452" cy="203"/>
                <a:chOff x="3089" y="3101"/>
                <a:chExt cx="452" cy="203"/>
              </a:xfrm>
            </p:grpSpPr>
            <p:sp>
              <p:nvSpPr>
                <p:cNvPr id="494698" name="Rectangle 106">
                  <a:extLst>
                    <a:ext uri="{FF2B5EF4-FFF2-40B4-BE49-F238E27FC236}">
                      <a16:creationId xmlns:a16="http://schemas.microsoft.com/office/drawing/2014/main" id="{6CD45545-EF70-2B43-8F66-CC5C98D2D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9" y="3112"/>
                  <a:ext cx="132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/>
                  <a:ext uri="{91240B29-F687-4f45-9708-019B960494DF}"/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2000">
                      <a:solidFill>
                        <a:srgbClr val="790015"/>
                      </a:solidFill>
                      <a:latin typeface="Helvetica" charset="0"/>
                      <a:ea typeface="굴림" charset="0"/>
                      <a:cs typeface="굴림" charset="0"/>
                    </a:rPr>
                    <a:t>   </a:t>
                  </a:r>
                  <a:endParaRPr lang="ko-KR" alt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endParaRPr>
                </a:p>
              </p:txBody>
            </p:sp>
            <p:sp>
              <p:nvSpPr>
                <p:cNvPr id="494699" name="Rectangle 107">
                  <a:extLst>
                    <a:ext uri="{FF2B5EF4-FFF2-40B4-BE49-F238E27FC236}">
                      <a16:creationId xmlns:a16="http://schemas.microsoft.com/office/drawing/2014/main" id="{EFA86F22-A836-5844-A3D3-B31BB00541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1" y="3101"/>
                  <a:ext cx="330" cy="2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/>
                  <a:ext uri="{91240B29-F687-4f45-9708-019B960494DF}"/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ko-KR" altLang="en-US" sz="2100">
                      <a:solidFill>
                        <a:srgbClr val="790015"/>
                      </a:solidFill>
                      <a:latin typeface="Helvetica" charset="0"/>
                      <a:ea typeface="굴림" charset="0"/>
                      <a:cs typeface="굴림" charset="0"/>
                    </a:rPr>
                    <a:t>예수</a:t>
                  </a:r>
                  <a:endParaRPr lang="ko-KR" altLang="en-US" sz="32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ea typeface="굴림" charset="0"/>
                    <a:cs typeface="굴림" charset="0"/>
                  </a:endParaRPr>
                </a:p>
              </p:txBody>
            </p:sp>
          </p:grpSp>
          <p:sp>
            <p:nvSpPr>
              <p:cNvPr id="19549" name="Line 108">
                <a:extLst>
                  <a:ext uri="{FF2B5EF4-FFF2-40B4-BE49-F238E27FC236}">
                    <a16:creationId xmlns:a16="http://schemas.microsoft.com/office/drawing/2014/main" id="{24108EBA-4311-4245-A116-D3CA2AAC0B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3" y="2952"/>
                <a:ext cx="1" cy="457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50" name="Line 109">
                <a:extLst>
                  <a:ext uri="{FF2B5EF4-FFF2-40B4-BE49-F238E27FC236}">
                    <a16:creationId xmlns:a16="http://schemas.microsoft.com/office/drawing/2014/main" id="{2D986137-9A35-6044-8C93-C3996FC3E8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05" y="2992"/>
                <a:ext cx="428" cy="1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94737" name="Group 145">
            <a:extLst>
              <a:ext uri="{FF2B5EF4-FFF2-40B4-BE49-F238E27FC236}">
                <a16:creationId xmlns:a16="http://schemas.microsoft.com/office/drawing/2014/main" id="{992A5A83-337C-064A-8C6B-EE0E749CDAC6}"/>
              </a:ext>
            </a:extLst>
          </p:cNvPr>
          <p:cNvGrpSpPr>
            <a:grpSpLocks/>
          </p:cNvGrpSpPr>
          <p:nvPr/>
        </p:nvGrpSpPr>
        <p:grpSpPr bwMode="auto">
          <a:xfrm>
            <a:off x="3675063" y="750888"/>
            <a:ext cx="4424362" cy="2773362"/>
            <a:chOff x="2295" y="452"/>
            <a:chExt cx="2787" cy="1747"/>
          </a:xfrm>
        </p:grpSpPr>
        <p:sp>
          <p:nvSpPr>
            <p:cNvPr id="19484" name="Rectangle 6">
              <a:extLst>
                <a:ext uri="{FF2B5EF4-FFF2-40B4-BE49-F238E27FC236}">
                  <a16:creationId xmlns:a16="http://schemas.microsoft.com/office/drawing/2014/main" id="{18E9A0B4-0B0C-0844-A650-407CCF730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874"/>
              <a:ext cx="898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ko-KR" altLang="en-US" sz="2800">
                  <a:solidFill>
                    <a:schemeClr val="accent2"/>
                  </a:solidFill>
                  <a:ea typeface="굴림" panose="020B0600000101010101" pitchFamily="34" charset="-127"/>
                </a:rPr>
                <a:t>  복음들</a:t>
              </a:r>
              <a:endParaRPr lang="ko-KR" altLang="en-US" sz="2800">
                <a:solidFill>
                  <a:schemeClr val="bg2"/>
                </a:solidFill>
                <a:ea typeface="굴림" panose="020B0600000101010101" pitchFamily="34" charset="-127"/>
              </a:endParaRPr>
            </a:p>
          </p:txBody>
        </p:sp>
        <p:sp>
          <p:nvSpPr>
            <p:cNvPr id="494635" name="Rectangle 43">
              <a:extLst>
                <a:ext uri="{FF2B5EF4-FFF2-40B4-BE49-F238E27FC236}">
                  <a16:creationId xmlns:a16="http://schemas.microsoft.com/office/drawing/2014/main" id="{C899C6FC-80F8-1B4D-A932-5017919A5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" y="452"/>
              <a:ext cx="1042" cy="8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85000"/>
                </a:lnSpc>
                <a:defRPr/>
              </a:pPr>
              <a:r>
                <a:rPr lang="ko-KR" altLang="en-US" sz="3200">
                  <a:solidFill>
                    <a:srgbClr val="FFFF00"/>
                  </a:solidFill>
                  <a:latin typeface="Arial" charset="0"/>
                  <a:ea typeface="굴림" charset="0"/>
                  <a:cs typeface="굴림" charset="0"/>
                </a:rPr>
                <a:t>사실</a:t>
              </a:r>
              <a:r>
                <a:rPr lang="ko-KR" altLang="en-US" sz="1800">
                  <a:solidFill>
                    <a:srgbClr val="FFFF00"/>
                  </a:solidFill>
                  <a:latin typeface="Arial" charset="0"/>
                  <a:ea typeface="굴림" charset="0"/>
                  <a:cs typeface="굴림" charset="0"/>
                </a:rPr>
                <a:t> </a:t>
              </a:r>
              <a:r>
                <a:rPr lang="en-US" altLang="ko-KR" sz="2400">
                  <a:solidFill>
                    <a:srgbClr val="FFFF00"/>
                  </a:solidFill>
                  <a:latin typeface="Arial" charset="0"/>
                  <a:ea typeface="굴림" charset="0"/>
                  <a:cs typeface="굴림" charset="0"/>
                </a:rPr>
                <a:t>&amp;</a:t>
              </a:r>
            </a:p>
            <a:p>
              <a:pPr>
                <a:lnSpc>
                  <a:spcPct val="85000"/>
                </a:lnSpc>
                <a:defRPr/>
              </a:pPr>
              <a:r>
                <a:rPr lang="ko-KR" altLang="en-US" sz="3200">
                  <a:solidFill>
                    <a:srgbClr val="FFFF00"/>
                  </a:solidFill>
                  <a:latin typeface="Arial" charset="0"/>
                  <a:ea typeface="굴림" charset="0"/>
                  <a:cs typeface="굴림" charset="0"/>
                </a:rPr>
                <a:t>      이론</a:t>
              </a:r>
              <a:endParaRPr lang="ko-KR" altLang="en-US" sz="1800">
                <a:solidFill>
                  <a:srgbClr val="FFFF00"/>
                </a:solidFill>
                <a:latin typeface="Arial" charset="0"/>
                <a:ea typeface="굴림" charset="0"/>
                <a:cs typeface="굴림" charset="0"/>
              </a:endParaRPr>
            </a:p>
            <a:p>
              <a:pPr>
                <a:lnSpc>
                  <a:spcPct val="85000"/>
                </a:lnSpc>
                <a:defRPr/>
              </a:pPr>
              <a:endParaRPr lang="en-US" altLang="ko-KR" sz="1800">
                <a:solidFill>
                  <a:srgbClr val="FFFF00"/>
                </a:solidFill>
                <a:latin typeface="Arial" charset="0"/>
                <a:ea typeface="굴림" charset="0"/>
                <a:cs typeface="굴림" charset="0"/>
              </a:endParaRPr>
            </a:p>
            <a:p>
              <a:pPr>
                <a:lnSpc>
                  <a:spcPct val="85000"/>
                </a:lnSpc>
                <a:defRPr/>
              </a:pPr>
              <a:endParaRPr lang="ko-KR" altLang="en-US" sz="1800">
                <a:solidFill>
                  <a:srgbClr val="FFFF00"/>
                </a:solidFill>
                <a:latin typeface="Arial" charset="0"/>
                <a:ea typeface="굴림" charset="0"/>
                <a:cs typeface="굴림" charset="0"/>
              </a:endParaRPr>
            </a:p>
          </p:txBody>
        </p:sp>
        <p:sp>
          <p:nvSpPr>
            <p:cNvPr id="494636" name="Line 44">
              <a:extLst>
                <a:ext uri="{FF2B5EF4-FFF2-40B4-BE49-F238E27FC236}">
                  <a16:creationId xmlns:a16="http://schemas.microsoft.com/office/drawing/2014/main" id="{0F9919F3-AC73-6247-9E21-D64F4CC04B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73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494738" name="Group 146">
            <a:extLst>
              <a:ext uri="{FF2B5EF4-FFF2-40B4-BE49-F238E27FC236}">
                <a16:creationId xmlns:a16="http://schemas.microsoft.com/office/drawing/2014/main" id="{A0AE4811-55B8-F649-AD0F-D06D462FA6A2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1857375"/>
            <a:ext cx="4602162" cy="2103438"/>
            <a:chOff x="2479" y="1170"/>
            <a:chExt cx="2899" cy="1325"/>
          </a:xfrm>
        </p:grpSpPr>
        <p:sp>
          <p:nvSpPr>
            <p:cNvPr id="19479" name="Rectangle 7">
              <a:extLst>
                <a:ext uri="{FF2B5EF4-FFF2-40B4-BE49-F238E27FC236}">
                  <a16:creationId xmlns:a16="http://schemas.microsoft.com/office/drawing/2014/main" id="{D7E6769C-4127-2E44-AA03-32F81D8759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170"/>
              <a:ext cx="774" cy="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ko-KR" altLang="en-US" sz="2800">
                  <a:solidFill>
                    <a:schemeClr val="accent2"/>
                  </a:solidFill>
                  <a:ea typeface="굴림" panose="020B0600000101010101" pitchFamily="34" charset="-127"/>
                </a:rPr>
                <a:t>활동들</a:t>
              </a:r>
              <a:endParaRPr lang="ko-KR" altLang="en-US" sz="2800">
                <a:solidFill>
                  <a:schemeClr val="bg2"/>
                </a:solidFill>
                <a:ea typeface="굴림" panose="020B0600000101010101" pitchFamily="34" charset="-127"/>
              </a:endParaRPr>
            </a:p>
          </p:txBody>
        </p:sp>
        <p:grpSp>
          <p:nvGrpSpPr>
            <p:cNvPr id="19480" name="Group 36">
              <a:extLst>
                <a:ext uri="{FF2B5EF4-FFF2-40B4-BE49-F238E27FC236}">
                  <a16:creationId xmlns:a16="http://schemas.microsoft.com/office/drawing/2014/main" id="{A3CB72BC-139A-7448-B73B-20920BA623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170"/>
              <a:ext cx="1330" cy="681"/>
              <a:chOff x="4112" y="1314"/>
              <a:chExt cx="1330" cy="681"/>
            </a:xfrm>
          </p:grpSpPr>
          <p:sp>
            <p:nvSpPr>
              <p:cNvPr id="494629" name="Rectangle 37">
                <a:extLst>
                  <a:ext uri="{FF2B5EF4-FFF2-40B4-BE49-F238E27FC236}">
                    <a16:creationId xmlns:a16="http://schemas.microsoft.com/office/drawing/2014/main" id="{2673DF67-88B2-3A45-8C91-705A35723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94630" name="Rectangle 38">
                <a:extLst>
                  <a:ext uri="{FF2B5EF4-FFF2-40B4-BE49-F238E27FC236}">
                    <a16:creationId xmlns:a16="http://schemas.microsoft.com/office/drawing/2014/main" id="{4C03E8B7-4B5C-A24A-B4F0-A3B57632C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1189" cy="31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lnSpc>
                    <a:spcPct val="85000"/>
                  </a:lnSpc>
                  <a:defRPr/>
                </a:pPr>
                <a:r>
                  <a:rPr lang="ko-KR" altLang="en-US" sz="3200">
                    <a:solidFill>
                      <a:srgbClr val="FFFF00"/>
                    </a:solidFill>
                    <a:latin typeface="Arial" charset="0"/>
                    <a:ea typeface="굴림" charset="0"/>
                    <a:cs typeface="굴림" charset="0"/>
                  </a:rPr>
                  <a:t>교회 역사</a:t>
                </a:r>
              </a:p>
            </p:txBody>
          </p:sp>
        </p:grpSp>
        <p:sp>
          <p:nvSpPr>
            <p:cNvPr id="494631" name="Line 39">
              <a:extLst>
                <a:ext uri="{FF2B5EF4-FFF2-40B4-BE49-F238E27FC236}">
                  <a16:creationId xmlns:a16="http://schemas.microsoft.com/office/drawing/2014/main" id="{A81EE78C-AA87-1749-8751-BBA4F8A5F9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6" y="1424"/>
              <a:ext cx="906" cy="93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4758" dir="607859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494741" name="Rectangle 149">
            <a:extLst>
              <a:ext uri="{FF2B5EF4-FFF2-40B4-BE49-F238E27FC236}">
                <a16:creationId xmlns:a16="http://schemas.microsoft.com/office/drawing/2014/main" id="{C5857C22-6742-9E4C-9E3B-6D84A9F14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592138"/>
            <a:ext cx="1638300" cy="4540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5F5F5F">
                <a:alpha val="7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AD 1</a:t>
            </a:r>
            <a:r>
              <a:rPr lang="ko-KR" altLang="en-US" sz="24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세기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CAFDDAED-933D-1847-98AF-9CDEFE7A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>
            <a:extLst>
              <a:ext uri="{FF2B5EF4-FFF2-40B4-BE49-F238E27FC236}">
                <a16:creationId xmlns:a16="http://schemas.microsoft.com/office/drawing/2014/main" id="{B8B96AD9-4D60-8C45-92CE-8928FF430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>
            <a:extLst>
              <a:ext uri="{FF2B5EF4-FFF2-40B4-BE49-F238E27FC236}">
                <a16:creationId xmlns:a16="http://schemas.microsoft.com/office/drawing/2014/main" id="{219B26E5-2A2F-3A43-862E-B722733E2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>
            <a:extLst>
              <a:ext uri="{FF2B5EF4-FFF2-40B4-BE49-F238E27FC236}">
                <a16:creationId xmlns:a16="http://schemas.microsoft.com/office/drawing/2014/main" id="{458167CE-5B8A-9949-833F-15C783620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7">
            <a:extLst>
              <a:ext uri="{FF2B5EF4-FFF2-40B4-BE49-F238E27FC236}">
                <a16:creationId xmlns:a16="http://schemas.microsoft.com/office/drawing/2014/main" id="{9271936E-0F87-D043-B562-6D9542C32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 sz="2000" b="0">
              <a:solidFill>
                <a:srgbClr val="FFA27C"/>
              </a:solidFill>
              <a:latin typeface="B VAG Rounded Bold" charset="0"/>
              <a:ea typeface="굴림" panose="020B0600000101010101" pitchFamily="34" charset="-127"/>
            </a:endParaRPr>
          </a:p>
        </p:txBody>
      </p:sp>
      <p:pic>
        <p:nvPicPr>
          <p:cNvPr id="593928" name="Picture 8">
            <a:extLst>
              <a:ext uri="{FF2B5EF4-FFF2-40B4-BE49-F238E27FC236}">
                <a16:creationId xmlns:a16="http://schemas.microsoft.com/office/drawing/2014/main" id="{0213A3F7-6C63-654B-87C8-D22BBF33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7" name="Text Box 9">
            <a:extLst>
              <a:ext uri="{FF2B5EF4-FFF2-40B4-BE49-F238E27FC236}">
                <a16:creationId xmlns:a16="http://schemas.microsoft.com/office/drawing/2014/main" id="{A19F9040-7B52-3C4D-AF45-8F764EDBA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400" b="0">
                <a:solidFill>
                  <a:srgbClr val="333333"/>
                </a:solidFill>
                <a:latin typeface="Webdings" pitchFamily="2" charset="2"/>
                <a:ea typeface="굴림" panose="020B0600000101010101" pitchFamily="34" charset="-127"/>
              </a:rPr>
              <a:t></a:t>
            </a:r>
          </a:p>
        </p:txBody>
      </p:sp>
      <p:grpSp>
        <p:nvGrpSpPr>
          <p:cNvPr id="593933" name="Group 13">
            <a:extLst>
              <a:ext uri="{FF2B5EF4-FFF2-40B4-BE49-F238E27FC236}">
                <a16:creationId xmlns:a16="http://schemas.microsoft.com/office/drawing/2014/main" id="{B9412546-3185-934F-938C-4E5EB4151619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1954213"/>
            <a:ext cx="7513637" cy="1920875"/>
            <a:chOff x="533" y="1231"/>
            <a:chExt cx="4733" cy="1210"/>
          </a:xfrm>
        </p:grpSpPr>
        <p:sp>
          <p:nvSpPr>
            <p:cNvPr id="593934" name="Text Box 14">
              <a:extLst>
                <a:ext uri="{FF2B5EF4-FFF2-40B4-BE49-F238E27FC236}">
                  <a16:creationId xmlns:a16="http://schemas.microsoft.com/office/drawing/2014/main" id="{4B25FA94-8A0C-CF42-AD9C-2802F57B34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21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12000">
                  <a:solidFill>
                    <a:srgbClr val="7AFEEE"/>
                  </a:solidFill>
                  <a:latin typeface="Arial" charset="0"/>
                  <a:ea typeface="굴림" charset="0"/>
                  <a:cs typeface="굴림" charset="0"/>
                </a:rPr>
                <a:t>C 7 S</a:t>
              </a:r>
              <a:r>
                <a:rPr lang="ko-KR" altLang="en-US" sz="12000">
                  <a:solidFill>
                    <a:srgbClr val="7AFEEE"/>
                  </a:solidFill>
                  <a:latin typeface="Arial" charset="0"/>
                  <a:ea typeface="굴림" charset="0"/>
                  <a:cs typeface="굴림" charset="0"/>
                </a:rPr>
                <a:t> </a:t>
              </a:r>
              <a:r>
                <a:rPr lang="en-US" altLang="ko-KR" sz="12000">
                  <a:solidFill>
                    <a:srgbClr val="7AFEEE"/>
                  </a:solidFill>
                  <a:latin typeface="Arial" charset="0"/>
                  <a:ea typeface="굴림" charset="0"/>
                  <a:cs typeface="굴림" charset="0"/>
                </a:rPr>
                <a:t>J</a:t>
              </a:r>
            </a:p>
          </p:txBody>
        </p:sp>
        <p:sp>
          <p:nvSpPr>
            <p:cNvPr id="593935" name="Rectangle 15">
              <a:extLst>
                <a:ext uri="{FF2B5EF4-FFF2-40B4-BE49-F238E27FC236}">
                  <a16:creationId xmlns:a16="http://schemas.microsoft.com/office/drawing/2014/main" id="{3DAF8E75-0E4B-524C-AC5D-80AB03D05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>
              <a:noFill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593936" name="Group 16">
            <a:extLst>
              <a:ext uri="{FF2B5EF4-FFF2-40B4-BE49-F238E27FC236}">
                <a16:creationId xmlns:a16="http://schemas.microsoft.com/office/drawing/2014/main" id="{EA0387E5-8AD5-0542-89D3-C599C866A486}"/>
              </a:ext>
            </a:extLst>
          </p:cNvPr>
          <p:cNvGrpSpPr>
            <a:grpSpLocks/>
          </p:cNvGrpSpPr>
          <p:nvPr/>
        </p:nvGrpSpPr>
        <p:grpSpPr bwMode="auto">
          <a:xfrm>
            <a:off x="2241550" y="1200150"/>
            <a:ext cx="2763838" cy="1343025"/>
            <a:chOff x="2412" y="2052"/>
            <a:chExt cx="1741" cy="846"/>
          </a:xfrm>
        </p:grpSpPr>
        <p:sp>
          <p:nvSpPr>
            <p:cNvPr id="20548" name="Rectangle 17">
              <a:extLst>
                <a:ext uri="{FF2B5EF4-FFF2-40B4-BE49-F238E27FC236}">
                  <a16:creationId xmlns:a16="http://schemas.microsoft.com/office/drawing/2014/main" id="{740E1AFE-3B34-2D46-B26B-064A4C53B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9" name="AutoShape 18">
              <a:extLst>
                <a:ext uri="{FF2B5EF4-FFF2-40B4-BE49-F238E27FC236}">
                  <a16:creationId xmlns:a16="http://schemas.microsoft.com/office/drawing/2014/main" id="{CB2A62CA-405B-C64D-9297-AC0CD9DE3C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50" name="Rectangle 19">
              <a:extLst>
                <a:ext uri="{FF2B5EF4-FFF2-40B4-BE49-F238E27FC236}">
                  <a16:creationId xmlns:a16="http://schemas.microsoft.com/office/drawing/2014/main" id="{8ACA6406-32B8-9A4B-A940-93EEB4191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40" name="Rectangle 20">
              <a:extLst>
                <a:ext uri="{FF2B5EF4-FFF2-40B4-BE49-F238E27FC236}">
                  <a16:creationId xmlns:a16="http://schemas.microsoft.com/office/drawing/2014/main" id="{D0B3F952-5B83-EC47-A1E7-140A6FE414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078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창조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52" name="Line 21">
              <a:extLst>
                <a:ext uri="{FF2B5EF4-FFF2-40B4-BE49-F238E27FC236}">
                  <a16:creationId xmlns:a16="http://schemas.microsoft.com/office/drawing/2014/main" id="{8A1606F2-2FB3-8945-9ADA-77744291DF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42" name="Group 22">
            <a:extLst>
              <a:ext uri="{FF2B5EF4-FFF2-40B4-BE49-F238E27FC236}">
                <a16:creationId xmlns:a16="http://schemas.microsoft.com/office/drawing/2014/main" id="{852D5881-A586-C846-A345-D55A670FC03C}"/>
              </a:ext>
            </a:extLst>
          </p:cNvPr>
          <p:cNvGrpSpPr>
            <a:grpSpLocks/>
          </p:cNvGrpSpPr>
          <p:nvPr/>
        </p:nvGrpSpPr>
        <p:grpSpPr bwMode="auto">
          <a:xfrm>
            <a:off x="2482850" y="1555750"/>
            <a:ext cx="2763838" cy="1343025"/>
            <a:chOff x="2412" y="2052"/>
            <a:chExt cx="1741" cy="846"/>
          </a:xfrm>
        </p:grpSpPr>
        <p:sp>
          <p:nvSpPr>
            <p:cNvPr id="20543" name="Rectangle 23">
              <a:extLst>
                <a:ext uri="{FF2B5EF4-FFF2-40B4-BE49-F238E27FC236}">
                  <a16:creationId xmlns:a16="http://schemas.microsoft.com/office/drawing/2014/main" id="{91212226-8999-5C41-9BC5-FACD068B4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4" name="AutoShape 24">
              <a:extLst>
                <a:ext uri="{FF2B5EF4-FFF2-40B4-BE49-F238E27FC236}">
                  <a16:creationId xmlns:a16="http://schemas.microsoft.com/office/drawing/2014/main" id="{E2A0BD13-D5C1-E847-A2FF-E2931F2DD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5" name="Rectangle 25">
              <a:extLst>
                <a:ext uri="{FF2B5EF4-FFF2-40B4-BE49-F238E27FC236}">
                  <a16:creationId xmlns:a16="http://schemas.microsoft.com/office/drawing/2014/main" id="{BC1ABAFC-B141-6D47-8582-B0CDF161A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46" name="Rectangle 26">
              <a:extLst>
                <a:ext uri="{FF2B5EF4-FFF2-40B4-BE49-F238E27FC236}">
                  <a16:creationId xmlns:a16="http://schemas.microsoft.com/office/drawing/2014/main" id="{13CB60DA-20DA-5649-9543-1C6FD2578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" y="2078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아브라함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47" name="Line 27">
              <a:extLst>
                <a:ext uri="{FF2B5EF4-FFF2-40B4-BE49-F238E27FC236}">
                  <a16:creationId xmlns:a16="http://schemas.microsoft.com/office/drawing/2014/main" id="{613B121D-CB80-0E46-A47A-2063F7456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48" name="Group 28">
            <a:extLst>
              <a:ext uri="{FF2B5EF4-FFF2-40B4-BE49-F238E27FC236}">
                <a16:creationId xmlns:a16="http://schemas.microsoft.com/office/drawing/2014/main" id="{AFE20BEF-4AFC-D243-AF0D-7C6A032A1BAA}"/>
              </a:ext>
            </a:extLst>
          </p:cNvPr>
          <p:cNvGrpSpPr>
            <a:grpSpLocks/>
          </p:cNvGrpSpPr>
          <p:nvPr/>
        </p:nvGrpSpPr>
        <p:grpSpPr bwMode="auto">
          <a:xfrm>
            <a:off x="2762250" y="1898650"/>
            <a:ext cx="2763838" cy="1343025"/>
            <a:chOff x="2412" y="2052"/>
            <a:chExt cx="1741" cy="846"/>
          </a:xfrm>
        </p:grpSpPr>
        <p:sp>
          <p:nvSpPr>
            <p:cNvPr id="20538" name="Rectangle 29">
              <a:extLst>
                <a:ext uri="{FF2B5EF4-FFF2-40B4-BE49-F238E27FC236}">
                  <a16:creationId xmlns:a16="http://schemas.microsoft.com/office/drawing/2014/main" id="{0F7EA42E-1D4A-CE4E-88D1-0014FADDB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9" name="AutoShape 30">
              <a:extLst>
                <a:ext uri="{FF2B5EF4-FFF2-40B4-BE49-F238E27FC236}">
                  <a16:creationId xmlns:a16="http://schemas.microsoft.com/office/drawing/2014/main" id="{55A4AF51-38B4-F744-AEA1-B2A8EABA8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40" name="Rectangle 31">
              <a:extLst>
                <a:ext uri="{FF2B5EF4-FFF2-40B4-BE49-F238E27FC236}">
                  <a16:creationId xmlns:a16="http://schemas.microsoft.com/office/drawing/2014/main" id="{A5305D0A-96CF-634F-BEA5-DBBDE4D324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52" name="Rectangle 32">
              <a:extLst>
                <a:ext uri="{FF2B5EF4-FFF2-40B4-BE49-F238E27FC236}">
                  <a16:creationId xmlns:a16="http://schemas.microsoft.com/office/drawing/2014/main" id="{80C503A7-121E-1D4A-BCE3-97A014257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078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42" name="Line 33">
              <a:extLst>
                <a:ext uri="{FF2B5EF4-FFF2-40B4-BE49-F238E27FC236}">
                  <a16:creationId xmlns:a16="http://schemas.microsoft.com/office/drawing/2014/main" id="{BAF7EBBF-F1ED-0E48-8B16-8F2CD19700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54" name="Group 34">
            <a:extLst>
              <a:ext uri="{FF2B5EF4-FFF2-40B4-BE49-F238E27FC236}">
                <a16:creationId xmlns:a16="http://schemas.microsoft.com/office/drawing/2014/main" id="{BBE7BB80-4F8C-B141-AE90-2F479DCA88E4}"/>
              </a:ext>
            </a:extLst>
          </p:cNvPr>
          <p:cNvGrpSpPr>
            <a:grpSpLocks/>
          </p:cNvGrpSpPr>
          <p:nvPr/>
        </p:nvGrpSpPr>
        <p:grpSpPr bwMode="auto">
          <a:xfrm>
            <a:off x="3054350" y="2216150"/>
            <a:ext cx="2763838" cy="1343025"/>
            <a:chOff x="2412" y="2052"/>
            <a:chExt cx="1741" cy="846"/>
          </a:xfrm>
        </p:grpSpPr>
        <p:sp>
          <p:nvSpPr>
            <p:cNvPr id="20533" name="Rectangle 35">
              <a:extLst>
                <a:ext uri="{FF2B5EF4-FFF2-40B4-BE49-F238E27FC236}">
                  <a16:creationId xmlns:a16="http://schemas.microsoft.com/office/drawing/2014/main" id="{4A0AE184-4F1E-D445-916F-C7B775CAF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4" name="AutoShape 36">
              <a:extLst>
                <a:ext uri="{FF2B5EF4-FFF2-40B4-BE49-F238E27FC236}">
                  <a16:creationId xmlns:a16="http://schemas.microsoft.com/office/drawing/2014/main" id="{DF9BD073-458C-634F-BD48-AC79988B8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5" name="Rectangle 37">
              <a:extLst>
                <a:ext uri="{FF2B5EF4-FFF2-40B4-BE49-F238E27FC236}">
                  <a16:creationId xmlns:a16="http://schemas.microsoft.com/office/drawing/2014/main" id="{282B2EA3-E427-564D-B18C-E282492DA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58" name="Rectangle 38">
              <a:extLst>
                <a:ext uri="{FF2B5EF4-FFF2-40B4-BE49-F238E27FC236}">
                  <a16:creationId xmlns:a16="http://schemas.microsoft.com/office/drawing/2014/main" id="{659292B3-5E95-0B4E-9193-D8BF2D20C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5" y="2078"/>
              <a:ext cx="4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37" name="Line 39">
              <a:extLst>
                <a:ext uri="{FF2B5EF4-FFF2-40B4-BE49-F238E27FC236}">
                  <a16:creationId xmlns:a16="http://schemas.microsoft.com/office/drawing/2014/main" id="{4C4A2913-8970-F84D-B3DA-DDB2C3DA2F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60" name="Group 40">
            <a:extLst>
              <a:ext uri="{FF2B5EF4-FFF2-40B4-BE49-F238E27FC236}">
                <a16:creationId xmlns:a16="http://schemas.microsoft.com/office/drawing/2014/main" id="{FBA6BD1A-F381-9445-AD71-85CAF4609575}"/>
              </a:ext>
            </a:extLst>
          </p:cNvPr>
          <p:cNvGrpSpPr>
            <a:grpSpLocks/>
          </p:cNvGrpSpPr>
          <p:nvPr/>
        </p:nvGrpSpPr>
        <p:grpSpPr bwMode="auto">
          <a:xfrm>
            <a:off x="3321050" y="2520950"/>
            <a:ext cx="2763838" cy="1343025"/>
            <a:chOff x="2412" y="2052"/>
            <a:chExt cx="1741" cy="846"/>
          </a:xfrm>
        </p:grpSpPr>
        <p:sp>
          <p:nvSpPr>
            <p:cNvPr id="20528" name="Rectangle 41">
              <a:extLst>
                <a:ext uri="{FF2B5EF4-FFF2-40B4-BE49-F238E27FC236}">
                  <a16:creationId xmlns:a16="http://schemas.microsoft.com/office/drawing/2014/main" id="{52DE583E-AB7F-E644-AA4F-392ADE26F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9" name="AutoShape 42">
              <a:extLst>
                <a:ext uri="{FF2B5EF4-FFF2-40B4-BE49-F238E27FC236}">
                  <a16:creationId xmlns:a16="http://schemas.microsoft.com/office/drawing/2014/main" id="{E4253319-7AE4-BC4A-A7C1-B71BA4D8F1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30" name="Rectangle 43">
              <a:extLst>
                <a:ext uri="{FF2B5EF4-FFF2-40B4-BE49-F238E27FC236}">
                  <a16:creationId xmlns:a16="http://schemas.microsoft.com/office/drawing/2014/main" id="{64453FC0-9A45-1649-9C40-5A5E6CEE4C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64" name="Rectangle 44">
              <a:extLst>
                <a:ext uri="{FF2B5EF4-FFF2-40B4-BE49-F238E27FC236}">
                  <a16:creationId xmlns:a16="http://schemas.microsoft.com/office/drawing/2014/main" id="{B00CA657-042E-6248-B5B8-64B59C1F0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" y="2078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여호수아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32" name="Line 45">
              <a:extLst>
                <a:ext uri="{FF2B5EF4-FFF2-40B4-BE49-F238E27FC236}">
                  <a16:creationId xmlns:a16="http://schemas.microsoft.com/office/drawing/2014/main" id="{854CF16D-1DD9-B34C-AB01-256254704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66" name="Group 46">
            <a:extLst>
              <a:ext uri="{FF2B5EF4-FFF2-40B4-BE49-F238E27FC236}">
                <a16:creationId xmlns:a16="http://schemas.microsoft.com/office/drawing/2014/main" id="{9A17353B-7A77-A14D-91A5-F7B99558A9B0}"/>
              </a:ext>
            </a:extLst>
          </p:cNvPr>
          <p:cNvGrpSpPr>
            <a:grpSpLocks/>
          </p:cNvGrpSpPr>
          <p:nvPr/>
        </p:nvGrpSpPr>
        <p:grpSpPr bwMode="auto">
          <a:xfrm>
            <a:off x="3600450" y="2825750"/>
            <a:ext cx="2763838" cy="1343025"/>
            <a:chOff x="2412" y="2052"/>
            <a:chExt cx="1741" cy="846"/>
          </a:xfrm>
        </p:grpSpPr>
        <p:sp>
          <p:nvSpPr>
            <p:cNvPr id="20523" name="Rectangle 47">
              <a:extLst>
                <a:ext uri="{FF2B5EF4-FFF2-40B4-BE49-F238E27FC236}">
                  <a16:creationId xmlns:a16="http://schemas.microsoft.com/office/drawing/2014/main" id="{C78D56D6-1F3A-B74C-80CA-45C47263A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4" name="AutoShape 48">
              <a:extLst>
                <a:ext uri="{FF2B5EF4-FFF2-40B4-BE49-F238E27FC236}">
                  <a16:creationId xmlns:a16="http://schemas.microsoft.com/office/drawing/2014/main" id="{24FEEB32-ADB1-9A44-A977-48720E0E2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5" name="Rectangle 49">
              <a:extLst>
                <a:ext uri="{FF2B5EF4-FFF2-40B4-BE49-F238E27FC236}">
                  <a16:creationId xmlns:a16="http://schemas.microsoft.com/office/drawing/2014/main" id="{DC087485-1D10-6946-9A22-E62B624C84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70" name="Rectangle 50">
              <a:extLst>
                <a:ext uri="{FF2B5EF4-FFF2-40B4-BE49-F238E27FC236}">
                  <a16:creationId xmlns:a16="http://schemas.microsoft.com/office/drawing/2014/main" id="{401FE8D3-324E-D241-AEE8-7FD82FD28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078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사사시대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27" name="Line 51">
              <a:extLst>
                <a:ext uri="{FF2B5EF4-FFF2-40B4-BE49-F238E27FC236}">
                  <a16:creationId xmlns:a16="http://schemas.microsoft.com/office/drawing/2014/main" id="{11960FE5-DA97-5E43-97B8-BA177EF0B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72" name="Group 52">
            <a:extLst>
              <a:ext uri="{FF2B5EF4-FFF2-40B4-BE49-F238E27FC236}">
                <a16:creationId xmlns:a16="http://schemas.microsoft.com/office/drawing/2014/main" id="{709C37E8-2F29-FE48-B77A-0803F17F8F5B}"/>
              </a:ext>
            </a:extLst>
          </p:cNvPr>
          <p:cNvGrpSpPr>
            <a:grpSpLocks/>
          </p:cNvGrpSpPr>
          <p:nvPr/>
        </p:nvGrpSpPr>
        <p:grpSpPr bwMode="auto">
          <a:xfrm>
            <a:off x="3892550" y="3143250"/>
            <a:ext cx="2763838" cy="1343025"/>
            <a:chOff x="2412" y="2052"/>
            <a:chExt cx="1741" cy="846"/>
          </a:xfrm>
        </p:grpSpPr>
        <p:sp>
          <p:nvSpPr>
            <p:cNvPr id="20518" name="Rectangle 53">
              <a:extLst>
                <a:ext uri="{FF2B5EF4-FFF2-40B4-BE49-F238E27FC236}">
                  <a16:creationId xmlns:a16="http://schemas.microsoft.com/office/drawing/2014/main" id="{CEE7107A-90D0-4B4E-9A0D-0B482B6A0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9" name="AutoShape 54">
              <a:extLst>
                <a:ext uri="{FF2B5EF4-FFF2-40B4-BE49-F238E27FC236}">
                  <a16:creationId xmlns:a16="http://schemas.microsoft.com/office/drawing/2014/main" id="{1B58B932-1909-4345-B8AF-2E9F204398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20" name="Rectangle 55">
              <a:extLst>
                <a:ext uri="{FF2B5EF4-FFF2-40B4-BE49-F238E27FC236}">
                  <a16:creationId xmlns:a16="http://schemas.microsoft.com/office/drawing/2014/main" id="{1FCFC597-6C53-004E-8D47-6C7EFD8CF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76" name="Rectangle 56">
              <a:extLst>
                <a:ext uri="{FF2B5EF4-FFF2-40B4-BE49-F238E27FC236}">
                  <a16:creationId xmlns:a16="http://schemas.microsoft.com/office/drawing/2014/main" id="{501B07F2-DAED-B740-9378-17D08B2E1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" y="2078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왕정시대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22" name="Line 57">
              <a:extLst>
                <a:ext uri="{FF2B5EF4-FFF2-40B4-BE49-F238E27FC236}">
                  <a16:creationId xmlns:a16="http://schemas.microsoft.com/office/drawing/2014/main" id="{696FC22F-F7E3-204E-B61F-7E3241D7AF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78" name="Group 58">
            <a:extLst>
              <a:ext uri="{FF2B5EF4-FFF2-40B4-BE49-F238E27FC236}">
                <a16:creationId xmlns:a16="http://schemas.microsoft.com/office/drawing/2014/main" id="{F6048469-6D9C-854C-A203-EF6E06AB6B46}"/>
              </a:ext>
            </a:extLst>
          </p:cNvPr>
          <p:cNvGrpSpPr>
            <a:grpSpLocks/>
          </p:cNvGrpSpPr>
          <p:nvPr/>
        </p:nvGrpSpPr>
        <p:grpSpPr bwMode="auto">
          <a:xfrm>
            <a:off x="4133850" y="3498850"/>
            <a:ext cx="2763838" cy="1343025"/>
            <a:chOff x="2412" y="2052"/>
            <a:chExt cx="1741" cy="846"/>
          </a:xfrm>
        </p:grpSpPr>
        <p:sp>
          <p:nvSpPr>
            <p:cNvPr id="20513" name="Rectangle 59">
              <a:extLst>
                <a:ext uri="{FF2B5EF4-FFF2-40B4-BE49-F238E27FC236}">
                  <a16:creationId xmlns:a16="http://schemas.microsoft.com/office/drawing/2014/main" id="{0562F9AB-17C9-CA4A-B900-45683BA1F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4" name="AutoShape 60">
              <a:extLst>
                <a:ext uri="{FF2B5EF4-FFF2-40B4-BE49-F238E27FC236}">
                  <a16:creationId xmlns:a16="http://schemas.microsoft.com/office/drawing/2014/main" id="{FF5BB988-A335-3D47-9119-FABD71D2A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5" name="Rectangle 61">
              <a:extLst>
                <a:ext uri="{FF2B5EF4-FFF2-40B4-BE49-F238E27FC236}">
                  <a16:creationId xmlns:a16="http://schemas.microsoft.com/office/drawing/2014/main" id="{7841E4D8-78E9-044A-8161-11E4AF92B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82" name="Rectangle 62">
              <a:extLst>
                <a:ext uri="{FF2B5EF4-FFF2-40B4-BE49-F238E27FC236}">
                  <a16:creationId xmlns:a16="http://schemas.microsoft.com/office/drawing/2014/main" id="{52241B85-6B03-4541-A06A-932933F9B8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5" y="2078"/>
              <a:ext cx="6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포로시대</a:t>
              </a:r>
              <a:endParaRPr lang="ko-KR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20517" name="Line 63">
              <a:extLst>
                <a:ext uri="{FF2B5EF4-FFF2-40B4-BE49-F238E27FC236}">
                  <a16:creationId xmlns:a16="http://schemas.microsoft.com/office/drawing/2014/main" id="{B5348A74-F3BF-FF4A-85C9-5F8378B58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3984" name="Group 64">
            <a:extLst>
              <a:ext uri="{FF2B5EF4-FFF2-40B4-BE49-F238E27FC236}">
                <a16:creationId xmlns:a16="http://schemas.microsoft.com/office/drawing/2014/main" id="{2118CEF6-65D3-9C4B-B9DF-31D2235B41CC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833813"/>
            <a:ext cx="2760663" cy="1333500"/>
            <a:chOff x="2652" y="2271"/>
            <a:chExt cx="1739" cy="840"/>
          </a:xfrm>
        </p:grpSpPr>
        <p:sp>
          <p:nvSpPr>
            <p:cNvPr id="20509" name="Rectangle 65">
              <a:extLst>
                <a:ext uri="{FF2B5EF4-FFF2-40B4-BE49-F238E27FC236}">
                  <a16:creationId xmlns:a16="http://schemas.microsoft.com/office/drawing/2014/main" id="{AA2284A1-C679-DB4E-A52E-81E7B17322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0" name="AutoShape 66">
              <a:extLst>
                <a:ext uri="{FF2B5EF4-FFF2-40B4-BE49-F238E27FC236}">
                  <a16:creationId xmlns:a16="http://schemas.microsoft.com/office/drawing/2014/main" id="{B2B99506-150C-CF42-9A38-45DC7FE40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11" name="Rectangle 67">
              <a:extLst>
                <a:ext uri="{FF2B5EF4-FFF2-40B4-BE49-F238E27FC236}">
                  <a16:creationId xmlns:a16="http://schemas.microsoft.com/office/drawing/2014/main" id="{2A0A2D11-8389-9742-84A4-D021AB940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3988" name="Rectangle 68">
              <a:extLst>
                <a:ext uri="{FF2B5EF4-FFF2-40B4-BE49-F238E27FC236}">
                  <a16:creationId xmlns:a16="http://schemas.microsoft.com/office/drawing/2014/main" id="{885F9D73-39DC-8642-9820-0024EFB55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" y="2298"/>
              <a:ext cx="64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8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중간시대</a:t>
              </a:r>
              <a:endParaRPr lang="en-US" altLang="ko-KR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</p:grpSp>
      <p:grpSp>
        <p:nvGrpSpPr>
          <p:cNvPr id="593989" name="Group 69">
            <a:extLst>
              <a:ext uri="{FF2B5EF4-FFF2-40B4-BE49-F238E27FC236}">
                <a16:creationId xmlns:a16="http://schemas.microsoft.com/office/drawing/2014/main" id="{944C411F-8249-594C-8516-14BC8980D045}"/>
              </a:ext>
            </a:extLst>
          </p:cNvPr>
          <p:cNvGrpSpPr>
            <a:grpSpLocks/>
          </p:cNvGrpSpPr>
          <p:nvPr/>
        </p:nvGrpSpPr>
        <p:grpSpPr bwMode="auto">
          <a:xfrm>
            <a:off x="4705350" y="4183063"/>
            <a:ext cx="2762250" cy="1479550"/>
            <a:chOff x="3948" y="107"/>
            <a:chExt cx="1740" cy="932"/>
          </a:xfrm>
        </p:grpSpPr>
        <p:sp>
          <p:nvSpPr>
            <p:cNvPr id="20501" name="Rectangle 70">
              <a:extLst>
                <a:ext uri="{FF2B5EF4-FFF2-40B4-BE49-F238E27FC236}">
                  <a16:creationId xmlns:a16="http://schemas.microsoft.com/office/drawing/2014/main" id="{26608E63-32D0-A54B-9F8D-14839ABBD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2" name="AutoShape 71">
              <a:extLst>
                <a:ext uri="{FF2B5EF4-FFF2-40B4-BE49-F238E27FC236}">
                  <a16:creationId xmlns:a16="http://schemas.microsoft.com/office/drawing/2014/main" id="{BC970FA7-FD8E-E74B-AE1C-D16D5532F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03" name="Rectangle 72">
              <a:extLst>
                <a:ext uri="{FF2B5EF4-FFF2-40B4-BE49-F238E27FC236}">
                  <a16:creationId xmlns:a16="http://schemas.microsoft.com/office/drawing/2014/main" id="{5AC09866-EFD2-DF42-9A25-813E1606A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0504" name="Group 73">
              <a:extLst>
                <a:ext uri="{FF2B5EF4-FFF2-40B4-BE49-F238E27FC236}">
                  <a16:creationId xmlns:a16="http://schemas.microsoft.com/office/drawing/2014/main" id="{C3D10396-AADE-9C4F-9F2B-2CE1E3063C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9" y="130"/>
              <a:ext cx="603" cy="283"/>
              <a:chOff x="3083" y="3101"/>
              <a:chExt cx="472" cy="235"/>
            </a:xfrm>
          </p:grpSpPr>
          <p:sp>
            <p:nvSpPr>
              <p:cNvPr id="593994" name="Rectangle 74">
                <a:extLst>
                  <a:ext uri="{FF2B5EF4-FFF2-40B4-BE49-F238E27FC236}">
                    <a16:creationId xmlns:a16="http://schemas.microsoft.com/office/drawing/2014/main" id="{D847BC01-74F7-F04D-8CB5-79FE5A32A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3" y="3113"/>
                <a:ext cx="145" cy="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8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   </a:t>
                </a:r>
                <a:endParaRPr lang="ko-KR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593995" name="Rectangle 75">
                <a:extLst>
                  <a:ext uri="{FF2B5EF4-FFF2-40B4-BE49-F238E27FC236}">
                    <a16:creationId xmlns:a16="http://schemas.microsoft.com/office/drawing/2014/main" id="{BA056955-F83C-6941-B504-4B8B3EF837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7" y="3101"/>
                <a:ext cx="35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ko-KR" altLang="en-US" sz="2900">
                    <a:solidFill>
                      <a:srgbClr val="790015"/>
                    </a:solidFill>
                    <a:latin typeface="Helvetica" charset="0"/>
                    <a:ea typeface="굴림" charset="0"/>
                    <a:cs typeface="굴림" charset="0"/>
                  </a:rPr>
                  <a:t>예수</a:t>
                </a:r>
                <a:endParaRPr lang="ko-KR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굴림" charset="0"/>
                  <a:cs typeface="굴림" charset="0"/>
                </a:endParaRPr>
              </a:p>
            </p:txBody>
          </p:sp>
        </p:grpSp>
        <p:sp>
          <p:nvSpPr>
            <p:cNvPr id="20505" name="Line 76">
              <a:extLst>
                <a:ext uri="{FF2B5EF4-FFF2-40B4-BE49-F238E27FC236}">
                  <a16:creationId xmlns:a16="http://schemas.microsoft.com/office/drawing/2014/main" id="{2DF42384-5AA9-8F4B-A91E-8429D3EA1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Line 77">
              <a:extLst>
                <a:ext uri="{FF2B5EF4-FFF2-40B4-BE49-F238E27FC236}">
                  <a16:creationId xmlns:a16="http://schemas.microsoft.com/office/drawing/2014/main" id="{268A8628-B0CE-1447-84D7-4569028C2F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499" name="Text Box 78">
            <a:extLst>
              <a:ext uri="{FF2B5EF4-FFF2-40B4-BE49-F238E27FC236}">
                <a16:creationId xmlns:a16="http://schemas.microsoft.com/office/drawing/2014/main" id="{1336CBFB-3AB4-C346-BAC4-D6612623D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593999" name="Rectangle 79">
            <a:extLst>
              <a:ext uri="{FF2B5EF4-FFF2-40B4-BE49-F238E27FC236}">
                <a16:creationId xmlns:a16="http://schemas.microsoft.com/office/drawing/2014/main" id="{8D19F5F4-21B5-3441-A69F-D2FCA19F0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93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93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93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93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93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93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9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9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9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9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>
            <a:extLst>
              <a:ext uri="{FF2B5EF4-FFF2-40B4-BE49-F238E27FC236}">
                <a16:creationId xmlns:a16="http://schemas.microsoft.com/office/drawing/2014/main" id="{47789908-7C1B-074D-AF54-567F39FD9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3">
            <a:extLst>
              <a:ext uri="{FF2B5EF4-FFF2-40B4-BE49-F238E27FC236}">
                <a16:creationId xmlns:a16="http://schemas.microsoft.com/office/drawing/2014/main" id="{AF959A3D-D598-7647-8187-4F0BF114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8CA996C6-4C81-A34E-BDC8-4CB92357F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5">
            <a:extLst>
              <a:ext uri="{FF2B5EF4-FFF2-40B4-BE49-F238E27FC236}">
                <a16:creationId xmlns:a16="http://schemas.microsoft.com/office/drawing/2014/main" id="{9F77064E-C6F0-CC40-91CB-2F8191CFA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85E4424D-77B7-9645-B1D6-0559B32CA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 sz="2000" b="0">
              <a:solidFill>
                <a:srgbClr val="FFA27C"/>
              </a:solidFill>
              <a:latin typeface="B VAG Rounded Bold" charset="0"/>
              <a:ea typeface="굴림" panose="020B0600000101010101" pitchFamily="34" charset="-127"/>
            </a:endParaRPr>
          </a:p>
        </p:txBody>
      </p:sp>
      <p:pic>
        <p:nvPicPr>
          <p:cNvPr id="21510" name="Picture 7">
            <a:extLst>
              <a:ext uri="{FF2B5EF4-FFF2-40B4-BE49-F238E27FC236}">
                <a16:creationId xmlns:a16="http://schemas.microsoft.com/office/drawing/2014/main" id="{634BBCBA-1C39-5740-BBF3-D7CD83175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1" name="Text Box 8">
            <a:extLst>
              <a:ext uri="{FF2B5EF4-FFF2-40B4-BE49-F238E27FC236}">
                <a16:creationId xmlns:a16="http://schemas.microsoft.com/office/drawing/2014/main" id="{A348959C-5D87-5249-9085-FC0BF23B6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ko-KR" altLang="en-US" sz="2400" b="0">
                <a:solidFill>
                  <a:srgbClr val="333333"/>
                </a:solidFill>
                <a:latin typeface="Webdings" pitchFamily="2" charset="2"/>
                <a:ea typeface="굴림" panose="020B0600000101010101" pitchFamily="34" charset="-127"/>
              </a:rPr>
              <a:t></a:t>
            </a:r>
          </a:p>
        </p:txBody>
      </p:sp>
      <p:sp>
        <p:nvSpPr>
          <p:cNvPr id="21512" name="Rectangle 9">
            <a:extLst>
              <a:ext uri="{FF2B5EF4-FFF2-40B4-BE49-F238E27FC236}">
                <a16:creationId xmlns:a16="http://schemas.microsoft.com/office/drawing/2014/main" id="{0C2C6088-98AC-3340-9054-016B9E7F2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95978" name="Text Box 10">
            <a:extLst>
              <a:ext uri="{FF2B5EF4-FFF2-40B4-BE49-F238E27FC236}">
                <a16:creationId xmlns:a16="http://schemas.microsoft.com/office/drawing/2014/main" id="{E1D493A5-3375-8A42-8DDE-75B69B65F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566738"/>
            <a:ext cx="6197600" cy="5627687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66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그리고 이것은</a:t>
            </a:r>
            <a:r>
              <a:rPr lang="en-US" altLang="ko-KR" sz="66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 </a:t>
            </a:r>
            <a:r>
              <a:rPr lang="ko-KR" altLang="en-US" sz="66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당신의  성경이다</a:t>
            </a:r>
            <a:r>
              <a:rPr lang="en-US" altLang="ko-KR" sz="66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..</a:t>
            </a:r>
          </a:p>
          <a:p>
            <a:pPr algn="ctr">
              <a:spcBef>
                <a:spcPct val="50000"/>
              </a:spcBef>
              <a:defRPr/>
            </a:pPr>
            <a:r>
              <a:rPr lang="ko-KR" altLang="en-US" sz="66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빠른 시간에  알 수 있는</a:t>
            </a:r>
            <a:r>
              <a:rPr lang="en-US" altLang="ko-KR" sz="6600">
                <a:solidFill>
                  <a:schemeClr val="tx1"/>
                </a:solidFill>
                <a:latin typeface="Comic Sans MS" charset="0"/>
                <a:ea typeface="굴림" charset="0"/>
                <a:cs typeface="굴림" charset="0"/>
              </a:rPr>
              <a:t>.. </a:t>
            </a:r>
          </a:p>
        </p:txBody>
      </p:sp>
      <p:sp>
        <p:nvSpPr>
          <p:cNvPr id="21514" name="Text Box 11">
            <a:extLst>
              <a:ext uri="{FF2B5EF4-FFF2-40B4-BE49-F238E27FC236}">
                <a16:creationId xmlns:a16="http://schemas.microsoft.com/office/drawing/2014/main" id="{EBA0B97B-61CF-F345-9EC8-8438BC84E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03975"/>
            <a:ext cx="1841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 sz="1800">
              <a:solidFill>
                <a:srgbClr val="FFFFFF"/>
              </a:solidFill>
              <a:latin typeface="Comic Sans MS" panose="030F0902030302020204" pitchFamily="66" charset="0"/>
              <a:ea typeface="굴림" panose="020B0600000101010101" pitchFamily="34" charset="-127"/>
            </a:endParaRPr>
          </a:p>
        </p:txBody>
      </p:sp>
      <p:sp>
        <p:nvSpPr>
          <p:cNvPr id="595980" name="Rectangle 12">
            <a:extLst>
              <a:ext uri="{FF2B5EF4-FFF2-40B4-BE49-F238E27FC236}">
                <a16:creationId xmlns:a16="http://schemas.microsoft.com/office/drawing/2014/main" id="{17EA0FE9-B120-EB40-A5DC-D9FD5D58F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17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2" descr="BACKGR~1">
            <a:extLst>
              <a:ext uri="{FF2B5EF4-FFF2-40B4-BE49-F238E27FC236}">
                <a16:creationId xmlns:a16="http://schemas.microsoft.com/office/drawing/2014/main" id="{8FD791B8-DC94-9B44-9E81-89A0873C0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0" name="Group 3">
            <a:extLst>
              <a:ext uri="{FF2B5EF4-FFF2-40B4-BE49-F238E27FC236}">
                <a16:creationId xmlns:a16="http://schemas.microsoft.com/office/drawing/2014/main" id="{C0C1E84F-316E-A447-888B-6D26887CBCF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7172" name="Text Box 4">
              <a:extLst>
                <a:ext uri="{FF2B5EF4-FFF2-40B4-BE49-F238E27FC236}">
                  <a16:creationId xmlns:a16="http://schemas.microsoft.com/office/drawing/2014/main" id="{B72BFEA6-1B92-BF4D-B052-AA60CE025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7173" name="Text Box 5">
              <a:extLst>
                <a:ext uri="{FF2B5EF4-FFF2-40B4-BE49-F238E27FC236}">
                  <a16:creationId xmlns:a16="http://schemas.microsoft.com/office/drawing/2014/main" id="{9C5C175A-4416-C640-85A5-BCD062263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i="1">
                  <a:solidFill>
                    <a:srgbClr val="FAFD00"/>
                  </a:solidFill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lang="en-US" altLang="ko-KR" sz="1800">
                <a:solidFill>
                  <a:srgbClr val="FAFD00"/>
                </a:solidFill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7174" name="Text Box 6">
              <a:extLst>
                <a:ext uri="{FF2B5EF4-FFF2-40B4-BE49-F238E27FC236}">
                  <a16:creationId xmlns:a16="http://schemas.microsoft.com/office/drawing/2014/main" id="{54B9C4A2-7B5F-9D4C-9FC6-00B66ECA1A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>
                  <a:solidFill>
                    <a:srgbClr val="FFFB0C"/>
                  </a:solidFill>
                  <a:latin typeface="Helvetica" charset="0"/>
                  <a:ea typeface="굴림" charset="0"/>
                  <a:cs typeface="굴림" charset="0"/>
                </a:rPr>
                <a:t>www.biblebasically.com</a:t>
              </a:r>
            </a:p>
          </p:txBody>
        </p:sp>
      </p:grpSp>
      <p:sp>
        <p:nvSpPr>
          <p:cNvPr id="22531" name="Text Box 8">
            <a:extLst>
              <a:ext uri="{FF2B5EF4-FFF2-40B4-BE49-F238E27FC236}">
                <a16:creationId xmlns:a16="http://schemas.microsoft.com/office/drawing/2014/main" id="{E80E4875-2F08-804E-8027-8D597705D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900">
                <a:solidFill>
                  <a:srgbClr val="FFFFFF"/>
                </a:solidFill>
                <a:ea typeface="굴림" panose="020B0600000101010101" pitchFamily="34" charset="-127"/>
              </a:rPr>
              <a:t>©2003 </a:t>
            </a:r>
            <a:r>
              <a:rPr lang="en-US" altLang="ko-KR" sz="900">
                <a:solidFill>
                  <a:srgbClr val="FFFFFF"/>
                </a:solidFill>
                <a:ea typeface="굴림" panose="020B0600000101010101" pitchFamily="34" charset="-127"/>
              </a:rPr>
              <a:t>TBBMI</a:t>
            </a:r>
          </a:p>
        </p:txBody>
      </p:sp>
      <p:sp>
        <p:nvSpPr>
          <p:cNvPr id="7179" name="Rectangle 11">
            <a:extLst>
              <a:ext uri="{FF2B5EF4-FFF2-40B4-BE49-F238E27FC236}">
                <a16:creationId xmlns:a16="http://schemas.microsoft.com/office/drawing/2014/main" id="{C0B3E1A5-20AA-1241-8CED-4C60DB0B4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14400"/>
            <a:ext cx="7391400" cy="4132263"/>
          </a:xfrm>
          <a:prstGeom prst="rect">
            <a:avLst/>
          </a:prstGeom>
          <a:noFill/>
          <a:ln>
            <a:noFill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ko-KR" altLang="en-US" sz="10600" i="1">
                <a:solidFill>
                  <a:srgbClr val="FFFC1E"/>
                </a:solidFill>
                <a:latin typeface="Kosher-Normal" pitchFamily="2" charset="0"/>
                <a:ea typeface="굴림" panose="020B0600000101010101" pitchFamily="34" charset="-127"/>
              </a:rPr>
              <a:t>성경은</a:t>
            </a:r>
            <a:r>
              <a:rPr lang="en-US" altLang="ko-KR" sz="10600" i="1">
                <a:solidFill>
                  <a:srgbClr val="FFFC1E"/>
                </a:solidFill>
                <a:latin typeface="Kosher-Normal" pitchFamily="2" charset="0"/>
                <a:ea typeface="굴림" panose="020B0600000101010101" pitchFamily="34" charset="-127"/>
              </a:rPr>
              <a:t>…</a:t>
            </a:r>
          </a:p>
          <a:p>
            <a:pPr>
              <a:spcBef>
                <a:spcPct val="50000"/>
              </a:spcBef>
              <a:defRPr/>
            </a:pPr>
            <a:r>
              <a:rPr lang="ko-KR" altLang="en-US" sz="10600" i="1">
                <a:solidFill>
                  <a:srgbClr val="FFFC1E"/>
                </a:solidFill>
                <a:latin typeface="Kosher-Normal" pitchFamily="2" charset="0"/>
                <a:ea typeface="굴림" panose="020B0600000101010101" pitchFamily="34" charset="-127"/>
              </a:rPr>
              <a:t>기본적으로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E026FE2D-C981-6F45-994C-9369861B8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991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01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7960E4E-5D85-5D40-A49E-0B333E15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967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7.5.04SL.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38A4B638-8499-F340-83BB-6D725B969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723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18</a:t>
            </a:r>
          </a:p>
        </p:txBody>
      </p:sp>
    </p:spTree>
  </p:cSld>
  <p:clrMapOvr>
    <a:masterClrMapping/>
  </p:clrMapOvr>
  <p:transition>
    <p:wheel spokes="0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8B359677-CF18-314F-B0BC-9D99F0B081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29416" name="Rectangle 8">
            <a:extLst>
              <a:ext uri="{FF2B5EF4-FFF2-40B4-BE49-F238E27FC236}">
                <a16:creationId xmlns:a16="http://schemas.microsoft.com/office/drawing/2014/main" id="{F2C98913-B360-9640-9EAE-A820283E9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19</a:t>
            </a:r>
          </a:p>
        </p:txBody>
      </p:sp>
      <p:sp>
        <p:nvSpPr>
          <p:cNvPr id="23555" name="Text Box 9">
            <a:extLst>
              <a:ext uri="{FF2B5EF4-FFF2-40B4-BE49-F238E27FC236}">
                <a16:creationId xmlns:a16="http://schemas.microsoft.com/office/drawing/2014/main" id="{C0833941-834C-7843-A3F2-0BC08A940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529418" name="Rectangle 10">
            <a:extLst>
              <a:ext uri="{FF2B5EF4-FFF2-40B4-BE49-F238E27FC236}">
                <a16:creationId xmlns:a16="http://schemas.microsoft.com/office/drawing/2014/main" id="{B1D60C14-B34E-D744-A63C-838CEF9973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7.5.04SL.</a:t>
            </a:r>
          </a:p>
        </p:txBody>
      </p:sp>
    </p:spTree>
  </p:cSld>
  <p:clrMapOvr>
    <a:masterClrMapping/>
  </p:clrMapOvr>
  <p:transition>
    <p:wheel spokes="0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>
            <a:extLst>
              <a:ext uri="{FF2B5EF4-FFF2-40B4-BE49-F238E27FC236}">
                <a16:creationId xmlns:a16="http://schemas.microsoft.com/office/drawing/2014/main" id="{8CB62A33-A43D-4643-9F35-40209DB54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2F5B787F-F06A-A44F-A243-45AB72357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83E73486-C757-AA47-9063-CC4CF94A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5">
            <a:extLst>
              <a:ext uri="{FF2B5EF4-FFF2-40B4-BE49-F238E27FC236}">
                <a16:creationId xmlns:a16="http://schemas.microsoft.com/office/drawing/2014/main" id="{4AB56255-E3BA-9C40-8FB1-D64AC24B6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576518" name="Picture 6">
            <a:extLst>
              <a:ext uri="{FF2B5EF4-FFF2-40B4-BE49-F238E27FC236}">
                <a16:creationId xmlns:a16="http://schemas.microsoft.com/office/drawing/2014/main" id="{2E6259C3-120B-1441-942C-791F1CED9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625475"/>
            <a:ext cx="78549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7">
            <a:extLst>
              <a:ext uri="{FF2B5EF4-FFF2-40B4-BE49-F238E27FC236}">
                <a16:creationId xmlns:a16="http://schemas.microsoft.com/office/drawing/2014/main" id="{F8D22FBB-D793-F04B-8E4C-72B7D4C70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76520" name="Rectangle 8">
            <a:extLst>
              <a:ext uri="{FF2B5EF4-FFF2-40B4-BE49-F238E27FC236}">
                <a16:creationId xmlns:a16="http://schemas.microsoft.com/office/drawing/2014/main" id="{F5845D5C-509A-E048-B6C7-31C8E64D3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5" y="6515100"/>
            <a:ext cx="81915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7.5.04SL.</a:t>
            </a:r>
          </a:p>
        </p:txBody>
      </p:sp>
      <p:sp>
        <p:nvSpPr>
          <p:cNvPr id="5128" name="Text Box 9">
            <a:extLst>
              <a:ext uri="{FF2B5EF4-FFF2-40B4-BE49-F238E27FC236}">
                <a16:creationId xmlns:a16="http://schemas.microsoft.com/office/drawing/2014/main" id="{006A3C76-A7FD-DF48-977F-2EC2EC459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900">
                <a:solidFill>
                  <a:srgbClr val="FFFFFF"/>
                </a:solidFill>
                <a:ea typeface="굴림" panose="020B0600000101010101" pitchFamily="34" charset="-127"/>
              </a:rPr>
              <a:t>©2003 TBBMI</a:t>
            </a:r>
          </a:p>
        </p:txBody>
      </p:sp>
      <p:sp>
        <p:nvSpPr>
          <p:cNvPr id="576522" name="Rectangle 10">
            <a:extLst>
              <a:ext uri="{FF2B5EF4-FFF2-40B4-BE49-F238E27FC236}">
                <a16:creationId xmlns:a16="http://schemas.microsoft.com/office/drawing/2014/main" id="{53FC48DA-99A3-8A40-9379-30CE75AFC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02</a:t>
            </a:r>
          </a:p>
        </p:txBody>
      </p:sp>
      <p:sp>
        <p:nvSpPr>
          <p:cNvPr id="5130" name="Text Box 11">
            <a:extLst>
              <a:ext uri="{FF2B5EF4-FFF2-40B4-BE49-F238E27FC236}">
                <a16:creationId xmlns:a16="http://schemas.microsoft.com/office/drawing/2014/main" id="{BAFB4198-8115-9A4C-98B2-3498B2470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56325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576524" name="Text Box 12">
            <a:extLst>
              <a:ext uri="{FF2B5EF4-FFF2-40B4-BE49-F238E27FC236}">
                <a16:creationId xmlns:a16="http://schemas.microsoft.com/office/drawing/2014/main" id="{756ACE54-5BDF-8842-A11E-3394F0512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1306513"/>
            <a:ext cx="7386638" cy="5492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ko-KR" sz="3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굴림" panose="020B0600000101010101" pitchFamily="34" charset="-127"/>
              </a:rPr>
              <a:t>(What?  The whole thing?)</a:t>
            </a:r>
          </a:p>
        </p:txBody>
      </p:sp>
      <p:sp>
        <p:nvSpPr>
          <p:cNvPr id="576525" name="Text Box 13">
            <a:extLst>
              <a:ext uri="{FF2B5EF4-FFF2-40B4-BE49-F238E27FC236}">
                <a16:creationId xmlns:a16="http://schemas.microsoft.com/office/drawing/2014/main" id="{0D7CE157-CABB-574C-A29E-679736DA8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3503613"/>
            <a:ext cx="8618537" cy="19526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PART FOUR</a:t>
            </a:r>
            <a:r>
              <a:rPr lang="en-US" altLang="ko-KR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   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ko-KR" sz="3600" i="1">
                <a:solidFill>
                  <a:srgbClr val="43F22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굴림" charset="0"/>
                <a:cs typeface="굴림" charset="0"/>
              </a:rPr>
              <a:t>THE BIBLE STORY                                 IN QUICK TIME!</a:t>
            </a:r>
            <a:endParaRPr lang="en-US" altLang="ko-KR" sz="3200">
              <a:solidFill>
                <a:srgbClr val="43F22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굴림" charset="0"/>
              <a:cs typeface="굴림" charset="0"/>
            </a:endParaRPr>
          </a:p>
        </p:txBody>
      </p:sp>
      <p:grpSp>
        <p:nvGrpSpPr>
          <p:cNvPr id="576526" name="Group 14">
            <a:extLst>
              <a:ext uri="{FF2B5EF4-FFF2-40B4-BE49-F238E27FC236}">
                <a16:creationId xmlns:a16="http://schemas.microsoft.com/office/drawing/2014/main" id="{5CC9671B-D58B-C046-BE09-0F020DB7A2A6}"/>
              </a:ext>
            </a:extLst>
          </p:cNvPr>
          <p:cNvGrpSpPr>
            <a:grpSpLocks/>
          </p:cNvGrpSpPr>
          <p:nvPr/>
        </p:nvGrpSpPr>
        <p:grpSpPr bwMode="auto">
          <a:xfrm>
            <a:off x="577850" y="598488"/>
            <a:ext cx="7859713" cy="5649912"/>
            <a:chOff x="382" y="370"/>
            <a:chExt cx="4951" cy="3559"/>
          </a:xfrm>
        </p:grpSpPr>
        <p:sp>
          <p:nvSpPr>
            <p:cNvPr id="5134" name="Rectangle 15">
              <a:extLst>
                <a:ext uri="{FF2B5EF4-FFF2-40B4-BE49-F238E27FC236}">
                  <a16:creationId xmlns:a16="http://schemas.microsoft.com/office/drawing/2014/main" id="{668A28A4-C398-7A42-94C0-C76FB6E7D7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" y="370"/>
              <a:ext cx="4951" cy="3559"/>
            </a:xfrm>
            <a:prstGeom prst="rect">
              <a:avLst/>
            </a:prstGeom>
            <a:solidFill>
              <a:srgbClr val="080808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5135" name="Group 16">
              <a:extLst>
                <a:ext uri="{FF2B5EF4-FFF2-40B4-BE49-F238E27FC236}">
                  <a16:creationId xmlns:a16="http://schemas.microsoft.com/office/drawing/2014/main" id="{9E32032B-CEE4-9D4B-865C-23A7AB0A35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" y="1269"/>
              <a:ext cx="4848" cy="678"/>
              <a:chOff x="434" y="1269"/>
              <a:chExt cx="4848" cy="678"/>
            </a:xfrm>
          </p:grpSpPr>
          <p:sp>
            <p:nvSpPr>
              <p:cNvPr id="5136" name="Text Box 17">
                <a:extLst>
                  <a:ext uri="{FF2B5EF4-FFF2-40B4-BE49-F238E27FC236}">
                    <a16:creationId xmlns:a16="http://schemas.microsoft.com/office/drawing/2014/main" id="{4352FB41-BBE0-964B-91DB-A9F871A809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0" y="1361"/>
                <a:ext cx="23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ko-KR" sz="2000" i="1">
                    <a:solidFill>
                      <a:srgbClr val="FFFC1E"/>
                    </a:solidFill>
                    <a:ea typeface="굴림" panose="020B0600000101010101" pitchFamily="34" charset="-127"/>
                  </a:rPr>
                  <a:t>®</a:t>
                </a:r>
              </a:p>
            </p:txBody>
          </p:sp>
          <p:sp>
            <p:nvSpPr>
              <p:cNvPr id="576530" name="Text Box 18">
                <a:extLst>
                  <a:ext uri="{FF2B5EF4-FFF2-40B4-BE49-F238E27FC236}">
                    <a16:creationId xmlns:a16="http://schemas.microsoft.com/office/drawing/2014/main" id="{02648C9B-FC30-3844-B140-6858C923EE4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4" y="1269"/>
                <a:ext cx="4848" cy="6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ko-KR" altLang="en-US" sz="6000" b="0" i="1">
                    <a:solidFill>
                      <a:srgbClr val="FFFC1E"/>
                    </a:solidFill>
                    <a:latin typeface="Kosher-Normal" charset="0"/>
                    <a:ea typeface="굴림" charset="0"/>
                    <a:cs typeface="굴림" charset="0"/>
                  </a:rPr>
                  <a:t>성경은</a:t>
                </a:r>
                <a:r>
                  <a:rPr lang="en-US" altLang="ko-KR" sz="6000" b="0" i="1">
                    <a:solidFill>
                      <a:srgbClr val="FFFC1E"/>
                    </a:solidFill>
                    <a:latin typeface="Kosher-Normal" charset="0"/>
                    <a:ea typeface="굴림" charset="0"/>
                    <a:cs typeface="굴림" charset="0"/>
                  </a:rPr>
                  <a:t>... </a:t>
                </a:r>
                <a:r>
                  <a:rPr lang="ko-KR" altLang="en-US" sz="6000" b="0" i="1">
                    <a:solidFill>
                      <a:srgbClr val="FFFC1E"/>
                    </a:solidFill>
                    <a:latin typeface="Kosher-Normal" charset="0"/>
                    <a:ea typeface="굴림" charset="0"/>
                    <a:cs typeface="굴림" charset="0"/>
                  </a:rPr>
                  <a:t>기본적으로</a:t>
                </a:r>
              </a:p>
              <a:p>
                <a:pPr algn="ctr">
                  <a:spcBef>
                    <a:spcPct val="50000"/>
                  </a:spcBef>
                  <a:defRPr/>
                </a:pPr>
                <a:r>
                  <a:rPr lang="ko-KR" altLang="en-US" sz="500" b="0" i="1" baseline="100000">
                    <a:solidFill>
                      <a:srgbClr val="27FC31"/>
                    </a:solidFill>
                    <a:latin typeface="Kosher-Normal" charset="0"/>
                    <a:ea typeface="굴림" charset="0"/>
                    <a:cs typeface="굴림" charset="0"/>
                  </a:rPr>
                  <a:t>서역ㅇ</a:t>
                </a: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6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6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24" grpId="0" autoUpdateAnimBg="0"/>
      <p:bldP spid="57652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성경은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 err="1">
                <a:solidFill>
                  <a:srgbClr val="FFFFFF"/>
                </a:solidFill>
                <a:latin typeface="+mj-ea"/>
              </a:rPr>
              <a:t>기본적으로 연결을</a:t>
            </a:r>
            <a:r>
              <a:rPr lang="en-US" altLang="ko-KR" sz="2200" b="1" dirty="0" err="1">
                <a:solidFill>
                  <a:srgbClr val="FFFFFF"/>
                </a:solidFill>
                <a:latin typeface="+mj-ea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+mj-ea"/>
              </a:rPr>
              <a:t>BibleStudyDownloads.org</a:t>
            </a:r>
            <a:r>
              <a:rPr lang="en-US" sz="2200" b="1" dirty="0">
                <a:solidFill>
                  <a:srgbClr val="FFFFFF"/>
                </a:solidFill>
                <a:latin typeface="+mj-ea"/>
              </a:rPr>
              <a:t> </a:t>
            </a:r>
            <a:r>
              <a:rPr lang="ko-KR" altLang="en-US" sz="2200" b="1" dirty="0">
                <a:solidFill>
                  <a:srgbClr val="FFFFFF"/>
                </a:solidFill>
                <a:latin typeface="+mj-ea"/>
              </a:rPr>
              <a:t>에서 볼 수 있음 </a:t>
            </a:r>
            <a:endParaRPr lang="en-US" sz="2200" b="1" dirty="0">
              <a:solidFill>
                <a:srgbClr val="FFFFFF"/>
              </a:solidFill>
              <a:latin typeface="+mj-ea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이</a:t>
            </a: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자료를 무료로 가져가세요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>
            <a:extLst>
              <a:ext uri="{FF2B5EF4-FFF2-40B4-BE49-F238E27FC236}">
                <a16:creationId xmlns:a16="http://schemas.microsoft.com/office/drawing/2014/main" id="{0DE23106-70FB-654C-84C2-BF1E0EDF3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>
            <a:extLst>
              <a:ext uri="{FF2B5EF4-FFF2-40B4-BE49-F238E27FC236}">
                <a16:creationId xmlns:a16="http://schemas.microsoft.com/office/drawing/2014/main" id="{C031E5A1-84EC-214C-BA49-DAB6FAA44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>
            <a:extLst>
              <a:ext uri="{FF2B5EF4-FFF2-40B4-BE49-F238E27FC236}">
                <a16:creationId xmlns:a16="http://schemas.microsoft.com/office/drawing/2014/main" id="{E422AFD6-CEC0-344C-8B19-8252E12E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>
            <a:extLst>
              <a:ext uri="{FF2B5EF4-FFF2-40B4-BE49-F238E27FC236}">
                <a16:creationId xmlns:a16="http://schemas.microsoft.com/office/drawing/2014/main" id="{B9121CA3-6815-3E46-9BD5-84666517A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>
            <a:extLst>
              <a:ext uri="{FF2B5EF4-FFF2-40B4-BE49-F238E27FC236}">
                <a16:creationId xmlns:a16="http://schemas.microsoft.com/office/drawing/2014/main" id="{F3981089-F3E1-0148-8919-9CBDFFE50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543" name="Group 7">
            <a:extLst>
              <a:ext uri="{FF2B5EF4-FFF2-40B4-BE49-F238E27FC236}">
                <a16:creationId xmlns:a16="http://schemas.microsoft.com/office/drawing/2014/main" id="{43D066D0-41C9-CB4A-9208-E696392D0496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911225"/>
            <a:ext cx="7481887" cy="4981575"/>
            <a:chOff x="519" y="574"/>
            <a:chExt cx="4713" cy="3138"/>
          </a:xfrm>
        </p:grpSpPr>
        <p:sp>
          <p:nvSpPr>
            <p:cNvPr id="6153" name="Rectangle 8">
              <a:extLst>
                <a:ext uri="{FF2B5EF4-FFF2-40B4-BE49-F238E27FC236}">
                  <a16:creationId xmlns:a16="http://schemas.microsoft.com/office/drawing/2014/main" id="{4CC525C4-BF9E-A445-B9F8-E702CF593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574"/>
              <a:ext cx="4699" cy="3138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77545" name="Text Box 9">
              <a:extLst>
                <a:ext uri="{FF2B5EF4-FFF2-40B4-BE49-F238E27FC236}">
                  <a16:creationId xmlns:a16="http://schemas.microsoft.com/office/drawing/2014/main" id="{1981FD74-5B48-104E-A432-E875F7BC8F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773"/>
              <a:ext cx="4704" cy="1786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ko-KR" altLang="en-US" sz="6000">
                  <a:solidFill>
                    <a:srgbClr val="FAFD00"/>
                  </a:solidFill>
                  <a:latin typeface="Comic Sans MS" charset="0"/>
                  <a:ea typeface="굴림" charset="0"/>
                  <a:cs typeface="굴림" charset="0"/>
                </a:rPr>
                <a:t>성경 이야기를   빠른 시간 안에 말하기 위한 준비</a:t>
              </a:r>
              <a:r>
                <a:rPr lang="en-US" altLang="ko-KR" sz="6000">
                  <a:solidFill>
                    <a:srgbClr val="FAFD00"/>
                  </a:solidFill>
                  <a:latin typeface="Comic Sans MS" charset="0"/>
                  <a:ea typeface="굴림" charset="0"/>
                  <a:cs typeface="굴림" charset="0"/>
                </a:rPr>
                <a:t>!!       </a:t>
              </a:r>
            </a:p>
          </p:txBody>
        </p:sp>
      </p:grpSp>
      <p:sp>
        <p:nvSpPr>
          <p:cNvPr id="6151" name="Text Box 10">
            <a:extLst>
              <a:ext uri="{FF2B5EF4-FFF2-40B4-BE49-F238E27FC236}">
                <a16:creationId xmlns:a16="http://schemas.microsoft.com/office/drawing/2014/main" id="{267FB4A0-3A9D-0945-A10C-7E50AB5C0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>
                <a:solidFill>
                  <a:schemeClr val="tx1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1</a:t>
            </a:r>
          </a:p>
        </p:txBody>
      </p:sp>
      <p:sp>
        <p:nvSpPr>
          <p:cNvPr id="577547" name="Rectangle 11">
            <a:extLst>
              <a:ext uri="{FF2B5EF4-FFF2-40B4-BE49-F238E27FC236}">
                <a16:creationId xmlns:a16="http://schemas.microsoft.com/office/drawing/2014/main" id="{B8AED589-92FE-5D41-B67D-D9AD1791A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7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>
            <a:extLst>
              <a:ext uri="{FF2B5EF4-FFF2-40B4-BE49-F238E27FC236}">
                <a16:creationId xmlns:a16="http://schemas.microsoft.com/office/drawing/2014/main" id="{B270B645-53E4-0B47-8F68-38FCF95F7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3">
            <a:extLst>
              <a:ext uri="{FF2B5EF4-FFF2-40B4-BE49-F238E27FC236}">
                <a16:creationId xmlns:a16="http://schemas.microsoft.com/office/drawing/2014/main" id="{52B78142-C6C8-6047-BE8B-A7DAE61DE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4">
            <a:extLst>
              <a:ext uri="{FF2B5EF4-FFF2-40B4-BE49-F238E27FC236}">
                <a16:creationId xmlns:a16="http://schemas.microsoft.com/office/drawing/2014/main" id="{F3509ABD-729F-824F-89E3-CCD363C8C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5">
            <a:extLst>
              <a:ext uri="{FF2B5EF4-FFF2-40B4-BE49-F238E27FC236}">
                <a16:creationId xmlns:a16="http://schemas.microsoft.com/office/drawing/2014/main" id="{C5432123-CBFC-BC47-A9E0-F0E518A6C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6">
            <a:extLst>
              <a:ext uri="{FF2B5EF4-FFF2-40B4-BE49-F238E27FC236}">
                <a16:creationId xmlns:a16="http://schemas.microsoft.com/office/drawing/2014/main" id="{CABCBF37-BB10-3347-AA14-A498B596F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7">
            <a:extLst>
              <a:ext uri="{FF2B5EF4-FFF2-40B4-BE49-F238E27FC236}">
                <a16:creationId xmlns:a16="http://schemas.microsoft.com/office/drawing/2014/main" id="{EE3F3F12-E869-5346-A81A-A495F1BE35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3" y="9239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175" name="Text Box 8">
            <a:extLst>
              <a:ext uri="{FF2B5EF4-FFF2-40B4-BE49-F238E27FC236}">
                <a16:creationId xmlns:a16="http://schemas.microsoft.com/office/drawing/2014/main" id="{CC382CA1-F3E3-2742-9CEC-E43D74C4F0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endParaRPr lang="ko-KR" altLang="en-US">
              <a:solidFill>
                <a:schemeClr val="tx1"/>
              </a:solidFill>
              <a:latin typeface="Comic Sans MS" panose="030F0902030302020204" pitchFamily="66" charset="0"/>
              <a:ea typeface="굴림" panose="020B0600000101010101" pitchFamily="34" charset="-127"/>
            </a:endParaRPr>
          </a:p>
        </p:txBody>
      </p:sp>
      <p:sp>
        <p:nvSpPr>
          <p:cNvPr id="578569" name="Text Box 9">
            <a:extLst>
              <a:ext uri="{FF2B5EF4-FFF2-40B4-BE49-F238E27FC236}">
                <a16:creationId xmlns:a16="http://schemas.microsoft.com/office/drawing/2014/main" id="{69E33842-8990-ED48-8AD3-6E1DDE2DE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266825"/>
            <a:ext cx="6426200" cy="2530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8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단 </a:t>
            </a:r>
            <a:r>
              <a:rPr lang="en-US" altLang="ko-KR" sz="8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12</a:t>
            </a:r>
            <a:r>
              <a:rPr lang="ko-KR" altLang="en-US" sz="8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분 만에는 어때</a:t>
            </a:r>
            <a:r>
              <a:rPr lang="en-US" altLang="ko-KR" sz="8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?</a:t>
            </a:r>
          </a:p>
        </p:txBody>
      </p:sp>
      <p:sp>
        <p:nvSpPr>
          <p:cNvPr id="578570" name="Rectangle 10">
            <a:extLst>
              <a:ext uri="{FF2B5EF4-FFF2-40B4-BE49-F238E27FC236}">
                <a16:creationId xmlns:a16="http://schemas.microsoft.com/office/drawing/2014/main" id="{DB357A27-95F7-EE4C-97D9-BDC256ABE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04</a:t>
            </a:r>
          </a:p>
        </p:txBody>
      </p:sp>
    </p:spTree>
  </p:cSld>
  <p:clrMapOvr>
    <a:masterClrMapping/>
  </p:clrMapOvr>
  <p:transition>
    <p:wheel spokes="0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2">
            <a:extLst>
              <a:ext uri="{FF2B5EF4-FFF2-40B4-BE49-F238E27FC236}">
                <a16:creationId xmlns:a16="http://schemas.microsoft.com/office/drawing/2014/main" id="{A81938EC-14B4-2145-9AE7-76988DD1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3">
            <a:extLst>
              <a:ext uri="{FF2B5EF4-FFF2-40B4-BE49-F238E27FC236}">
                <a16:creationId xmlns:a16="http://schemas.microsoft.com/office/drawing/2014/main" id="{DCF9BAC6-E95E-CF4F-9999-CB5FF2F38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4">
            <a:extLst>
              <a:ext uri="{FF2B5EF4-FFF2-40B4-BE49-F238E27FC236}">
                <a16:creationId xmlns:a16="http://schemas.microsoft.com/office/drawing/2014/main" id="{C8AF1C6E-5869-4045-82AF-714A56A28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5">
            <a:extLst>
              <a:ext uri="{FF2B5EF4-FFF2-40B4-BE49-F238E27FC236}">
                <a16:creationId xmlns:a16="http://schemas.microsoft.com/office/drawing/2014/main" id="{E60F7EC0-205E-4A40-8794-D684DF50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6">
            <a:extLst>
              <a:ext uri="{FF2B5EF4-FFF2-40B4-BE49-F238E27FC236}">
                <a16:creationId xmlns:a16="http://schemas.microsoft.com/office/drawing/2014/main" id="{E4AEC1C7-D22C-224C-88F8-804F7BB73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Rectangle 7">
            <a:extLst>
              <a:ext uri="{FF2B5EF4-FFF2-40B4-BE49-F238E27FC236}">
                <a16:creationId xmlns:a16="http://schemas.microsoft.com/office/drawing/2014/main" id="{F8BE9F08-344D-224F-8914-213E1EFBC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239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79593" name="Text Box 9">
            <a:extLst>
              <a:ext uri="{FF2B5EF4-FFF2-40B4-BE49-F238E27FC236}">
                <a16:creationId xmlns:a16="http://schemas.microsoft.com/office/drawing/2014/main" id="{795EB7BB-574D-9C49-88A3-86DE5E46E2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7288" y="1549400"/>
            <a:ext cx="6845300" cy="3421063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 sz="6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준비</a:t>
            </a:r>
            <a:r>
              <a:rPr lang="en-US" altLang="ko-KR" sz="6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!?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ko-KR" sz="4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(</a:t>
            </a:r>
            <a:r>
              <a:rPr lang="ko-KR" altLang="en-US" sz="4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당신의 성경 파일을 따라서</a:t>
            </a:r>
            <a:r>
              <a:rPr lang="en-US" altLang="ko-KR" sz="44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..)</a:t>
            </a:r>
            <a:endParaRPr lang="ko-KR" altLang="en-US" sz="4400">
              <a:solidFill>
                <a:srgbClr val="FAFD00"/>
              </a:solidFill>
              <a:latin typeface="Comic Sans MS" charset="0"/>
              <a:ea typeface="굴림" charset="0"/>
              <a:cs typeface="굴림" charset="0"/>
            </a:endParaRPr>
          </a:p>
          <a:p>
            <a:pPr algn="ctr">
              <a:lnSpc>
                <a:spcPct val="80000"/>
              </a:lnSpc>
              <a:spcBef>
                <a:spcPct val="50000"/>
              </a:spcBef>
              <a:defRPr/>
            </a:pPr>
            <a:r>
              <a:rPr lang="ko-KR" altLang="en-US" sz="6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자</a:t>
            </a:r>
            <a:r>
              <a:rPr lang="en-US" altLang="ko-KR" sz="6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.. </a:t>
            </a:r>
            <a:r>
              <a:rPr lang="ko-KR" altLang="en-US" sz="6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시작하자</a:t>
            </a:r>
            <a:r>
              <a:rPr lang="en-US" altLang="ko-KR" sz="6000">
                <a:solidFill>
                  <a:srgbClr val="FAFD00"/>
                </a:solidFill>
                <a:latin typeface="Comic Sans MS" charset="0"/>
                <a:ea typeface="굴림" charset="0"/>
                <a:cs typeface="굴림" charset="0"/>
              </a:rPr>
              <a:t>!!</a:t>
            </a:r>
          </a:p>
        </p:txBody>
      </p:sp>
      <p:sp>
        <p:nvSpPr>
          <p:cNvPr id="579594" name="Text Box 10">
            <a:extLst>
              <a:ext uri="{FF2B5EF4-FFF2-40B4-BE49-F238E27FC236}">
                <a16:creationId xmlns:a16="http://schemas.microsoft.com/office/drawing/2014/main" id="{89AC7DA9-4487-B44F-B57B-FB5D9D74C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5689600"/>
            <a:ext cx="4922838" cy="5143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ko-KR" altLang="en-US" sz="24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학습 도움 </a:t>
            </a:r>
            <a:r>
              <a:rPr lang="en-US" altLang="ko-KR" sz="24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#04 0R #31</a:t>
            </a:r>
          </a:p>
        </p:txBody>
      </p:sp>
      <p:sp>
        <p:nvSpPr>
          <p:cNvPr id="579595" name="Rectangle 11">
            <a:extLst>
              <a:ext uri="{FF2B5EF4-FFF2-40B4-BE49-F238E27FC236}">
                <a16:creationId xmlns:a16="http://schemas.microsoft.com/office/drawing/2014/main" id="{79665C81-2F02-9F4E-9377-F919F583E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05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63">
            <a:extLst>
              <a:ext uri="{FF2B5EF4-FFF2-40B4-BE49-F238E27FC236}">
                <a16:creationId xmlns:a16="http://schemas.microsoft.com/office/drawing/2014/main" id="{F4F1EFB1-805C-7E4A-9C23-D665B11EFE25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9260" name="Rectangle 64">
              <a:extLst>
                <a:ext uri="{FF2B5EF4-FFF2-40B4-BE49-F238E27FC236}">
                  <a16:creationId xmlns:a16="http://schemas.microsoft.com/office/drawing/2014/main" id="{A432524B-9F94-714B-B67E-45F9EF652F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9261" name="Group 65">
              <a:extLst>
                <a:ext uri="{FF2B5EF4-FFF2-40B4-BE49-F238E27FC236}">
                  <a16:creationId xmlns:a16="http://schemas.microsoft.com/office/drawing/2014/main" id="{C9E9F855-6F4A-9046-A958-BEFCBFCC77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530498" name="Rectangle 66">
                <a:extLst>
                  <a:ext uri="{FF2B5EF4-FFF2-40B4-BE49-F238E27FC236}">
                    <a16:creationId xmlns:a16="http://schemas.microsoft.com/office/drawing/2014/main" id="{09E5A84F-2535-764A-B39B-C98265B24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816" cy="258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9264" name="AutoShape 67">
                <a:extLst>
                  <a:ext uri="{FF2B5EF4-FFF2-40B4-BE49-F238E27FC236}">
                    <a16:creationId xmlns:a16="http://schemas.microsoft.com/office/drawing/2014/main" id="{B1853E9D-1896-1749-9B7E-50DE21C389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629"/>
                <a:ext cx="1048" cy="663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5" name="Rectangle 68">
                <a:extLst>
                  <a:ext uri="{FF2B5EF4-FFF2-40B4-BE49-F238E27FC236}">
                    <a16:creationId xmlns:a16="http://schemas.microsoft.com/office/drawing/2014/main" id="{BCEB243C-2799-3F44-914F-82D31E0EA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9"/>
                <a:ext cx="1288" cy="663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6" name="Rectangle 69">
                <a:extLst>
                  <a:ext uri="{FF2B5EF4-FFF2-40B4-BE49-F238E27FC236}">
                    <a16:creationId xmlns:a16="http://schemas.microsoft.com/office/drawing/2014/main" id="{C3E1118F-A5DE-0245-AC8E-BFB5F36EFC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r>
                  <a:rPr lang="en-US" altLang="ko-KR" sz="2000">
                    <a:solidFill>
                      <a:schemeClr val="bg2"/>
                    </a:solidFill>
                    <a:latin typeface="Times" pitchFamily="2" charset="0"/>
                    <a:ea typeface="굴림" panose="020B0600000101010101" pitchFamily="34" charset="-127"/>
                  </a:rPr>
                  <a:t>CREATION</a:t>
                </a:r>
                <a:endParaRPr lang="en-US" altLang="ko-KR" sz="2400">
                  <a:solidFill>
                    <a:schemeClr val="accent2"/>
                  </a:solidFill>
                  <a:latin typeface="Times" pitchFamily="2" charset="0"/>
                  <a:ea typeface="굴림" panose="020B0600000101010101" pitchFamily="34" charset="-127"/>
                </a:endParaRPr>
              </a:p>
            </p:txBody>
          </p:sp>
          <p:sp>
            <p:nvSpPr>
              <p:cNvPr id="9267" name="Rectangle 70">
                <a:extLst>
                  <a:ext uri="{FF2B5EF4-FFF2-40B4-BE49-F238E27FC236}">
                    <a16:creationId xmlns:a16="http://schemas.microsoft.com/office/drawing/2014/main" id="{067E5832-F80B-E847-83F5-E74F7A8CDB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268" name="Line 71">
                <a:extLst>
                  <a:ext uri="{FF2B5EF4-FFF2-40B4-BE49-F238E27FC236}">
                    <a16:creationId xmlns:a16="http://schemas.microsoft.com/office/drawing/2014/main" id="{A1570DC1-06FB-2A42-A101-B44D0F5F3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9" name="Line 72">
                <a:extLst>
                  <a:ext uri="{FF2B5EF4-FFF2-40B4-BE49-F238E27FC236}">
                    <a16:creationId xmlns:a16="http://schemas.microsoft.com/office/drawing/2014/main" id="{7B9DC886-0AD5-7844-AFEF-345DA90672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0" name="Line 73">
                <a:extLst>
                  <a:ext uri="{FF2B5EF4-FFF2-40B4-BE49-F238E27FC236}">
                    <a16:creationId xmlns:a16="http://schemas.microsoft.com/office/drawing/2014/main" id="{EEDCAC3E-3267-9346-A13F-6DF1A51327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8" y="302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1" name="Line 74">
                <a:extLst>
                  <a:ext uri="{FF2B5EF4-FFF2-40B4-BE49-F238E27FC236}">
                    <a16:creationId xmlns:a16="http://schemas.microsoft.com/office/drawing/2014/main" id="{1E2721E0-1DBF-444F-AC7F-BB1FB6EA76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2159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2" name="Line 75">
                <a:extLst>
                  <a:ext uri="{FF2B5EF4-FFF2-40B4-BE49-F238E27FC236}">
                    <a16:creationId xmlns:a16="http://schemas.microsoft.com/office/drawing/2014/main" id="{68A9638B-16DD-8A49-9322-FA7D67ED4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3" name="Line 76">
                <a:extLst>
                  <a:ext uri="{FF2B5EF4-FFF2-40B4-BE49-F238E27FC236}">
                    <a16:creationId xmlns:a16="http://schemas.microsoft.com/office/drawing/2014/main" id="{4D2B94E6-AB65-9146-A440-09670270C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6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4" name="Line 77">
                <a:extLst>
                  <a:ext uri="{FF2B5EF4-FFF2-40B4-BE49-F238E27FC236}">
                    <a16:creationId xmlns:a16="http://schemas.microsoft.com/office/drawing/2014/main" id="{CBCC16DB-DB15-D64D-A150-397950C503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7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5" name="Line 78">
                <a:extLst>
                  <a:ext uri="{FF2B5EF4-FFF2-40B4-BE49-F238E27FC236}">
                    <a16:creationId xmlns:a16="http://schemas.microsoft.com/office/drawing/2014/main" id="{BE7FEF9A-6FD3-7543-ABC1-2D8427FDC8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7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6" name="Line 79">
                <a:extLst>
                  <a:ext uri="{FF2B5EF4-FFF2-40B4-BE49-F238E27FC236}">
                    <a16:creationId xmlns:a16="http://schemas.microsoft.com/office/drawing/2014/main" id="{983705A7-0546-7C4D-A9DC-6212DCB396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1" y="859"/>
                <a:ext cx="0" cy="258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7" name="Line 80">
                <a:extLst>
                  <a:ext uri="{FF2B5EF4-FFF2-40B4-BE49-F238E27FC236}">
                    <a16:creationId xmlns:a16="http://schemas.microsoft.com/office/drawing/2014/main" id="{604115E0-6029-FE44-9AE6-F934AEC43F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8" name="Line 81">
                <a:extLst>
                  <a:ext uri="{FF2B5EF4-FFF2-40B4-BE49-F238E27FC236}">
                    <a16:creationId xmlns:a16="http://schemas.microsoft.com/office/drawing/2014/main" id="{64AB2F64-B07B-C84B-AF2F-71ED759A8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5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9" name="Line 82">
                <a:extLst>
                  <a:ext uri="{FF2B5EF4-FFF2-40B4-BE49-F238E27FC236}">
                    <a16:creationId xmlns:a16="http://schemas.microsoft.com/office/drawing/2014/main" id="{5DE34A43-1CA7-4946-AA07-53AF2673C9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9262" name="Picture 83">
              <a:extLst>
                <a:ext uri="{FF2B5EF4-FFF2-40B4-BE49-F238E27FC236}">
                  <a16:creationId xmlns:a16="http://schemas.microsoft.com/office/drawing/2014/main" id="{0EDEB525-15EB-4747-808B-A6782D79850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5" cy="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0516" name="Rectangle 84">
            <a:extLst>
              <a:ext uri="{FF2B5EF4-FFF2-40B4-BE49-F238E27FC236}">
                <a16:creationId xmlns:a16="http://schemas.microsoft.com/office/drawing/2014/main" id="{DA5C41AB-8FCE-844A-B933-7CDE8D0D1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30486" name="AutoShape 54">
            <a:extLst>
              <a:ext uri="{FF2B5EF4-FFF2-40B4-BE49-F238E27FC236}">
                <a16:creationId xmlns:a16="http://schemas.microsoft.com/office/drawing/2014/main" id="{6243E1F1-A085-2945-A1EF-D72CBF196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30487" name="Rectangle 55">
            <a:extLst>
              <a:ext uri="{FF2B5EF4-FFF2-40B4-BE49-F238E27FC236}">
                <a16:creationId xmlns:a16="http://schemas.microsoft.com/office/drawing/2014/main" id="{0BB002B5-BB58-2342-8472-6F40C630E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A3617E92-A09F-9141-97E4-28131C7E2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76313"/>
            <a:ext cx="1895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       창조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E71B8E2F-3377-DF4D-BA4D-78F261716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A2CEB8ED-E957-A24F-B57F-F4C98E6EF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224" name="Line 9">
            <a:extLst>
              <a:ext uri="{FF2B5EF4-FFF2-40B4-BE49-F238E27FC236}">
                <a16:creationId xmlns:a16="http://schemas.microsoft.com/office/drawing/2014/main" id="{4B96D723-DF89-1440-ABD5-3B7FDEC36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Line 10">
            <a:extLst>
              <a:ext uri="{FF2B5EF4-FFF2-40B4-BE49-F238E27FC236}">
                <a16:creationId xmlns:a16="http://schemas.microsoft.com/office/drawing/2014/main" id="{F18FAFFD-5290-5B40-A14D-AC0C8C866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Line 11">
            <a:extLst>
              <a:ext uri="{FF2B5EF4-FFF2-40B4-BE49-F238E27FC236}">
                <a16:creationId xmlns:a16="http://schemas.microsoft.com/office/drawing/2014/main" id="{B8355948-9C8C-E441-AC3C-2AD88A773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Line 12">
            <a:extLst>
              <a:ext uri="{FF2B5EF4-FFF2-40B4-BE49-F238E27FC236}">
                <a16:creationId xmlns:a16="http://schemas.microsoft.com/office/drawing/2014/main" id="{B0DB561B-58E8-134C-B2D0-F14392409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Line 13">
            <a:extLst>
              <a:ext uri="{FF2B5EF4-FFF2-40B4-BE49-F238E27FC236}">
                <a16:creationId xmlns:a16="http://schemas.microsoft.com/office/drawing/2014/main" id="{06FF5705-19EE-1842-B70E-2442294556A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Line 14">
            <a:extLst>
              <a:ext uri="{FF2B5EF4-FFF2-40B4-BE49-F238E27FC236}">
                <a16:creationId xmlns:a16="http://schemas.microsoft.com/office/drawing/2014/main" id="{944561EE-DDC5-B942-B866-5FE2E223E9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0" name="Line 15">
            <a:extLst>
              <a:ext uri="{FF2B5EF4-FFF2-40B4-BE49-F238E27FC236}">
                <a16:creationId xmlns:a16="http://schemas.microsoft.com/office/drawing/2014/main" id="{44B59F32-2D62-5046-AEC1-893CA00D35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>
            <a:extLst>
              <a:ext uri="{FF2B5EF4-FFF2-40B4-BE49-F238E27FC236}">
                <a16:creationId xmlns:a16="http://schemas.microsoft.com/office/drawing/2014/main" id="{0FAC3580-E000-DB43-BFD3-5702A2F4E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013" y="4359275"/>
            <a:ext cx="12287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바벨탑</a:t>
            </a:r>
          </a:p>
        </p:txBody>
      </p:sp>
      <p:sp>
        <p:nvSpPr>
          <p:cNvPr id="530452" name="Text Box 20">
            <a:extLst>
              <a:ext uri="{FF2B5EF4-FFF2-40B4-BE49-F238E27FC236}">
                <a16:creationId xmlns:a16="http://schemas.microsoft.com/office/drawing/2014/main" id="{852CF6EF-2534-2E46-938E-072F8A1EA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4400550"/>
            <a:ext cx="29210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(Pgm #2: </a:t>
            </a: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바벨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30454" name="Rectangle 22">
            <a:extLst>
              <a:ext uri="{FF2B5EF4-FFF2-40B4-BE49-F238E27FC236}">
                <a16:creationId xmlns:a16="http://schemas.microsoft.com/office/drawing/2014/main" id="{39B762D4-2BA8-4C41-BCAD-696A95C22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2979738"/>
            <a:ext cx="8794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가족</a:t>
            </a:r>
          </a:p>
        </p:txBody>
      </p:sp>
      <p:sp>
        <p:nvSpPr>
          <p:cNvPr id="530455" name="Text Box 23">
            <a:extLst>
              <a:ext uri="{FF2B5EF4-FFF2-40B4-BE49-F238E27FC236}">
                <a16:creationId xmlns:a16="http://schemas.microsoft.com/office/drawing/2014/main" id="{004B70CA-3D03-684E-BC85-33F010883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001963"/>
            <a:ext cx="2262187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싸움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30457" name="Rectangle 25">
            <a:extLst>
              <a:ext uri="{FF2B5EF4-FFF2-40B4-BE49-F238E27FC236}">
                <a16:creationId xmlns:a16="http://schemas.microsoft.com/office/drawing/2014/main" id="{B90AAB64-FD51-8442-BAD2-F1E8C5C86F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2530475"/>
            <a:ext cx="8794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복음</a:t>
            </a:r>
          </a:p>
        </p:txBody>
      </p:sp>
      <p:sp>
        <p:nvSpPr>
          <p:cNvPr id="530458" name="Text Box 26">
            <a:extLst>
              <a:ext uri="{FF2B5EF4-FFF2-40B4-BE49-F238E27FC236}">
                <a16:creationId xmlns:a16="http://schemas.microsoft.com/office/drawing/2014/main" id="{C078A73D-8C5C-7844-BB42-6BC6F1BC1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113" y="25400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구세주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30460" name="Rectangle 28">
            <a:extLst>
              <a:ext uri="{FF2B5EF4-FFF2-40B4-BE49-F238E27FC236}">
                <a16:creationId xmlns:a16="http://schemas.microsoft.com/office/drawing/2014/main" id="{F2BFA2CB-E531-9D48-AFCB-19795CE74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1650" y="2071688"/>
            <a:ext cx="53022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죄</a:t>
            </a:r>
          </a:p>
        </p:txBody>
      </p:sp>
      <p:sp>
        <p:nvSpPr>
          <p:cNvPr id="530461" name="Text Box 29">
            <a:extLst>
              <a:ext uri="{FF2B5EF4-FFF2-40B4-BE49-F238E27FC236}">
                <a16:creationId xmlns:a16="http://schemas.microsoft.com/office/drawing/2014/main" id="{A5AE1734-6732-0E46-BD2F-1EA5F5773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20701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표적을 벗어남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30463" name="Rectangle 31">
            <a:extLst>
              <a:ext uri="{FF2B5EF4-FFF2-40B4-BE49-F238E27FC236}">
                <a16:creationId xmlns:a16="http://schemas.microsoft.com/office/drawing/2014/main" id="{CFE37AE7-AACD-894A-B7B4-E2339209D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1609725"/>
            <a:ext cx="27368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첫번째 남자와 여자</a:t>
            </a:r>
          </a:p>
        </p:txBody>
      </p:sp>
      <p:sp>
        <p:nvSpPr>
          <p:cNvPr id="530464" name="Text Box 32">
            <a:extLst>
              <a:ext uri="{FF2B5EF4-FFF2-40B4-BE49-F238E27FC236}">
                <a16:creationId xmlns:a16="http://schemas.microsoft.com/office/drawing/2014/main" id="{AE395F43-24F0-F247-8893-EE7CFB7E7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16256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완전함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30466" name="Rectangle 34">
            <a:extLst>
              <a:ext uri="{FF2B5EF4-FFF2-40B4-BE49-F238E27FC236}">
                <a16:creationId xmlns:a16="http://schemas.microsoft.com/office/drawing/2014/main" id="{A5501B2C-7309-824D-9085-CA4D9BD7C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5575" y="3444875"/>
            <a:ext cx="12287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살인자</a:t>
            </a:r>
          </a:p>
        </p:txBody>
      </p:sp>
      <p:sp>
        <p:nvSpPr>
          <p:cNvPr id="530467" name="Text Box 35">
            <a:extLst>
              <a:ext uri="{FF2B5EF4-FFF2-40B4-BE49-F238E27FC236}">
                <a16:creationId xmlns:a16="http://schemas.microsoft.com/office/drawing/2014/main" id="{1770BDAB-A919-994D-823F-CACA8C633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113" y="34544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</a:t>
            </a: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비열한 죄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30469" name="Text Box 37">
            <a:extLst>
              <a:ext uri="{FF2B5EF4-FFF2-40B4-BE49-F238E27FC236}">
                <a16:creationId xmlns:a16="http://schemas.microsoft.com/office/drawing/2014/main" id="{DEED444A-2372-984E-AED3-384382F0F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3943350"/>
            <a:ext cx="2519362" cy="4572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(Pgm #1: </a:t>
            </a:r>
            <a:r>
              <a:rPr lang="ko-KR" altLang="en-US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노아</a:t>
            </a:r>
            <a:r>
              <a:rPr lang="en-US" altLang="ko-KR" sz="24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)</a:t>
            </a:r>
          </a:p>
        </p:txBody>
      </p:sp>
      <p:sp>
        <p:nvSpPr>
          <p:cNvPr id="530470" name="Rectangle 38">
            <a:extLst>
              <a:ext uri="{FF2B5EF4-FFF2-40B4-BE49-F238E27FC236}">
                <a16:creationId xmlns:a16="http://schemas.microsoft.com/office/drawing/2014/main" id="{6F271442-631A-0346-8960-2A6D541D9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3917950"/>
            <a:ext cx="205422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700">
                <a:solidFill>
                  <a:schemeClr val="accent2"/>
                </a:solidFill>
                <a:ea typeface="굴림" panose="020B0600000101010101" pitchFamily="34" charset="-127"/>
              </a:rPr>
              <a:t>홍수</a:t>
            </a:r>
            <a:r>
              <a:rPr lang="en-US" altLang="ko-KR" sz="2700">
                <a:solidFill>
                  <a:schemeClr val="accent2"/>
                </a:solidFill>
                <a:ea typeface="굴림" panose="020B0600000101010101" pitchFamily="34" charset="-127"/>
              </a:rPr>
              <a:t>/ </a:t>
            </a:r>
            <a:r>
              <a:rPr lang="ko-KR" altLang="en-US" sz="2700">
                <a:solidFill>
                  <a:schemeClr val="accent2"/>
                </a:solidFill>
                <a:ea typeface="굴림" panose="020B0600000101010101" pitchFamily="34" charset="-127"/>
              </a:rPr>
              <a:t>무지개</a:t>
            </a:r>
          </a:p>
        </p:txBody>
      </p:sp>
      <p:sp>
        <p:nvSpPr>
          <p:cNvPr id="530479" name="Text Box 47">
            <a:extLst>
              <a:ext uri="{FF2B5EF4-FFF2-40B4-BE49-F238E27FC236}">
                <a16:creationId xmlns:a16="http://schemas.microsoft.com/office/drawing/2014/main" id="{18F4022D-4C8F-AA48-81CE-27EA10CE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창세기 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1-11</a:t>
            </a:r>
          </a:p>
        </p:txBody>
      </p:sp>
      <p:sp>
        <p:nvSpPr>
          <p:cNvPr id="9246" name="Text Box 57">
            <a:extLst>
              <a:ext uri="{FF2B5EF4-FFF2-40B4-BE49-F238E27FC236}">
                <a16:creationId xmlns:a16="http://schemas.microsoft.com/office/drawing/2014/main" id="{A51A2B57-E781-C045-B192-148E8133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913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9</a:t>
            </a:r>
          </a:p>
        </p:txBody>
      </p:sp>
      <p:sp>
        <p:nvSpPr>
          <p:cNvPr id="530490" name="Rectangle 58">
            <a:extLst>
              <a:ext uri="{FF2B5EF4-FFF2-40B4-BE49-F238E27FC236}">
                <a16:creationId xmlns:a16="http://schemas.microsoft.com/office/drawing/2014/main" id="{24AE391A-9F78-B14E-BB28-5613DB11B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651668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06</a:t>
            </a:r>
          </a:p>
        </p:txBody>
      </p:sp>
      <p:sp>
        <p:nvSpPr>
          <p:cNvPr id="9248" name="Text Box 59">
            <a:extLst>
              <a:ext uri="{FF2B5EF4-FFF2-40B4-BE49-F238E27FC236}">
                <a16:creationId xmlns:a16="http://schemas.microsoft.com/office/drawing/2014/main" id="{BA8F17D0-7B48-2F44-A66F-6B15F1897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9249" name="Rectangle 61">
            <a:extLst>
              <a:ext uri="{FF2B5EF4-FFF2-40B4-BE49-F238E27FC236}">
                <a16:creationId xmlns:a16="http://schemas.microsoft.com/office/drawing/2014/main" id="{E8DF0737-6F64-2A4F-A273-C3CB6AFCC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9250" name="Group 62">
            <a:extLst>
              <a:ext uri="{FF2B5EF4-FFF2-40B4-BE49-F238E27FC236}">
                <a16:creationId xmlns:a16="http://schemas.microsoft.com/office/drawing/2014/main" id="{7ABC3FB9-F970-EE47-AB59-4300253C4DB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9253" name="Rectangle 39">
              <a:extLst>
                <a:ext uri="{FF2B5EF4-FFF2-40B4-BE49-F238E27FC236}">
                  <a16:creationId xmlns:a16="http://schemas.microsoft.com/office/drawing/2014/main" id="{B1070B64-F522-D64C-A274-E5DE9494A4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0472" name="Rectangle 40">
              <a:extLst>
                <a:ext uri="{FF2B5EF4-FFF2-40B4-BE49-F238E27FC236}">
                  <a16:creationId xmlns:a16="http://schemas.microsoft.com/office/drawing/2014/main" id="{2A7D9DD2-0594-FC46-A401-C5AC25C08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9255" name="Rectangle 41">
              <a:extLst>
                <a:ext uri="{FF2B5EF4-FFF2-40B4-BE49-F238E27FC236}">
                  <a16:creationId xmlns:a16="http://schemas.microsoft.com/office/drawing/2014/main" id="{8776E8FC-2189-1245-A19A-11775DE4E2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6" name="AutoShape 42">
              <a:extLst>
                <a:ext uri="{FF2B5EF4-FFF2-40B4-BE49-F238E27FC236}">
                  <a16:creationId xmlns:a16="http://schemas.microsoft.com/office/drawing/2014/main" id="{4EED1D87-6F49-3348-A32D-B51E7AC43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257" name="Rectangle 43">
              <a:extLst>
                <a:ext uri="{FF2B5EF4-FFF2-40B4-BE49-F238E27FC236}">
                  <a16:creationId xmlns:a16="http://schemas.microsoft.com/office/drawing/2014/main" id="{E5F400E0-59E1-B34B-BA46-95F21B4BE4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0476" name="Rectangle 44">
              <a:extLst>
                <a:ext uri="{FF2B5EF4-FFF2-40B4-BE49-F238E27FC236}">
                  <a16:creationId xmlns:a16="http://schemas.microsoft.com/office/drawing/2014/main" id="{9316325E-B94F-AF49-8355-8F74119CD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9259" name="Line 45">
              <a:extLst>
                <a:ext uri="{FF2B5EF4-FFF2-40B4-BE49-F238E27FC236}">
                  <a16:creationId xmlns:a16="http://schemas.microsoft.com/office/drawing/2014/main" id="{EC93B045-52F8-A54B-8017-9AC0FB1700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>
            <a:extLst>
              <a:ext uri="{FF2B5EF4-FFF2-40B4-BE49-F238E27FC236}">
                <a16:creationId xmlns:a16="http://schemas.microsoft.com/office/drawing/2014/main" id="{5F379BD0-9210-8642-95A7-12B600841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원역사</a:t>
            </a:r>
            <a:endParaRPr lang="en-US" altLang="ko-KR">
              <a:solidFill>
                <a:schemeClr val="tx1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530519" name="Text Box 87">
            <a:extLst>
              <a:ext uri="{FF2B5EF4-FFF2-40B4-BE49-F238E27FC236}">
                <a16:creationId xmlns:a16="http://schemas.microsoft.com/office/drawing/2014/main" id="{25A082E6-EA8B-FD4A-91E6-34DBC9DDF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6000">
                <a:solidFill>
                  <a:schemeClr val="tx1"/>
                </a:solidFill>
                <a:ea typeface="굴림" panose="020B0600000101010101" pitchFamily="34" charset="-127"/>
              </a:rPr>
              <a:t>5+2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516" grpId="0" animBg="1"/>
      <p:bldP spid="530451" grpId="0" autoUpdateAnimBg="0"/>
      <p:bldP spid="530452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69" grpId="0" autoUpdateAnimBg="0"/>
      <p:bldP spid="530470" grpId="0" autoUpdateAnimBg="0"/>
      <p:bldP spid="530518" grpId="0" autoUpdateAnimBg="0"/>
      <p:bldP spid="53051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>
            <a:extLst>
              <a:ext uri="{FF2B5EF4-FFF2-40B4-BE49-F238E27FC236}">
                <a16:creationId xmlns:a16="http://schemas.microsoft.com/office/drawing/2014/main" id="{1F7F1EA5-AE34-DD4F-BA25-7C83F52E3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17"/>
          <a:stretch>
            <a:fillRect/>
          </a:stretch>
        </p:blipFill>
        <p:spPr bwMode="auto">
          <a:xfrm>
            <a:off x="414338" y="339725"/>
            <a:ext cx="8310562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2179" name="AutoShape 3">
            <a:extLst>
              <a:ext uri="{FF2B5EF4-FFF2-40B4-BE49-F238E27FC236}">
                <a16:creationId xmlns:a16="http://schemas.microsoft.com/office/drawing/2014/main" id="{DCCA0627-0550-434A-A976-1CAABE0B1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62180" name="Rectangle 4">
            <a:extLst>
              <a:ext uri="{FF2B5EF4-FFF2-40B4-BE49-F238E27FC236}">
                <a16:creationId xmlns:a16="http://schemas.microsoft.com/office/drawing/2014/main" id="{5040D26D-5BFF-B34A-B787-404E7D1E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2300" y="1384300"/>
            <a:ext cx="2901950" cy="27987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268" name="Rectangle 5">
            <a:extLst>
              <a:ext uri="{FF2B5EF4-FFF2-40B4-BE49-F238E27FC236}">
                <a16:creationId xmlns:a16="http://schemas.microsoft.com/office/drawing/2014/main" id="{9BBE31D2-9F78-A946-847D-0A0FBD4D7F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965200"/>
            <a:ext cx="13747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아브라함</a:t>
            </a:r>
          </a:p>
        </p:txBody>
      </p:sp>
      <p:sp>
        <p:nvSpPr>
          <p:cNvPr id="562182" name="Rectangle 6">
            <a:extLst>
              <a:ext uri="{FF2B5EF4-FFF2-40B4-BE49-F238E27FC236}">
                <a16:creationId xmlns:a16="http://schemas.microsoft.com/office/drawing/2014/main" id="{C601ED04-D528-1C48-9147-6E251DA48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blurRad="63500" dist="57501" dir="1676261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0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. 2000 B.C.</a:t>
            </a:r>
            <a:endParaRPr lang="en-US" altLang="ko-KR">
              <a:solidFill>
                <a:schemeClr val="tx1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562183" name="Rectangle 7">
            <a:extLst>
              <a:ext uri="{FF2B5EF4-FFF2-40B4-BE49-F238E27FC236}">
                <a16:creationId xmlns:a16="http://schemas.microsoft.com/office/drawing/2014/main" id="{342D4E88-C76A-CE44-AEBE-E13B95421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088" y="1577975"/>
            <a:ext cx="16224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    부르심</a:t>
            </a:r>
          </a:p>
        </p:txBody>
      </p:sp>
      <p:sp>
        <p:nvSpPr>
          <p:cNvPr id="562184" name="Rectangle 8">
            <a:extLst>
              <a:ext uri="{FF2B5EF4-FFF2-40B4-BE49-F238E27FC236}">
                <a16:creationId xmlns:a16="http://schemas.microsoft.com/office/drawing/2014/main" id="{09258AF0-D6E6-414D-AD40-65BCFD768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2085975"/>
            <a:ext cx="186055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땅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민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복</a:t>
            </a:r>
          </a:p>
        </p:txBody>
      </p:sp>
      <p:sp>
        <p:nvSpPr>
          <p:cNvPr id="562185" name="Rectangle 9">
            <a:extLst>
              <a:ext uri="{FF2B5EF4-FFF2-40B4-BE49-F238E27FC236}">
                <a16:creationId xmlns:a16="http://schemas.microsoft.com/office/drawing/2014/main" id="{CC3D8CB1-7C0B-A849-9692-D8AC0AFC2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763" y="2486025"/>
            <a:ext cx="20145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3200">
                <a:solidFill>
                  <a:schemeClr val="accent2"/>
                </a:solidFill>
                <a:ea typeface="굴림" panose="020B0600000101010101" pitchFamily="34" charset="-127"/>
              </a:rPr>
              <a:t>이 </a:t>
            </a:r>
            <a:r>
              <a:rPr lang="en-US" altLang="ko-KR" sz="32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3200">
                <a:solidFill>
                  <a:schemeClr val="accent2"/>
                </a:solidFill>
                <a:ea typeface="굴림" panose="020B0600000101010101" pitchFamily="34" charset="-127"/>
              </a:rPr>
              <a:t>이      </a:t>
            </a:r>
          </a:p>
        </p:txBody>
      </p:sp>
      <p:sp>
        <p:nvSpPr>
          <p:cNvPr id="562186" name="Rectangle 10">
            <a:extLst>
              <a:ext uri="{FF2B5EF4-FFF2-40B4-BE49-F238E27FC236}">
                <a16:creationId xmlns:a16="http://schemas.microsoft.com/office/drawing/2014/main" id="{0A7EAAF0-C862-B040-9DD5-0604EE9A7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2930525"/>
            <a:ext cx="1338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3200">
                <a:solidFill>
                  <a:schemeClr val="accent2"/>
                </a:solidFill>
                <a:ea typeface="굴림" panose="020B0600000101010101" pitchFamily="34" charset="-127"/>
              </a:rPr>
              <a:t>야 </a:t>
            </a:r>
            <a:r>
              <a:rPr lang="en-US" altLang="ko-KR" sz="32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3200">
                <a:solidFill>
                  <a:schemeClr val="accent2"/>
                </a:solidFill>
                <a:ea typeface="굴림" panose="020B0600000101010101" pitchFamily="34" charset="-127"/>
              </a:rPr>
              <a:t>에</a:t>
            </a:r>
          </a:p>
        </p:txBody>
      </p:sp>
      <p:sp>
        <p:nvSpPr>
          <p:cNvPr id="562188" name="Rectangle 12">
            <a:extLst>
              <a:ext uri="{FF2B5EF4-FFF2-40B4-BE49-F238E27FC236}">
                <a16:creationId xmlns:a16="http://schemas.microsoft.com/office/drawing/2014/main" id="{9D7054B3-BC24-834C-892F-1B54BDCE5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62189" name="Rectangle 13">
            <a:extLst>
              <a:ext uri="{FF2B5EF4-FFF2-40B4-BE49-F238E27FC236}">
                <a16:creationId xmlns:a16="http://schemas.microsoft.com/office/drawing/2014/main" id="{8EC34B01-8807-D941-B90C-B4712D76A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ko-KR" sz="8800" b="0">
                <a:solidFill>
                  <a:schemeClr val="tx2"/>
                </a:solidFill>
                <a:latin typeface="Times" charset="0"/>
                <a:ea typeface="굴림" charset="0"/>
                <a:cs typeface="굴림" charset="0"/>
              </a:rPr>
              <a:t>7</a:t>
            </a:r>
          </a:p>
        </p:txBody>
      </p:sp>
      <p:sp>
        <p:nvSpPr>
          <p:cNvPr id="562190" name="Line 14">
            <a:extLst>
              <a:ext uri="{FF2B5EF4-FFF2-40B4-BE49-F238E27FC236}">
                <a16:creationId xmlns:a16="http://schemas.microsoft.com/office/drawing/2014/main" id="{5AF0417B-D200-E849-99A9-0354DE02CE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62194" name="Rectangle 18">
            <a:extLst>
              <a:ext uri="{FF2B5EF4-FFF2-40B4-BE49-F238E27FC236}">
                <a16:creationId xmlns:a16="http://schemas.microsoft.com/office/drawing/2014/main" id="{4EE1D2B0-E8B7-3545-A43E-4425A4334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3403600"/>
            <a:ext cx="13081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3200">
                <a:solidFill>
                  <a:schemeClr val="accent2"/>
                </a:solidFill>
                <a:ea typeface="굴림" panose="020B0600000101010101" pitchFamily="34" charset="-127"/>
              </a:rPr>
              <a:t>12      </a:t>
            </a:r>
          </a:p>
        </p:txBody>
      </p:sp>
      <p:sp>
        <p:nvSpPr>
          <p:cNvPr id="562195" name="Text Box 19">
            <a:extLst>
              <a:ext uri="{FF2B5EF4-FFF2-40B4-BE49-F238E27FC236}">
                <a16:creationId xmlns:a16="http://schemas.microsoft.com/office/drawing/2014/main" id="{087A7945-53F4-AE40-BCB4-7CC030354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창세기 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12 - 36</a:t>
            </a:r>
          </a:p>
        </p:txBody>
      </p:sp>
      <p:sp>
        <p:nvSpPr>
          <p:cNvPr id="11279" name="Line 20">
            <a:extLst>
              <a:ext uri="{FF2B5EF4-FFF2-40B4-BE49-F238E27FC236}">
                <a16:creationId xmlns:a16="http://schemas.microsoft.com/office/drawing/2014/main" id="{54543D2E-3B48-2647-992F-6B9A72A3972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Line 21">
            <a:extLst>
              <a:ext uri="{FF2B5EF4-FFF2-40B4-BE49-F238E27FC236}">
                <a16:creationId xmlns:a16="http://schemas.microsoft.com/office/drawing/2014/main" id="{EC66C958-5AF4-5E44-8F59-F41055863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Line 22">
            <a:extLst>
              <a:ext uri="{FF2B5EF4-FFF2-40B4-BE49-F238E27FC236}">
                <a16:creationId xmlns:a16="http://schemas.microsoft.com/office/drawing/2014/main" id="{789EBB8B-6F45-9F40-85B5-0259B7AB98D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2" name="Line 23">
            <a:extLst>
              <a:ext uri="{FF2B5EF4-FFF2-40B4-BE49-F238E27FC236}">
                <a16:creationId xmlns:a16="http://schemas.microsoft.com/office/drawing/2014/main" id="{8A8F9F42-1F3B-3D4F-A3D1-F0C46607A3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13138" y="26400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Line 24">
            <a:extLst>
              <a:ext uri="{FF2B5EF4-FFF2-40B4-BE49-F238E27FC236}">
                <a16:creationId xmlns:a16="http://schemas.microsoft.com/office/drawing/2014/main" id="{175FA65F-3CCC-214C-8CCF-3BF58C6DA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Text Box 25">
            <a:extLst>
              <a:ext uri="{FF2B5EF4-FFF2-40B4-BE49-F238E27FC236}">
                <a16:creationId xmlns:a16="http://schemas.microsoft.com/office/drawing/2014/main" id="{01E551A0-2AE1-C74C-BD52-234EBCCB2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1285" name="Text Box 26">
            <a:extLst>
              <a:ext uri="{FF2B5EF4-FFF2-40B4-BE49-F238E27FC236}">
                <a16:creationId xmlns:a16="http://schemas.microsoft.com/office/drawing/2014/main" id="{F11597B6-D6C1-DE48-8B8B-475E70253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397625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6</a:t>
            </a:r>
          </a:p>
        </p:txBody>
      </p:sp>
      <p:sp>
        <p:nvSpPr>
          <p:cNvPr id="562203" name="Rectangle 27">
            <a:extLst>
              <a:ext uri="{FF2B5EF4-FFF2-40B4-BE49-F238E27FC236}">
                <a16:creationId xmlns:a16="http://schemas.microsoft.com/office/drawing/2014/main" id="{F80EC440-0279-9342-ABDC-AFF38D58A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07</a:t>
            </a:r>
          </a:p>
        </p:txBody>
      </p:sp>
      <p:sp>
        <p:nvSpPr>
          <p:cNvPr id="11287" name="Text Box 28">
            <a:extLst>
              <a:ext uri="{FF2B5EF4-FFF2-40B4-BE49-F238E27FC236}">
                <a16:creationId xmlns:a16="http://schemas.microsoft.com/office/drawing/2014/main" id="{7CC3D663-388E-6842-9782-F79C4540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1288" name="Rectangle 29">
            <a:extLst>
              <a:ext uri="{FF2B5EF4-FFF2-40B4-BE49-F238E27FC236}">
                <a16:creationId xmlns:a16="http://schemas.microsoft.com/office/drawing/2014/main" id="{AF0BA297-70DF-CC4B-AA82-EBC0DB6F6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1289" name="Group 30">
            <a:extLst>
              <a:ext uri="{FF2B5EF4-FFF2-40B4-BE49-F238E27FC236}">
                <a16:creationId xmlns:a16="http://schemas.microsoft.com/office/drawing/2014/main" id="{5F8F1F1A-12E5-124C-9FD8-C9B44679BBA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2400300" cy="1266825"/>
            <a:chOff x="96" y="1452"/>
            <a:chExt cx="1512" cy="798"/>
          </a:xfrm>
        </p:grpSpPr>
        <p:sp>
          <p:nvSpPr>
            <p:cNvPr id="11303" name="Rectangle 31">
              <a:extLst>
                <a:ext uri="{FF2B5EF4-FFF2-40B4-BE49-F238E27FC236}">
                  <a16:creationId xmlns:a16="http://schemas.microsoft.com/office/drawing/2014/main" id="{2EFA067A-79A2-554B-8524-708730E93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2208" name="Rectangle 32">
              <a:extLst>
                <a:ext uri="{FF2B5EF4-FFF2-40B4-BE49-F238E27FC236}">
                  <a16:creationId xmlns:a16="http://schemas.microsoft.com/office/drawing/2014/main" id="{B7E3D8F9-7FA1-8143-B436-A060745182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1305" name="Rectangle 33">
              <a:extLst>
                <a:ext uri="{FF2B5EF4-FFF2-40B4-BE49-F238E27FC236}">
                  <a16:creationId xmlns:a16="http://schemas.microsoft.com/office/drawing/2014/main" id="{D835C2E4-E6FE-564E-8AD4-9DCF269D41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6" name="AutoShape 34">
              <a:extLst>
                <a:ext uri="{FF2B5EF4-FFF2-40B4-BE49-F238E27FC236}">
                  <a16:creationId xmlns:a16="http://schemas.microsoft.com/office/drawing/2014/main" id="{341C275E-1499-344B-AEAF-B7A68229A4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07" name="Rectangle 35">
              <a:extLst>
                <a:ext uri="{FF2B5EF4-FFF2-40B4-BE49-F238E27FC236}">
                  <a16:creationId xmlns:a16="http://schemas.microsoft.com/office/drawing/2014/main" id="{724D07FC-16BD-3F43-8C93-35079CA01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2212" name="Rectangle 36">
              <a:extLst>
                <a:ext uri="{FF2B5EF4-FFF2-40B4-BE49-F238E27FC236}">
                  <a16:creationId xmlns:a16="http://schemas.microsoft.com/office/drawing/2014/main" id="{67919B23-37F0-0044-BE77-FB99B4E90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1309" name="Line 37">
              <a:extLst>
                <a:ext uri="{FF2B5EF4-FFF2-40B4-BE49-F238E27FC236}">
                  <a16:creationId xmlns:a16="http://schemas.microsoft.com/office/drawing/2014/main" id="{1B07F80D-60F5-4E4D-BD66-1C64B6E66D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0" name="Line 38">
              <a:extLst>
                <a:ext uri="{FF2B5EF4-FFF2-40B4-BE49-F238E27FC236}">
                  <a16:creationId xmlns:a16="http://schemas.microsoft.com/office/drawing/2014/main" id="{7B03B405-1DF4-7B4D-A94D-DE1BD07C2E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1" name="Rectangle 39">
              <a:extLst>
                <a:ext uri="{FF2B5EF4-FFF2-40B4-BE49-F238E27FC236}">
                  <a16:creationId xmlns:a16="http://schemas.microsoft.com/office/drawing/2014/main" id="{65D81E80-2A7B-EE42-BBCF-CBC5718438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2216" name="Rectangle 40">
              <a:extLst>
                <a:ext uri="{FF2B5EF4-FFF2-40B4-BE49-F238E27FC236}">
                  <a16:creationId xmlns:a16="http://schemas.microsoft.com/office/drawing/2014/main" id="{D39BE631-D91E-4A4E-9769-5D473FB1C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1313" name="Rectangle 41">
              <a:extLst>
                <a:ext uri="{FF2B5EF4-FFF2-40B4-BE49-F238E27FC236}">
                  <a16:creationId xmlns:a16="http://schemas.microsoft.com/office/drawing/2014/main" id="{7F8F1B11-D7AF-114D-B937-4A5314D00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14" name="AutoShape 42">
              <a:extLst>
                <a:ext uri="{FF2B5EF4-FFF2-40B4-BE49-F238E27FC236}">
                  <a16:creationId xmlns:a16="http://schemas.microsoft.com/office/drawing/2014/main" id="{B91C6AD8-B188-584F-A814-3153CE43C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315" name="Rectangle 43">
              <a:extLst>
                <a:ext uri="{FF2B5EF4-FFF2-40B4-BE49-F238E27FC236}">
                  <a16:creationId xmlns:a16="http://schemas.microsoft.com/office/drawing/2014/main" id="{B21A7627-791B-0847-80D6-43232ADEE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797"/>
              <a:ext cx="977" cy="42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62220" name="Rectangle 44">
              <a:extLst>
                <a:ext uri="{FF2B5EF4-FFF2-40B4-BE49-F238E27FC236}">
                  <a16:creationId xmlns:a16="http://schemas.microsoft.com/office/drawing/2014/main" id="{4E6273AD-1855-1D45-A983-CC587758FA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1317" name="Line 45">
              <a:extLst>
                <a:ext uri="{FF2B5EF4-FFF2-40B4-BE49-F238E27FC236}">
                  <a16:creationId xmlns:a16="http://schemas.microsoft.com/office/drawing/2014/main" id="{241BFE7D-1410-9A49-BD29-78C67F8AF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46">
              <a:extLst>
                <a:ext uri="{FF2B5EF4-FFF2-40B4-BE49-F238E27FC236}">
                  <a16:creationId xmlns:a16="http://schemas.microsoft.com/office/drawing/2014/main" id="{5AB3C662-12E1-724C-890B-2193A9BD4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2254" name="Group 78">
            <a:extLst>
              <a:ext uri="{FF2B5EF4-FFF2-40B4-BE49-F238E27FC236}">
                <a16:creationId xmlns:a16="http://schemas.microsoft.com/office/drawing/2014/main" id="{37D7F914-B2A6-074E-A5BF-24B197272A3E}"/>
              </a:ext>
            </a:extLst>
          </p:cNvPr>
          <p:cNvGrpSpPr>
            <a:grpSpLocks/>
          </p:cNvGrpSpPr>
          <p:nvPr/>
        </p:nvGrpSpPr>
        <p:grpSpPr bwMode="auto">
          <a:xfrm>
            <a:off x="6219825" y="1346200"/>
            <a:ext cx="1455738" cy="1512888"/>
            <a:chOff x="4171" y="897"/>
            <a:chExt cx="917" cy="953"/>
          </a:xfrm>
        </p:grpSpPr>
        <p:grpSp>
          <p:nvGrpSpPr>
            <p:cNvPr id="11291" name="Group 67">
              <a:extLst>
                <a:ext uri="{FF2B5EF4-FFF2-40B4-BE49-F238E27FC236}">
                  <a16:creationId xmlns:a16="http://schemas.microsoft.com/office/drawing/2014/main" id="{17B2AF46-EA7E-4C4E-8EA6-555B7F68AC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1" y="897"/>
              <a:ext cx="917" cy="951"/>
              <a:chOff x="1557" y="1007"/>
              <a:chExt cx="2105" cy="1949"/>
            </a:xfrm>
          </p:grpSpPr>
          <p:grpSp>
            <p:nvGrpSpPr>
              <p:cNvPr id="11295" name="Group 69">
                <a:extLst>
                  <a:ext uri="{FF2B5EF4-FFF2-40B4-BE49-F238E27FC236}">
                    <a16:creationId xmlns:a16="http://schemas.microsoft.com/office/drawing/2014/main" id="{52BA37A5-EB31-E341-AA5B-C29C306E230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57" y="1209"/>
                <a:ext cx="2105" cy="1421"/>
                <a:chOff x="578" y="2316"/>
                <a:chExt cx="2105" cy="1421"/>
              </a:xfrm>
            </p:grpSpPr>
            <p:sp>
              <p:nvSpPr>
                <p:cNvPr id="562246" name="Freeform 70" descr="Cork">
                  <a:extLst>
                    <a:ext uri="{FF2B5EF4-FFF2-40B4-BE49-F238E27FC236}">
                      <a16:creationId xmlns:a16="http://schemas.microsoft.com/office/drawing/2014/main" id="{46F2F5B6-60C0-3740-AF96-889D7C5255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3" y="2317"/>
                  <a:ext cx="2050" cy="256"/>
                </a:xfrm>
                <a:custGeom>
                  <a:avLst/>
                  <a:gdLst>
                    <a:gd name="T0" fmla="*/ 28 w 592"/>
                    <a:gd name="T1" fmla="*/ 256 h 90"/>
                    <a:gd name="T2" fmla="*/ 76 w 592"/>
                    <a:gd name="T3" fmla="*/ 125 h 90"/>
                    <a:gd name="T4" fmla="*/ 118 w 592"/>
                    <a:gd name="T5" fmla="*/ 102 h 90"/>
                    <a:gd name="T6" fmla="*/ 159 w 592"/>
                    <a:gd name="T7" fmla="*/ 91 h 90"/>
                    <a:gd name="T8" fmla="*/ 388 w 592"/>
                    <a:gd name="T9" fmla="*/ 97 h 90"/>
                    <a:gd name="T10" fmla="*/ 526 w 592"/>
                    <a:gd name="T11" fmla="*/ 114 h 90"/>
                    <a:gd name="T12" fmla="*/ 589 w 592"/>
                    <a:gd name="T13" fmla="*/ 131 h 90"/>
                    <a:gd name="T14" fmla="*/ 824 w 592"/>
                    <a:gd name="T15" fmla="*/ 148 h 90"/>
                    <a:gd name="T16" fmla="*/ 1170 w 592"/>
                    <a:gd name="T17" fmla="*/ 125 h 90"/>
                    <a:gd name="T18" fmla="*/ 1634 w 592"/>
                    <a:gd name="T19" fmla="*/ 46 h 90"/>
                    <a:gd name="T20" fmla="*/ 1801 w 592"/>
                    <a:gd name="T21" fmla="*/ 0 h 90"/>
                    <a:gd name="T22" fmla="*/ 1981 w 592"/>
                    <a:gd name="T23" fmla="*/ 6 h 90"/>
                    <a:gd name="T24" fmla="*/ 2043 w 592"/>
                    <a:gd name="T25" fmla="*/ 85 h 90"/>
                    <a:gd name="T26" fmla="*/ 2050 w 592"/>
                    <a:gd name="T27" fmla="*/ 102 h 90"/>
                    <a:gd name="T28" fmla="*/ 2015 w 592"/>
                    <a:gd name="T29" fmla="*/ 171 h 90"/>
                    <a:gd name="T30" fmla="*/ 2022 w 592"/>
                    <a:gd name="T31" fmla="*/ 188 h 90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592" h="90">
                      <a:moveTo>
                        <a:pt x="8" y="90"/>
                      </a:moveTo>
                      <a:cubicBezTo>
                        <a:pt x="0" y="78"/>
                        <a:pt x="10" y="51"/>
                        <a:pt x="22" y="44"/>
                      </a:cubicBezTo>
                      <a:cubicBezTo>
                        <a:pt x="27" y="35"/>
                        <a:pt x="23" y="39"/>
                        <a:pt x="34" y="36"/>
                      </a:cubicBezTo>
                      <a:cubicBezTo>
                        <a:pt x="38" y="34"/>
                        <a:pt x="46" y="32"/>
                        <a:pt x="46" y="32"/>
                      </a:cubicBezTo>
                      <a:cubicBezTo>
                        <a:pt x="72" y="33"/>
                        <a:pt x="84" y="35"/>
                        <a:pt x="112" y="34"/>
                      </a:cubicBezTo>
                      <a:cubicBezTo>
                        <a:pt x="125" y="35"/>
                        <a:pt x="138" y="38"/>
                        <a:pt x="152" y="40"/>
                      </a:cubicBezTo>
                      <a:cubicBezTo>
                        <a:pt x="158" y="42"/>
                        <a:pt x="170" y="46"/>
                        <a:pt x="170" y="46"/>
                      </a:cubicBezTo>
                      <a:cubicBezTo>
                        <a:pt x="192" y="42"/>
                        <a:pt x="215" y="46"/>
                        <a:pt x="238" y="52"/>
                      </a:cubicBezTo>
                      <a:cubicBezTo>
                        <a:pt x="271" y="50"/>
                        <a:pt x="304" y="47"/>
                        <a:pt x="338" y="44"/>
                      </a:cubicBezTo>
                      <a:cubicBezTo>
                        <a:pt x="381" y="33"/>
                        <a:pt x="427" y="24"/>
                        <a:pt x="472" y="16"/>
                      </a:cubicBezTo>
                      <a:cubicBezTo>
                        <a:pt x="488" y="12"/>
                        <a:pt x="503" y="4"/>
                        <a:pt x="520" y="0"/>
                      </a:cubicBezTo>
                      <a:cubicBezTo>
                        <a:pt x="537" y="0"/>
                        <a:pt x="554" y="0"/>
                        <a:pt x="572" y="2"/>
                      </a:cubicBezTo>
                      <a:cubicBezTo>
                        <a:pt x="582" y="3"/>
                        <a:pt x="587" y="21"/>
                        <a:pt x="590" y="30"/>
                      </a:cubicBezTo>
                      <a:cubicBezTo>
                        <a:pt x="590" y="32"/>
                        <a:pt x="592" y="36"/>
                        <a:pt x="592" y="36"/>
                      </a:cubicBezTo>
                      <a:cubicBezTo>
                        <a:pt x="588" y="45"/>
                        <a:pt x="589" y="52"/>
                        <a:pt x="582" y="60"/>
                      </a:cubicBezTo>
                      <a:cubicBezTo>
                        <a:pt x="579" y="67"/>
                        <a:pt x="577" y="66"/>
                        <a:pt x="584" y="66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2247" name="Freeform 71" descr="Cork">
                  <a:extLst>
                    <a:ext uri="{FF2B5EF4-FFF2-40B4-BE49-F238E27FC236}">
                      <a16:creationId xmlns:a16="http://schemas.microsoft.com/office/drawing/2014/main" id="{A40A3E47-8A98-5E46-A81F-DF869453F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" y="2507"/>
                  <a:ext cx="2073" cy="1230"/>
                </a:xfrm>
                <a:custGeom>
                  <a:avLst/>
                  <a:gdLst>
                    <a:gd name="T0" fmla="*/ 2074 w 599"/>
                    <a:gd name="T1" fmla="*/ 0 h 432"/>
                    <a:gd name="T2" fmla="*/ 2060 w 599"/>
                    <a:gd name="T3" fmla="*/ 17 h 432"/>
                    <a:gd name="T4" fmla="*/ 2039 w 599"/>
                    <a:gd name="T5" fmla="*/ 28 h 432"/>
                    <a:gd name="T6" fmla="*/ 2026 w 599"/>
                    <a:gd name="T7" fmla="*/ 68 h 432"/>
                    <a:gd name="T8" fmla="*/ 1929 w 599"/>
                    <a:gd name="T9" fmla="*/ 262 h 432"/>
                    <a:gd name="T10" fmla="*/ 1818 w 599"/>
                    <a:gd name="T11" fmla="*/ 593 h 432"/>
                    <a:gd name="T12" fmla="*/ 1783 w 599"/>
                    <a:gd name="T13" fmla="*/ 758 h 432"/>
                    <a:gd name="T14" fmla="*/ 1749 w 599"/>
                    <a:gd name="T15" fmla="*/ 997 h 432"/>
                    <a:gd name="T16" fmla="*/ 1714 w 599"/>
                    <a:gd name="T17" fmla="*/ 1146 h 432"/>
                    <a:gd name="T18" fmla="*/ 1596 w 599"/>
                    <a:gd name="T19" fmla="*/ 1203 h 432"/>
                    <a:gd name="T20" fmla="*/ 1499 w 599"/>
                    <a:gd name="T21" fmla="*/ 1180 h 432"/>
                    <a:gd name="T22" fmla="*/ 1458 w 599"/>
                    <a:gd name="T23" fmla="*/ 1168 h 432"/>
                    <a:gd name="T24" fmla="*/ 1472 w 599"/>
                    <a:gd name="T25" fmla="*/ 1003 h 432"/>
                    <a:gd name="T26" fmla="*/ 1492 w 599"/>
                    <a:gd name="T27" fmla="*/ 963 h 432"/>
                    <a:gd name="T28" fmla="*/ 1402 w 599"/>
                    <a:gd name="T29" fmla="*/ 935 h 432"/>
                    <a:gd name="T30" fmla="*/ 1201 w 599"/>
                    <a:gd name="T31" fmla="*/ 900 h 432"/>
                    <a:gd name="T32" fmla="*/ 391 w 599"/>
                    <a:gd name="T33" fmla="*/ 1026 h 432"/>
                    <a:gd name="T34" fmla="*/ 357 w 599"/>
                    <a:gd name="T35" fmla="*/ 1049 h 432"/>
                    <a:gd name="T36" fmla="*/ 301 w 599"/>
                    <a:gd name="T37" fmla="*/ 1117 h 432"/>
                    <a:gd name="T38" fmla="*/ 184 w 599"/>
                    <a:gd name="T39" fmla="*/ 1231 h 432"/>
                    <a:gd name="T40" fmla="*/ 100 w 599"/>
                    <a:gd name="T41" fmla="*/ 1203 h 432"/>
                    <a:gd name="T42" fmla="*/ 59 w 599"/>
                    <a:gd name="T43" fmla="*/ 1180 h 432"/>
                    <a:gd name="T44" fmla="*/ 24 w 599"/>
                    <a:gd name="T45" fmla="*/ 1134 h 432"/>
                    <a:gd name="T46" fmla="*/ 38 w 599"/>
                    <a:gd name="T47" fmla="*/ 1060 h 432"/>
                    <a:gd name="T48" fmla="*/ 59 w 599"/>
                    <a:gd name="T49" fmla="*/ 952 h 432"/>
                    <a:gd name="T50" fmla="*/ 93 w 599"/>
                    <a:gd name="T51" fmla="*/ 747 h 432"/>
                    <a:gd name="T52" fmla="*/ 100 w 599"/>
                    <a:gd name="T53" fmla="*/ 536 h 432"/>
                    <a:gd name="T54" fmla="*/ 107 w 599"/>
                    <a:gd name="T55" fmla="*/ 359 h 432"/>
                    <a:gd name="T56" fmla="*/ 100 w 599"/>
                    <a:gd name="T57" fmla="*/ 234 h 432"/>
                    <a:gd name="T58" fmla="*/ 73 w 599"/>
                    <a:gd name="T59" fmla="*/ 85 h 432"/>
                    <a:gd name="T60" fmla="*/ 66 w 599"/>
                    <a:gd name="T61" fmla="*/ 40 h 432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599" h="432">
                      <a:moveTo>
                        <a:pt x="599" y="0"/>
                      </a:moveTo>
                      <a:cubicBezTo>
                        <a:pt x="597" y="2"/>
                        <a:pt x="596" y="4"/>
                        <a:pt x="595" y="6"/>
                      </a:cubicBezTo>
                      <a:cubicBezTo>
                        <a:pt x="593" y="7"/>
                        <a:pt x="590" y="8"/>
                        <a:pt x="589" y="10"/>
                      </a:cubicBezTo>
                      <a:cubicBezTo>
                        <a:pt x="587" y="11"/>
                        <a:pt x="585" y="23"/>
                        <a:pt x="585" y="24"/>
                      </a:cubicBezTo>
                      <a:cubicBezTo>
                        <a:pt x="575" y="45"/>
                        <a:pt x="570" y="72"/>
                        <a:pt x="557" y="92"/>
                      </a:cubicBezTo>
                      <a:cubicBezTo>
                        <a:pt x="551" y="130"/>
                        <a:pt x="537" y="171"/>
                        <a:pt x="525" y="208"/>
                      </a:cubicBezTo>
                      <a:cubicBezTo>
                        <a:pt x="523" y="228"/>
                        <a:pt x="519" y="246"/>
                        <a:pt x="515" y="266"/>
                      </a:cubicBezTo>
                      <a:cubicBezTo>
                        <a:pt x="511" y="294"/>
                        <a:pt x="511" y="322"/>
                        <a:pt x="505" y="350"/>
                      </a:cubicBezTo>
                      <a:cubicBezTo>
                        <a:pt x="503" y="368"/>
                        <a:pt x="503" y="385"/>
                        <a:pt x="495" y="402"/>
                      </a:cubicBezTo>
                      <a:cubicBezTo>
                        <a:pt x="492" y="416"/>
                        <a:pt x="474" y="420"/>
                        <a:pt x="461" y="422"/>
                      </a:cubicBezTo>
                      <a:cubicBezTo>
                        <a:pt x="440" y="416"/>
                        <a:pt x="450" y="419"/>
                        <a:pt x="433" y="414"/>
                      </a:cubicBezTo>
                      <a:cubicBezTo>
                        <a:pt x="429" y="412"/>
                        <a:pt x="421" y="410"/>
                        <a:pt x="421" y="410"/>
                      </a:cubicBezTo>
                      <a:cubicBezTo>
                        <a:pt x="410" y="394"/>
                        <a:pt x="414" y="367"/>
                        <a:pt x="425" y="352"/>
                      </a:cubicBezTo>
                      <a:cubicBezTo>
                        <a:pt x="426" y="347"/>
                        <a:pt x="431" y="342"/>
                        <a:pt x="431" y="338"/>
                      </a:cubicBezTo>
                      <a:cubicBezTo>
                        <a:pt x="429" y="328"/>
                        <a:pt x="405" y="328"/>
                        <a:pt x="405" y="328"/>
                      </a:cubicBezTo>
                      <a:cubicBezTo>
                        <a:pt x="392" y="315"/>
                        <a:pt x="365" y="319"/>
                        <a:pt x="347" y="316"/>
                      </a:cubicBezTo>
                      <a:cubicBezTo>
                        <a:pt x="268" y="322"/>
                        <a:pt x="188" y="334"/>
                        <a:pt x="113" y="360"/>
                      </a:cubicBezTo>
                      <a:cubicBezTo>
                        <a:pt x="101" y="377"/>
                        <a:pt x="116" y="356"/>
                        <a:pt x="103" y="368"/>
                      </a:cubicBezTo>
                      <a:cubicBezTo>
                        <a:pt x="99" y="370"/>
                        <a:pt x="90" y="387"/>
                        <a:pt x="87" y="392"/>
                      </a:cubicBezTo>
                      <a:cubicBezTo>
                        <a:pt x="94" y="431"/>
                        <a:pt x="75" y="417"/>
                        <a:pt x="53" y="432"/>
                      </a:cubicBezTo>
                      <a:cubicBezTo>
                        <a:pt x="44" y="429"/>
                        <a:pt x="36" y="426"/>
                        <a:pt x="29" y="422"/>
                      </a:cubicBezTo>
                      <a:cubicBezTo>
                        <a:pt x="24" y="419"/>
                        <a:pt x="17" y="414"/>
                        <a:pt x="17" y="414"/>
                      </a:cubicBezTo>
                      <a:cubicBezTo>
                        <a:pt x="12" y="399"/>
                        <a:pt x="16" y="404"/>
                        <a:pt x="7" y="398"/>
                      </a:cubicBezTo>
                      <a:cubicBezTo>
                        <a:pt x="0" y="388"/>
                        <a:pt x="5" y="380"/>
                        <a:pt x="11" y="372"/>
                      </a:cubicBezTo>
                      <a:cubicBezTo>
                        <a:pt x="8" y="357"/>
                        <a:pt x="13" y="347"/>
                        <a:pt x="17" y="334"/>
                      </a:cubicBezTo>
                      <a:cubicBezTo>
                        <a:pt x="19" y="311"/>
                        <a:pt x="19" y="283"/>
                        <a:pt x="27" y="262"/>
                      </a:cubicBezTo>
                      <a:cubicBezTo>
                        <a:pt x="28" y="237"/>
                        <a:pt x="32" y="212"/>
                        <a:pt x="29" y="188"/>
                      </a:cubicBezTo>
                      <a:cubicBezTo>
                        <a:pt x="31" y="167"/>
                        <a:pt x="27" y="146"/>
                        <a:pt x="31" y="126"/>
                      </a:cubicBezTo>
                      <a:cubicBezTo>
                        <a:pt x="29" y="108"/>
                        <a:pt x="27" y="99"/>
                        <a:pt x="29" y="82"/>
                      </a:cubicBezTo>
                      <a:cubicBezTo>
                        <a:pt x="26" y="64"/>
                        <a:pt x="23" y="47"/>
                        <a:pt x="21" y="30"/>
                      </a:cubicBezTo>
                      <a:cubicBezTo>
                        <a:pt x="23" y="10"/>
                        <a:pt x="28" y="9"/>
                        <a:pt x="19" y="14"/>
                      </a:cubicBez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7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562249" name="Freeform 73">
                <a:extLst>
                  <a:ext uri="{FF2B5EF4-FFF2-40B4-BE49-F238E27FC236}">
                    <a16:creationId xmlns:a16="http://schemas.microsoft.com/office/drawing/2014/main" id="{DF183A02-2A70-C241-AB78-697C214476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649"/>
                <a:ext cx="87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2250" name="Freeform 74">
                <a:extLst>
                  <a:ext uri="{FF2B5EF4-FFF2-40B4-BE49-F238E27FC236}">
                    <a16:creationId xmlns:a16="http://schemas.microsoft.com/office/drawing/2014/main" id="{0C968203-C3F1-6F45-B8A5-B4189FFA6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8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2251" name="Freeform 75">
                <a:extLst>
                  <a:ext uri="{FF2B5EF4-FFF2-40B4-BE49-F238E27FC236}">
                    <a16:creationId xmlns:a16="http://schemas.microsoft.com/office/drawing/2014/main" id="{BED19513-4226-C741-9030-A7DD2DE40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6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2252" name="Freeform 76">
                <a:extLst>
                  <a:ext uri="{FF2B5EF4-FFF2-40B4-BE49-F238E27FC236}">
                    <a16:creationId xmlns:a16="http://schemas.microsoft.com/office/drawing/2014/main" id="{037E3668-7A5F-B74A-A55C-55EFE1880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019"/>
                <a:ext cx="101" cy="441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562253" name="Freeform 77">
                <a:extLst>
                  <a:ext uri="{FF2B5EF4-FFF2-40B4-BE49-F238E27FC236}">
                    <a16:creationId xmlns:a16="http://schemas.microsoft.com/office/drawing/2014/main" id="{5DF6287E-3C2C-2148-841F-8544FE481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1007"/>
                <a:ext cx="156" cy="359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1292" name="Group 15">
              <a:extLst>
                <a:ext uri="{FF2B5EF4-FFF2-40B4-BE49-F238E27FC236}">
                  <a16:creationId xmlns:a16="http://schemas.microsoft.com/office/drawing/2014/main" id="{63C315BD-F17B-9C4F-B67A-442414641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1" y="1093"/>
              <a:ext cx="680" cy="757"/>
              <a:chOff x="3867" y="1096"/>
              <a:chExt cx="680" cy="757"/>
            </a:xfrm>
          </p:grpSpPr>
          <p:sp>
            <p:nvSpPr>
              <p:cNvPr id="562192" name="Rectangle 16">
                <a:extLst>
                  <a:ext uri="{FF2B5EF4-FFF2-40B4-BE49-F238E27FC236}">
                    <a16:creationId xmlns:a16="http://schemas.microsoft.com/office/drawing/2014/main" id="{2DAE6D1A-F590-B04D-8BBF-6B0EF1769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" y="1096"/>
                <a:ext cx="680" cy="4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ko-KR" altLang="en-US" sz="3600" i="1" dirty="0">
                    <a:solidFill>
                      <a:schemeClr val="tx1"/>
                    </a:solidFill>
                    <a:latin typeface="Kosher-Normal" charset="0"/>
                    <a:ea typeface="굴림" charset="0"/>
                    <a:cs typeface="굴림" charset="0"/>
                  </a:rPr>
                  <a:t>아언</a:t>
                </a:r>
              </a:p>
            </p:txBody>
          </p:sp>
          <p:sp>
            <p:nvSpPr>
              <p:cNvPr id="562193" name="Rectangle 17">
                <a:extLst>
                  <a:ext uri="{FF2B5EF4-FFF2-40B4-BE49-F238E27FC236}">
                    <a16:creationId xmlns:a16="http://schemas.microsoft.com/office/drawing/2014/main" id="{66F6547D-30A0-554C-A3FC-C13E33ECB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ko-KR" altLang="en-US" sz="5400" i="1">
                  <a:solidFill>
                    <a:schemeClr val="tx1"/>
                  </a:solidFill>
                  <a:latin typeface="Kosher-Normal" charset="0"/>
                  <a:ea typeface="굴림" charset="0"/>
                  <a:cs typeface="굴림" charset="0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20">
            <a:extLst>
              <a:ext uri="{FF2B5EF4-FFF2-40B4-BE49-F238E27FC236}">
                <a16:creationId xmlns:a16="http://schemas.microsoft.com/office/drawing/2014/main" id="{0D497E72-FF2E-A245-AB28-ECE909434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489" name="AutoShape 113">
            <a:extLst>
              <a:ext uri="{FF2B5EF4-FFF2-40B4-BE49-F238E27FC236}">
                <a16:creationId xmlns:a16="http://schemas.microsoft.com/office/drawing/2014/main" id="{3E837E27-980E-F248-99B5-0484B64A4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85490" name="Rectangle 114">
            <a:extLst>
              <a:ext uri="{FF2B5EF4-FFF2-40B4-BE49-F238E27FC236}">
                <a16:creationId xmlns:a16="http://schemas.microsoft.com/office/drawing/2014/main" id="{6813C78F-9672-4D4A-94E3-420B63241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292" name="Rectangle 7">
            <a:extLst>
              <a:ext uri="{FF2B5EF4-FFF2-40B4-BE49-F238E27FC236}">
                <a16:creationId xmlns:a16="http://schemas.microsoft.com/office/drawing/2014/main" id="{D2920B6D-588F-8D4E-A124-CBE5F9678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965200"/>
            <a:ext cx="10302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   요셉</a:t>
            </a:r>
          </a:p>
        </p:txBody>
      </p:sp>
      <p:sp>
        <p:nvSpPr>
          <p:cNvPr id="485387" name="Rectangle 11">
            <a:extLst>
              <a:ext uri="{FF2B5EF4-FFF2-40B4-BE49-F238E27FC236}">
                <a16:creationId xmlns:a16="http://schemas.microsoft.com/office/drawing/2014/main" id="{60245901-B787-4046-92E0-51D9D6250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3" y="2073275"/>
            <a:ext cx="7762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430</a:t>
            </a:r>
          </a:p>
        </p:txBody>
      </p:sp>
      <p:sp>
        <p:nvSpPr>
          <p:cNvPr id="485465" name="Text Box 89">
            <a:extLst>
              <a:ext uri="{FF2B5EF4-FFF2-40B4-BE49-F238E27FC236}">
                <a16:creationId xmlns:a16="http://schemas.microsoft.com/office/drawing/2014/main" id="{555FF66E-8EE9-FC4F-9002-60C8BFAF0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창세기 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37-50</a:t>
            </a:r>
          </a:p>
        </p:txBody>
      </p:sp>
      <p:sp>
        <p:nvSpPr>
          <p:cNvPr id="12295" name="Line 97">
            <a:extLst>
              <a:ext uri="{FF2B5EF4-FFF2-40B4-BE49-F238E27FC236}">
                <a16:creationId xmlns:a16="http://schemas.microsoft.com/office/drawing/2014/main" id="{37812DA8-CF70-F948-BE49-A3FFC9C52D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Text Box 110">
            <a:extLst>
              <a:ext uri="{FF2B5EF4-FFF2-40B4-BE49-F238E27FC236}">
                <a16:creationId xmlns:a16="http://schemas.microsoft.com/office/drawing/2014/main" id="{C7098AE1-B0F8-4D4B-B2E9-E4E575E7C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2297" name="Line 115">
            <a:extLst>
              <a:ext uri="{FF2B5EF4-FFF2-40B4-BE49-F238E27FC236}">
                <a16:creationId xmlns:a16="http://schemas.microsoft.com/office/drawing/2014/main" id="{B539905E-4822-F144-9729-CC44085F3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Text Box 117">
            <a:extLst>
              <a:ext uri="{FF2B5EF4-FFF2-40B4-BE49-F238E27FC236}">
                <a16:creationId xmlns:a16="http://schemas.microsoft.com/office/drawing/2014/main" id="{7004CDD8-2875-0744-89B7-61DD73B66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2</a:t>
            </a:r>
          </a:p>
        </p:txBody>
      </p:sp>
      <p:sp>
        <p:nvSpPr>
          <p:cNvPr id="485494" name="Rectangle 118">
            <a:extLst>
              <a:ext uri="{FF2B5EF4-FFF2-40B4-BE49-F238E27FC236}">
                <a16:creationId xmlns:a16="http://schemas.microsoft.com/office/drawing/2014/main" id="{2B37E295-250C-F549-976E-7EB67CE76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08</a:t>
            </a:r>
          </a:p>
        </p:txBody>
      </p:sp>
      <p:sp>
        <p:nvSpPr>
          <p:cNvPr id="12300" name="Text Box 119">
            <a:extLst>
              <a:ext uri="{FF2B5EF4-FFF2-40B4-BE49-F238E27FC236}">
                <a16:creationId xmlns:a16="http://schemas.microsoft.com/office/drawing/2014/main" id="{2EA4188C-4E4C-104F-8D03-6AFCAEE3C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2301" name="Rectangle 122">
            <a:extLst>
              <a:ext uri="{FF2B5EF4-FFF2-40B4-BE49-F238E27FC236}">
                <a16:creationId xmlns:a16="http://schemas.microsoft.com/office/drawing/2014/main" id="{DA094BD2-4E9C-3C46-B597-13041FE84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2302" name="Group 121">
            <a:extLst>
              <a:ext uri="{FF2B5EF4-FFF2-40B4-BE49-F238E27FC236}">
                <a16:creationId xmlns:a16="http://schemas.microsoft.com/office/drawing/2014/main" id="{755EE5A7-C932-1F4E-8D97-538A639E1C28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2740025" cy="1520825"/>
            <a:chOff x="96" y="1452"/>
            <a:chExt cx="1726" cy="958"/>
          </a:xfrm>
        </p:grpSpPr>
        <p:sp>
          <p:nvSpPr>
            <p:cNvPr id="485388" name="Rectangle 12">
              <a:extLst>
                <a:ext uri="{FF2B5EF4-FFF2-40B4-BE49-F238E27FC236}">
                  <a16:creationId xmlns:a16="http://schemas.microsoft.com/office/drawing/2014/main" id="{069A1D28-EA29-FE48-BB73-A9DC682BF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545"/>
              <a:ext cx="1304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485389" name="Rectangle 13">
              <a:extLst>
                <a:ext uri="{FF2B5EF4-FFF2-40B4-BE49-F238E27FC236}">
                  <a16:creationId xmlns:a16="http://schemas.microsoft.com/office/drawing/2014/main" id="{44E2F0AB-8147-0347-A021-58F5DEA96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1545"/>
              <a:ext cx="1304" cy="8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2307" name="Rectangle 22">
              <a:extLst>
                <a:ext uri="{FF2B5EF4-FFF2-40B4-BE49-F238E27FC236}">
                  <a16:creationId xmlns:a16="http://schemas.microsoft.com/office/drawing/2014/main" id="{A1EED26A-EF8F-E645-902B-2EB190B5E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5399" name="Rectangle 23">
              <a:extLst>
                <a:ext uri="{FF2B5EF4-FFF2-40B4-BE49-F238E27FC236}">
                  <a16:creationId xmlns:a16="http://schemas.microsoft.com/office/drawing/2014/main" id="{D47E2FC6-0C01-7E42-B0B7-FCF2A9AD7C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2309" name="Rectangle 24">
              <a:extLst>
                <a:ext uri="{FF2B5EF4-FFF2-40B4-BE49-F238E27FC236}">
                  <a16:creationId xmlns:a16="http://schemas.microsoft.com/office/drawing/2014/main" id="{74CD6B8F-21C4-F34E-98E5-F356F3423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0" name="AutoShape 25">
              <a:extLst>
                <a:ext uri="{FF2B5EF4-FFF2-40B4-BE49-F238E27FC236}">
                  <a16:creationId xmlns:a16="http://schemas.microsoft.com/office/drawing/2014/main" id="{03D6AEE8-89C3-DA4E-B316-4BB57FA8B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1" name="Rectangle 26">
              <a:extLst>
                <a:ext uri="{FF2B5EF4-FFF2-40B4-BE49-F238E27FC236}">
                  <a16:creationId xmlns:a16="http://schemas.microsoft.com/office/drawing/2014/main" id="{47379B5E-B8A8-5D49-AFBA-A845745C2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5403" name="Rectangle 27">
              <a:extLst>
                <a:ext uri="{FF2B5EF4-FFF2-40B4-BE49-F238E27FC236}">
                  <a16:creationId xmlns:a16="http://schemas.microsoft.com/office/drawing/2014/main" id="{251A2BC0-A05D-9243-8A9C-283D4B3C8C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2313" name="Line 28">
              <a:extLst>
                <a:ext uri="{FF2B5EF4-FFF2-40B4-BE49-F238E27FC236}">
                  <a16:creationId xmlns:a16="http://schemas.microsoft.com/office/drawing/2014/main" id="{8ABC013C-3FA2-F541-B74A-43B8CB996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Line 29">
              <a:extLst>
                <a:ext uri="{FF2B5EF4-FFF2-40B4-BE49-F238E27FC236}">
                  <a16:creationId xmlns:a16="http://schemas.microsoft.com/office/drawing/2014/main" id="{C9C8DB15-A556-7C4B-AD14-53BC25A0CF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Rectangle 30">
              <a:extLst>
                <a:ext uri="{FF2B5EF4-FFF2-40B4-BE49-F238E27FC236}">
                  <a16:creationId xmlns:a16="http://schemas.microsoft.com/office/drawing/2014/main" id="{341F49D3-4931-994A-A4CE-ED9A54ABD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5407" name="Rectangle 31">
              <a:extLst>
                <a:ext uri="{FF2B5EF4-FFF2-40B4-BE49-F238E27FC236}">
                  <a16:creationId xmlns:a16="http://schemas.microsoft.com/office/drawing/2014/main" id="{ECAA4B0A-FD5E-AC4F-AEB6-811FFE1C4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2317" name="Rectangle 32">
              <a:extLst>
                <a:ext uri="{FF2B5EF4-FFF2-40B4-BE49-F238E27FC236}">
                  <a16:creationId xmlns:a16="http://schemas.microsoft.com/office/drawing/2014/main" id="{6083D6AD-37BD-9D49-AF91-F430C93FD5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8" name="AutoShape 33">
              <a:extLst>
                <a:ext uri="{FF2B5EF4-FFF2-40B4-BE49-F238E27FC236}">
                  <a16:creationId xmlns:a16="http://schemas.microsoft.com/office/drawing/2014/main" id="{6A552168-41CA-384C-8659-38907C969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19" name="Rectangle 34">
              <a:extLst>
                <a:ext uri="{FF2B5EF4-FFF2-40B4-BE49-F238E27FC236}">
                  <a16:creationId xmlns:a16="http://schemas.microsoft.com/office/drawing/2014/main" id="{36B065CD-2845-3E4F-9370-CE7002276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5411" name="Rectangle 35">
              <a:extLst>
                <a:ext uri="{FF2B5EF4-FFF2-40B4-BE49-F238E27FC236}">
                  <a16:creationId xmlns:a16="http://schemas.microsoft.com/office/drawing/2014/main" id="{3D9B216E-CFDD-3646-B383-75E2E49C9A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2321" name="Line 36">
              <a:extLst>
                <a:ext uri="{FF2B5EF4-FFF2-40B4-BE49-F238E27FC236}">
                  <a16:creationId xmlns:a16="http://schemas.microsoft.com/office/drawing/2014/main" id="{21DE9400-A63D-F448-AFE3-BB757DFE2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Line 37">
              <a:extLst>
                <a:ext uri="{FF2B5EF4-FFF2-40B4-BE49-F238E27FC236}">
                  <a16:creationId xmlns:a16="http://schemas.microsoft.com/office/drawing/2014/main" id="{EF5AFC82-E0E1-7740-AA22-32B3E88FCA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Rectangle 38">
              <a:extLst>
                <a:ext uri="{FF2B5EF4-FFF2-40B4-BE49-F238E27FC236}">
                  <a16:creationId xmlns:a16="http://schemas.microsoft.com/office/drawing/2014/main" id="{A7235162-C8F0-B84E-9CA5-033214240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5415" name="Rectangle 39">
              <a:extLst>
                <a:ext uri="{FF2B5EF4-FFF2-40B4-BE49-F238E27FC236}">
                  <a16:creationId xmlns:a16="http://schemas.microsoft.com/office/drawing/2014/main" id="{822E29C4-7F35-4E4C-B1BB-A551182B6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2325" name="Rectangle 40">
              <a:extLst>
                <a:ext uri="{FF2B5EF4-FFF2-40B4-BE49-F238E27FC236}">
                  <a16:creationId xmlns:a16="http://schemas.microsoft.com/office/drawing/2014/main" id="{2BAD349D-C3FD-BB41-99B2-4A4044224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2326" name="AutoShape 41">
              <a:extLst>
                <a:ext uri="{FF2B5EF4-FFF2-40B4-BE49-F238E27FC236}">
                  <a16:creationId xmlns:a16="http://schemas.microsoft.com/office/drawing/2014/main" id="{DB624F9D-73E6-5D43-B45A-BE83B0ED8A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85419" name="Rectangle 43">
              <a:extLst>
                <a:ext uri="{FF2B5EF4-FFF2-40B4-BE49-F238E27FC236}">
                  <a16:creationId xmlns:a16="http://schemas.microsoft.com/office/drawing/2014/main" id="{9364BD0F-CCFB-3448-82B3-8C91AA3AA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1751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2328" name="Line 44">
              <a:extLst>
                <a:ext uri="{FF2B5EF4-FFF2-40B4-BE49-F238E27FC236}">
                  <a16:creationId xmlns:a16="http://schemas.microsoft.com/office/drawing/2014/main" id="{D9F844EC-2A5F-7B42-82F1-120AF9A39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Line 45">
              <a:extLst>
                <a:ext uri="{FF2B5EF4-FFF2-40B4-BE49-F238E27FC236}">
                  <a16:creationId xmlns:a16="http://schemas.microsoft.com/office/drawing/2014/main" id="{3894A0E1-D2CA-354F-BE05-ECF1435CD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4" y="1912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Rectangle 86">
              <a:extLst>
                <a:ext uri="{FF2B5EF4-FFF2-40B4-BE49-F238E27FC236}">
                  <a16:creationId xmlns:a16="http://schemas.microsoft.com/office/drawing/2014/main" id="{ED867617-E7C3-414C-8C4F-905007510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" y="1925"/>
              <a:ext cx="989" cy="425"/>
            </a:xfrm>
            <a:prstGeom prst="rect">
              <a:avLst/>
            </a:prstGeom>
            <a:solidFill>
              <a:srgbClr val="FFD3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0">
                  <a:solidFill>
                    <a:srgbClr val="1A0004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85499" name="Rectangle 123">
            <a:extLst>
              <a:ext uri="{FF2B5EF4-FFF2-40B4-BE49-F238E27FC236}">
                <a16:creationId xmlns:a16="http://schemas.microsoft.com/office/drawing/2014/main" id="{1027F5B7-076D-5540-BB9E-BCD449F3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1576388"/>
            <a:ext cx="879475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노예</a:t>
            </a:r>
          </a:p>
        </p:txBody>
      </p:sp>
      <p:sp>
        <p:nvSpPr>
          <p:cNvPr id="485500" name="Rectangle 124">
            <a:extLst>
              <a:ext uri="{FF2B5EF4-FFF2-40B4-BE49-F238E27FC236}">
                <a16:creationId xmlns:a16="http://schemas.microsoft.com/office/drawing/2014/main" id="{3A5281D1-68F6-864E-8F0A-B2F8A08C9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000">
                <a:solidFill>
                  <a:schemeClr val="tx1"/>
                </a:solidFill>
                <a:latin typeface="Arial" charset="0"/>
                <a:ea typeface="굴림" charset="0"/>
                <a:cs typeface="굴림" charset="0"/>
              </a:rPr>
              <a:t>. 2000 B.C.</a:t>
            </a:r>
            <a:endParaRPr lang="en-US" altLang="ko-KR">
              <a:solidFill>
                <a:schemeClr val="tx1"/>
              </a:solidFill>
              <a:latin typeface="Arial" charset="0"/>
              <a:ea typeface="굴림" charset="0"/>
              <a:cs typeface="굴림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25">
            <a:extLst>
              <a:ext uri="{FF2B5EF4-FFF2-40B4-BE49-F238E27FC236}">
                <a16:creationId xmlns:a16="http://schemas.microsoft.com/office/drawing/2014/main" id="{2336CDD5-DDA7-7E45-9CD4-005FC249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99" name="AutoShape 119">
            <a:extLst>
              <a:ext uri="{FF2B5EF4-FFF2-40B4-BE49-F238E27FC236}">
                <a16:creationId xmlns:a16="http://schemas.microsoft.com/office/drawing/2014/main" id="{448938B8-A06D-5F4F-8F8E-D096A2A34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blurRad="63500" dist="96720" dir="1391915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7400" name="Rectangle 120">
            <a:extLst>
              <a:ext uri="{FF2B5EF4-FFF2-40B4-BE49-F238E27FC236}">
                <a16:creationId xmlns:a16="http://schemas.microsoft.com/office/drawing/2014/main" id="{C020E8E9-726C-AF45-BC34-2646F9AE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100" y="1370013"/>
            <a:ext cx="2901950" cy="3252787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0DA2D0DC-4DFC-9B42-BDBE-1FA3D59F5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3033713"/>
            <a:ext cx="239236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    카데스 바네아</a:t>
            </a:r>
          </a:p>
        </p:txBody>
      </p:sp>
      <p:sp>
        <p:nvSpPr>
          <p:cNvPr id="13317" name="Rectangle 6">
            <a:extLst>
              <a:ext uri="{FF2B5EF4-FFF2-40B4-BE49-F238E27FC236}">
                <a16:creationId xmlns:a16="http://schemas.microsoft.com/office/drawing/2014/main" id="{DF392FD0-7871-A243-96C3-AD5B746E0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0738" y="974725"/>
            <a:ext cx="10302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ko-KR" altLang="en-US" sz="2400">
                <a:solidFill>
                  <a:schemeClr val="accent2"/>
                </a:solidFill>
                <a:ea typeface="굴림" panose="020B0600000101010101" pitchFamily="34" charset="-127"/>
              </a:rPr>
              <a:t>   모세</a:t>
            </a: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97FD4718-3204-0C44-B25A-69D8CBC34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77975"/>
            <a:ext cx="12287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출애굽</a:t>
            </a:r>
          </a:p>
        </p:txBody>
      </p:sp>
      <p:sp>
        <p:nvSpPr>
          <p:cNvPr id="97294" name="Rectangle 14">
            <a:extLst>
              <a:ext uri="{FF2B5EF4-FFF2-40B4-BE49-F238E27FC236}">
                <a16:creationId xmlns:a16="http://schemas.microsoft.com/office/drawing/2014/main" id="{A3623F68-7214-B349-BD26-917A23C9C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013" y="2073275"/>
            <a:ext cx="122872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시내산</a:t>
            </a:r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536B6435-95FA-0740-B560-18FB0CBDB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17775"/>
            <a:ext cx="1958975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도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사 </a:t>
            </a: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-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의 </a:t>
            </a: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47A2CA83-42F1-E144-B111-70F0483C4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889375"/>
            <a:ext cx="1766887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     5  </a:t>
            </a:r>
            <a:r>
              <a:rPr lang="ko-KR" altLang="en-US" sz="2800">
                <a:solidFill>
                  <a:schemeClr val="accent2"/>
                </a:solidFill>
                <a:ea typeface="굴림" panose="020B0600000101010101" pitchFamily="34" charset="-127"/>
              </a:rPr>
              <a:t>설교</a:t>
            </a:r>
          </a:p>
        </p:txBody>
      </p:sp>
      <p:sp>
        <p:nvSpPr>
          <p:cNvPr id="97298" name="Rectangle 18">
            <a:extLst>
              <a:ext uri="{FF2B5EF4-FFF2-40B4-BE49-F238E27FC236}">
                <a16:creationId xmlns:a16="http://schemas.microsoft.com/office/drawing/2014/main" id="{98578DF3-23D1-B94B-A6C4-C661F92D3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27113"/>
            <a:ext cx="1712912" cy="3937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folHlink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20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약</a:t>
            </a:r>
            <a:r>
              <a:rPr lang="en-US" altLang="ko-KR" sz="2000">
                <a:solidFill>
                  <a:schemeClr val="bg2"/>
                </a:solidFill>
                <a:latin typeface="Arial" charset="0"/>
                <a:ea typeface="굴림" charset="0"/>
                <a:cs typeface="굴림" charset="0"/>
              </a:rPr>
              <a:t>. 1500 B.C.</a:t>
            </a:r>
          </a:p>
        </p:txBody>
      </p:sp>
      <p:sp>
        <p:nvSpPr>
          <p:cNvPr id="97303" name="Rectangle 23">
            <a:extLst>
              <a:ext uri="{FF2B5EF4-FFF2-40B4-BE49-F238E27FC236}">
                <a16:creationId xmlns:a16="http://schemas.microsoft.com/office/drawing/2014/main" id="{2EDF684F-E5EF-0E47-8560-6A2A383D5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>
            <a:noFill/>
          </a:ln>
          <a:effectLst>
            <a:outerShdw blurRad="63500" dist="152928" dir="2498012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 wrap="none" lIns="90487" tIns="44450" rIns="90487" bIns="44450">
            <a:spAutoFit/>
          </a:bodyPr>
          <a:lstStyle/>
          <a:p>
            <a:pPr algn="ctr">
              <a:defRPr/>
            </a:pPr>
            <a:endParaRPr lang="ko-KR" altLang="en-US" sz="3600" b="0" i="1">
              <a:solidFill>
                <a:srgbClr val="00FF00"/>
              </a:solidFill>
              <a:latin typeface="Arial" charset="0"/>
              <a:ea typeface="굴림" charset="0"/>
              <a:cs typeface="굴림" charset="0"/>
            </a:endParaRPr>
          </a:p>
        </p:txBody>
      </p:sp>
      <p:sp>
        <p:nvSpPr>
          <p:cNvPr id="13324" name="Rectangle 25">
            <a:extLst>
              <a:ext uri="{FF2B5EF4-FFF2-40B4-BE49-F238E27FC236}">
                <a16:creationId xmlns:a16="http://schemas.microsoft.com/office/drawing/2014/main" id="{A244CB98-C422-5548-856C-F139B88A1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7375" name="Text Box 95">
            <a:extLst>
              <a:ext uri="{FF2B5EF4-FFF2-40B4-BE49-F238E27FC236}">
                <a16:creationId xmlns:a16="http://schemas.microsoft.com/office/drawing/2014/main" id="{3052D71A-C19F-854D-9DA1-784419E4F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2800">
                <a:solidFill>
                  <a:schemeClr val="accent2"/>
                </a:solidFill>
                <a:ea typeface="굴림" panose="020B0600000101010101" pitchFamily="34" charset="-127"/>
              </a:rPr>
              <a:t>40</a:t>
            </a:r>
          </a:p>
        </p:txBody>
      </p:sp>
      <p:sp>
        <p:nvSpPr>
          <p:cNvPr id="97378" name="Text Box 98">
            <a:extLst>
              <a:ext uri="{FF2B5EF4-FFF2-40B4-BE49-F238E27FC236}">
                <a16:creationId xmlns:a16="http://schemas.microsoft.com/office/drawing/2014/main" id="{B7382067-C214-FC40-B687-470E2AFB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5397500" cy="2746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창세기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, 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출애굽기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, 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레위기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, 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민수기</a:t>
            </a:r>
            <a:r>
              <a:rPr lang="en-US" altLang="ko-KR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, </a:t>
            </a:r>
            <a:r>
              <a:rPr lang="ko-KR" altLang="en-US" sz="1200">
                <a:solidFill>
                  <a:srgbClr val="FFFF00"/>
                </a:solidFill>
                <a:latin typeface="Comic Sans MS" charset="0"/>
                <a:ea typeface="굴림" charset="0"/>
                <a:cs typeface="굴림" charset="0"/>
              </a:rPr>
              <a:t>신명기</a:t>
            </a:r>
            <a:endParaRPr lang="en-US" altLang="ko-KR" sz="1200">
              <a:solidFill>
                <a:srgbClr val="FFFF00"/>
              </a:solidFill>
              <a:latin typeface="Comic Sans MS" charset="0"/>
              <a:ea typeface="굴림" charset="0"/>
              <a:cs typeface="굴림" charset="0"/>
            </a:endParaRPr>
          </a:p>
        </p:txBody>
      </p:sp>
      <p:sp>
        <p:nvSpPr>
          <p:cNvPr id="13327" name="Line 100">
            <a:extLst>
              <a:ext uri="{FF2B5EF4-FFF2-40B4-BE49-F238E27FC236}">
                <a16:creationId xmlns:a16="http://schemas.microsoft.com/office/drawing/2014/main" id="{315A9639-C877-8644-AFCB-2609E7E204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Line 101">
            <a:extLst>
              <a:ext uri="{FF2B5EF4-FFF2-40B4-BE49-F238E27FC236}">
                <a16:creationId xmlns:a16="http://schemas.microsoft.com/office/drawing/2014/main" id="{BB1D76F3-3AC3-8E44-A455-A5B9E68AF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03">
            <a:extLst>
              <a:ext uri="{FF2B5EF4-FFF2-40B4-BE49-F238E27FC236}">
                <a16:creationId xmlns:a16="http://schemas.microsoft.com/office/drawing/2014/main" id="{0D064932-199B-2A45-8730-1CD1084F016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04">
            <a:extLst>
              <a:ext uri="{FF2B5EF4-FFF2-40B4-BE49-F238E27FC236}">
                <a16:creationId xmlns:a16="http://schemas.microsoft.com/office/drawing/2014/main" id="{7B832C1F-2615-584C-8EF7-3086E83BF4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Line 105">
            <a:extLst>
              <a:ext uri="{FF2B5EF4-FFF2-40B4-BE49-F238E27FC236}">
                <a16:creationId xmlns:a16="http://schemas.microsoft.com/office/drawing/2014/main" id="{4E6A20C8-7F57-9E4C-8B6E-38AE1DEA3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Line 106">
            <a:extLst>
              <a:ext uri="{FF2B5EF4-FFF2-40B4-BE49-F238E27FC236}">
                <a16:creationId xmlns:a16="http://schemas.microsoft.com/office/drawing/2014/main" id="{50B9150D-C69B-124F-BD91-651D14C77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116">
            <a:extLst>
              <a:ext uri="{FF2B5EF4-FFF2-40B4-BE49-F238E27FC236}">
                <a16:creationId xmlns:a16="http://schemas.microsoft.com/office/drawing/2014/main" id="{0CD6329F-8DBE-894C-8791-ABC9FF7DA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ko-KR" altLang="en-US" sz="2000" b="0">
                <a:solidFill>
                  <a:srgbClr val="FFA27C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 </a:t>
            </a:r>
          </a:p>
        </p:txBody>
      </p:sp>
      <p:sp>
        <p:nvSpPr>
          <p:cNvPr id="13334" name="Text Box 122">
            <a:extLst>
              <a:ext uri="{FF2B5EF4-FFF2-40B4-BE49-F238E27FC236}">
                <a16:creationId xmlns:a16="http://schemas.microsoft.com/office/drawing/2014/main" id="{C7A81F22-F784-DA48-A9FA-6EB036859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800">
                <a:solidFill>
                  <a:srgbClr val="FFFFFF"/>
                </a:solidFill>
                <a:latin typeface="Comic Sans MS" panose="030F0902030302020204" pitchFamily="66" charset="0"/>
                <a:ea typeface="굴림" panose="020B0600000101010101" pitchFamily="34" charset="-127"/>
              </a:rPr>
              <a:t>7</a:t>
            </a:r>
          </a:p>
        </p:txBody>
      </p:sp>
      <p:sp>
        <p:nvSpPr>
          <p:cNvPr id="97403" name="Rectangle 123">
            <a:extLst>
              <a:ext uri="{FF2B5EF4-FFF2-40B4-BE49-F238E27FC236}">
                <a16:creationId xmlns:a16="http://schemas.microsoft.com/office/drawing/2014/main" id="{EF1CBD7C-DD28-2E4D-9138-EA5426334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6523038"/>
            <a:ext cx="33972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ko-KR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굴림" panose="020B0600000101010101" pitchFamily="34" charset="-127"/>
              </a:rPr>
              <a:t>09</a:t>
            </a:r>
          </a:p>
        </p:txBody>
      </p:sp>
      <p:sp>
        <p:nvSpPr>
          <p:cNvPr id="13336" name="Text Box 124">
            <a:extLst>
              <a:ext uri="{FF2B5EF4-FFF2-40B4-BE49-F238E27FC236}">
                <a16:creationId xmlns:a16="http://schemas.microsoft.com/office/drawing/2014/main" id="{3AC1EC42-2D17-3944-82EE-415FF687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6184900"/>
            <a:ext cx="16335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ea typeface="굴림" panose="020B0600000101010101" pitchFamily="34" charset="-127"/>
              </a:rPr>
              <a:t>Handbook pg. 42-45</a:t>
            </a:r>
          </a:p>
        </p:txBody>
      </p:sp>
      <p:sp>
        <p:nvSpPr>
          <p:cNvPr id="13337" name="Rectangle 126">
            <a:extLst>
              <a:ext uri="{FF2B5EF4-FFF2-40B4-BE49-F238E27FC236}">
                <a16:creationId xmlns:a16="http://schemas.microsoft.com/office/drawing/2014/main" id="{4E955F41-FCA0-0844-BBD4-6E5F195C3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13338" name="Group 127">
            <a:extLst>
              <a:ext uri="{FF2B5EF4-FFF2-40B4-BE49-F238E27FC236}">
                <a16:creationId xmlns:a16="http://schemas.microsoft.com/office/drawing/2014/main" id="{5CD37D18-BC06-9E4C-893B-5B951C10FF6C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2909888" cy="1720850"/>
            <a:chOff x="96" y="1452"/>
            <a:chExt cx="1833" cy="1084"/>
          </a:xfrm>
        </p:grpSpPr>
        <p:sp>
          <p:nvSpPr>
            <p:cNvPr id="97300" name="Rectangle 20">
              <a:extLst>
                <a:ext uri="{FF2B5EF4-FFF2-40B4-BE49-F238E27FC236}">
                  <a16:creationId xmlns:a16="http://schemas.microsoft.com/office/drawing/2014/main" id="{5B31F2EF-24D4-964B-8D72-040FBB8E3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" y="1641"/>
              <a:ext cx="1101" cy="327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/>
              <a:ext uri="{91240B29-F687-4f45-9708-019B960494DF}"/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charset="0"/>
                <a:ea typeface="ＭＳ Ｐゴシック" charset="0"/>
              </a:endParaRPr>
            </a:p>
          </p:txBody>
        </p:sp>
        <p:sp>
          <p:nvSpPr>
            <p:cNvPr id="13355" name="Rectangle 31">
              <a:extLst>
                <a:ext uri="{FF2B5EF4-FFF2-40B4-BE49-F238E27FC236}">
                  <a16:creationId xmlns:a16="http://schemas.microsoft.com/office/drawing/2014/main" id="{C5B27EC2-5CE8-2843-8CF0-F19A0E922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12" name="Rectangle 32">
              <a:extLst>
                <a:ext uri="{FF2B5EF4-FFF2-40B4-BE49-F238E27FC236}">
                  <a16:creationId xmlns:a16="http://schemas.microsoft.com/office/drawing/2014/main" id="{E5842219-EB92-0848-83EE-22625DCC6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3357" name="Rectangle 33">
              <a:extLst>
                <a:ext uri="{FF2B5EF4-FFF2-40B4-BE49-F238E27FC236}">
                  <a16:creationId xmlns:a16="http://schemas.microsoft.com/office/drawing/2014/main" id="{E034B0F7-C7D0-3D44-B04F-C8E6ED6312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58" name="AutoShape 34">
              <a:extLst>
                <a:ext uri="{FF2B5EF4-FFF2-40B4-BE49-F238E27FC236}">
                  <a16:creationId xmlns:a16="http://schemas.microsoft.com/office/drawing/2014/main" id="{8B2E848C-3486-E845-A7DC-C39157C6C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59" name="Rectangle 35">
              <a:extLst>
                <a:ext uri="{FF2B5EF4-FFF2-40B4-BE49-F238E27FC236}">
                  <a16:creationId xmlns:a16="http://schemas.microsoft.com/office/drawing/2014/main" id="{81122D24-8659-D74F-9574-F230FBF0F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7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16" name="Rectangle 36">
              <a:extLst>
                <a:ext uri="{FF2B5EF4-FFF2-40B4-BE49-F238E27FC236}">
                  <a16:creationId xmlns:a16="http://schemas.microsoft.com/office/drawing/2014/main" id="{FFD5C0F5-7685-B440-BB52-5B6C2C85A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" y="1463"/>
              <a:ext cx="28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창조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3361" name="Line 37">
              <a:extLst>
                <a:ext uri="{FF2B5EF4-FFF2-40B4-BE49-F238E27FC236}">
                  <a16:creationId xmlns:a16="http://schemas.microsoft.com/office/drawing/2014/main" id="{6A525777-DCC8-0849-94B3-11524C90E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158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Line 38">
              <a:extLst>
                <a:ext uri="{FF2B5EF4-FFF2-40B4-BE49-F238E27FC236}">
                  <a16:creationId xmlns:a16="http://schemas.microsoft.com/office/drawing/2014/main" id="{B196C5EC-384E-3A49-B108-1077BAFF4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5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Rectangle 39">
              <a:extLst>
                <a:ext uri="{FF2B5EF4-FFF2-40B4-BE49-F238E27FC236}">
                  <a16:creationId xmlns:a16="http://schemas.microsoft.com/office/drawing/2014/main" id="{40DD605A-414B-2F48-82E4-7FF2B20BD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20" name="Rectangle 40">
              <a:extLst>
                <a:ext uri="{FF2B5EF4-FFF2-40B4-BE49-F238E27FC236}">
                  <a16:creationId xmlns:a16="http://schemas.microsoft.com/office/drawing/2014/main" id="{8516AC02-8532-C247-B2EB-448863954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" y="163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3365" name="Rectangle 41">
              <a:extLst>
                <a:ext uri="{FF2B5EF4-FFF2-40B4-BE49-F238E27FC236}">
                  <a16:creationId xmlns:a16="http://schemas.microsoft.com/office/drawing/2014/main" id="{736E6AFA-25C5-D54A-9E0D-D191772A3B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779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66" name="AutoShape 42">
              <a:extLst>
                <a:ext uri="{FF2B5EF4-FFF2-40B4-BE49-F238E27FC236}">
                  <a16:creationId xmlns:a16="http://schemas.microsoft.com/office/drawing/2014/main" id="{638E1AD8-4ADE-3746-A9C9-9A0D4FE39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" y="158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67" name="Rectangle 43">
              <a:extLst>
                <a:ext uri="{FF2B5EF4-FFF2-40B4-BE49-F238E27FC236}">
                  <a16:creationId xmlns:a16="http://schemas.microsoft.com/office/drawing/2014/main" id="{780CC912-644C-C74D-BEB4-B8419399E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" y="1805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24" name="Rectangle 44">
              <a:extLst>
                <a:ext uri="{FF2B5EF4-FFF2-40B4-BE49-F238E27FC236}">
                  <a16:creationId xmlns:a16="http://schemas.microsoft.com/office/drawing/2014/main" id="{0D7EB063-36A0-6A43-992B-B1D410D46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" y="1606"/>
              <a:ext cx="502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아브라함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3369" name="Line 45">
              <a:extLst>
                <a:ext uri="{FF2B5EF4-FFF2-40B4-BE49-F238E27FC236}">
                  <a16:creationId xmlns:a16="http://schemas.microsoft.com/office/drawing/2014/main" id="{0B09C5D1-6ADC-AF41-A1DF-AFA99FFB0F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3" y="1739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Line 46">
              <a:extLst>
                <a:ext uri="{FF2B5EF4-FFF2-40B4-BE49-F238E27FC236}">
                  <a16:creationId xmlns:a16="http://schemas.microsoft.com/office/drawing/2014/main" id="{B9ECE2F4-54CB-4344-B7A9-DCBE9649A6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2" y="1779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1" name="Rectangle 47">
              <a:extLst>
                <a:ext uri="{FF2B5EF4-FFF2-40B4-BE49-F238E27FC236}">
                  <a16:creationId xmlns:a16="http://schemas.microsoft.com/office/drawing/2014/main" id="{8B5090B5-1923-684A-A7D4-9B59AE8FE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28" name="Rectangle 48">
              <a:extLst>
                <a:ext uri="{FF2B5EF4-FFF2-40B4-BE49-F238E27FC236}">
                  <a16:creationId xmlns:a16="http://schemas.microsoft.com/office/drawing/2014/main" id="{158AB687-B137-9E45-84D3-04E63CC0B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" y="1772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ko-KR" sz="1800" b="0">
                  <a:solidFill>
                    <a:srgbClr val="790015"/>
                  </a:solidFill>
                  <a:latin typeface="Times" charset="0"/>
                  <a:ea typeface="굴림" charset="0"/>
                  <a:cs typeface="굴림" charset="0"/>
                </a:rPr>
                <a:t>ABRAHAM</a:t>
              </a:r>
              <a:endParaRPr lang="en-US" altLang="ko-KR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13373" name="Rectangle 49">
              <a:extLst>
                <a:ext uri="{FF2B5EF4-FFF2-40B4-BE49-F238E27FC236}">
                  <a16:creationId xmlns:a16="http://schemas.microsoft.com/office/drawing/2014/main" id="{C2C45793-558C-414E-900E-F6F7669EE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0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74" name="AutoShape 50">
              <a:extLst>
                <a:ext uri="{FF2B5EF4-FFF2-40B4-BE49-F238E27FC236}">
                  <a16:creationId xmlns:a16="http://schemas.microsoft.com/office/drawing/2014/main" id="{C6DA5178-574F-F84E-A6F9-D9939591F4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739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75" name="Rectangle 51">
              <a:extLst>
                <a:ext uri="{FF2B5EF4-FFF2-40B4-BE49-F238E27FC236}">
                  <a16:creationId xmlns:a16="http://schemas.microsoft.com/office/drawing/2014/main" id="{839045F2-901A-CE45-8C32-1A79C0D51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" y="1954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32" name="Rectangle 52">
              <a:extLst>
                <a:ext uri="{FF2B5EF4-FFF2-40B4-BE49-F238E27FC236}">
                  <a16:creationId xmlns:a16="http://schemas.microsoft.com/office/drawing/2014/main" id="{7FF7E0AA-EF56-AB47-BE90-8FF3A0111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" y="1751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요셉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3377" name="Line 53">
              <a:extLst>
                <a:ext uri="{FF2B5EF4-FFF2-40B4-BE49-F238E27FC236}">
                  <a16:creationId xmlns:a16="http://schemas.microsoft.com/office/drawing/2014/main" id="{17C0AE63-83EF-DA45-B1BA-30F3B22034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" y="1890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Line 54">
              <a:extLst>
                <a:ext uri="{FF2B5EF4-FFF2-40B4-BE49-F238E27FC236}">
                  <a16:creationId xmlns:a16="http://schemas.microsoft.com/office/drawing/2014/main" id="{D141C60B-419F-E640-833D-8E724A0EF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" y="1904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Rectangle 55">
              <a:extLst>
                <a:ext uri="{FF2B5EF4-FFF2-40B4-BE49-F238E27FC236}">
                  <a16:creationId xmlns:a16="http://schemas.microsoft.com/office/drawing/2014/main" id="{4A0A33F2-F74D-F741-931D-64C60E6A7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206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80" name="AutoShape 56">
              <a:extLst>
                <a:ext uri="{FF2B5EF4-FFF2-40B4-BE49-F238E27FC236}">
                  <a16:creationId xmlns:a16="http://schemas.microsoft.com/office/drawing/2014/main" id="{2CC96B2F-C94D-EF4E-A468-AF10E3D1AC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" y="189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3381" name="Rectangle 57">
              <a:extLst>
                <a:ext uri="{FF2B5EF4-FFF2-40B4-BE49-F238E27FC236}">
                  <a16:creationId xmlns:a16="http://schemas.microsoft.com/office/drawing/2014/main" id="{590F3037-39E9-B94C-9BAB-B8549F213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086"/>
              <a:ext cx="977" cy="40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7338" name="Rectangle 58">
              <a:extLst>
                <a:ext uri="{FF2B5EF4-FFF2-40B4-BE49-F238E27FC236}">
                  <a16:creationId xmlns:a16="http://schemas.microsoft.com/office/drawing/2014/main" id="{6A67C2C0-B3DB-C645-BBA2-6B1F0B490E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1" y="1896"/>
              <a:ext cx="313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/>
              <a:ext uri="{91240B29-F687-4f45-9708-019B960494DF}"/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ko-KR" altLang="en-US" sz="1400">
                  <a:solidFill>
                    <a:srgbClr val="790015"/>
                  </a:solidFill>
                  <a:latin typeface="Helvetica" charset="0"/>
                  <a:ea typeface="굴림" charset="0"/>
                  <a:cs typeface="굴림" charset="0"/>
                </a:rPr>
                <a:t>   모세</a:t>
              </a:r>
              <a:endParaRPr lang="ko-KR" altLang="en-US" sz="20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굴림" charset="0"/>
                <a:cs typeface="굴림" charset="0"/>
              </a:endParaRPr>
            </a:p>
          </p:txBody>
        </p:sp>
        <p:sp>
          <p:nvSpPr>
            <p:cNvPr id="13383" name="Line 59">
              <a:extLst>
                <a:ext uri="{FF2B5EF4-FFF2-40B4-BE49-F238E27FC236}">
                  <a16:creationId xmlns:a16="http://schemas.microsoft.com/office/drawing/2014/main" id="{B1E57218-5841-364C-8986-31D4FAEA8F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4" y="202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7424" name="Group 144">
            <a:extLst>
              <a:ext uri="{FF2B5EF4-FFF2-40B4-BE49-F238E27FC236}">
                <a16:creationId xmlns:a16="http://schemas.microsoft.com/office/drawing/2014/main" id="{2C3A4096-ABEF-9246-9B82-E0C919275AA1}"/>
              </a:ext>
            </a:extLst>
          </p:cNvPr>
          <p:cNvGrpSpPr>
            <a:grpSpLocks/>
          </p:cNvGrpSpPr>
          <p:nvPr/>
        </p:nvGrpSpPr>
        <p:grpSpPr bwMode="auto">
          <a:xfrm>
            <a:off x="5910263" y="3270250"/>
            <a:ext cx="2039937" cy="2144713"/>
            <a:chOff x="3723" y="1862"/>
            <a:chExt cx="1285" cy="1351"/>
          </a:xfrm>
        </p:grpSpPr>
        <p:grpSp>
          <p:nvGrpSpPr>
            <p:cNvPr id="13340" name="Group 130">
              <a:extLst>
                <a:ext uri="{FF2B5EF4-FFF2-40B4-BE49-F238E27FC236}">
                  <a16:creationId xmlns:a16="http://schemas.microsoft.com/office/drawing/2014/main" id="{CBAD0A02-F628-7144-895E-9483E2F018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13344" name="Group 131">
                <a:extLst>
                  <a:ext uri="{FF2B5EF4-FFF2-40B4-BE49-F238E27FC236}">
                    <a16:creationId xmlns:a16="http://schemas.microsoft.com/office/drawing/2014/main" id="{EDEEE966-67F8-814D-85D7-59A9F46BD2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3350" name="Group 132">
                  <a:extLst>
                    <a:ext uri="{FF2B5EF4-FFF2-40B4-BE49-F238E27FC236}">
                      <a16:creationId xmlns:a16="http://schemas.microsoft.com/office/drawing/2014/main" id="{B27CE4E4-1949-B842-AAA1-242601FAC1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3352" name="Freeform 133" descr="Cork">
                    <a:extLst>
                      <a:ext uri="{FF2B5EF4-FFF2-40B4-BE49-F238E27FC236}">
                        <a16:creationId xmlns:a16="http://schemas.microsoft.com/office/drawing/2014/main" id="{3798578D-50D8-B144-AA72-B169EC4193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53" name="Freeform 134" descr="Cork">
                    <a:extLst>
                      <a:ext uri="{FF2B5EF4-FFF2-40B4-BE49-F238E27FC236}">
                        <a16:creationId xmlns:a16="http://schemas.microsoft.com/office/drawing/2014/main" id="{618EAC2E-CC55-0741-88BC-05FCCCADF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7"/>
                    <a:ext cx="2073" cy="1230"/>
                  </a:xfrm>
                  <a:custGeom>
                    <a:avLst/>
                    <a:gdLst>
                      <a:gd name="T0" fmla="*/ 2073 w 599"/>
                      <a:gd name="T1" fmla="*/ 0 h 432"/>
                      <a:gd name="T2" fmla="*/ 2059 w 599"/>
                      <a:gd name="T3" fmla="*/ 17 h 432"/>
                      <a:gd name="T4" fmla="*/ 2038 w 599"/>
                      <a:gd name="T5" fmla="*/ 28 h 432"/>
                      <a:gd name="T6" fmla="*/ 2025 w 599"/>
                      <a:gd name="T7" fmla="*/ 68 h 432"/>
                      <a:gd name="T8" fmla="*/ 1928 w 599"/>
                      <a:gd name="T9" fmla="*/ 262 h 432"/>
                      <a:gd name="T10" fmla="*/ 1817 w 599"/>
                      <a:gd name="T11" fmla="*/ 592 h 432"/>
                      <a:gd name="T12" fmla="*/ 1782 w 599"/>
                      <a:gd name="T13" fmla="*/ 757 h 432"/>
                      <a:gd name="T14" fmla="*/ 1748 w 599"/>
                      <a:gd name="T15" fmla="*/ 997 h 432"/>
                      <a:gd name="T16" fmla="*/ 1713 w 599"/>
                      <a:gd name="T17" fmla="*/ 1145 h 432"/>
                      <a:gd name="T18" fmla="*/ 1595 w 599"/>
                      <a:gd name="T19" fmla="*/ 1202 h 432"/>
                      <a:gd name="T20" fmla="*/ 1499 w 599"/>
                      <a:gd name="T21" fmla="*/ 1179 h 432"/>
                      <a:gd name="T22" fmla="*/ 1457 w 599"/>
                      <a:gd name="T23" fmla="*/ 1167 h 432"/>
                      <a:gd name="T24" fmla="*/ 1471 w 599"/>
                      <a:gd name="T25" fmla="*/ 1002 h 432"/>
                      <a:gd name="T26" fmla="*/ 1492 w 599"/>
                      <a:gd name="T27" fmla="*/ 962 h 432"/>
                      <a:gd name="T28" fmla="*/ 1402 w 599"/>
                      <a:gd name="T29" fmla="*/ 934 h 432"/>
                      <a:gd name="T30" fmla="*/ 1201 w 599"/>
                      <a:gd name="T31" fmla="*/ 900 h 432"/>
                      <a:gd name="T32" fmla="*/ 391 w 599"/>
                      <a:gd name="T33" fmla="*/ 1025 h 432"/>
                      <a:gd name="T34" fmla="*/ 356 w 599"/>
                      <a:gd name="T35" fmla="*/ 1048 h 432"/>
                      <a:gd name="T36" fmla="*/ 301 w 599"/>
                      <a:gd name="T37" fmla="*/ 1116 h 432"/>
                      <a:gd name="T38" fmla="*/ 183 w 599"/>
                      <a:gd name="T39" fmla="*/ 1230 h 432"/>
                      <a:gd name="T40" fmla="*/ 100 w 599"/>
                      <a:gd name="T41" fmla="*/ 1202 h 432"/>
                      <a:gd name="T42" fmla="*/ 59 w 599"/>
                      <a:gd name="T43" fmla="*/ 1179 h 432"/>
                      <a:gd name="T44" fmla="*/ 24 w 599"/>
                      <a:gd name="T45" fmla="*/ 1133 h 432"/>
                      <a:gd name="T46" fmla="*/ 38 w 599"/>
                      <a:gd name="T47" fmla="*/ 1059 h 432"/>
                      <a:gd name="T48" fmla="*/ 59 w 599"/>
                      <a:gd name="T49" fmla="*/ 951 h 432"/>
                      <a:gd name="T50" fmla="*/ 93 w 599"/>
                      <a:gd name="T51" fmla="*/ 746 h 432"/>
                      <a:gd name="T52" fmla="*/ 100 w 599"/>
                      <a:gd name="T53" fmla="*/ 535 h 432"/>
                      <a:gd name="T54" fmla="*/ 107 w 599"/>
                      <a:gd name="T55" fmla="*/ 359 h 432"/>
                      <a:gd name="T56" fmla="*/ 100 w 599"/>
                      <a:gd name="T57" fmla="*/ 233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3351" name="Picture 135">
                  <a:extLst>
                    <a:ext uri="{FF2B5EF4-FFF2-40B4-BE49-F238E27FC236}">
                      <a16:creationId xmlns:a16="http://schemas.microsoft.com/office/drawing/2014/main" id="{416BA279-ED99-2042-8EC3-59D539BE72D4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3345" name="Freeform 136">
                <a:extLst>
                  <a:ext uri="{FF2B5EF4-FFF2-40B4-BE49-F238E27FC236}">
                    <a16:creationId xmlns:a16="http://schemas.microsoft.com/office/drawing/2014/main" id="{985EAB7C-3A0C-FE43-AB04-750A686DC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7" y="2650"/>
                <a:ext cx="87" cy="277"/>
              </a:xfrm>
              <a:custGeom>
                <a:avLst/>
                <a:gdLst>
                  <a:gd name="T0" fmla="*/ 74 w 85"/>
                  <a:gd name="T1" fmla="*/ 133 h 318"/>
                  <a:gd name="T2" fmla="*/ 66 w 85"/>
                  <a:gd name="T3" fmla="*/ 60 h 318"/>
                  <a:gd name="T4" fmla="*/ 48 w 85"/>
                  <a:gd name="T5" fmla="*/ 37 h 318"/>
                  <a:gd name="T6" fmla="*/ 56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8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8 w 85"/>
                  <a:gd name="T21" fmla="*/ 140 h 318"/>
                  <a:gd name="T22" fmla="*/ 39 w 85"/>
                  <a:gd name="T23" fmla="*/ 89 h 318"/>
                  <a:gd name="T24" fmla="*/ 48 w 85"/>
                  <a:gd name="T25" fmla="*/ 133 h 318"/>
                  <a:gd name="T26" fmla="*/ 39 w 85"/>
                  <a:gd name="T27" fmla="*/ 104 h 318"/>
                  <a:gd name="T28" fmla="*/ 48 w 85"/>
                  <a:gd name="T29" fmla="*/ 125 h 318"/>
                  <a:gd name="T30" fmla="*/ 56 w 85"/>
                  <a:gd name="T31" fmla="*/ 148 h 318"/>
                  <a:gd name="T32" fmla="*/ 74 w 85"/>
                  <a:gd name="T33" fmla="*/ 177 h 318"/>
                  <a:gd name="T34" fmla="*/ 82 w 85"/>
                  <a:gd name="T35" fmla="*/ 199 h 318"/>
                  <a:gd name="T36" fmla="*/ 74 w 85"/>
                  <a:gd name="T37" fmla="*/ 243 h 318"/>
                  <a:gd name="T38" fmla="*/ 66 w 85"/>
                  <a:gd name="T39" fmla="*/ 236 h 318"/>
                  <a:gd name="T40" fmla="*/ 56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4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8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6 w 85"/>
                  <a:gd name="T67" fmla="*/ 118 h 318"/>
                  <a:gd name="T68" fmla="*/ 74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6" name="Freeform 137">
                <a:extLst>
                  <a:ext uri="{FF2B5EF4-FFF2-40B4-BE49-F238E27FC236}">
                    <a16:creationId xmlns:a16="http://schemas.microsoft.com/office/drawing/2014/main" id="{0D3123B4-3012-2E41-9F14-EE17FE79A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8"/>
                <a:ext cx="108" cy="307"/>
              </a:xfrm>
              <a:custGeom>
                <a:avLst/>
                <a:gdLst>
                  <a:gd name="T0" fmla="*/ 1 w 105"/>
                  <a:gd name="T1" fmla="*/ 0 h 354"/>
                  <a:gd name="T2" fmla="*/ 95 w 105"/>
                  <a:gd name="T3" fmla="*/ 4 h 354"/>
                  <a:gd name="T4" fmla="*/ 75 w 105"/>
                  <a:gd name="T5" fmla="*/ 25 h 354"/>
                  <a:gd name="T6" fmla="*/ 86 w 105"/>
                  <a:gd name="T7" fmla="*/ 53 h 354"/>
                  <a:gd name="T8" fmla="*/ 86 w 105"/>
                  <a:gd name="T9" fmla="*/ 127 h 354"/>
                  <a:gd name="T10" fmla="*/ 100 w 105"/>
                  <a:gd name="T11" fmla="*/ 146 h 354"/>
                  <a:gd name="T12" fmla="*/ 100 w 105"/>
                  <a:gd name="T13" fmla="*/ 208 h 354"/>
                  <a:gd name="T14" fmla="*/ 86 w 105"/>
                  <a:gd name="T15" fmla="*/ 291 h 354"/>
                  <a:gd name="T16" fmla="*/ 70 w 105"/>
                  <a:gd name="T17" fmla="*/ 307 h 354"/>
                  <a:gd name="T18" fmla="*/ 14 w 105"/>
                  <a:gd name="T19" fmla="*/ 278 h 354"/>
                  <a:gd name="T20" fmla="*/ 12 w 105"/>
                  <a:gd name="T21" fmla="*/ 245 h 354"/>
                  <a:gd name="T22" fmla="*/ 14 w 105"/>
                  <a:gd name="T23" fmla="*/ 212 h 354"/>
                  <a:gd name="T24" fmla="*/ 9 w 105"/>
                  <a:gd name="T25" fmla="*/ 85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7" name="Freeform 138">
                <a:extLst>
                  <a:ext uri="{FF2B5EF4-FFF2-40B4-BE49-F238E27FC236}">
                    <a16:creationId xmlns:a16="http://schemas.microsoft.com/office/drawing/2014/main" id="{0B955D9F-3212-8C4D-A328-6FC7FA1FA5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2"/>
                <a:ext cx="156" cy="328"/>
              </a:xfrm>
              <a:custGeom>
                <a:avLst/>
                <a:gdLst>
                  <a:gd name="T0" fmla="*/ 148 w 149"/>
                  <a:gd name="T1" fmla="*/ 17 h 376"/>
                  <a:gd name="T2" fmla="*/ 139 w 149"/>
                  <a:gd name="T3" fmla="*/ 90 h 376"/>
                  <a:gd name="T4" fmla="*/ 131 w 149"/>
                  <a:gd name="T5" fmla="*/ 113 h 376"/>
                  <a:gd name="T6" fmla="*/ 128 w 149"/>
                  <a:gd name="T7" fmla="*/ 122 h 376"/>
                  <a:gd name="T8" fmla="*/ 109 w 149"/>
                  <a:gd name="T9" fmla="*/ 213 h 376"/>
                  <a:gd name="T10" fmla="*/ 86 w 149"/>
                  <a:gd name="T11" fmla="*/ 274 h 376"/>
                  <a:gd name="T12" fmla="*/ 69 w 149"/>
                  <a:gd name="T13" fmla="*/ 316 h 376"/>
                  <a:gd name="T14" fmla="*/ 59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6 w 149"/>
                  <a:gd name="T27" fmla="*/ 92 h 376"/>
                  <a:gd name="T28" fmla="*/ 44 w 149"/>
                  <a:gd name="T29" fmla="*/ 65 h 376"/>
                  <a:gd name="T30" fmla="*/ 84 w 149"/>
                  <a:gd name="T31" fmla="*/ 16 h 376"/>
                  <a:gd name="T32" fmla="*/ 128 w 149"/>
                  <a:gd name="T33" fmla="*/ 16 h 376"/>
                  <a:gd name="T34" fmla="*/ 148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8" name="Freeform 139">
                <a:extLst>
                  <a:ext uri="{FF2B5EF4-FFF2-40B4-BE49-F238E27FC236}">
                    <a16:creationId xmlns:a16="http://schemas.microsoft.com/office/drawing/2014/main" id="{37A794FB-8B43-4942-B25E-1EC756BF1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" y="1020"/>
                <a:ext cx="101" cy="439"/>
              </a:xfrm>
              <a:custGeom>
                <a:avLst/>
                <a:gdLst>
                  <a:gd name="T0" fmla="*/ 27 w 96"/>
                  <a:gd name="T1" fmla="*/ 423 h 504"/>
                  <a:gd name="T2" fmla="*/ 64 w 96"/>
                  <a:gd name="T3" fmla="*/ 430 h 504"/>
                  <a:gd name="T4" fmla="*/ 76 w 96"/>
                  <a:gd name="T5" fmla="*/ 393 h 504"/>
                  <a:gd name="T6" fmla="*/ 76 w 96"/>
                  <a:gd name="T7" fmla="*/ 281 h 504"/>
                  <a:gd name="T8" fmla="*/ 93 w 96"/>
                  <a:gd name="T9" fmla="*/ 186 h 504"/>
                  <a:gd name="T10" fmla="*/ 101 w 96"/>
                  <a:gd name="T11" fmla="*/ 152 h 504"/>
                  <a:gd name="T12" fmla="*/ 93 w 96"/>
                  <a:gd name="T13" fmla="*/ 44 h 504"/>
                  <a:gd name="T14" fmla="*/ 81 w 96"/>
                  <a:gd name="T15" fmla="*/ 5 h 504"/>
                  <a:gd name="T16" fmla="*/ 31 w 96"/>
                  <a:gd name="T17" fmla="*/ 22 h 504"/>
                  <a:gd name="T18" fmla="*/ 27 w 96"/>
                  <a:gd name="T19" fmla="*/ 105 h 504"/>
                  <a:gd name="T20" fmla="*/ 34 w 96"/>
                  <a:gd name="T21" fmla="*/ 316 h 504"/>
                  <a:gd name="T22" fmla="*/ 42 w 96"/>
                  <a:gd name="T23" fmla="*/ 354 h 504"/>
                  <a:gd name="T24" fmla="*/ 25 w 96"/>
                  <a:gd name="T25" fmla="*/ 412 h 504"/>
                  <a:gd name="T26" fmla="*/ 27 w 96"/>
                  <a:gd name="T27" fmla="*/ 423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9" name="Freeform 140">
                <a:extLst>
                  <a:ext uri="{FF2B5EF4-FFF2-40B4-BE49-F238E27FC236}">
                    <a16:creationId xmlns:a16="http://schemas.microsoft.com/office/drawing/2014/main" id="{827BC30B-F2E4-FD44-93BE-8FA971ED3E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0" y="1006"/>
                <a:ext cx="156" cy="359"/>
              </a:xfrm>
              <a:custGeom>
                <a:avLst/>
                <a:gdLst>
                  <a:gd name="T0" fmla="*/ 5 w 150"/>
                  <a:gd name="T1" fmla="*/ 334 h 410"/>
                  <a:gd name="T2" fmla="*/ 42 w 150"/>
                  <a:gd name="T3" fmla="*/ 359 h 410"/>
                  <a:gd name="T4" fmla="*/ 83 w 150"/>
                  <a:gd name="T5" fmla="*/ 352 h 410"/>
                  <a:gd name="T6" fmla="*/ 97 w 150"/>
                  <a:gd name="T7" fmla="*/ 317 h 410"/>
                  <a:gd name="T8" fmla="*/ 119 w 150"/>
                  <a:gd name="T9" fmla="*/ 245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1 h 410"/>
                  <a:gd name="T28" fmla="*/ 60 w 150"/>
                  <a:gd name="T29" fmla="*/ 142 h 410"/>
                  <a:gd name="T30" fmla="*/ 44 w 150"/>
                  <a:gd name="T31" fmla="*/ 189 h 410"/>
                  <a:gd name="T32" fmla="*/ 42 w 150"/>
                  <a:gd name="T33" fmla="*/ 198 h 410"/>
                  <a:gd name="T34" fmla="*/ 35 w 150"/>
                  <a:gd name="T35" fmla="*/ 203 h 410"/>
                  <a:gd name="T36" fmla="*/ 33 w 150"/>
                  <a:gd name="T37" fmla="*/ 219 h 410"/>
                  <a:gd name="T38" fmla="*/ 30 w 150"/>
                  <a:gd name="T39" fmla="*/ 226 h 410"/>
                  <a:gd name="T40" fmla="*/ 17 w 150"/>
                  <a:gd name="T41" fmla="*/ 306 h 410"/>
                  <a:gd name="T42" fmla="*/ 10 w 150"/>
                  <a:gd name="T43" fmla="*/ 334 h 410"/>
                  <a:gd name="T44" fmla="*/ 2 w 150"/>
                  <a:gd name="T45" fmla="*/ 338 h 410"/>
                  <a:gd name="T46" fmla="*/ 5 w 150"/>
                  <a:gd name="T47" fmla="*/ 334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341" name="Group 141">
              <a:extLst>
                <a:ext uri="{FF2B5EF4-FFF2-40B4-BE49-F238E27FC236}">
                  <a16:creationId xmlns:a16="http://schemas.microsoft.com/office/drawing/2014/main" id="{42E7D359-B55C-D64F-8EE9-B8E3B42106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" y="2075"/>
              <a:ext cx="584" cy="883"/>
              <a:chOff x="3888" y="970"/>
              <a:chExt cx="584" cy="883"/>
            </a:xfrm>
          </p:grpSpPr>
          <p:sp>
            <p:nvSpPr>
              <p:cNvPr id="97422" name="Rectangle 142">
                <a:extLst>
                  <a:ext uri="{FF2B5EF4-FFF2-40B4-BE49-F238E27FC236}">
                    <a16:creationId xmlns:a16="http://schemas.microsoft.com/office/drawing/2014/main" id="{2FA09B3D-D584-0A4B-8942-29E2760BDA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97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2319588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ko-KR" sz="6000" i="1">
                    <a:solidFill>
                      <a:schemeClr val="tx1"/>
                    </a:solidFill>
                    <a:latin typeface="Kosher-Normal" charset="0"/>
                    <a:ea typeface="굴림" charset="0"/>
                    <a:cs typeface="굴림" charset="0"/>
                  </a:rPr>
                  <a:t>LC</a:t>
                </a:r>
                <a:endParaRPr lang="en-US" altLang="ko-KR" sz="5400">
                  <a:solidFill>
                    <a:schemeClr val="tx1"/>
                  </a:solidFill>
                  <a:latin typeface="Kosher-Normal" charset="0"/>
                  <a:ea typeface="굴림" charset="0"/>
                  <a:cs typeface="굴림" charset="0"/>
                </a:endParaRPr>
              </a:p>
            </p:txBody>
          </p:sp>
          <p:sp>
            <p:nvSpPr>
              <p:cNvPr id="97423" name="Rectangle 143">
                <a:extLst>
                  <a:ext uri="{FF2B5EF4-FFF2-40B4-BE49-F238E27FC236}">
                    <a16:creationId xmlns:a16="http://schemas.microsoft.com/office/drawing/2014/main" id="{FAD7B261-D599-124D-968E-46D742730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8978" dir="1379351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/>
                <a:ext uri="{91240B29-F687-4f45-9708-019B960494DF}"/>
              </a:ex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ko-KR" altLang="en-US" sz="5400" i="1">
                  <a:solidFill>
                    <a:schemeClr val="tx1"/>
                  </a:solidFill>
                  <a:latin typeface="Kosher-Normal" charset="0"/>
                  <a:ea typeface="굴림" charset="0"/>
                  <a:cs typeface="굴림" charset="0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rgbClr val="00DFCA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MS PGothic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6966</TotalTime>
  <Pages>52</Pages>
  <Words>666</Words>
  <Application>Microsoft Macintosh PowerPoint</Application>
  <PresentationFormat>On-screen Show (4:3)</PresentationFormat>
  <Paragraphs>280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Arial</vt:lpstr>
      <vt:lpstr>ＭＳ Ｐゴシック</vt:lpstr>
      <vt:lpstr>Times</vt:lpstr>
      <vt:lpstr>Monotype Sorts</vt:lpstr>
      <vt:lpstr>굴림</vt:lpstr>
      <vt:lpstr>Comic Sans MS</vt:lpstr>
      <vt:lpstr>Times New Roman</vt:lpstr>
      <vt:lpstr>Helvetica</vt:lpstr>
      <vt:lpstr>Kosher-Normal</vt:lpstr>
      <vt:lpstr>B VAG Rounded Bold</vt:lpstr>
      <vt:lpstr>Webdings</vt:lpstr>
      <vt:lpstr>untitled 3</vt:lpstr>
      <vt:lpstr>untitled 1</vt:lpstr>
      <vt:lpstr>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성경은 기본적으로 연결을 BibleStudyDownloads.org 에서 볼 수 있음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352</cp:revision>
  <cp:lastPrinted>1997-02-12T13:49:34Z</cp:lastPrinted>
  <dcterms:created xsi:type="dcterms:W3CDTF">1999-07-29T18:12:04Z</dcterms:created>
  <dcterms:modified xsi:type="dcterms:W3CDTF">2018-12-11T04:41:47Z</dcterms:modified>
</cp:coreProperties>
</file>