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84" r:id="rId2"/>
    <p:sldMasterId id="2147483696" r:id="rId3"/>
  </p:sldMasterIdLst>
  <p:notesMasterIdLst>
    <p:notesMasterId r:id="rId90"/>
  </p:notesMasterIdLst>
  <p:handoutMasterIdLst>
    <p:handoutMasterId r:id="rId91"/>
  </p:handoutMasterIdLst>
  <p:sldIdLst>
    <p:sldId id="346" r:id="rId4"/>
    <p:sldId id="433" r:id="rId5"/>
    <p:sldId id="406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262" r:id="rId16"/>
    <p:sldId id="263" r:id="rId17"/>
    <p:sldId id="264" r:id="rId18"/>
    <p:sldId id="396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280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297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399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335" r:id="rId76"/>
    <p:sldId id="337" r:id="rId77"/>
    <p:sldId id="387" r:id="rId78"/>
    <p:sldId id="340" r:id="rId79"/>
    <p:sldId id="413" r:id="rId80"/>
    <p:sldId id="434" r:id="rId81"/>
    <p:sldId id="362" r:id="rId82"/>
    <p:sldId id="409" r:id="rId83"/>
    <p:sldId id="382" r:id="rId84"/>
    <p:sldId id="381" r:id="rId85"/>
    <p:sldId id="427" r:id="rId86"/>
    <p:sldId id="438" r:id="rId87"/>
    <p:sldId id="437" r:id="rId88"/>
    <p:sldId id="412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2">
          <p15:clr>
            <a:srgbClr val="A4A3A4"/>
          </p15:clr>
        </p15:guide>
        <p15:guide id="2" orient="horz" pos="615">
          <p15:clr>
            <a:srgbClr val="A4A3A4"/>
          </p15:clr>
        </p15:guide>
        <p15:guide id="3" orient="horz" pos="2663">
          <p15:clr>
            <a:srgbClr val="A4A3A4"/>
          </p15:clr>
        </p15:guide>
        <p15:guide id="4" pos="5155">
          <p15:clr>
            <a:srgbClr val="A4A3A4"/>
          </p15:clr>
        </p15:guide>
        <p15:guide id="5" pos="5607">
          <p15:clr>
            <a:srgbClr val="A4A3A4"/>
          </p15:clr>
        </p15:guide>
        <p15:guide id="6" pos="24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2EF9FF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7"/>
    <p:restoredTop sz="94661"/>
  </p:normalViewPr>
  <p:slideViewPr>
    <p:cSldViewPr snapToGrid="0">
      <p:cViewPr varScale="1">
        <p:scale>
          <a:sx n="132" d="100"/>
          <a:sy n="132" d="100"/>
        </p:scale>
        <p:origin x="1456" y="160"/>
      </p:cViewPr>
      <p:guideLst>
        <p:guide orient="horz" pos="4182"/>
        <p:guide orient="horz" pos="615"/>
        <p:guide orient="horz" pos="2663"/>
        <p:guide pos="5155"/>
        <p:guide pos="5607"/>
        <p:guide pos="24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328F5028-4795-E34D-94C1-426EF8D03B6B}" type="slidenum">
              <a:rPr lang="ko-KR" altLang="en-US" sz="1400" i="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rPr>
              <a:pPr algn="r">
                <a:defRPr/>
              </a:pPr>
              <a:t>‹#›</a:t>
            </a:fld>
            <a:endParaRPr lang="en-US" altLang="ko-KR" sz="1400" i="0">
              <a:solidFill>
                <a:schemeClr val="tx1"/>
              </a:solidFill>
              <a:latin typeface="Times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39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/>
              <a:t>Click to edit Master text styles</a:t>
            </a:r>
          </a:p>
          <a:p>
            <a:pPr lvl="1"/>
            <a:r>
              <a:rPr lang="en-US" altLang="ko-KR" noProof="0"/>
              <a:t>Second level</a:t>
            </a:r>
          </a:p>
          <a:p>
            <a:pPr lvl="2"/>
            <a:r>
              <a:rPr lang="en-US" altLang="ko-KR" noProof="0"/>
              <a:t>Third level</a:t>
            </a:r>
          </a:p>
          <a:p>
            <a:pPr lvl="3"/>
            <a:r>
              <a:rPr lang="en-US" altLang="ko-KR" noProof="0"/>
              <a:t>Fourth level</a:t>
            </a:r>
          </a:p>
          <a:p>
            <a:pPr lvl="4"/>
            <a:r>
              <a:rPr lang="en-US" altLang="ko-KR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95ECAAD3-CD36-ED43-B006-54255BC5CFA7}" type="slidenum">
              <a:rPr lang="ko-KR" altLang="en-US" sz="1400" i="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rPr>
              <a:pPr algn="r">
                <a:defRPr/>
              </a:pPr>
              <a:t>‹#›</a:t>
            </a:fld>
            <a:endParaRPr lang="en-US" altLang="ko-KR" sz="1400" i="0">
              <a:solidFill>
                <a:schemeClr val="tx1"/>
              </a:solidFill>
              <a:latin typeface="Times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3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  <p:sp>
        <p:nvSpPr>
          <p:cNvPr id="31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  <p:sp>
        <p:nvSpPr>
          <p:cNvPr id="214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  <p:sp>
        <p:nvSpPr>
          <p:cNvPr id="95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  <p:sp>
        <p:nvSpPr>
          <p:cNvPr id="116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BB</a:t>
            </a:r>
            <a:endParaRPr lang="en-US" altLang="zh-CN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68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000" b="1" i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2000" b="1" i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DRESSING</a:t>
            </a:r>
          </a:p>
          <a:p>
            <a:pPr algn="l">
              <a:defRPr/>
            </a:pPr>
            <a:r>
              <a:rPr lang="en-US" altLang="ko-KR" sz="2000" b="1" i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ko-KR" sz="2000" b="1" i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693806"/>
      </p:ext>
    </p:extLst>
  </p:cSld>
  <p:clrMapOvr>
    <a:masterClrMapping/>
  </p:clrMapOvr>
  <p:transition spd="med" advClick="0" advTm="2000"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140752"/>
      </p:ext>
    </p:extLst>
  </p:cSld>
  <p:clrMapOvr>
    <a:masterClrMapping/>
  </p:clrMapOvr>
  <p:transition spd="med" advClick="0" advTm="2000"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537509"/>
      </p:ext>
    </p:extLst>
  </p:cSld>
  <p:clrMapOvr>
    <a:masterClrMapping/>
  </p:clrMapOvr>
  <p:transition spd="med" advClick="0" advTm="2000"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5612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4909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5131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9933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4513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5220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9560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432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535307"/>
      </p:ext>
    </p:extLst>
  </p:cSld>
  <p:clrMapOvr>
    <a:masterClrMapping/>
  </p:clrMapOvr>
  <p:transition spd="med" advClick="0" advTm="2000"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340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0725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394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872807"/>
      </p:ext>
    </p:extLst>
  </p:cSld>
  <p:clrMapOvr>
    <a:masterClrMapping/>
  </p:clrMapOvr>
  <p:transition advClick="0" advTm="2000">
    <p:wheel spokes="0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119406"/>
      </p:ext>
    </p:extLst>
  </p:cSld>
  <p:clrMapOvr>
    <a:masterClrMapping/>
  </p:clrMapOvr>
  <p:transition advClick="0" advTm="2000">
    <p:wheel spokes="0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3791986"/>
      </p:ext>
    </p:extLst>
  </p:cSld>
  <p:clrMapOvr>
    <a:masterClrMapping/>
  </p:clrMapOvr>
  <p:transition advClick="0" advTm="2000">
    <p:wheel spokes="0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338913"/>
      </p:ext>
    </p:extLst>
  </p:cSld>
  <p:clrMapOvr>
    <a:masterClrMapping/>
  </p:clrMapOvr>
  <p:transition advClick="0" advTm="2000">
    <p:wheel spokes="0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912766"/>
      </p:ext>
    </p:extLst>
  </p:cSld>
  <p:clrMapOvr>
    <a:masterClrMapping/>
  </p:clrMapOvr>
  <p:transition advClick="0" advTm="2000">
    <p:wheel spokes="0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343077"/>
      </p:ext>
    </p:extLst>
  </p:cSld>
  <p:clrMapOvr>
    <a:masterClrMapping/>
  </p:clrMapOvr>
  <p:transition advClick="0" advTm="2000">
    <p:wheel spokes="0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169895"/>
      </p:ext>
    </p:extLst>
  </p:cSld>
  <p:clrMapOvr>
    <a:masterClrMapping/>
  </p:clrMapOvr>
  <p:transition advClick="0" advTm="2000"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150103"/>
      </p:ext>
    </p:extLst>
  </p:cSld>
  <p:clrMapOvr>
    <a:masterClrMapping/>
  </p:clrMapOvr>
  <p:transition spd="med" advClick="0" advTm="2000"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256123"/>
      </p:ext>
    </p:extLst>
  </p:cSld>
  <p:clrMapOvr>
    <a:masterClrMapping/>
  </p:clrMapOvr>
  <p:transition advClick="0" advTm="2000">
    <p:wheel spokes="0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886899"/>
      </p:ext>
    </p:extLst>
  </p:cSld>
  <p:clrMapOvr>
    <a:masterClrMapping/>
  </p:clrMapOvr>
  <p:transition advClick="0" advTm="2000">
    <p:wheel spokes="0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544111"/>
      </p:ext>
    </p:extLst>
  </p:cSld>
  <p:clrMapOvr>
    <a:masterClrMapping/>
  </p:clrMapOvr>
  <p:transition advClick="0" advTm="2000">
    <p:wheel spokes="0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230316"/>
      </p:ext>
    </p:extLst>
  </p:cSld>
  <p:clrMapOvr>
    <a:masterClrMapping/>
  </p:clrMapOvr>
  <p:transition advClick="0" advTm="2000"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9965790"/>
      </p:ext>
    </p:extLst>
  </p:cSld>
  <p:clrMapOvr>
    <a:masterClrMapping/>
  </p:clrMapOvr>
  <p:transition spd="med" advClick="0" advTm="2000"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8972593"/>
      </p:ext>
    </p:extLst>
  </p:cSld>
  <p:clrMapOvr>
    <a:masterClrMapping/>
  </p:clrMapOvr>
  <p:transition spd="med" advClick="0" advTm="2000"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5580081"/>
      </p:ext>
    </p:extLst>
  </p:cSld>
  <p:clrMapOvr>
    <a:masterClrMapping/>
  </p:clrMapOvr>
  <p:transition spd="med" advClick="0" advTm="2000"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857833"/>
      </p:ext>
    </p:extLst>
  </p:cSld>
  <p:clrMapOvr>
    <a:masterClrMapping/>
  </p:clrMapOvr>
  <p:transition spd="med" advClick="0" advTm="2000"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588302"/>
      </p:ext>
    </p:extLst>
  </p:cSld>
  <p:clrMapOvr>
    <a:masterClrMapping/>
  </p:clrMapOvr>
  <p:transition spd="med" advClick="0" advTm="2000"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3166717"/>
      </p:ext>
    </p:extLst>
  </p:cSld>
  <p:clrMapOvr>
    <a:masterClrMapping/>
  </p:clrMapOvr>
  <p:transition spd="med" advClick="0" advTm="2000"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036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037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000" b="1" i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</a:t>
            </a:r>
          </a:p>
          <a:p>
            <a:pPr algn="l">
              <a:defRPr/>
            </a:pPr>
            <a:r>
              <a:rPr lang="ko-KR" altLang="en-US" sz="2000" b="1" i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그리기                         </a:t>
            </a:r>
          </a:p>
          <a:p>
            <a:pPr algn="l">
              <a:defRPr/>
            </a:pPr>
            <a:endParaRPr lang="en-US" altLang="ko-KR" sz="2000" b="1" i="0">
              <a:solidFill>
                <a:schemeClr val="tx2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0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lang="en-US" altLang="ko-KR" sz="10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Click="0" advTm="2000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1853339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  <p:grpSp>
          <p:nvGrpSpPr>
            <p:cNvPr id="103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  <p:grpSp>
          <p:nvGrpSpPr>
            <p:cNvPr id="1031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</p:grp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000" b="1">
                <a:solidFill>
                  <a:srgbClr val="FFFFFF"/>
                </a:solidFill>
                <a:ea typeface="굴림" charset="0"/>
                <a:cs typeface="굴림" charset="0"/>
              </a:rPr>
              <a:t>©2003 </a:t>
            </a: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ko-KR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15971658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2000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jpeg"/><Relationship Id="rId3" Type="http://schemas.openxmlformats.org/officeDocument/2006/relationships/image" Target="../media/image49.emf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emf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078788" y="6532563"/>
            <a:ext cx="3397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0</a:t>
            </a: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3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990600" y="914400"/>
            <a:ext cx="8405936" cy="9064020"/>
          </a:xfrm>
          <a:prstGeom prst="rect">
            <a:avLst/>
          </a:prstGeom>
          <a:noFill/>
          <a:ln>
            <a:noFill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성경은</a:t>
            </a:r>
            <a: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기본적으로</a:t>
            </a: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634816896"/>
      </p:ext>
    </p:extLst>
  </p:cSld>
  <p:clrMapOvr>
    <a:masterClrMapping/>
  </p:clrMapOvr>
  <p:transition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10</a:t>
            </a:r>
          </a:p>
        </p:txBody>
      </p:sp>
      <p:sp>
        <p:nvSpPr>
          <p:cNvPr id="221202" name="Text Box 1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  <p:sp>
        <p:nvSpPr>
          <p:cNvPr id="221203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11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144713" y="1752600"/>
            <a:ext cx="5675312" cy="2152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ko-KR" alt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어떤 지역명도 쓰지 말고...</a:t>
            </a:r>
          </a:p>
          <a:p>
            <a:pPr>
              <a:lnSpc>
                <a:spcPct val="65000"/>
              </a:lnSpc>
              <a:defRPr/>
            </a:pPr>
            <a:endParaRPr lang="en-US" altLang="ko-KR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  <a:p>
            <a:pPr>
              <a:lnSpc>
                <a:spcPct val="65000"/>
              </a:lnSpc>
              <a:defRPr/>
            </a:pPr>
            <a:r>
              <a:rPr lang="ko-KR" alt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오직 </a:t>
            </a:r>
          </a:p>
          <a:p>
            <a:pPr>
              <a:lnSpc>
                <a:spcPct val="65000"/>
              </a:lnSpc>
              <a:defRPr/>
            </a:pPr>
            <a:endParaRPr lang="en-US" altLang="ko-KR" b="1" u="sng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  <a:p>
            <a:pPr>
              <a:lnSpc>
                <a:spcPct val="65000"/>
              </a:lnSpc>
              <a:defRPr/>
            </a:pPr>
            <a:r>
              <a:rPr lang="ko-KR" alt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지역명의 첫 번째 글자만 쓰세요</a:t>
            </a:r>
            <a:r>
              <a:rPr lang="en-US" altLang="ko-KR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. </a:t>
            </a:r>
          </a:p>
          <a:p>
            <a:pPr>
              <a:lnSpc>
                <a:spcPct val="65000"/>
              </a:lnSpc>
              <a:defRPr/>
            </a:pPr>
            <a:endParaRPr lang="en-US" altLang="ko-KR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  <a:p>
            <a:pPr>
              <a:lnSpc>
                <a:spcPct val="65000"/>
              </a:lnSpc>
              <a:defRPr/>
            </a:pPr>
            <a:r>
              <a:rPr lang="ko-KR" alt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절대로 다 쓰지 마시오!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0" name="Freeform 2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92" name="Rectangle 2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1293" name="Oval 29"/>
          <p:cNvSpPr>
            <a:spLocks noChangeArrowheads="1"/>
          </p:cNvSpPr>
          <p:nvPr/>
        </p:nvSpPr>
        <p:spPr bwMode="auto">
          <a:xfrm>
            <a:off x="19812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1294" name="Picture 3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1676400" y="3371850"/>
            <a:ext cx="4810125" cy="3267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5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13</a:t>
            </a:r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1291" name="Freeform 2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89" name="Freeform 2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2301" name="Oval 13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14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2312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12313" name="Picture 2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371850"/>
            <a:ext cx="4810125" cy="32527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000" b="1" i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endParaRPr lang="en-US" altLang="ko-KR" sz="2000" b="1" i="0">
              <a:solidFill>
                <a:schemeClr val="tx2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7302500" y="515620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15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1436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75" y="3354388"/>
            <a:ext cx="4824413" cy="328771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5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00" name="Picture 3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663" y="4370388"/>
            <a:ext cx="2371725" cy="16160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1998" name="Picture 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284788" y="539750"/>
            <a:ext cx="3255962" cy="22113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99" name="Picture 3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75" y="2828925"/>
            <a:ext cx="2462213" cy="16652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197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197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197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197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197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1979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11980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211982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1983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11986" name="Text Box 18"/>
          <p:cNvSpPr txBox="1">
            <a:spLocks noChangeArrowheads="1"/>
          </p:cNvSpPr>
          <p:nvPr/>
        </p:nvSpPr>
        <p:spPr bwMode="auto">
          <a:xfrm>
            <a:off x="1225550" y="1384300"/>
            <a:ext cx="2159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(지중해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2514600" y="2992438"/>
            <a:ext cx="49530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(유브라데 강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4806950" y="5588000"/>
            <a:ext cx="4094163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(페르시아 만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1198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11994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16</a:t>
            </a:r>
          </a:p>
        </p:txBody>
      </p:sp>
      <p:sp>
        <p:nvSpPr>
          <p:cNvPr id="211995" name="Text Box 2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21199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11997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87" grpId="0" autoUpdateAnimBg="0"/>
      <p:bldP spid="21198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17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15388" name="Picture 28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5238" y="98266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930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501900" y="54657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18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7938" y="165576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홍해</a:t>
            </a:r>
            <a:endParaRPr lang="en-US" altLang="ko-KR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19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755650" y="7620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76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6508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485" name="Rectangle 5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76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668338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487" name="Rectangle 7"/>
          <p:cNvSpPr>
            <a:spLocks noChangeArrowheads="1"/>
          </p:cNvSpPr>
          <p:nvPr/>
        </p:nvSpPr>
        <p:spPr bwMode="auto">
          <a:xfrm>
            <a:off x="606425" y="666750"/>
            <a:ext cx="7859713" cy="5649913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88" name="Text Box 8"/>
          <p:cNvSpPr txBox="1">
            <a:spLocks noChangeArrowheads="1"/>
          </p:cNvSpPr>
          <p:nvPr/>
        </p:nvSpPr>
        <p:spPr bwMode="auto">
          <a:xfrm>
            <a:off x="285750" y="4243388"/>
            <a:ext cx="8618538" cy="1311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3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PART TWO</a:t>
            </a:r>
            <a:r>
              <a:rPr lang="en-US" altLang="ko-KR" sz="3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     </a:t>
            </a:r>
          </a:p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각 위치 그리기</a:t>
            </a:r>
          </a:p>
        </p:txBody>
      </p:sp>
      <p:grpSp>
        <p:nvGrpSpPr>
          <p:cNvPr id="276489" name="Group 9"/>
          <p:cNvGrpSpPr>
            <a:grpSpLocks/>
          </p:cNvGrpSpPr>
          <p:nvPr/>
        </p:nvGrpSpPr>
        <p:grpSpPr bwMode="auto">
          <a:xfrm>
            <a:off x="688975" y="2028825"/>
            <a:ext cx="7696200" cy="1006475"/>
            <a:chOff x="434" y="1278"/>
            <a:chExt cx="4848" cy="634"/>
          </a:xfrm>
        </p:grpSpPr>
        <p:sp>
          <p:nvSpPr>
            <p:cNvPr id="276490" name="Text Box 10"/>
            <p:cNvSpPr txBox="1">
              <a:spLocks noChangeArrowheads="1"/>
            </p:cNvSpPr>
            <p:nvPr/>
          </p:nvSpPr>
          <p:spPr bwMode="auto">
            <a:xfrm>
              <a:off x="5030" y="1388"/>
              <a:ext cx="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000" b="1">
                  <a:solidFill>
                    <a:srgbClr val="FFFC1E"/>
                  </a:solidFill>
                  <a:latin typeface="Arial" charset="0"/>
                  <a:ea typeface="굴림" charset="0"/>
                  <a:cs typeface="굴림" charset="0"/>
                </a:rPr>
                <a:t>®</a:t>
              </a:r>
            </a:p>
          </p:txBody>
        </p:sp>
        <p:sp>
          <p:nvSpPr>
            <p:cNvPr id="276491" name="Text Box 11"/>
            <p:cNvSpPr txBox="1">
              <a:spLocks noChangeArrowheads="1"/>
            </p:cNvSpPr>
            <p:nvPr/>
          </p:nvSpPr>
          <p:spPr bwMode="auto">
            <a:xfrm>
              <a:off x="434" y="1278"/>
              <a:ext cx="4848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6000">
                  <a:solidFill>
                    <a:srgbClr val="FFFC1E"/>
                  </a:solidFill>
                  <a:latin typeface="Kosher-Normal" charset="0"/>
                  <a:ea typeface="굴림" charset="0"/>
                  <a:cs typeface="굴림" charset="0"/>
                </a:rPr>
                <a:t>성경은</a:t>
              </a:r>
              <a:r>
                <a:rPr lang="en-US" altLang="ko-KR" sz="6000">
                  <a:solidFill>
                    <a:srgbClr val="FFFC1E"/>
                  </a:solidFill>
                  <a:latin typeface="Kosher-Normal" charset="0"/>
                  <a:ea typeface="굴림" charset="0"/>
                  <a:cs typeface="굴림" charset="0"/>
                </a:rPr>
                <a:t>…</a:t>
              </a:r>
              <a:r>
                <a:rPr lang="ko-KR" altLang="en-US" sz="6000">
                  <a:solidFill>
                    <a:srgbClr val="FFFC1E"/>
                  </a:solidFill>
                  <a:latin typeface="Kosher-Normal" charset="0"/>
                  <a:ea typeface="굴림" charset="0"/>
                  <a:cs typeface="굴림" charset="0"/>
                </a:rPr>
                <a:t>기본적으로</a:t>
              </a:r>
              <a:endParaRPr lang="en-US" altLang="ko-KR" sz="6000" baseline="100000">
                <a:solidFill>
                  <a:srgbClr val="27FC31"/>
                </a:solidFill>
                <a:latin typeface="Kosher-Normal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276492" name="Rectangle 12"/>
          <p:cNvSpPr>
            <a:spLocks noChangeArrowheads="1"/>
          </p:cNvSpPr>
          <p:nvPr/>
        </p:nvSpPr>
        <p:spPr bwMode="auto">
          <a:xfrm>
            <a:off x="660400" y="6540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649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9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lang="en-US" altLang="ko-KR" sz="9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276494" name="Rectangle 14"/>
          <p:cNvSpPr>
            <a:spLocks noChangeArrowheads="1"/>
          </p:cNvSpPr>
          <p:nvPr/>
        </p:nvSpPr>
        <p:spPr bwMode="auto">
          <a:xfrm>
            <a:off x="7618413" y="6515100"/>
            <a:ext cx="6619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7.5.02.</a:t>
            </a:r>
          </a:p>
        </p:txBody>
      </p:sp>
      <p:sp>
        <p:nvSpPr>
          <p:cNvPr id="276495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02</a:t>
            </a:r>
          </a:p>
        </p:txBody>
      </p:sp>
      <p:sp>
        <p:nvSpPr>
          <p:cNvPr id="276496" name="Text Box 16"/>
          <p:cNvSpPr txBox="1">
            <a:spLocks noChangeArrowheads="1"/>
          </p:cNvSpPr>
          <p:nvPr/>
        </p:nvSpPr>
        <p:spPr bwMode="auto">
          <a:xfrm>
            <a:off x="854075" y="1306513"/>
            <a:ext cx="7386638" cy="5492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(도대체  그 장소가 어디야</a:t>
            </a:r>
            <a:r>
              <a:rPr lang="en-US" altLang="ko-KR"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?)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6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6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7" grpId="0" animBg="1"/>
      <p:bldP spid="276488" grpId="0" autoUpdateAnimBg="0"/>
      <p:bldP spid="27649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942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20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4214813" y="302101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917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21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738" y="117157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151313" y="3017838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갈릴리 바다</a:t>
            </a:r>
            <a:endParaRPr lang="en-US" altLang="ko-KR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350" y="119697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22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4608513" y="2611438"/>
            <a:ext cx="31035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갈릴리 바다</a:t>
            </a:r>
            <a:endParaRPr lang="en-US" altLang="ko-KR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002088" y="5253038"/>
            <a:ext cx="3057525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사해</a:t>
            </a:r>
            <a:endParaRPr lang="en-US" altLang="ko-KR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  <p:bldP spid="2154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23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9713" y="2114550"/>
            <a:ext cx="4368800" cy="3251200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4076700" y="4878388"/>
            <a:ext cx="13271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요단 강</a:t>
            </a: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9732" name="Rectangle 36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24</a:t>
            </a:r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2569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2016125" y="863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2231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49500" y="54737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2577" name="Group 49"/>
          <p:cNvGrpSpPr>
            <a:grpSpLocks/>
          </p:cNvGrpSpPr>
          <p:nvPr/>
        </p:nvGrpSpPr>
        <p:grpSpPr bwMode="auto">
          <a:xfrm>
            <a:off x="2128838" y="0"/>
            <a:ext cx="5376862" cy="5800725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charset="0"/>
                  <a:cs typeface="굴림" charset="0"/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charset="0"/>
                  <a:cs typeface="굴림" charset="0"/>
                </a:rPr>
                <a:t>물의 근원</a:t>
              </a:r>
            </a:p>
          </p:txBody>
        </p:sp>
      </p:grpSp>
      <p:sp>
        <p:nvSpPr>
          <p:cNvPr id="22580" name="Rectangle 52"/>
          <p:cNvSpPr>
            <a:spLocks noChangeArrowheads="1"/>
          </p:cNvSpPr>
          <p:nvPr/>
        </p:nvSpPr>
        <p:spPr bwMode="auto">
          <a:xfrm>
            <a:off x="2325688" y="55895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8540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“약속의 땅</a:t>
            </a:r>
            <a:r>
              <a:rPr lang="en-US" altLang="ko-KR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”</a:t>
            </a: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25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300" y="8032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3017" name="Group 25"/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400" b="1" i="0">
                  <a:solidFill>
                    <a:srgbClr val="FAF200"/>
                  </a:solidFill>
                  <a:latin typeface="Times" charset="0"/>
                  <a:ea typeface="굴림" charset="0"/>
                  <a:cs typeface="굴림" charset="0"/>
                </a:rPr>
                <a:t>10 지역</a:t>
              </a:r>
              <a:endParaRPr lang="en-US" altLang="ko-KR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grpSp>
        <p:nvGrpSpPr>
          <p:cNvPr id="213027" name="Group 35"/>
          <p:cNvGrpSpPr>
            <a:grpSpLocks/>
          </p:cNvGrpSpPr>
          <p:nvPr/>
        </p:nvGrpSpPr>
        <p:grpSpPr bwMode="auto">
          <a:xfrm>
            <a:off x="2073275" y="1181100"/>
            <a:ext cx="5737225" cy="5033963"/>
            <a:chOff x="1378" y="336"/>
            <a:chExt cx="3614" cy="3171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charset="0"/>
                  <a:cs typeface="굴림" charset="0"/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66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charset="0"/>
                  <a:cs typeface="굴림" charset="0"/>
                </a:rPr>
                <a:t>주요지역</a:t>
              </a: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26</a:t>
            </a:r>
          </a:p>
        </p:txBody>
      </p:sp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  <p:sp>
        <p:nvSpPr>
          <p:cNvPr id="213032" name="Rectangle 40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    </a:t>
            </a: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27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32806" name="Rectangle 38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28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83" name="Rectangle 43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6722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29</a:t>
            </a: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35881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35882" name="Picture 4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51175"/>
            <a:ext cx="3932237" cy="28908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84" name="Text Box 44"/>
          <p:cNvSpPr txBox="1">
            <a:spLocks noChangeArrowheads="1"/>
          </p:cNvSpPr>
          <p:nvPr/>
        </p:nvSpPr>
        <p:spPr bwMode="auto">
          <a:xfrm>
            <a:off x="850900" y="5961063"/>
            <a:ext cx="4708525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갈대아 우르</a:t>
            </a:r>
            <a:endParaRPr lang="en-US" altLang="ko-KR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35885" name="Rectangle 45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 i="0"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396" name="Text Box 4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 i="0"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4572000" y="1128713"/>
            <a:ext cx="1100138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5200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?</a:t>
            </a:r>
          </a:p>
        </p:txBody>
      </p:sp>
      <p:grpSp>
        <p:nvGrpSpPr>
          <p:cNvPr id="228483" name="Group 131"/>
          <p:cNvGrpSpPr>
            <a:grpSpLocks/>
          </p:cNvGrpSpPr>
          <p:nvPr/>
        </p:nvGrpSpPr>
        <p:grpSpPr bwMode="auto">
          <a:xfrm>
            <a:off x="1603375" y="976313"/>
            <a:ext cx="6845300" cy="5280025"/>
            <a:chOff x="-460" y="1244"/>
            <a:chExt cx="4312" cy="3350"/>
          </a:xfrm>
        </p:grpSpPr>
        <p:pic>
          <p:nvPicPr>
            <p:cNvPr id="228440" name="Picture 88"/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441" name="Rectangle 89"/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8442" name="Rectangle 90"/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7189" name="Group 91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7219" name="Group 92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pic>
              <p:nvPicPr>
                <p:cNvPr id="228446" name="Picture 9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8447" name="Freeform 95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8448" name="Freeform 96"/>
              <p:cNvSpPr>
                <a:spLocks/>
              </p:cNvSpPr>
              <p:nvPr/>
            </p:nvSpPr>
            <p:spPr bwMode="auto">
              <a:xfrm rot="-5219527">
                <a:off x="718" y="2358"/>
                <a:ext cx="1572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8449" name="Freeform 97"/>
              <p:cNvSpPr>
                <a:spLocks/>
              </p:cNvSpPr>
              <p:nvPr/>
            </p:nvSpPr>
            <p:spPr bwMode="auto">
              <a:xfrm rot="5809065">
                <a:off x="2893" y="730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8450" name="Freeform 98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228451" name="Oval 99"/>
            <p:cNvSpPr>
              <a:spLocks noChangeArrowheads="1"/>
            </p:cNvSpPr>
            <p:nvPr/>
          </p:nvSpPr>
          <p:spPr bwMode="auto">
            <a:xfrm>
              <a:off x="536" y="2441"/>
              <a:ext cx="999" cy="542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pic>
          <p:nvPicPr>
            <p:cNvPr id="228452" name="Picture 10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3" name="Picture 10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4" name="Picture 1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5" name="Picture 10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6" name="Picture 10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7" name="Picture 105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8" name="Picture 106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9" name="Picture 107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0" name="Picture 108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1" name="Picture 109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2" name="Picture 110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3" name="Picture 111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4" name="Picture 112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5" name="Picture 113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6" name="Picture 114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7" name="Picture 115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8" name="Picture 116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9" name="Picture 117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0" name="Picture 118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1" name="Picture 119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2" name="Picture 120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3" name="Picture 121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4" name="Picture 122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5" name="Picture 123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6" name="Picture 124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7" name="Picture 125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8" name="Picture 126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9" name="Picture 127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8485" name="Text Box 1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28488" name="Oval 136"/>
          <p:cNvSpPr>
            <a:spLocks noChangeArrowheads="1"/>
          </p:cNvSpPr>
          <p:nvPr/>
        </p:nvSpPr>
        <p:spPr bwMode="auto">
          <a:xfrm>
            <a:off x="152400" y="76200"/>
            <a:ext cx="1905000" cy="1752600"/>
          </a:xfrm>
          <a:prstGeom prst="ellipse">
            <a:avLst/>
          </a:prstGeom>
          <a:noFill/>
          <a:ln w="76200">
            <a:solidFill>
              <a:srgbClr val="FAF2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03</a:t>
            </a:r>
          </a:p>
        </p:txBody>
      </p:sp>
      <p:sp>
        <p:nvSpPr>
          <p:cNvPr id="228492" name="Text Box 14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228484" name="Oval 132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498" name="Text Box 146"/>
          <p:cNvSpPr txBox="1">
            <a:spLocks noChangeArrowheads="1"/>
          </p:cNvSpPr>
          <p:nvPr/>
        </p:nvSpPr>
        <p:spPr bwMode="auto">
          <a:xfrm>
            <a:off x="2103438" y="4921250"/>
            <a:ext cx="4683125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성경의 주된 활동지 지중해</a:t>
            </a:r>
          </a:p>
        </p:txBody>
      </p:sp>
      <p:sp>
        <p:nvSpPr>
          <p:cNvPr id="228499" name="Oval 147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228500" name="Oval 148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501" name="Oval 149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482" grpId="0" autoUpdateAnimBg="0"/>
      <p:bldP spid="228488" grpId="0" animBg="1"/>
      <p:bldP spid="228484" grpId="0" animBg="1"/>
      <p:bldP spid="228498" grpId="0" autoUpdateAnimBg="0"/>
      <p:bldP spid="228499" grpId="0" animBg="1" autoUpdateAnimBg="0"/>
      <p:bldP spid="228500" grpId="0" animBg="1"/>
      <p:bldP spid="22850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09" name="Rectangle 45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30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36907" name="Rectangle 4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063" y="305117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910" name="Text Box 46"/>
          <p:cNvSpPr txBox="1">
            <a:spLocks noChangeArrowheads="1"/>
          </p:cNvSpPr>
          <p:nvPr/>
        </p:nvSpPr>
        <p:spPr bwMode="auto">
          <a:xfrm>
            <a:off x="2682875" y="5186363"/>
            <a:ext cx="2659063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바빌론</a:t>
            </a:r>
            <a:endParaRPr lang="en-US" altLang="ko-KR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6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1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35" name="Rectangle 47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31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313" y="30194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936" name="Text Box 48"/>
          <p:cNvSpPr txBox="1">
            <a:spLocks noChangeArrowheads="1"/>
          </p:cNvSpPr>
          <p:nvPr/>
        </p:nvSpPr>
        <p:spPr bwMode="auto">
          <a:xfrm>
            <a:off x="3292475" y="5006975"/>
            <a:ext cx="2659063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하란</a:t>
            </a:r>
            <a:endParaRPr lang="en-US" altLang="ko-KR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37937" name="Rectangle 49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38" name="Text Box 50"/>
          <p:cNvSpPr txBox="1">
            <a:spLocks noChangeArrowheads="1"/>
          </p:cNvSpPr>
          <p:nvPr/>
        </p:nvSpPr>
        <p:spPr bwMode="auto">
          <a:xfrm>
            <a:off x="2662238" y="5381625"/>
            <a:ext cx="292576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(</a:t>
            </a: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하란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,</a:t>
            </a: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터키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)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6" grpId="0" autoUpdateAnimBg="0"/>
      <p:bldP spid="3793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32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38959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313" y="302577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484188" y="5032375"/>
            <a:ext cx="4679950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니느웨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 (</a:t>
            </a: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앗시리아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)      </a:t>
            </a: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모술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, </a:t>
            </a: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이라크</a:t>
            </a:r>
            <a:endParaRPr lang="en-US" altLang="ko-KR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3896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616700" y="4267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613400" y="27305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219700" y="17018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33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39987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39988" name="Rectangle 52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  <a:endParaRPr lang="en-US" altLang="ko-KR" sz="2400" b="1" i="0">
              <a:solidFill>
                <a:schemeClr val="fol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2989263" y="2478088"/>
            <a:ext cx="5889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34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41009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  <p:sp>
        <p:nvSpPr>
          <p:cNvPr id="41014" name="Rectangle 54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pic>
        <p:nvPicPr>
          <p:cNvPr id="41018" name="Pictur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1019" name="Text Box 59"/>
          <p:cNvSpPr txBox="1">
            <a:spLocks noChangeArrowheads="1"/>
          </p:cNvSpPr>
          <p:nvPr/>
        </p:nvSpPr>
        <p:spPr bwMode="auto">
          <a:xfrm>
            <a:off x="3278188" y="2216150"/>
            <a:ext cx="4857750" cy="51911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가나안</a:t>
            </a:r>
            <a:endParaRPr lang="en-US" altLang="ko-KR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9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600325" y="2987675"/>
            <a:ext cx="5889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 i="0"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35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42041" name="Rectangle 57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pic>
        <p:nvPicPr>
          <p:cNvPr id="42042" name="Picture 5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949700" y="2522538"/>
            <a:ext cx="4951413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2043" name="Text Box 59"/>
          <p:cNvSpPr txBox="1">
            <a:spLocks noChangeArrowheads="1"/>
          </p:cNvSpPr>
          <p:nvPr/>
        </p:nvSpPr>
        <p:spPr bwMode="auto">
          <a:xfrm>
            <a:off x="3821113" y="2546350"/>
            <a:ext cx="265906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예루살렘</a:t>
            </a:r>
            <a:endParaRPr lang="en-US" altLang="ko-KR" b="1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  <a:endParaRPr lang="en-US" altLang="ko-KR" sz="2400" b="1" i="0">
              <a:solidFill>
                <a:schemeClr val="fol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36</a:t>
            </a:r>
          </a:p>
        </p:txBody>
      </p:sp>
      <p:sp>
        <p:nvSpPr>
          <p:cNvPr id="43062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43063" name="Rectangle 5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802063" y="2987675"/>
            <a:ext cx="588962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65" name="Rectangle 57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pic>
        <p:nvPicPr>
          <p:cNvPr id="43068" name="Picture 6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3069" name="Text Box 61"/>
          <p:cNvSpPr txBox="1">
            <a:spLocks noChangeArrowheads="1"/>
          </p:cNvSpPr>
          <p:nvPr/>
        </p:nvSpPr>
        <p:spPr bwMode="auto">
          <a:xfrm>
            <a:off x="3670300" y="2974975"/>
            <a:ext cx="2659063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느보 산</a:t>
            </a:r>
            <a:endParaRPr lang="en-US" altLang="ko-KR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 i="0">
              <a:solidFill>
                <a:schemeClr val="fol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85127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170238" y="4360863"/>
            <a:ext cx="5889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82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37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44091" name="Rectangle 59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pic>
        <p:nvPicPr>
          <p:cNvPr id="44092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650" y="1928813"/>
            <a:ext cx="436880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93" name="Text Box 61"/>
          <p:cNvSpPr txBox="1">
            <a:spLocks noChangeArrowheads="1"/>
          </p:cNvSpPr>
          <p:nvPr/>
        </p:nvSpPr>
        <p:spPr bwMode="auto">
          <a:xfrm>
            <a:off x="4241800" y="1876425"/>
            <a:ext cx="24511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가데스 바네아</a:t>
            </a:r>
            <a:endParaRPr lang="en-US" altLang="ko-KR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3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4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5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6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7" name="Freeform 1031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8" name="Rectangle 103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46089" name="Freeform 103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0" name="Rectangle 103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46091" name="Freeform 1035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2" name="Freeform 1036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3" name="Freeform 1037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4" name="Rectangle 1038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46096" name="Rectangle 1040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46097" name="Line 104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8" name="Line 104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0" name="Rectangle 104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46101" name="Line 104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2" name="Oval 104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3" name="AutoShape 1047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4" name="AutoShape 1048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5" name="Line 1049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6" name="Rectangle 1050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6107" name="Rectangle 1051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46108" name="Rectangle 105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46109" name="Rectangle 105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46110" name="Rectangle 105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46111" name="Oval 105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2" name="Rectangle 105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46113" name="Oval 105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4" name="Rectangle 1058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6115" name="Oval 1059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6" name="Oval 106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7" name="Oval 106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8" name="Rectangle 106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C</a:t>
            </a:r>
          </a:p>
        </p:txBody>
      </p:sp>
      <p:sp>
        <p:nvSpPr>
          <p:cNvPr id="46119" name="Oval 106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0" name="Rectangle 1064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46121" name="Oval 106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3" name="Rectangle 1067"/>
          <p:cNvSpPr>
            <a:spLocks noChangeArrowheads="1"/>
          </p:cNvSpPr>
          <p:nvPr/>
        </p:nvSpPr>
        <p:spPr bwMode="auto">
          <a:xfrm>
            <a:off x="3033713" y="42973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6126" name="Oval 1070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7" name="Rectangle 1071"/>
          <p:cNvSpPr>
            <a:spLocks noChangeArrowheads="1"/>
          </p:cNvSpPr>
          <p:nvPr/>
        </p:nvSpPr>
        <p:spPr bwMode="auto">
          <a:xfrm>
            <a:off x="1797050" y="3935413"/>
            <a:ext cx="588963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46128" name="Oval 1072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9" name="Rectangle 107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MN</a:t>
            </a:r>
          </a:p>
        </p:txBody>
      </p:sp>
      <p:sp>
        <p:nvSpPr>
          <p:cNvPr id="46130" name="Oval 107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32" name="Text Box 107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46137" name="Rectangle 10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38</a:t>
            </a:r>
          </a:p>
        </p:txBody>
      </p:sp>
      <p:sp>
        <p:nvSpPr>
          <p:cNvPr id="46138" name="Text Box 108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46139" name="Rectangle 108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46142" name="Rectangle 1086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pic>
        <p:nvPicPr>
          <p:cNvPr id="46143" name="Picture 108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519488" y="1858963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6144" name="Text Box 1088"/>
          <p:cNvSpPr txBox="1">
            <a:spLocks noChangeArrowheads="1"/>
          </p:cNvSpPr>
          <p:nvPr/>
        </p:nvSpPr>
        <p:spPr bwMode="auto">
          <a:xfrm>
            <a:off x="3348038" y="1946275"/>
            <a:ext cx="24384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애굽 </a:t>
            </a:r>
            <a:r>
              <a:rPr lang="en-US" altLang="ko-KR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(EGYPT)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133725" y="4451350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240088" y="5073650"/>
            <a:ext cx="588962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MN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778000" y="406241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39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45121" name="Rectangle 65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pic>
        <p:nvPicPr>
          <p:cNvPr id="45122" name="Picture 6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5123" name="Text Box 67"/>
          <p:cNvSpPr txBox="1">
            <a:spLocks noChangeArrowheads="1"/>
          </p:cNvSpPr>
          <p:nvPr/>
        </p:nvSpPr>
        <p:spPr bwMode="auto">
          <a:xfrm>
            <a:off x="4057650" y="2249488"/>
            <a:ext cx="1874838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시내 산</a:t>
            </a:r>
            <a:endParaRPr lang="en-US" altLang="ko-KR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 i="0"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굴림" charset="0"/>
                <a:cs typeface="굴림" charset="0"/>
              </a:rPr>
              <a:t> 지중해 해</a:t>
            </a:r>
            <a:endParaRPr lang="en-US" altLang="ko-KR" sz="1600" b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  <a:ea typeface="굴림" charset="0"/>
              <a:cs typeface="굴림" charset="0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굴림" charset="0"/>
                <a:cs typeface="굴림" charset="0"/>
              </a:rPr>
              <a:t> 아카바 만</a:t>
            </a:r>
            <a:r>
              <a:rPr lang="en-US" altLang="ko-KR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굴림" charset="0"/>
                <a:cs typeface="굴림" charset="0"/>
              </a:rPr>
              <a:t>                  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요르단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이집트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이라크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시리아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레바논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사우디 아라비아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rPr>
              <a:t>암만</a:t>
            </a:r>
            <a:endParaRPr lang="en-US" altLang="ko-KR" sz="14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8266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8234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여리고</a:t>
              </a:r>
            </a:p>
          </p:txBody>
        </p:sp>
        <p:grpSp>
          <p:nvGrpSpPr>
            <p:cNvPr id="8240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  <a:ea typeface="굴림" charset="0"/>
                    <a:cs typeface="굴림" charset="0"/>
                  </a:rPr>
                  <a:t> 사해</a:t>
                </a:r>
                <a:r>
                  <a:rPr lang="en-US" altLang="ko-KR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          </a:t>
                </a:r>
                <a:endParaRPr lang="en-US" altLang="ko-KR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헤브론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 갈릴리 바다</a:t>
                </a:r>
                <a:endParaRPr lang="en-US" altLang="ko-KR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에일랏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알 아카바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하이파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나사렛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네탄바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텔 아빕-잡파</a:t>
                </a:r>
                <a:endParaRPr lang="en-US" altLang="ko-KR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예루살렘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브엘세바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가자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ko-KR" alt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굴림" charset="0"/>
                    <a:cs typeface="굴림" charset="0"/>
                  </a:rPr>
                  <a:t>이스라엘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861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05150" y="51260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758950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6385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59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8733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816225" y="42878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13025" y="29749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7908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3766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3" name="Oval 59"/>
          <p:cNvSpPr>
            <a:spLocks noChangeArrowheads="1"/>
          </p:cNvSpPr>
          <p:nvPr/>
        </p:nvSpPr>
        <p:spPr bwMode="auto">
          <a:xfrm>
            <a:off x="6654800" y="4267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4" name="Oval 60"/>
          <p:cNvSpPr>
            <a:spLocks noChangeArrowheads="1"/>
          </p:cNvSpPr>
          <p:nvPr/>
        </p:nvSpPr>
        <p:spPr bwMode="auto">
          <a:xfrm>
            <a:off x="5575300" y="27686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5" name="Oval 61"/>
          <p:cNvSpPr>
            <a:spLocks noChangeArrowheads="1"/>
          </p:cNvSpPr>
          <p:nvPr/>
        </p:nvSpPr>
        <p:spPr bwMode="auto">
          <a:xfrm>
            <a:off x="52451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6" name="Oval 62"/>
          <p:cNvSpPr>
            <a:spLocks noChangeArrowheads="1"/>
          </p:cNvSpPr>
          <p:nvPr/>
        </p:nvSpPr>
        <p:spPr bwMode="auto">
          <a:xfrm>
            <a:off x="6781800" y="1371600"/>
            <a:ext cx="1219200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3587750" y="3287713"/>
            <a:ext cx="2867025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10    </a:t>
            </a:r>
            <a:r>
              <a:rPr lang="ko-KR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주요지역</a:t>
            </a:r>
            <a:endParaRPr lang="en-US" altLang="ko-KR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47169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47177" name="Rectangle 7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47178" name="Rectangle 74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85127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621088" y="22685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9999FF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9999FF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919191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919191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9999FF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9999FF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254375" y="5164138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758950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굴림" charset="0"/>
              <a:cs typeface="굴림" charset="0"/>
            </a:endParaRPr>
          </a:p>
        </p:txBody>
      </p:sp>
      <p:grpSp>
        <p:nvGrpSpPr>
          <p:cNvPr id="50252" name="Group 76"/>
          <p:cNvGrpSpPr>
            <a:grpSpLocks/>
          </p:cNvGrpSpPr>
          <p:nvPr/>
        </p:nvGrpSpPr>
        <p:grpSpPr bwMode="auto">
          <a:xfrm>
            <a:off x="3771900" y="3867150"/>
            <a:ext cx="2514600" cy="1409700"/>
            <a:chOff x="2448" y="2208"/>
            <a:chExt cx="1584" cy="1488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448" y="2305"/>
              <a:ext cx="1584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ko-KR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charset="0"/>
                  <a:cs typeface="굴림" charset="0"/>
                </a:rPr>
                <a:t>”단에서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ko-KR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charset="0"/>
                  <a:cs typeface="굴림" charset="0"/>
                </a:rPr>
                <a:t>브엘세바까지</a:t>
              </a:r>
              <a:r>
                <a:rPr lang="en-US" altLang="ko-KR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charset="0"/>
                  <a:cs typeface="굴림" charset="0"/>
                </a:rPr>
                <a:t>”</a:t>
              </a: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3133725" y="4451350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ko-KR" alt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490538" y="5638800"/>
            <a:ext cx="1146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 i="0"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삿 </a:t>
            </a:r>
            <a:r>
              <a:rPr lang="en-US" altLang="ko-KR" sz="1600" b="1" i="0"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20:1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50254" name="Group 78"/>
          <p:cNvGrpSpPr>
            <a:grpSpLocks/>
          </p:cNvGrpSpPr>
          <p:nvPr/>
        </p:nvGrpSpPr>
        <p:grpSpPr bwMode="auto">
          <a:xfrm>
            <a:off x="1614488" y="655638"/>
            <a:ext cx="812800" cy="3786187"/>
            <a:chOff x="1017" y="413"/>
            <a:chExt cx="512" cy="2385"/>
          </a:xfrm>
        </p:grpSpPr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 rot="18000000">
              <a:off x="167" y="1372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rPr>
                <a:t>약속의 땅</a:t>
              </a:r>
              <a:endParaRPr lang="en-US" altLang="ko-KR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474663" y="5507038"/>
            <a:ext cx="1157287" cy="5461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56" name="Text Box 8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41</a:t>
            </a:r>
          </a:p>
        </p:txBody>
      </p:sp>
      <p:sp>
        <p:nvSpPr>
          <p:cNvPr id="50262" name="Text Box 8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50263" name="Rectangle 8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50264" name="Text Box 8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50265" name="Rectangle 89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5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541838" y="2255838"/>
            <a:ext cx="21177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0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유브라데 강    </a:t>
            </a:r>
            <a:r>
              <a:rPr lang="en-US" altLang="ko-KR" sz="20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(Euphrates)</a:t>
            </a:r>
            <a:endParaRPr lang="ko-KR" altLang="en-US" sz="2000" b="1" i="0">
              <a:solidFill>
                <a:schemeClr val="fol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8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페르시아만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614738" y="2547938"/>
            <a:ext cx="127317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8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갈릴리 바다</a:t>
            </a:r>
            <a:endParaRPr lang="en-US" altLang="ko-KR" sz="1800" b="1" i="0">
              <a:solidFill>
                <a:schemeClr val="fol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사해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우르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1076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바빌론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하란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584325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니느웨 (앗시리아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2805113" y="2390775"/>
            <a:ext cx="9286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가나안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1558925" y="3052763"/>
            <a:ext cx="1374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예루살렘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128963" y="4502150"/>
            <a:ext cx="1587500" cy="3635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8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59125" y="5164138"/>
            <a:ext cx="11604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시내 산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28800" y="4068763"/>
            <a:ext cx="7778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애굽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595688" y="3078163"/>
            <a:ext cx="99853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느보 산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657600" y="3530600"/>
            <a:ext cx="3352800" cy="1384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ko-KR" alt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ko-KR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“활동 무대</a:t>
            </a:r>
            <a:r>
              <a:rPr lang="en-US" altLang="ko-KR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!”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ko-KR" alt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42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51253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51254" name="Rectangle 54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667000" y="2682875"/>
            <a:ext cx="50292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다시 한번 정리 </a:t>
            </a:r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43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86070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44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45</a:t>
            </a:r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1026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3" name="Rectangle 1027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4" name="Rectangle 1028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5" name="Freeform 1029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6" name="Rectangle 1030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7" name="Line 103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8" name="Line 103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50" name="Line 103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52" name="Text Box 10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15057" name="Rectangle 10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46</a:t>
            </a:r>
          </a:p>
        </p:txBody>
      </p:sp>
      <p:sp>
        <p:nvSpPr>
          <p:cNvPr id="215058" name="Text Box 10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15059" name="Rectangle 104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47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1917700" y="7905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48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49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94231" name="Rectangle 2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  <a:endParaRPr lang="en-US" altLang="ko-KR" sz="2400" b="1" i="0">
              <a:solidFill>
                <a:schemeClr val="fol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44825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133725" y="4451350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254375" y="5164138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758950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625850" y="30400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07923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 i="0"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207933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0668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지도를         그리는 이유!</a:t>
            </a:r>
          </a:p>
        </p:txBody>
      </p:sp>
      <p:sp>
        <p:nvSpPr>
          <p:cNvPr id="207940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07941" name="Rectangle 6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207942" name="Text Box 7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  <p:sp>
        <p:nvSpPr>
          <p:cNvPr id="207943" name="Rectangle 71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50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1026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67" name="Rectangle 1027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68" name="Rectangle 1028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69" name="Freeform 1029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0" name="Rectangle 1030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1" name="Line 103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2" name="Line 103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4" name="Line 103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5" name="Rectangle 1035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16076" name="Rectangle 103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216078" name="Freeform 103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9" name="Rectangle 1039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16082" name="Text Box 1042"/>
          <p:cNvSpPr txBox="1">
            <a:spLocks noChangeArrowheads="1"/>
          </p:cNvSpPr>
          <p:nvPr/>
        </p:nvSpPr>
        <p:spPr bwMode="auto">
          <a:xfrm>
            <a:off x="2667000" y="933450"/>
            <a:ext cx="1524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(지중해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16083" name="Text Box 1043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(유브라데 강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,Euphrates)</a:t>
            </a:r>
          </a:p>
        </p:txBody>
      </p:sp>
      <p:sp>
        <p:nvSpPr>
          <p:cNvPr id="216084" name="Text Box 1044"/>
          <p:cNvSpPr txBox="1">
            <a:spLocks noChangeArrowheads="1"/>
          </p:cNvSpPr>
          <p:nvPr/>
        </p:nvSpPr>
        <p:spPr bwMode="auto">
          <a:xfrm>
            <a:off x="4714875" y="5618163"/>
            <a:ext cx="4024313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(페르시아 만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16085" name="Text Box 104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16090" name="Rectangle 105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51</a:t>
            </a:r>
          </a:p>
        </p:txBody>
      </p:sp>
      <p:sp>
        <p:nvSpPr>
          <p:cNvPr id="216091" name="Text Box 105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16092" name="Rectangle 105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52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89200" y="54911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53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98330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98331" name="Rectangle 27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54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99357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99358" name="Rectangle 30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55</a:t>
            </a:r>
          </a:p>
        </p:txBody>
      </p:sp>
      <p:sp>
        <p:nvSpPr>
          <p:cNvPr id="100380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00381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00383" name="Text Box 31"/>
          <p:cNvSpPr txBox="1">
            <a:spLocks noChangeArrowheads="1"/>
          </p:cNvSpPr>
          <p:nvPr/>
        </p:nvSpPr>
        <p:spPr bwMode="auto">
          <a:xfrm>
            <a:off x="1714500" y="1466850"/>
            <a:ext cx="1581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00384" name="Rectangle 32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56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01405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01406" name="Rectangle 30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57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02430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02431" name="Rectangle 31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58</a:t>
            </a:r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03455" name="Rectangle 3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03456" name="Rectangle 32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811588" y="318135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요단강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2039938" y="8921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2628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5574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59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11654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  <p:sp>
        <p:nvSpPr>
          <p:cNvPr id="111656" name="Rectangle 40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03363" y="1157288"/>
            <a:ext cx="6977062" cy="26511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>
                <a:solidFill>
                  <a:srgbClr val="00FF00"/>
                </a:solidFill>
                <a:ea typeface="굴림" charset="0"/>
                <a:cs typeface="굴림" charset="0"/>
              </a:rPr>
              <a:t>한 장의 종이를</a:t>
            </a:r>
          </a:p>
          <a:p>
            <a:pPr>
              <a:defRPr/>
            </a:pPr>
            <a:r>
              <a:rPr lang="ko-KR" altLang="en-US" sz="6600">
                <a:solidFill>
                  <a:srgbClr val="FAFD00"/>
                </a:solidFill>
                <a:ea typeface="굴림" charset="0"/>
                <a:cs typeface="굴림" charset="0"/>
              </a:rPr>
              <a:t>옆으로 길게 접는다.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 i="0"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pic>
        <p:nvPicPr>
          <p:cNvPr id="10247" name="Picture 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3725" y="409257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3263" y="41116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55588" y="190500"/>
            <a:ext cx="77978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FFF00"/>
                </a:solidFill>
                <a:ea typeface="굴림" charset="0"/>
                <a:cs typeface="굴림" charset="0"/>
              </a:rPr>
              <a:t>학습도움  #03</a:t>
            </a:r>
            <a:r>
              <a:rPr lang="en-US" altLang="ko-KR" sz="2400" b="1" i="0">
                <a:solidFill>
                  <a:srgbClr val="FFFF00"/>
                </a:solidFill>
                <a:ea typeface="굴림" charset="0"/>
                <a:cs typeface="굴림" charset="0"/>
              </a:rPr>
              <a:t>a; (</a:t>
            </a:r>
            <a:r>
              <a:rPr lang="ko-KR" altLang="en-US" sz="2400" b="1" i="0">
                <a:solidFill>
                  <a:srgbClr val="FFFF00"/>
                </a:solidFill>
                <a:ea typeface="굴림" charset="0"/>
                <a:cs typeface="굴림" charset="0"/>
              </a:rPr>
              <a:t>백지 #03</a:t>
            </a:r>
            <a:r>
              <a:rPr lang="en-US" altLang="ko-KR" sz="2400" b="1" i="0">
                <a:solidFill>
                  <a:srgbClr val="FFFF00"/>
                </a:solidFill>
                <a:ea typeface="굴림" charset="0"/>
                <a:cs typeface="굴림" charset="0"/>
              </a:rPr>
              <a:t>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06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5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60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1267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12673" name="Rectangle 33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    </a:t>
            </a: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61</a:t>
            </a:r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14724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14725" name="Rectangle 37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62</a:t>
            </a:r>
          </a:p>
        </p:txBody>
      </p:sp>
      <p:sp>
        <p:nvSpPr>
          <p:cNvPr id="11574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15749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15750" name="Rectangle 38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646863" y="43243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63</a:t>
            </a: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17800" name="Rectangle 4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17801" name="Rectangle 41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6499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64</a:t>
            </a:r>
          </a:p>
        </p:txBody>
      </p:sp>
      <p:sp>
        <p:nvSpPr>
          <p:cNvPr id="11882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18826" name="Rectangle 4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18827" name="Rectangle 43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5" name="Text Box 3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84788" y="175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65</a:t>
            </a: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19852" name="Rectangle 4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19853" name="Rectangle 45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71" name="Text Box 3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66</a:t>
            </a:r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20878" name="Rectangle 4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20879" name="Rectangle 47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 i="0"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235575" y="17113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95938" y="27606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624638" y="42386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67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21905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21906" name="Rectangle 50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2989263" y="2478088"/>
            <a:ext cx="5889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68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22928" name="Rectangle 4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22929" name="Text Box 49"/>
          <p:cNvSpPr txBox="1">
            <a:spLocks noChangeArrowheads="1"/>
          </p:cNvSpPr>
          <p:nvPr/>
        </p:nvSpPr>
        <p:spPr bwMode="auto">
          <a:xfrm>
            <a:off x="2038350" y="1276350"/>
            <a:ext cx="895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22930" name="Rectangle 50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49938" y="29225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600325" y="2987675"/>
            <a:ext cx="58896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69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23954" name="Rectangle 5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23955" name="Rectangle 51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200" b="1">
                <a:solidFill>
                  <a:srgbClr val="FAF200"/>
                </a:solidFill>
                <a:ea typeface="굴림" charset="0"/>
                <a:cs typeface="굴림" charset="0"/>
              </a:rPr>
              <a:t>두 개의 접힌 선이 나타나도록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 i="0"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pic>
        <p:nvPicPr>
          <p:cNvPr id="11274" name="Picture 14"/>
          <p:cNvPicPr>
            <a:picLocks noChangeAspect="1" noChangeArrowheads="1"/>
          </p:cNvPicPr>
          <p:nvPr/>
        </p:nvPicPr>
        <p:blipFill>
          <a:blip r:embed="rId2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5"/>
          <p:cNvPicPr>
            <a:picLocks noChangeAspect="1" noChangeArrowheads="1"/>
          </p:cNvPicPr>
          <p:nvPr/>
        </p:nvPicPr>
        <p:blipFill>
          <a:blip r:embed="rId3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200" b="1">
                <a:solidFill>
                  <a:srgbClr val="FAF200"/>
                </a:solidFill>
                <a:ea typeface="굴림" charset="0"/>
                <a:cs typeface="굴림" charset="0"/>
              </a:rPr>
              <a:t>그것을 두 번 계속 접는다…</a:t>
            </a: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07</a:t>
            </a: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87416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802063" y="2987675"/>
            <a:ext cx="588962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70</a:t>
            </a: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24982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24983" name="Rectangle 55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85127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170238" y="4360863"/>
            <a:ext cx="5889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001" name="Text Box 4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71</a:t>
            </a:r>
          </a:p>
        </p:txBody>
      </p:sp>
      <p:sp>
        <p:nvSpPr>
          <p:cNvPr id="12600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26008" name="Rectangle 5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26009" name="Rectangle 57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797050" y="3935413"/>
            <a:ext cx="588963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85127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133725" y="4451350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72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28059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28060" name="Rectangle 60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133725" y="4451350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240088" y="5073650"/>
            <a:ext cx="588962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85127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758950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127029" name="Text Box 5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73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27036" name="Rectangle 6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27037" name="Rectangle 61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133725" y="4451350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254375" y="5164138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758950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AF200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FAF2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85127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6" name="Oval 62"/>
          <p:cNvSpPr>
            <a:spLocks noChangeArrowheads="1"/>
          </p:cNvSpPr>
          <p:nvPr/>
        </p:nvSpPr>
        <p:spPr bwMode="auto">
          <a:xfrm>
            <a:off x="1962150" y="841375"/>
            <a:ext cx="795338" cy="763588"/>
          </a:xfrm>
          <a:prstGeom prst="ellipse">
            <a:avLst/>
          </a:prstGeom>
          <a:noFill/>
          <a:ln w="57150">
            <a:solidFill>
              <a:srgbClr val="00CCFF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7" name="Oval 63"/>
          <p:cNvSpPr>
            <a:spLocks noChangeArrowheads="1"/>
          </p:cNvSpPr>
          <p:nvPr/>
        </p:nvSpPr>
        <p:spPr bwMode="auto">
          <a:xfrm>
            <a:off x="4533900" y="2493963"/>
            <a:ext cx="795338" cy="763587"/>
          </a:xfrm>
          <a:prstGeom prst="ellipse">
            <a:avLst/>
          </a:prstGeom>
          <a:noFill/>
          <a:ln w="57150">
            <a:solidFill>
              <a:srgbClr val="00CCFF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8" name="Oval 64"/>
          <p:cNvSpPr>
            <a:spLocks noChangeArrowheads="1"/>
          </p:cNvSpPr>
          <p:nvPr/>
        </p:nvSpPr>
        <p:spPr bwMode="auto">
          <a:xfrm>
            <a:off x="7229475" y="5141913"/>
            <a:ext cx="795338" cy="763587"/>
          </a:xfrm>
          <a:prstGeom prst="ellipse">
            <a:avLst/>
          </a:prstGeom>
          <a:noFill/>
          <a:ln w="57150">
            <a:solidFill>
              <a:srgbClr val="00CCFF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9" name="Oval 65"/>
          <p:cNvSpPr>
            <a:spLocks noChangeArrowheads="1"/>
          </p:cNvSpPr>
          <p:nvPr/>
        </p:nvSpPr>
        <p:spPr bwMode="auto">
          <a:xfrm>
            <a:off x="3324225" y="2222500"/>
            <a:ext cx="795338" cy="763588"/>
          </a:xfrm>
          <a:prstGeom prst="ellipse">
            <a:avLst/>
          </a:prstGeom>
          <a:noFill/>
          <a:ln w="57150">
            <a:solidFill>
              <a:srgbClr val="00CCFF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90" name="Oval 66"/>
          <p:cNvSpPr>
            <a:spLocks noChangeArrowheads="1"/>
          </p:cNvSpPr>
          <p:nvPr/>
        </p:nvSpPr>
        <p:spPr bwMode="auto">
          <a:xfrm>
            <a:off x="2511425" y="5503863"/>
            <a:ext cx="795338" cy="763587"/>
          </a:xfrm>
          <a:prstGeom prst="ellipse">
            <a:avLst/>
          </a:prstGeom>
          <a:noFill/>
          <a:ln w="57150">
            <a:solidFill>
              <a:srgbClr val="00CCFF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91" name="Oval 67"/>
          <p:cNvSpPr>
            <a:spLocks noChangeArrowheads="1"/>
          </p:cNvSpPr>
          <p:nvPr/>
        </p:nvSpPr>
        <p:spPr bwMode="auto">
          <a:xfrm>
            <a:off x="2513013" y="3465513"/>
            <a:ext cx="795337" cy="763587"/>
          </a:xfrm>
          <a:prstGeom prst="ellipse">
            <a:avLst/>
          </a:prstGeom>
          <a:noFill/>
          <a:ln w="57150">
            <a:solidFill>
              <a:srgbClr val="00CCFF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93" name="Text Box 6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ko-KR" alt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74</a:t>
            </a:r>
          </a:p>
        </p:txBody>
      </p:sp>
      <p:sp>
        <p:nvSpPr>
          <p:cNvPr id="129100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29101" name="Rectangle 7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29102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29103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  <p:sp>
        <p:nvSpPr>
          <p:cNvPr id="129104" name="Rectangle 80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6"/>
          <p:cNvSpPr>
            <a:spLocks noChangeArrowheads="1"/>
          </p:cNvSpPr>
          <p:nvPr/>
        </p:nvSpPr>
        <p:spPr bwMode="auto">
          <a:xfrm>
            <a:off x="385127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199683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84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85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86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87" name="Freeform 1031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88" name="Rectangle 103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99689" name="Freeform 103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90" name="Rectangle 103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99691" name="Freeform 1035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92" name="Freeform 1036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93" name="Freeform 1037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94" name="Rectangle 1038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9999FF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99696" name="Rectangle 1040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99697" name="Rectangle 1041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98" name="Line 104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00" name="Rectangle 104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9999FF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99701" name="Line 104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02" name="Oval 1046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03" name="AutoShape 1047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04" name="AutoShape 1048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05" name="Line 1049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06" name="Rectangle 1050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919191"/>
                </a:solidFill>
                <a:latin typeface="Times" charset="0"/>
                <a:ea typeface="굴림" charset="0"/>
                <a:cs typeface="굴림" charset="0"/>
              </a:rPr>
              <a:t>10 지역</a:t>
            </a:r>
            <a:endParaRPr lang="en-US" altLang="ko-KR" sz="2400" b="1" i="0">
              <a:solidFill>
                <a:srgbClr val="919191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99707" name="Rectangle 1051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199708" name="Rectangle 105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199709" name="Rectangle 105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99710" name="Rectangle 105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99711" name="Oval 105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12" name="Rectangle 105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99713" name="Oval 105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14" name="Rectangle 1058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99715" name="Oval 1059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16" name="Oval 1060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17" name="Rectangle 1061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9999FF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99718" name="Oval 106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19" name="Rectangle 1063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9999FF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199720" name="Oval 1064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21" name="Oval 1065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22" name="Oval 1066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23" name="Rectangle 1067"/>
          <p:cNvSpPr>
            <a:spLocks noChangeArrowheads="1"/>
          </p:cNvSpPr>
          <p:nvPr/>
        </p:nvSpPr>
        <p:spPr bwMode="auto">
          <a:xfrm>
            <a:off x="3254375" y="5164138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199724" name="Oval 1068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25" name="Rectangle 1069"/>
          <p:cNvSpPr>
            <a:spLocks noChangeArrowheads="1"/>
          </p:cNvSpPr>
          <p:nvPr/>
        </p:nvSpPr>
        <p:spPr bwMode="auto">
          <a:xfrm>
            <a:off x="1758950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199726" name="Oval 1070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27" name="Rectangle 1071"/>
          <p:cNvSpPr>
            <a:spLocks noChangeArrowheads="1"/>
          </p:cNvSpPr>
          <p:nvPr/>
        </p:nvSpPr>
        <p:spPr bwMode="auto">
          <a:xfrm rot="18000000">
            <a:off x="264319" y="2194719"/>
            <a:ext cx="36877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약속의 땅</a:t>
            </a:r>
          </a:p>
        </p:txBody>
      </p:sp>
      <p:sp>
        <p:nvSpPr>
          <p:cNvPr id="199728" name="Line 1072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29" name="Line 1073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30" name="Line 1074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31" name="Oval 107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32" name="Oval 1076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733" name="Text Box 1077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굴림" charset="0"/>
              <a:cs typeface="굴림" charset="0"/>
            </a:endParaRPr>
          </a:p>
        </p:txBody>
      </p:sp>
      <p:grpSp>
        <p:nvGrpSpPr>
          <p:cNvPr id="199747" name="Group 1091"/>
          <p:cNvGrpSpPr>
            <a:grpSpLocks/>
          </p:cNvGrpSpPr>
          <p:nvPr/>
        </p:nvGrpSpPr>
        <p:grpSpPr bwMode="auto">
          <a:xfrm>
            <a:off x="3886200" y="3343275"/>
            <a:ext cx="2514600" cy="2552700"/>
            <a:chOff x="2448" y="2226"/>
            <a:chExt cx="1584" cy="1488"/>
          </a:xfrm>
        </p:grpSpPr>
        <p:sp>
          <p:nvSpPr>
            <p:cNvPr id="199735" name="Text Box 1079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47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ko-KR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charset="0"/>
                  <a:cs typeface="굴림" charset="0"/>
                </a:rPr>
                <a:t>단에서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ko-KR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charset="0"/>
                  <a:cs typeface="굴림" charset="0"/>
                </a:rPr>
                <a:t>브엘세바까지</a:t>
              </a:r>
              <a:r>
                <a:rPr lang="en-US" altLang="ko-KR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charset="0"/>
                  <a:cs typeface="굴림" charset="0"/>
                </a:rPr>
                <a:t>”</a:t>
              </a:r>
            </a:p>
          </p:txBody>
        </p:sp>
        <p:sp>
          <p:nvSpPr>
            <p:cNvPr id="199736" name="AutoShape 1080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FAF2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99737" name="Rectangle 1081"/>
          <p:cNvSpPr>
            <a:spLocks noChangeArrowheads="1"/>
          </p:cNvSpPr>
          <p:nvPr/>
        </p:nvSpPr>
        <p:spPr bwMode="auto">
          <a:xfrm>
            <a:off x="3133725" y="4451350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99738" name="AutoShape 1082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ko-KR" alt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99740" name="Text Box 1084"/>
          <p:cNvSpPr txBox="1">
            <a:spLocks noChangeArrowheads="1"/>
          </p:cNvSpPr>
          <p:nvPr/>
        </p:nvSpPr>
        <p:spPr bwMode="auto">
          <a:xfrm>
            <a:off x="484188" y="5492750"/>
            <a:ext cx="11557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1" i="0"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Judges 20:1</a:t>
            </a:r>
          </a:p>
        </p:txBody>
      </p:sp>
      <p:sp>
        <p:nvSpPr>
          <p:cNvPr id="199741" name="Text Box 108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99748" name="Rectangle 109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75</a:t>
            </a:r>
          </a:p>
        </p:txBody>
      </p:sp>
      <p:sp>
        <p:nvSpPr>
          <p:cNvPr id="199749" name="Text Box 109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99750" name="Rectangle 109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99751" name="Rectangle 1095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38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133725" y="4451350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254375" y="5164138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758950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85127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3581400" y="3514725"/>
            <a:ext cx="3352800" cy="1384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ko-KR" alt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ko-KR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“활동무대</a:t>
            </a:r>
            <a:r>
              <a:rPr lang="en-US" altLang="ko-KR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!”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ko-KR" alt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132142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76</a:t>
            </a:r>
          </a:p>
        </p:txBody>
      </p:sp>
      <p:sp>
        <p:nvSpPr>
          <p:cNvPr id="132148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32149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32150" name="Rectangle 54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102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47" name="Rectangle 102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49" name="Line 102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50" name="Text Box 1030"/>
          <p:cNvSpPr txBox="1">
            <a:spLocks noChangeArrowheads="1"/>
          </p:cNvSpPr>
          <p:nvPr/>
        </p:nvSpPr>
        <p:spPr bwMode="auto">
          <a:xfrm>
            <a:off x="2505075" y="2282825"/>
            <a:ext cx="5029200" cy="1311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우리가 지금까지 지도를 그린 이유...</a:t>
            </a:r>
          </a:p>
        </p:txBody>
      </p:sp>
      <p:sp>
        <p:nvSpPr>
          <p:cNvPr id="236552" name="Text Box 103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36558" name="Rectangle 10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77</a:t>
            </a:r>
          </a:p>
        </p:txBody>
      </p:sp>
      <p:sp>
        <p:nvSpPr>
          <p:cNvPr id="236559" name="Text Box 10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36560" name="Rectangle 104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1048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6" name="Rectangle 102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7" name="Rectangle 102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9" name="Line 102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11" name="Text Box 10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77512" name="Rectangle 1032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78</a:t>
            </a:r>
          </a:p>
        </p:txBody>
      </p:sp>
      <p:sp>
        <p:nvSpPr>
          <p:cNvPr id="277513" name="Text Box 10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77514" name="Rectangle 103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pic>
        <p:nvPicPr>
          <p:cNvPr id="277515" name="Picture 10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0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03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03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754313" y="4760913"/>
            <a:ext cx="1825625" cy="12446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9" name="Picture 103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17"/>
          <a:stretch>
            <a:fillRect/>
          </a:stretch>
        </p:blipFill>
        <p:spPr bwMode="auto">
          <a:xfrm>
            <a:off x="6337300" y="4418013"/>
            <a:ext cx="2536825" cy="1597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04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4302125" y="4132263"/>
            <a:ext cx="2470150" cy="1322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04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1045"/>
          <p:cNvSpPr txBox="1">
            <a:spLocks noChangeArrowheads="1"/>
          </p:cNvSpPr>
          <p:nvPr/>
        </p:nvSpPr>
        <p:spPr bwMode="auto">
          <a:xfrm>
            <a:off x="436563" y="2544763"/>
            <a:ext cx="8128000" cy="11906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북쪽의 기름진 지역부터         남쪽의 사막지역…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 i="0">
              <a:solidFill>
                <a:schemeClr val="fol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133725" y="4451350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254375" y="5164138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758950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85127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020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5468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84" name="Text Box 6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817938" y="3335338"/>
            <a:ext cx="2744787" cy="30813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…여러분들은 위대한 성경 드라마의 무대를 여러분의 마음속에 그려 넣었습니다</a:t>
            </a:r>
            <a:r>
              <a:rPr lang="en-US" altLang="ko-KR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!</a:t>
            </a:r>
          </a:p>
        </p:txBody>
      </p:sp>
      <p:sp>
        <p:nvSpPr>
          <p:cNvPr id="154693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154694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  <p:sp>
        <p:nvSpPr>
          <p:cNvPr id="154696" name="Rectangle 72"/>
          <p:cNvSpPr>
            <a:spLocks noChangeArrowheads="1"/>
          </p:cNvSpPr>
          <p:nvPr/>
        </p:nvSpPr>
        <p:spPr bwMode="auto">
          <a:xfrm>
            <a:off x="2516188" y="5640388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400" b="1" i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08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1026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1" name="Rectangle 1027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2" name="Rectangle 1028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3" name="Freeform 1029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4" name="Freeform 1030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5" name="Rectangle 1031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32456" name="Freeform 103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7" name="Rectangle 103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32458" name="Freeform 103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9" name="Freeform 103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0" name="Freeform 103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1" name="Rectangle 103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32462" name="Rectangle 1038"/>
          <p:cNvSpPr>
            <a:spLocks noChangeArrowheads="1"/>
          </p:cNvSpPr>
          <p:nvPr/>
        </p:nvSpPr>
        <p:spPr bwMode="auto">
          <a:xfrm>
            <a:off x="2516188" y="5640388"/>
            <a:ext cx="917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232463" name="Rectangle 1039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232464" name="Rectangle 1040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5" name="Line 104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6" name="Line 104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8" name="Rectangle 104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32469" name="Line 104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0" name="Rectangle 104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1" name="Rectangle 1047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232472" name="Rectangle 1048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232473" name="Rectangle 104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232474" name="Rectangle 105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니(앗</a:t>
            </a: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32475" name="Oval 105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6" name="Rectangle 105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C</a:t>
            </a:r>
          </a:p>
        </p:txBody>
      </p:sp>
      <p:sp>
        <p:nvSpPr>
          <p:cNvPr id="232477" name="Rectangle 1053"/>
          <p:cNvSpPr>
            <a:spLocks noChangeArrowheads="1"/>
          </p:cNvSpPr>
          <p:nvPr/>
        </p:nvSpPr>
        <p:spPr bwMode="auto">
          <a:xfrm>
            <a:off x="265112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232478" name="Rectangle 1054"/>
          <p:cNvSpPr>
            <a:spLocks noChangeArrowheads="1"/>
          </p:cNvSpPr>
          <p:nvPr/>
        </p:nvSpPr>
        <p:spPr bwMode="auto">
          <a:xfrm>
            <a:off x="3133725" y="4451350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32479" name="Rectangle 1055"/>
          <p:cNvSpPr>
            <a:spLocks noChangeArrowheads="1"/>
          </p:cNvSpPr>
          <p:nvPr/>
        </p:nvSpPr>
        <p:spPr bwMode="auto">
          <a:xfrm>
            <a:off x="3254375" y="5164138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232480" name="Rectangle 1056"/>
          <p:cNvSpPr>
            <a:spLocks noChangeArrowheads="1"/>
          </p:cNvSpPr>
          <p:nvPr/>
        </p:nvSpPr>
        <p:spPr bwMode="auto">
          <a:xfrm>
            <a:off x="1758950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232481" name="Rectangle 1057"/>
          <p:cNvSpPr>
            <a:spLocks noChangeArrowheads="1"/>
          </p:cNvSpPr>
          <p:nvPr/>
        </p:nvSpPr>
        <p:spPr bwMode="auto">
          <a:xfrm>
            <a:off x="3851275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232482" name="Freeform 105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3" name="Freeform 1059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4" name="Freeform 1060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5" name="Freeform 1061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6" name="Freeform 1062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7" name="Freeform 1063"/>
          <p:cNvSpPr>
            <a:spLocks/>
          </p:cNvSpPr>
          <p:nvPr/>
        </p:nvSpPr>
        <p:spPr bwMode="auto">
          <a:xfrm>
            <a:off x="2940050" y="328295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8" name="Freeform 1064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9" name="Freeform 1065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94248" name="Group 1066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1067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2" name="Line 1068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3" name="Line 1069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4" name="Line 1070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32495" name="Freeform 1071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6" name="Freeform 1072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8" name="Oval 1074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9" name="Oval 1075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0" name="Oval 1076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1" name="Oval 1077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2" name="Oval 107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3" name="Oval 107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4" name="Oval 108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5" name="Oval 108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6" name="Oval 108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32508" name="Group 1084"/>
          <p:cNvGrpSpPr>
            <a:grpSpLocks/>
          </p:cNvGrpSpPr>
          <p:nvPr/>
        </p:nvGrpSpPr>
        <p:grpSpPr bwMode="auto">
          <a:xfrm>
            <a:off x="2819400" y="1073150"/>
            <a:ext cx="2763838" cy="1343025"/>
            <a:chOff x="2412" y="2052"/>
            <a:chExt cx="1741" cy="846"/>
          </a:xfrm>
        </p:grpSpPr>
        <p:sp>
          <p:nvSpPr>
            <p:cNvPr id="232509" name="Rectangle 10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0" name="AutoShape 10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1" name="Rectangle 10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2" name="Rectangle 1088"/>
            <p:cNvSpPr>
              <a:spLocks noChangeArrowheads="1"/>
            </p:cNvSpPr>
            <p:nvPr/>
          </p:nvSpPr>
          <p:spPr bwMode="auto">
            <a:xfrm>
              <a:off x="2662" y="2078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 i="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창조</a:t>
              </a:r>
              <a:endParaRPr lang="en-US" altLang="ko-KR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32513" name="Line 10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14" name="Group 1090"/>
          <p:cNvGrpSpPr>
            <a:grpSpLocks/>
          </p:cNvGrpSpPr>
          <p:nvPr/>
        </p:nvGrpSpPr>
        <p:grpSpPr bwMode="auto">
          <a:xfrm>
            <a:off x="3079750" y="1466850"/>
            <a:ext cx="2763838" cy="1343025"/>
            <a:chOff x="2412" y="2052"/>
            <a:chExt cx="1741" cy="846"/>
          </a:xfrm>
        </p:grpSpPr>
        <p:sp>
          <p:nvSpPr>
            <p:cNvPr id="232515" name="Rectangle 10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6" name="AutoShape 10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7" name="Rectangle 10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8" name="Rectangle 1094"/>
            <p:cNvSpPr>
              <a:spLocks noChangeArrowheads="1"/>
            </p:cNvSpPr>
            <p:nvPr/>
          </p:nvSpPr>
          <p:spPr bwMode="auto">
            <a:xfrm>
              <a:off x="2518" y="2078"/>
              <a:ext cx="6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 i="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아브라함</a:t>
              </a:r>
              <a:endParaRPr lang="en-US" altLang="ko-KR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32519" name="Line 10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20" name="Group 1096"/>
          <p:cNvGrpSpPr>
            <a:grpSpLocks/>
          </p:cNvGrpSpPr>
          <p:nvPr/>
        </p:nvGrpSpPr>
        <p:grpSpPr bwMode="auto">
          <a:xfrm>
            <a:off x="3321050" y="1866900"/>
            <a:ext cx="2763838" cy="1343025"/>
            <a:chOff x="2412" y="2052"/>
            <a:chExt cx="1741" cy="846"/>
          </a:xfrm>
        </p:grpSpPr>
        <p:sp>
          <p:nvSpPr>
            <p:cNvPr id="232521" name="Rectangle 10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2" name="AutoShape 10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3" name="Rectangle 10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4" name="Rectangle 1100"/>
            <p:cNvSpPr>
              <a:spLocks noChangeArrowheads="1"/>
            </p:cNvSpPr>
            <p:nvPr/>
          </p:nvSpPr>
          <p:spPr bwMode="auto">
            <a:xfrm>
              <a:off x="2662" y="2078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 i="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en-US" altLang="ko-KR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32525" name="Line 1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26" name="Group 1102"/>
          <p:cNvGrpSpPr>
            <a:grpSpLocks/>
          </p:cNvGrpSpPr>
          <p:nvPr/>
        </p:nvGrpSpPr>
        <p:grpSpPr bwMode="auto">
          <a:xfrm>
            <a:off x="3465513" y="2184400"/>
            <a:ext cx="2763837" cy="1343025"/>
            <a:chOff x="2412" y="2052"/>
            <a:chExt cx="1741" cy="846"/>
          </a:xfrm>
        </p:grpSpPr>
        <p:sp>
          <p:nvSpPr>
            <p:cNvPr id="232527" name="Rectangle 1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8" name="AutoShape 1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9" name="Rectangle 1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0" name="Rectangle 1106"/>
            <p:cNvSpPr>
              <a:spLocks noChangeArrowheads="1"/>
            </p:cNvSpPr>
            <p:nvPr/>
          </p:nvSpPr>
          <p:spPr bwMode="auto">
            <a:xfrm>
              <a:off x="2662" y="2078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 i="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en-US" altLang="ko-KR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32531" name="Line 1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32" name="Group 1108"/>
          <p:cNvGrpSpPr>
            <a:grpSpLocks/>
          </p:cNvGrpSpPr>
          <p:nvPr/>
        </p:nvGrpSpPr>
        <p:grpSpPr bwMode="auto">
          <a:xfrm>
            <a:off x="3670300" y="2527300"/>
            <a:ext cx="2763838" cy="1343025"/>
            <a:chOff x="2412" y="2052"/>
            <a:chExt cx="1741" cy="846"/>
          </a:xfrm>
        </p:grpSpPr>
        <p:sp>
          <p:nvSpPr>
            <p:cNvPr id="232533" name="Rectangle 110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4" name="AutoShape 111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5" name="Rectangle 111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6" name="Rectangle 1112"/>
            <p:cNvSpPr>
              <a:spLocks noChangeArrowheads="1"/>
            </p:cNvSpPr>
            <p:nvPr/>
          </p:nvSpPr>
          <p:spPr bwMode="auto">
            <a:xfrm>
              <a:off x="2518" y="2078"/>
              <a:ext cx="6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 i="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en-US" altLang="ko-KR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32537" name="Line 111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38" name="Group 1114"/>
          <p:cNvGrpSpPr>
            <a:grpSpLocks/>
          </p:cNvGrpSpPr>
          <p:nvPr/>
        </p:nvGrpSpPr>
        <p:grpSpPr bwMode="auto">
          <a:xfrm>
            <a:off x="3892550" y="2908300"/>
            <a:ext cx="2763838" cy="1343025"/>
            <a:chOff x="2412" y="2052"/>
            <a:chExt cx="1741" cy="846"/>
          </a:xfrm>
        </p:grpSpPr>
        <p:sp>
          <p:nvSpPr>
            <p:cNvPr id="232539" name="Rectangle 111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0" name="AutoShape 111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1" name="Rectangle 111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2" name="Rectangle 1118"/>
            <p:cNvSpPr>
              <a:spLocks noChangeArrowheads="1"/>
            </p:cNvSpPr>
            <p:nvPr/>
          </p:nvSpPr>
          <p:spPr bwMode="auto">
            <a:xfrm>
              <a:off x="2525" y="2078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 i="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사사시대</a:t>
              </a:r>
              <a:endParaRPr lang="en-US" altLang="ko-KR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32543" name="Line 111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44" name="Group 1120"/>
          <p:cNvGrpSpPr>
            <a:grpSpLocks/>
          </p:cNvGrpSpPr>
          <p:nvPr/>
        </p:nvGrpSpPr>
        <p:grpSpPr bwMode="auto">
          <a:xfrm>
            <a:off x="4108450" y="3359150"/>
            <a:ext cx="2763838" cy="1343025"/>
            <a:chOff x="2412" y="2052"/>
            <a:chExt cx="1741" cy="846"/>
          </a:xfrm>
        </p:grpSpPr>
        <p:sp>
          <p:nvSpPr>
            <p:cNvPr id="232545" name="Rectangle 112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6" name="AutoShape 112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7" name="Rectangle 112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8" name="Rectangle 1124"/>
            <p:cNvSpPr>
              <a:spLocks noChangeArrowheads="1"/>
            </p:cNvSpPr>
            <p:nvPr/>
          </p:nvSpPr>
          <p:spPr bwMode="auto">
            <a:xfrm>
              <a:off x="2585" y="2078"/>
              <a:ext cx="5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 i="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왕정시대</a:t>
              </a:r>
              <a:endParaRPr lang="en-US" altLang="ko-KR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32549" name="Line 112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50" name="Group 1126"/>
          <p:cNvGrpSpPr>
            <a:grpSpLocks/>
          </p:cNvGrpSpPr>
          <p:nvPr/>
        </p:nvGrpSpPr>
        <p:grpSpPr bwMode="auto">
          <a:xfrm>
            <a:off x="4292600" y="3790950"/>
            <a:ext cx="2763838" cy="1343025"/>
            <a:chOff x="2412" y="2052"/>
            <a:chExt cx="1741" cy="846"/>
          </a:xfrm>
        </p:grpSpPr>
        <p:sp>
          <p:nvSpPr>
            <p:cNvPr id="232551" name="Rectangle 112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2" name="AutoShape 112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3" name="Rectangle 112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4" name="Rectangle 1130"/>
            <p:cNvSpPr>
              <a:spLocks noChangeArrowheads="1"/>
            </p:cNvSpPr>
            <p:nvPr/>
          </p:nvSpPr>
          <p:spPr bwMode="auto">
            <a:xfrm>
              <a:off x="2524" y="2078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 i="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en-US" altLang="ko-KR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32555" name="Line 113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56" name="Group 1132"/>
          <p:cNvGrpSpPr>
            <a:grpSpLocks/>
          </p:cNvGrpSpPr>
          <p:nvPr/>
        </p:nvGrpSpPr>
        <p:grpSpPr bwMode="auto">
          <a:xfrm>
            <a:off x="4425950" y="4221163"/>
            <a:ext cx="2760663" cy="1333500"/>
            <a:chOff x="2652" y="2271"/>
            <a:chExt cx="1739" cy="840"/>
          </a:xfrm>
        </p:grpSpPr>
        <p:sp>
          <p:nvSpPr>
            <p:cNvPr id="232557" name="Rectangle 1133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8" name="AutoShape 1134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9" name="Rectangle 1135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0" name="Rectangle 1136"/>
            <p:cNvSpPr>
              <a:spLocks noChangeArrowheads="1"/>
            </p:cNvSpPr>
            <p:nvPr/>
          </p:nvSpPr>
          <p:spPr bwMode="auto">
            <a:xfrm>
              <a:off x="2863" y="2298"/>
              <a:ext cx="5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 i="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중간기</a:t>
              </a:r>
              <a:endParaRPr lang="en-US" altLang="ko-KR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</p:grpSp>
      <p:grpSp>
        <p:nvGrpSpPr>
          <p:cNvPr id="232561" name="Group 1137"/>
          <p:cNvGrpSpPr>
            <a:grpSpLocks/>
          </p:cNvGrpSpPr>
          <p:nvPr/>
        </p:nvGrpSpPr>
        <p:grpSpPr bwMode="auto">
          <a:xfrm>
            <a:off x="4673600" y="4532313"/>
            <a:ext cx="2762250" cy="1479550"/>
            <a:chOff x="3948" y="107"/>
            <a:chExt cx="1740" cy="932"/>
          </a:xfrm>
        </p:grpSpPr>
        <p:sp>
          <p:nvSpPr>
            <p:cNvPr id="232562" name="Rectangle 1138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3" name="AutoShape 1139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4" name="Rectangle 1140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94277" name="Group 1141"/>
            <p:cNvGrpSpPr>
              <a:grpSpLocks/>
            </p:cNvGrpSpPr>
            <p:nvPr/>
          </p:nvGrpSpPr>
          <p:grpSpPr bwMode="auto">
            <a:xfrm>
              <a:off x="4058" y="130"/>
              <a:ext cx="696" cy="384"/>
              <a:chOff x="3082" y="3101"/>
              <a:chExt cx="545" cy="319"/>
            </a:xfrm>
          </p:grpSpPr>
          <p:sp>
            <p:nvSpPr>
              <p:cNvPr id="232566" name="Rectangle 1142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b="1" i="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232567" name="Rectangle 1143"/>
              <p:cNvSpPr>
                <a:spLocks noChangeArrowheads="1"/>
              </p:cNvSpPr>
              <p:nvPr/>
            </p:nvSpPr>
            <p:spPr bwMode="auto">
              <a:xfrm>
                <a:off x="3124" y="3101"/>
                <a:ext cx="503" cy="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4000" b="1" i="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</a:p>
            </p:txBody>
          </p:sp>
        </p:grpSp>
        <p:sp>
          <p:nvSpPr>
            <p:cNvPr id="232568" name="Line 1144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9" name="Line 1145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32570" name="Text Box 11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32575" name="Rectangle 11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80</a:t>
            </a:r>
          </a:p>
        </p:txBody>
      </p:sp>
      <p:sp>
        <p:nvSpPr>
          <p:cNvPr id="232576" name="Text Box 11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32577" name="Rectangle 11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719388" y="820738"/>
            <a:ext cx="6296025" cy="19208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이제 여러분의 머리 속에 고대 중동 지방의 지도를 그릴 차례입니다!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868988"/>
            <a:ext cx="69913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FFF00"/>
                </a:solidFill>
                <a:ea typeface="굴림" charset="0"/>
                <a:cs typeface="굴림" charset="0"/>
              </a:rPr>
              <a:t>학습도움에서 완성된 지도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81</a:t>
            </a: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ko-KR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“그 위치가 어디야?</a:t>
            </a:r>
            <a:r>
              <a:rPr lang="en-US" altLang="ko-KR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”</a:t>
            </a: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endParaRPr lang="ko-KR" alt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굴림" charset="0"/>
              <a:cs typeface="굴림" charset="0"/>
            </a:endParaRPr>
          </a:p>
          <a:p>
            <a:pPr>
              <a:defRPr/>
            </a:pPr>
            <a:r>
              <a:rPr lang="ko-KR" altLang="en-US" sz="60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간단한 연대기</a:t>
            </a: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7680325" y="2019300"/>
            <a:ext cx="442913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©</a:t>
            </a:r>
          </a:p>
        </p:txBody>
      </p:sp>
      <p:grpSp>
        <p:nvGrpSpPr>
          <p:cNvPr id="192523" name="Group 11"/>
          <p:cNvGrpSpPr>
            <a:grpSpLocks/>
          </p:cNvGrpSpPr>
          <p:nvPr/>
        </p:nvGrpSpPr>
        <p:grpSpPr bwMode="auto">
          <a:xfrm>
            <a:off x="1976438" y="3944938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ko-KR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rPr>
                <a:t>“</a:t>
              </a:r>
              <a:r>
                <a:rPr lang="ko-KR" altLang="en-US" sz="40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rPr>
                <a:t>여러분들은 결국 그 위치가 어딘지 알게 될 것입니다</a:t>
              </a:r>
              <a:r>
                <a:rPr lang="en-US" altLang="ko-KR" sz="40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rPr>
                <a:t>!”</a:t>
              </a:r>
            </a:p>
          </p:txBody>
        </p:sp>
      </p:grp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82</a:t>
            </a:r>
          </a:p>
        </p:txBody>
      </p:sp>
      <p:sp>
        <p:nvSpPr>
          <p:cNvPr id="192531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102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1027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ko-KR" altLang="en-US" sz="2400" i="0">
              <a:solidFill>
                <a:srgbClr val="FFEC14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60100" name="Text Box 1028"/>
          <p:cNvSpPr txBox="1">
            <a:spLocks noChangeArrowheads="1"/>
          </p:cNvSpPr>
          <p:nvPr/>
        </p:nvSpPr>
        <p:spPr bwMode="auto">
          <a:xfrm>
            <a:off x="2730500" y="358775"/>
            <a:ext cx="6418263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 b="1">
                <a:solidFill>
                  <a:srgbClr val="FF0A1E"/>
                </a:solidFill>
                <a:ea typeface="굴림" charset="0"/>
                <a:cs typeface="굴림" charset="0"/>
              </a:rPr>
              <a:t>이 학습을 통해 여러분은 여기까지 배웠습니다…</a:t>
            </a:r>
          </a:p>
        </p:txBody>
      </p:sp>
      <p:sp>
        <p:nvSpPr>
          <p:cNvPr id="260101" name="Text Box 1029"/>
          <p:cNvSpPr txBox="1">
            <a:spLocks noChangeArrowheads="1"/>
          </p:cNvSpPr>
          <p:nvPr/>
        </p:nvSpPr>
        <p:spPr bwMode="auto">
          <a:xfrm>
            <a:off x="382588" y="1620838"/>
            <a:ext cx="8742362" cy="2100262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FCC18"/>
                </a:solidFill>
                <a:ea typeface="굴림" charset="0"/>
                <a:cs typeface="굴림" charset="0"/>
              </a:rPr>
              <a:t>                  •</a:t>
            </a:r>
            <a:r>
              <a:rPr lang="en-US" altLang="ko-KR" sz="2400" b="1" i="0">
                <a:solidFill>
                  <a:srgbClr val="FFCC18"/>
                </a:solidFill>
                <a:ea typeface="굴림" charset="0"/>
                <a:cs typeface="굴림" charset="0"/>
              </a:rPr>
              <a:t> </a:t>
            </a:r>
            <a:r>
              <a:rPr lang="en-US" altLang="ko-KR" sz="2400" b="1" i="0">
                <a:solidFill>
                  <a:srgbClr val="1EAFCC"/>
                </a:solidFill>
                <a:ea typeface="굴림" charset="0"/>
                <a:cs typeface="굴림" charset="0"/>
              </a:rPr>
              <a:t>“</a:t>
            </a:r>
            <a:r>
              <a:rPr lang="ko-KR" altLang="en-US" sz="2400" b="1" i="0">
                <a:solidFill>
                  <a:srgbClr val="1EAFCC"/>
                </a:solidFill>
                <a:ea typeface="굴림" charset="0"/>
                <a:cs typeface="굴림" charset="0"/>
              </a:rPr>
              <a:t>성경 파일” 이라는 </a:t>
            </a:r>
            <a:r>
              <a:rPr lang="ko-KR" altLang="en-US" sz="2400" b="1" i="0">
                <a:solidFill>
                  <a:schemeClr val="tx2"/>
                </a:solidFill>
                <a:ea typeface="굴림" charset="0"/>
                <a:cs typeface="굴림" charset="0"/>
              </a:rPr>
              <a:t>아이디어</a:t>
            </a:r>
          </a:p>
          <a:p>
            <a:pPr algn="l"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rgbClr val="FFCC18"/>
                </a:solidFill>
                <a:ea typeface="굴림" charset="0"/>
                <a:cs typeface="굴림" charset="0"/>
              </a:rPr>
              <a:t>•</a:t>
            </a:r>
            <a:r>
              <a:rPr lang="ko-KR" altLang="en-US" sz="2400" b="1" i="0">
                <a:solidFill>
                  <a:schemeClr val="accent1"/>
                </a:solidFill>
                <a:ea typeface="굴림" charset="0"/>
                <a:cs typeface="굴림" charset="0"/>
              </a:rPr>
              <a:t>성경 파일을</a:t>
            </a:r>
            <a:r>
              <a:rPr lang="ko-KR" altLang="en-US" sz="2400" b="1" i="0">
                <a:solidFill>
                  <a:srgbClr val="FFCC18"/>
                </a:solidFill>
                <a:ea typeface="굴림" charset="0"/>
                <a:cs typeface="굴림" charset="0"/>
              </a:rPr>
              <a:t> 여는 열쇠 </a:t>
            </a:r>
            <a:r>
              <a:rPr lang="en-US" altLang="ko-KR" sz="2400" b="1" i="0">
                <a:solidFill>
                  <a:schemeClr val="accent1"/>
                </a:solidFill>
                <a:ea typeface="굴림" charset="0"/>
                <a:cs typeface="굴림" charset="0"/>
              </a:rPr>
              <a:t>C 7 S J</a:t>
            </a:r>
          </a:p>
          <a:p>
            <a:pPr algn="l">
              <a:spcBef>
                <a:spcPct val="50000"/>
              </a:spcBef>
              <a:defRPr/>
            </a:pPr>
            <a:r>
              <a:rPr lang="en-US" altLang="ko-KR" sz="2400" b="1" i="0">
                <a:solidFill>
                  <a:srgbClr val="FFCC18"/>
                </a:solidFill>
                <a:ea typeface="굴림" charset="0"/>
                <a:cs typeface="굴림" charset="0"/>
              </a:rPr>
              <a:t>•</a:t>
            </a:r>
            <a:r>
              <a:rPr lang="ko-KR" altLang="en-US" sz="2400" b="1" i="0">
                <a:solidFill>
                  <a:srgbClr val="FFCC18"/>
                </a:solidFill>
                <a:ea typeface="굴림" charset="0"/>
                <a:cs typeface="굴림" charset="0"/>
              </a:rPr>
              <a:t>주요 성경 사건이 일어난 곳의 </a:t>
            </a:r>
            <a:r>
              <a:rPr lang="ko-KR" altLang="en-US" sz="2400" b="1" i="0">
                <a:solidFill>
                  <a:schemeClr val="accent1"/>
                </a:solidFill>
                <a:ea typeface="굴림" charset="0"/>
                <a:cs typeface="굴림" charset="0"/>
              </a:rPr>
              <a:t>지도</a:t>
            </a:r>
          </a:p>
          <a:p>
            <a:pPr algn="l">
              <a:spcBef>
                <a:spcPct val="50000"/>
              </a:spcBef>
              <a:defRPr/>
            </a:pPr>
            <a:endParaRPr lang="ko-KR" altLang="en-US" sz="2400" b="1" i="0">
              <a:solidFill>
                <a:schemeClr val="accent1"/>
              </a:solidFill>
              <a:ea typeface="굴림" charset="0"/>
              <a:cs typeface="굴림" charset="0"/>
            </a:endParaRPr>
          </a:p>
        </p:txBody>
      </p:sp>
      <p:sp>
        <p:nvSpPr>
          <p:cNvPr id="260102" name="AutoShape 1030"/>
          <p:cNvSpPr>
            <a:spLocks noChangeArrowheads="1"/>
          </p:cNvSpPr>
          <p:nvPr/>
        </p:nvSpPr>
        <p:spPr bwMode="auto">
          <a:xfrm>
            <a:off x="400050" y="2674938"/>
            <a:ext cx="79867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60105" name="Rectangle 10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83</a:t>
            </a:r>
          </a:p>
        </p:txBody>
      </p:sp>
      <p:sp>
        <p:nvSpPr>
          <p:cNvPr id="260106" name="Text Box 1034"/>
          <p:cNvSpPr txBox="1">
            <a:spLocks noChangeArrowheads="1"/>
          </p:cNvSpPr>
          <p:nvPr/>
        </p:nvSpPr>
        <p:spPr bwMode="auto">
          <a:xfrm>
            <a:off x="365125" y="3624263"/>
            <a:ext cx="8247063" cy="10048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 i="0">
                <a:solidFill>
                  <a:srgbClr val="FFEA18"/>
                </a:solidFill>
                <a:ea typeface="굴림" charset="0"/>
                <a:cs typeface="굴림" charset="0"/>
              </a:rPr>
              <a:t>•성경 이야기 전개의 핵심</a:t>
            </a:r>
            <a:r>
              <a:rPr lang="en-US" altLang="ko-KR" sz="2400" b="1" i="0">
                <a:solidFill>
                  <a:srgbClr val="FFEA18"/>
                </a:solidFill>
                <a:ea typeface="굴림" charset="0"/>
                <a:cs typeface="굴림" charset="0"/>
              </a:rPr>
              <a:t>: </a:t>
            </a:r>
            <a:r>
              <a:rPr lang="en-US" altLang="ko-KR" sz="2400" b="1" i="0">
                <a:solidFill>
                  <a:srgbClr val="43F22C"/>
                </a:solidFill>
                <a:ea typeface="굴림" charset="0"/>
                <a:cs typeface="굴림" charset="0"/>
              </a:rPr>
              <a:t>“</a:t>
            </a:r>
            <a:r>
              <a:rPr lang="ko-KR" altLang="en-US" sz="2400" b="1" i="0">
                <a:solidFill>
                  <a:srgbClr val="43F22C"/>
                </a:solidFill>
                <a:ea typeface="굴림" charset="0"/>
                <a:cs typeface="굴림" charset="0"/>
              </a:rPr>
              <a:t>빠른 연대기”</a:t>
            </a:r>
            <a:r>
              <a:rPr lang="ko-KR" altLang="en-US" sz="2400" b="1" i="0">
                <a:solidFill>
                  <a:srgbClr val="FFEA18"/>
                </a:solidFill>
                <a:ea typeface="굴림" charset="0"/>
                <a:cs typeface="굴림" charset="0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ko-KR" altLang="en-US" sz="2400" b="1" i="0">
              <a:solidFill>
                <a:srgbClr val="43F22C"/>
              </a:solidFill>
              <a:ea typeface="굴림" charset="0"/>
              <a:cs typeface="굴림" charset="0"/>
            </a:endParaRPr>
          </a:p>
        </p:txBody>
      </p:sp>
      <p:sp>
        <p:nvSpPr>
          <p:cNvPr id="260108" name="Text Box 1036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1</a:t>
            </a:r>
          </a:p>
        </p:txBody>
      </p:sp>
      <p:sp>
        <p:nvSpPr>
          <p:cNvPr id="260109" name="AutoShape 1037"/>
          <p:cNvSpPr>
            <a:spLocks noChangeArrowheads="1"/>
          </p:cNvSpPr>
          <p:nvPr/>
        </p:nvSpPr>
        <p:spPr bwMode="auto">
          <a:xfrm>
            <a:off x="412750" y="3544888"/>
            <a:ext cx="79867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900" b="1">
                <a:solidFill>
                  <a:srgbClr val="FFFFFF"/>
                </a:solidFill>
                <a:ea typeface="굴림" charset="0"/>
                <a:cs typeface="굴림" charset="0"/>
              </a:rPr>
              <a:t>©2003 </a:t>
            </a:r>
            <a:r>
              <a:rPr lang="en-US" altLang="ko-KR" sz="900" b="1">
                <a:solidFill>
                  <a:srgbClr val="FFFFFF"/>
                </a:solidFill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ko-KR" altLang="en-US" sz="1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078788" y="6532563"/>
            <a:ext cx="3397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000" b="1" dirty="0">
                <a:solidFill>
                  <a:srgbClr val="FFFFFF"/>
                </a:solidFill>
                <a:ea typeface="굴림" charset="0"/>
                <a:cs typeface="굴림" charset="0"/>
              </a:rPr>
              <a:t>0</a:t>
            </a:r>
            <a:r>
              <a:rPr lang="en-US" altLang="ko-KR" sz="1000" dirty="0">
                <a:solidFill>
                  <a:srgbClr val="FFFFFF"/>
                </a:solidFill>
                <a:ea typeface="굴림" charset="0"/>
                <a:cs typeface="굴림" charset="0"/>
              </a:rPr>
              <a:t>3</a:t>
            </a:r>
            <a:endParaRPr lang="ko-KR" altLang="en-US" sz="1000" dirty="0">
              <a:solidFill>
                <a:srgbClr val="FFFFFF"/>
              </a:solidFill>
              <a:ea typeface="굴림" charset="0"/>
              <a:cs typeface="굴림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990600" y="914400"/>
            <a:ext cx="8405936" cy="9064020"/>
          </a:xfrm>
          <a:prstGeom prst="rect">
            <a:avLst/>
          </a:prstGeom>
          <a:noFill/>
          <a:ln>
            <a:noFill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성경은</a:t>
            </a:r>
            <a:r>
              <a:rPr lang="en-US" altLang="ko-KR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…</a:t>
            </a:r>
          </a:p>
          <a:p>
            <a:pPr>
              <a:spcBef>
                <a:spcPct val="50000"/>
              </a:spcBef>
              <a:defRPr/>
            </a:pPr>
            <a:r>
              <a:rPr lang="ko-KR" altLang="en-US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기본적으로</a:t>
            </a:r>
            <a:endParaRPr lang="en-US" altLang="ko-KR" sz="10600" b="1" i="1">
              <a:solidFill>
                <a:srgbClr val="FFFC1E"/>
              </a:solidFill>
              <a:latin typeface="Kosher-Normal" charset="0"/>
              <a:ea typeface="굴림" charset="0"/>
              <a:cs typeface="굴림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0600" b="1" i="1">
              <a:solidFill>
                <a:srgbClr val="FFFC1E"/>
              </a:solidFill>
              <a:latin typeface="Kosher-Normal" charset="0"/>
              <a:ea typeface="굴림" charset="0"/>
              <a:cs typeface="굴림" charset="0"/>
            </a:endParaRPr>
          </a:p>
          <a:p>
            <a:pPr>
              <a:spcBef>
                <a:spcPct val="50000"/>
              </a:spcBef>
              <a:defRPr/>
            </a:pPr>
            <a:endParaRPr lang="ko-KR" altLang="en-US" sz="10600" b="1" i="1">
              <a:solidFill>
                <a:srgbClr val="FFFC1E"/>
              </a:solidFill>
              <a:latin typeface="Kosher-Normal" charset="0"/>
              <a:ea typeface="굴림" charset="0"/>
              <a:cs typeface="굴림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946121762"/>
      </p:ext>
    </p:extLst>
  </p:cSld>
  <p:clrMapOvr>
    <a:masterClrMapping/>
  </p:clrMapOvr>
  <p:transition spd="med">
    <p:wheel spokes="0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성경은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기본적으로 연결을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+mj-ea"/>
              </a:rPr>
              <a:t>BibleStudyDownloads.org</a:t>
            </a:r>
            <a:r>
              <a:rPr lang="en-US" sz="2200" b="1" dirty="0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>
                <a:solidFill>
                  <a:srgbClr val="FFFFFF"/>
                </a:solidFill>
                <a:latin typeface="+mj-ea"/>
              </a:rPr>
              <a:t>에서 볼 수 있음 </a:t>
            </a:r>
            <a:endParaRPr lang="en-US" sz="2200" b="1" dirty="0">
              <a:solidFill>
                <a:srgbClr val="FFFFFF"/>
              </a:solidFill>
              <a:latin typeface="+mj-ea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ko-KR" altLang="en-US" sz="4000" b="1" i="0" dirty="0">
                <a:solidFill>
                  <a:srgbClr val="FFFFFF"/>
                </a:solidFill>
                <a:latin typeface="Arial" charset="0"/>
                <a:cs typeface="Arial" charset="0"/>
              </a:rPr>
              <a:t>이</a:t>
            </a:r>
            <a:r>
              <a:rPr lang="en-US" altLang="ko-KR" sz="4000" b="1" i="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ko-KR" altLang="en-US" sz="4000" b="1" i="0" dirty="0">
                <a:solidFill>
                  <a:srgbClr val="FFFFFF"/>
                </a:solidFill>
                <a:latin typeface="Arial" charset="0"/>
                <a:cs typeface="Arial" charset="0"/>
              </a:rPr>
              <a:t>자료를 무료로 가져가세요</a:t>
            </a:r>
            <a:r>
              <a:rPr lang="en-US" sz="4000" b="1" i="0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b="1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9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lang="en-US" altLang="ko-KR" sz="9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18413" y="6515100"/>
            <a:ext cx="6619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7.5.02.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85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첫째:</a:t>
            </a:r>
            <a:r>
              <a:rPr lang="ko-KR" alt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                        6 개의 물 근원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둘째:</a:t>
            </a:r>
            <a:r>
              <a:rPr lang="ko-KR" alt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                      10 개의 지역</a:t>
            </a:r>
            <a:endParaRPr lang="en-US" altLang="ko-KR" sz="36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셋째:</a:t>
            </a:r>
            <a:r>
              <a:rPr lang="ko-KR" alt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                      지역간 거리</a:t>
            </a:r>
            <a:endParaRPr lang="en-US" altLang="ko-KR" sz="36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  <a:cs typeface="굴림" charset="0"/>
            </a:endParaRP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i="0">
              <a:solidFill>
                <a:srgbClr val="FFA27C"/>
              </a:solidFill>
              <a:ea typeface="굴림" charset="0"/>
              <a:cs typeface="굴림" charset="0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400" b="1" i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0"/>
                <a:cs typeface="굴림" charset="0"/>
              </a:rPr>
              <a:t>09</a:t>
            </a:r>
          </a:p>
        </p:txBody>
      </p:sp>
      <p:sp>
        <p:nvSpPr>
          <p:cNvPr id="209942" name="Text Box 2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209944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b="1" i="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1677</TotalTime>
  <Pages>43</Pages>
  <Words>1636</Words>
  <Application>Microsoft Macintosh PowerPoint</Application>
  <PresentationFormat>On-screen Show (4:3)</PresentationFormat>
  <Paragraphs>1011</Paragraphs>
  <Slides>86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102" baseType="lpstr">
      <vt:lpstr>굴림</vt:lpstr>
      <vt:lpstr>Kosher-Normal</vt:lpstr>
      <vt:lpstr>ＭＳ Ｐゴシック</vt:lpstr>
      <vt:lpstr>ＭＳ Ｐゴシック</vt:lpstr>
      <vt:lpstr>Arial</vt:lpstr>
      <vt:lpstr>Book Antiqua</vt:lpstr>
      <vt:lpstr>Comic Sans MS</vt:lpstr>
      <vt:lpstr>Geneva</vt:lpstr>
      <vt:lpstr>Helvetica</vt:lpstr>
      <vt:lpstr>Monotype Sorts</vt:lpstr>
      <vt:lpstr>Times</vt:lpstr>
      <vt:lpstr>Times New Roman</vt:lpstr>
      <vt:lpstr>Wingdings</vt:lpstr>
      <vt:lpstr>untitled 2</vt:lpstr>
      <vt:lpstr>Orbit</vt:lpstr>
      <vt:lpstr>untitled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성경은 기본적으로 연결을 BibleStudyDownloads.org 에서 볼 수 있음 </vt:lpstr>
      <vt:lpstr>PowerPoint Presentation</vt:lpstr>
    </vt:vector>
  </TitlesOfParts>
  <Company>N.A.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91</cp:revision>
  <cp:lastPrinted>2003-03-25T20:50:53Z</cp:lastPrinted>
  <dcterms:created xsi:type="dcterms:W3CDTF">2003-03-13T21:44:32Z</dcterms:created>
  <dcterms:modified xsi:type="dcterms:W3CDTF">2018-12-11T04:14:52Z</dcterms:modified>
</cp:coreProperties>
</file>