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85"/>
  </p:notesMasterIdLst>
  <p:sldIdLst>
    <p:sldId id="354" r:id="rId6"/>
    <p:sldId id="346" r:id="rId7"/>
    <p:sldId id="349" r:id="rId8"/>
    <p:sldId id="257" r:id="rId9"/>
    <p:sldId id="348" r:id="rId10"/>
    <p:sldId id="352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32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337" r:id="rId48"/>
    <p:sldId id="296" r:id="rId49"/>
    <p:sldId id="297" r:id="rId50"/>
    <p:sldId id="339" r:id="rId51"/>
    <p:sldId id="338" r:id="rId52"/>
    <p:sldId id="343" r:id="rId53"/>
    <p:sldId id="301" r:id="rId54"/>
    <p:sldId id="302" r:id="rId55"/>
    <p:sldId id="303" r:id="rId56"/>
    <p:sldId id="304" r:id="rId57"/>
    <p:sldId id="344" r:id="rId58"/>
    <p:sldId id="334" r:id="rId59"/>
    <p:sldId id="307" r:id="rId60"/>
    <p:sldId id="335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51" r:id="rId79"/>
    <p:sldId id="327" r:id="rId80"/>
    <p:sldId id="328" r:id="rId81"/>
    <p:sldId id="353" r:id="rId82"/>
    <p:sldId id="350" r:id="rId83"/>
    <p:sldId id="330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D703"/>
    <a:srgbClr val="FC1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96"/>
    <p:restoredTop sz="76864" autoAdjust="0"/>
  </p:normalViewPr>
  <p:slideViewPr>
    <p:cSldViewPr>
      <p:cViewPr varScale="1">
        <p:scale>
          <a:sx n="105" d="100"/>
          <a:sy n="105" d="100"/>
        </p:scale>
        <p:origin x="20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MS PGothic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MS PGothic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863429E6-4EAF-2D4B-A986-5C484585F0D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3851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You can use the gray dot to focus the camera before animating the slide.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A498DC-877F-1945-AA62-6A95C1D129B9}" type="slidenum">
              <a:rPr lang="ko-KR" altLang="en-US" sz="1200"/>
              <a:pPr/>
              <a:t>47</a:t>
            </a:fld>
            <a:endParaRPr lang="en-US" altLang="ko-KR" sz="120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20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71521-6BAD-6247-85C9-AACB7CC0BB6E}" type="slidenum">
              <a:rPr lang="ko-KR" altLang="en-US" sz="1200"/>
              <a:pPr/>
              <a:t>48</a:t>
            </a:fld>
            <a:endParaRPr lang="en-US" altLang="ko-KR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BEF8B1-7BC8-7644-82AC-DC939F6717B0}" type="slidenum">
              <a:rPr lang="ko-KR" altLang="en-US" sz="1200"/>
              <a:pPr/>
              <a:t>49</a:t>
            </a:fld>
            <a:endParaRPr lang="en-US" altLang="ko-KR" sz="120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5939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575B0E-65D9-CE47-8E20-BD3B999E888E}" type="slidenum">
              <a:rPr lang="ko-KR" altLang="en-US" sz="1200"/>
              <a:pPr/>
              <a:t>50</a:t>
            </a:fld>
            <a:endParaRPr lang="en-US" altLang="ko-KR" sz="120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6144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24A63E-54F6-1641-AA07-AE64B773A7FA}" type="slidenum">
              <a:rPr lang="ko-KR" altLang="en-US" sz="1200"/>
              <a:pPr/>
              <a:t>51</a:t>
            </a:fld>
            <a:endParaRPr lang="en-US" altLang="ko-KR" sz="12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6349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2D411D-809F-F042-8BA7-305827DF93A2}" type="slidenum">
              <a:rPr lang="ko-KR" altLang="en-US" sz="1200"/>
              <a:pPr/>
              <a:t>53</a:t>
            </a:fld>
            <a:endParaRPr lang="en-US" altLang="ko-KR" sz="120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43101-6491-F647-B9B6-30BCA314F65B}" type="slidenum">
              <a:rPr lang="ko-KR" altLang="en-US" sz="1200"/>
              <a:pPr/>
              <a:t>54</a:t>
            </a:fld>
            <a:endParaRPr lang="en-US" altLang="ko-KR" sz="120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08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1328B0-2B75-2B44-8EDE-396922922373}" type="slidenum">
              <a:rPr lang="ko-KR" altLang="en-US" sz="1200"/>
              <a:pPr/>
              <a:t>55</a:t>
            </a:fld>
            <a:endParaRPr lang="en-US" altLang="ko-KR" sz="120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7065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1746B1-EF37-374C-8F89-3AAA949426F4}" type="slidenum">
              <a:rPr lang="ko-KR" altLang="en-US" sz="1200"/>
              <a:pPr/>
              <a:t>56</a:t>
            </a:fld>
            <a:endParaRPr lang="en-US" altLang="ko-KR" sz="120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D507C4-A75D-1840-AC19-089FF39A39F9}" type="slidenum">
              <a:rPr lang="ko-KR" altLang="en-US" sz="1200"/>
              <a:pPr/>
              <a:t>57</a:t>
            </a:fld>
            <a:endParaRPr lang="en-US" altLang="ko-KR" sz="12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7475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This presentation has been granted use of almost 150 pictures from the BiblePlaces.com website.  We thank Todd Bolen for his support!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FAE29F-35F0-9C49-B93C-699FD86BC930}" type="slidenum">
              <a:rPr lang="ko-KR" altLang="en-US" sz="1200"/>
              <a:pPr/>
              <a:t>58</a:t>
            </a:fld>
            <a:endParaRPr lang="en-US" altLang="ko-KR" sz="12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768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0F3E97-7CC6-2848-9CD9-0EED5029E157}" type="slidenum">
              <a:rPr lang="ko-KR" altLang="en-US" sz="1200"/>
              <a:pPr/>
              <a:t>59</a:t>
            </a:fld>
            <a:endParaRPr lang="en-US" altLang="ko-KR" sz="12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7885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And it all begins right here...the number 7 with that now familiar dash through its stem.  Now you know the value of that simple mental tool.  It is truly A GATEWAY IDEA!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BB</a:t>
            </a:r>
            <a:endParaRPr lang="en-US" altLang="zh-CN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6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1A8BB3-8583-9D4C-92D7-A935EC249F6A}" type="slidenum">
              <a:rPr lang="ko-KR" altLang="en-US" sz="1200"/>
              <a:pPr/>
              <a:t>25</a:t>
            </a:fld>
            <a:endParaRPr lang="en-US" altLang="ko-KR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ko-KR" altLang="en-US" sz="1200" b="1" kern="120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그는</a:t>
            </a:r>
            <a:r>
              <a:rPr lang="en-US" sz="1200" b="1" kern="120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상상 속의 성경 파일을 가지고 인도로 걸어서 교회로 바로 가고 있습니다</a:t>
            </a:r>
            <a:r>
              <a:rPr lang="en-US" sz="1200" b="1" kern="120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There he is…walking up the sidewalk right into church with his mental Bible File...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3429E6-4EAF-2D4B-A986-5C484585F0D6}" type="slidenum">
              <a:rPr lang="ko-KR" altLang="en-US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034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715583-F9EF-4E42-962B-82D6B4013B0D}" type="slidenum">
              <a:rPr lang="ko-KR" altLang="en-US" sz="1200"/>
              <a:pPr/>
              <a:t>36</a:t>
            </a:fld>
            <a:endParaRPr lang="en-US" altLang="ko-KR" sz="12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3891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651F47-FF82-2D4B-86A9-0A8C40FF049A}" type="slidenum">
              <a:rPr lang="ko-KR" altLang="en-US" sz="1200"/>
              <a:pPr/>
              <a:t>39</a:t>
            </a:fld>
            <a:endParaRPr lang="en-US" altLang="ko-KR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430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5BFCF0-3446-2047-9D76-83721D264285}" type="slidenum">
              <a:rPr lang="ko-KR" altLang="en-US" sz="1200"/>
              <a:pPr/>
              <a:t>43</a:t>
            </a:fld>
            <a:endParaRPr lang="en-US" altLang="ko-KR" sz="12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118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B15D3-8B7B-294E-949E-5F0AC32041D1}" type="slidenum">
              <a:rPr lang="ko-KR" altLang="en-US" sz="1200"/>
              <a:pPr/>
              <a:t>44</a:t>
            </a:fld>
            <a:endParaRPr lang="en-US" altLang="ko-KR" sz="12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5017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D44DC-ABB7-CD4D-96DC-6FF01898FCC0}" type="slidenum">
              <a:rPr lang="ko-KR" altLang="en-US" sz="1200"/>
              <a:pPr/>
              <a:t>46</a:t>
            </a:fld>
            <a:endParaRPr lang="en-US" altLang="ko-KR" sz="120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228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394043"/>
      </p:ext>
    </p:extLst>
  </p:cSld>
  <p:clrMapOvr>
    <a:masterClrMapping/>
  </p:clrMapOvr>
  <p:transition advClick="0" advTm="2000"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803479"/>
      </p:ext>
    </p:extLst>
  </p:cSld>
  <p:clrMapOvr>
    <a:masterClrMapping/>
  </p:clrMapOvr>
  <p:transition advClick="0" advTm="2000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2743"/>
      </p:ext>
    </p:extLst>
  </p:cSld>
  <p:clrMapOvr>
    <a:masterClrMapping/>
  </p:clrMapOvr>
  <p:transition advClick="0" advTm="2000"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5820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1745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3386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61662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4599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60940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42766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1372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339426"/>
      </p:ext>
    </p:extLst>
  </p:cSld>
  <p:clrMapOvr>
    <a:masterClrMapping/>
  </p:clrMapOvr>
  <p:transition advClick="0" advTm="2000"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80109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49989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4051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1918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69963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40559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75488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1444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57648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62391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259121"/>
      </p:ext>
    </p:extLst>
  </p:cSld>
  <p:clrMapOvr>
    <a:masterClrMapping/>
  </p:clrMapOvr>
  <p:transition advClick="0" advTm="2000">
    <p:wheel spokes="0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23883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22996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9109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90026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12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68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76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18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804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215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903532"/>
      </p:ext>
    </p:extLst>
  </p:cSld>
  <p:clrMapOvr>
    <a:masterClrMapping/>
  </p:clrMapOvr>
  <p:transition advClick="0" advTm="2000">
    <p:wheel spokes="0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458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5545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206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950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792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233284"/>
      </p:ext>
    </p:extLst>
  </p:cSld>
  <p:clrMapOvr>
    <a:masterClrMapping/>
  </p:clrMapOvr>
  <p:transition advClick="0" advTm="2000">
    <p:wheel spokes="0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73939"/>
      </p:ext>
    </p:extLst>
  </p:cSld>
  <p:clrMapOvr>
    <a:masterClrMapping/>
  </p:clrMapOvr>
  <p:transition advClick="0" advTm="2000">
    <p:wheel spokes="0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583804"/>
      </p:ext>
    </p:extLst>
  </p:cSld>
  <p:clrMapOvr>
    <a:masterClrMapping/>
  </p:clrMapOvr>
  <p:transition advClick="0" advTm="2000">
    <p:wheel spokes="0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935864"/>
      </p:ext>
    </p:extLst>
  </p:cSld>
  <p:clrMapOvr>
    <a:masterClrMapping/>
  </p:clrMapOvr>
  <p:transition advClick="0" advTm="2000">
    <p:wheel spokes="0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251046"/>
      </p:ext>
    </p:extLst>
  </p:cSld>
  <p:clrMapOvr>
    <a:masterClrMapping/>
  </p:clrMapOvr>
  <p:transition advClick="0" advTm="2000"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684518"/>
      </p:ext>
    </p:extLst>
  </p:cSld>
  <p:clrMapOvr>
    <a:masterClrMapping/>
  </p:clrMapOvr>
  <p:transition advClick="0" advTm="2000">
    <p:wheel spokes="0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337277"/>
      </p:ext>
    </p:extLst>
  </p:cSld>
  <p:clrMapOvr>
    <a:masterClrMapping/>
  </p:clrMapOvr>
  <p:transition advClick="0" advTm="2000">
    <p:wheel spokes="0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847635"/>
      </p:ext>
    </p:extLst>
  </p:cSld>
  <p:clrMapOvr>
    <a:masterClrMapping/>
  </p:clrMapOvr>
  <p:transition advClick="0" advTm="2000">
    <p:wheel spokes="0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339771"/>
      </p:ext>
    </p:extLst>
  </p:cSld>
  <p:clrMapOvr>
    <a:masterClrMapping/>
  </p:clrMapOvr>
  <p:transition advClick="0" advTm="2000">
    <p:wheel spokes="0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095049"/>
      </p:ext>
    </p:extLst>
  </p:cSld>
  <p:clrMapOvr>
    <a:masterClrMapping/>
  </p:clrMapOvr>
  <p:transition advClick="0" advTm="2000">
    <p:wheel spokes="0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515849"/>
      </p:ext>
    </p:extLst>
  </p:cSld>
  <p:clrMapOvr>
    <a:masterClrMapping/>
  </p:clrMapOvr>
  <p:transition advClick="0" advTm="2000">
    <p:wheel spokes="0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98043"/>
      </p:ext>
    </p:extLst>
  </p:cSld>
  <p:clrMapOvr>
    <a:masterClrMapping/>
  </p:clrMapOvr>
  <p:transition advClick="0" advTm="2000"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1322006"/>
      </p:ext>
    </p:extLst>
  </p:cSld>
  <p:clrMapOvr>
    <a:masterClrMapping/>
  </p:clrMapOvr>
  <p:transition advClick="0" advTm="2000"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406450"/>
      </p:ext>
    </p:extLst>
  </p:cSld>
  <p:clrMapOvr>
    <a:masterClrMapping/>
  </p:clrMapOvr>
  <p:transition advClick="0" advTm="2000"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537007"/>
      </p:ext>
    </p:extLst>
  </p:cSld>
  <p:clrMapOvr>
    <a:masterClrMapping/>
  </p:clrMapOvr>
  <p:transition advClick="0" advTm="2000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590368"/>
      </p:ext>
    </p:extLst>
  </p:cSld>
  <p:clrMapOvr>
    <a:masterClrMapping/>
  </p:clrMapOvr>
  <p:transition advClick="0" advTm="2000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grpSp>
          <p:nvGrpSpPr>
            <p:cNvPr id="1031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29388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 advTm="2000"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  <p:grpSp>
          <p:nvGrpSpPr>
            <p:cNvPr id="103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</a:endParaRPr>
              </a:p>
            </p:txBody>
          </p:sp>
          <p:sp>
            <p:nvSpPr>
              <p:cNvPr id="1036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3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6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7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8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9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0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1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2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3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4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5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6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  <p:grpSp>
          <p:nvGrpSpPr>
            <p:cNvPr id="103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32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3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282575" y="65198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7602538" y="6519863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cs typeface="Arial" charset="0"/>
              </a:rPr>
              <a:t>9.65.01.</a:t>
            </a:r>
          </a:p>
        </p:txBody>
      </p:sp>
    </p:spTree>
    <p:extLst>
      <p:ext uri="{BB962C8B-B14F-4D97-AF65-F5344CB8AC3E}">
        <p14:creationId xmlns:p14="http://schemas.microsoft.com/office/powerpoint/2010/main" val="3517312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  <p:grpSp>
          <p:nvGrpSpPr>
            <p:cNvPr id="103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</a:endParaRPr>
              </a:p>
            </p:txBody>
          </p:sp>
          <p:sp>
            <p:nvSpPr>
              <p:cNvPr id="1036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3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6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7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8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9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0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1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2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3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4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5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6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  <p:grpSp>
          <p:nvGrpSpPr>
            <p:cNvPr id="103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32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3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282575" y="65198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7602538" y="6519863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cs typeface="Arial" charset="0"/>
              </a:rPr>
              <a:t>9.65.01.</a:t>
            </a:r>
          </a:p>
        </p:txBody>
      </p:sp>
    </p:spTree>
    <p:extLst>
      <p:ext uri="{BB962C8B-B14F-4D97-AF65-F5344CB8AC3E}">
        <p14:creationId xmlns:p14="http://schemas.microsoft.com/office/powerpoint/2010/main" val="34455740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50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cs typeface="MS PGothic" charset="0"/>
              </a:endParaRPr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</p:grpSp>
        <p:grpSp>
          <p:nvGrpSpPr>
            <p:cNvPr id="1031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>
                  <a:cs typeface="MS PGothic" charset="0"/>
                </a:endParaRPr>
              </a:p>
            </p:txBody>
          </p:sp>
        </p:grpSp>
      </p:grp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83354" y="6560453"/>
            <a:ext cx="79380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75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75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703201" y="6547753"/>
            <a:ext cx="489238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75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</p:spTree>
    <p:extLst>
      <p:ext uri="{BB962C8B-B14F-4D97-AF65-F5344CB8AC3E}">
        <p14:creationId xmlns:p14="http://schemas.microsoft.com/office/powerpoint/2010/main" val="3262634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advClick="0" advTm="2000"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\Final%20Cabinet" TargetMode="External"/><Relationship Id="rId1" Type="http://schemas.microsoft.com/office/2007/relationships/media" Target="\Final%20Cabinet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file:///Macintosh%20HD/Desktop%20Folder/TBB%20BIG%20SHOW%207.0/7.0.02-MAP%20#-1,1,PowerPoint Presentatio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635" y="1339453"/>
            <a:ext cx="4276725" cy="410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796779" y="1323976"/>
            <a:ext cx="4286250" cy="414694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684799" y="912957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5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uLnTx/>
              <a:uFillTx/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717911" y="5483172"/>
            <a:ext cx="2375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374096" y="5709486"/>
            <a:ext cx="22153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184256" y="5745668"/>
            <a:ext cx="29046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  <a:ea typeface="굴림" charset="0"/>
                <a:cs typeface="굴림" charset="0"/>
              </a:rPr>
              <a:t>37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FD7E5-B7D2-5B81-B178-14ED66B6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753" y="2916661"/>
            <a:ext cx="5492354" cy="2240531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2E08EC-0DC0-FC35-5188-32FA339C3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888941"/>
            <a:ext cx="1836204" cy="2362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10406-39E4-CA12-A737-B6AB65C02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946" y="3807042"/>
            <a:ext cx="648075" cy="187995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7730B7-A7F7-AB81-1DFF-063968DC6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733257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125868892"/>
      </p:ext>
    </p:extLst>
  </p:cSld>
  <p:clrMapOvr>
    <a:masterClrMapping/>
  </p:clrMapOvr>
  <p:transition>
    <p:wheel spokes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87450" y="2803525"/>
            <a:ext cx="6697663" cy="11398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600" b="1" dirty="0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우리 믿음의 근거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888413" y="61737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07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626475" y="64770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ea typeface="굴림" charset="0"/>
                <a:cs typeface="굴림" charset="0"/>
              </a:rPr>
              <a:t>1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utoUpdateAnimBg="0"/>
      <p:bldP spid="102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1613" y="2252663"/>
            <a:ext cx="8942387" cy="2255837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rgbClr val="85FBFF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헨리에타 미어스 박사가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3600" b="1" i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그녀의 책에서                         “무엇이 성경에 관한 진실인가</a:t>
            </a:r>
            <a:r>
              <a:rPr lang="en-US" altLang="ko-KR" sz="3600" b="1" i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!”</a:t>
            </a:r>
            <a:endParaRPr lang="en-US" altLang="ko-KR" sz="3600" b="1">
              <a:solidFill>
                <a:schemeClr val="bg2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08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600" b="1">
              <a:ea typeface="굴림" charset="0"/>
              <a:cs typeface="굴림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4200" y="2368550"/>
            <a:ext cx="7950200" cy="201453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85FBFF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대부분 사람들의 성경 지식은</a:t>
            </a:r>
            <a:r>
              <a:rPr lang="en-US" altLang="ko-KR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진주목걸이와 같다.</a:t>
            </a:r>
            <a:r>
              <a:rPr lang="en-US" altLang="ko-KR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그러나 대부분 독자들의 생각은</a:t>
            </a:r>
            <a:r>
              <a:rPr lang="en-US" altLang="ko-KR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…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09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</p:spTree>
  </p:cSld>
  <p:clrMapOvr>
    <a:masterClrMapping/>
  </p:clrMapOvr>
  <p:transition>
    <p:wheel spokes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23495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rgbClr val="85FBFF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…목걸이가 이리저리 널려져 있는 것처럼</a:t>
            </a:r>
            <a:r>
              <a:rPr lang="en-US" altLang="ko-KR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…                         </a:t>
            </a: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체계적이고 정돈된 성경 이야기들이 뒤죽박죽 되어있다</a:t>
            </a:r>
            <a:r>
              <a:rPr lang="en-US" altLang="ko-KR" sz="40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</p:spTree>
  </p:cSld>
  <p:clrMapOvr>
    <a:masterClrMapping/>
  </p:clrMapOvr>
  <p:transition>
    <p:wheel spokes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79438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1958975" y="2921000"/>
            <a:ext cx="3063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588" y="28479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638" y="256381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75" y="2322513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21034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1889125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650" y="141605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213" y="13795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3" y="1390650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113" y="153828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288" y="16922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238" y="274161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24892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75" y="2217738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17176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788" y="19637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15113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295400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638" y="117316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850" y="1169988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425" y="1304925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538" y="150812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5" y="1573213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388" y="15525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838" y="148748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185988" y="355441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424113" y="3741738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678113" y="397192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986088" y="41322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3649663" y="413702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3973513" y="40306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4273550" y="39036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4567238" y="380682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5130800" y="365601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5480050" y="3538538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4833938" y="37592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6794500" y="374967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9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7439025" y="36623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0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7618413" y="3387725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7596188" y="311785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2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5783263" y="35687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7131050" y="37465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4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6126163" y="36322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6461125" y="36750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6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063750" y="3449638"/>
            <a:ext cx="306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7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008188" y="3179763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8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3294063" y="41910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9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588963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11</a:t>
            </a: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98488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87375" y="582613"/>
            <a:ext cx="7953375" cy="5662612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20900" y="2551113"/>
            <a:ext cx="5051425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의미의 뉴앙스 차이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58838" y="4297363"/>
            <a:ext cx="7488237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성령의 보다 깊은 인도하심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697163" y="1333500"/>
            <a:ext cx="3435350" cy="854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성경의 깊이</a:t>
            </a:r>
            <a:endParaRPr lang="en-US" altLang="ko-KR" sz="48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2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13" y="1019175"/>
            <a:ext cx="7316787" cy="48768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14400" y="1022350"/>
            <a:ext cx="7310438" cy="4873625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54063" y="1719263"/>
            <a:ext cx="7550150" cy="348138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하나님의 구원 계획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아브라함 &amp; 고대 이스라엘</a:t>
            </a:r>
            <a:endParaRPr lang="en-US" altLang="ko-KR" sz="44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예수 그리스도의 출현</a:t>
            </a:r>
            <a:endParaRPr lang="en-US" altLang="ko-KR" sz="44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교회의 탄생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95413" y="171450"/>
            <a:ext cx="2220912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FFAF18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  <a:endParaRPr lang="ko-KR" altLang="en-US" sz="18900" b="1">
              <a:solidFill>
                <a:srgbClr val="CC1417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68675" y="0"/>
            <a:ext cx="2438400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CC1417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28925" y="3619500"/>
            <a:ext cx="2693988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6C18B0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  <a:endParaRPr lang="ko-KR" altLang="en-US" sz="18900" b="1">
              <a:solidFill>
                <a:srgbClr val="CC1417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36800" y="2090738"/>
            <a:ext cx="1935163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84650" y="1831975"/>
            <a:ext cx="2065338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187534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68338" y="2919413"/>
            <a:ext cx="2413000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CC1417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565775" y="496888"/>
            <a:ext cx="2193925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chemeClr val="accent1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761163" y="2533650"/>
            <a:ext cx="1592262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F06157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  <a:endParaRPr lang="ko-KR" altLang="en-US" sz="18900" b="1">
              <a:solidFill>
                <a:srgbClr val="CC1417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280025" y="3354388"/>
            <a:ext cx="1963738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1FCC16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30 w 138"/>
              <a:gd name="T1" fmla="*/ 104 h 153"/>
              <a:gd name="T2" fmla="*/ 6 w 138"/>
              <a:gd name="T3" fmla="*/ 76 h 153"/>
              <a:gd name="T4" fmla="*/ 18 w 138"/>
              <a:gd name="T5" fmla="*/ 44 h 153"/>
              <a:gd name="T6" fmla="*/ 34 w 138"/>
              <a:gd name="T7" fmla="*/ 8 h 153"/>
              <a:gd name="T8" fmla="*/ 58 w 138"/>
              <a:gd name="T9" fmla="*/ 0 h 153"/>
              <a:gd name="T10" fmla="*/ 70 w 138"/>
              <a:gd name="T11" fmla="*/ 4 h 153"/>
              <a:gd name="T12" fmla="*/ 74 w 138"/>
              <a:gd name="T13" fmla="*/ 16 h 153"/>
              <a:gd name="T14" fmla="*/ 98 w 138"/>
              <a:gd name="T15" fmla="*/ 24 h 153"/>
              <a:gd name="T16" fmla="*/ 122 w 138"/>
              <a:gd name="T17" fmla="*/ 40 h 153"/>
              <a:gd name="T18" fmla="*/ 130 w 138"/>
              <a:gd name="T19" fmla="*/ 72 h 153"/>
              <a:gd name="T20" fmla="*/ 138 w 138"/>
              <a:gd name="T21" fmla="*/ 124 h 153"/>
              <a:gd name="T22" fmla="*/ 114 w 138"/>
              <a:gd name="T23" fmla="*/ 152 h 153"/>
              <a:gd name="T24" fmla="*/ 38 w 138"/>
              <a:gd name="T25" fmla="*/ 144 h 153"/>
              <a:gd name="T26" fmla="*/ 30 w 138"/>
              <a:gd name="T27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 cap="flat" cmpd="sng">
            <a:solidFill>
              <a:srgbClr val="2F303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753475" y="80963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44538" y="2051050"/>
            <a:ext cx="7432675" cy="23082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ko-KR" altLang="en-US" sz="66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이 모든 성경책들 좀 봐</a:t>
            </a:r>
            <a:r>
              <a:rPr lang="en-US" altLang="ko-KR" sz="66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63563" y="1660525"/>
            <a:ext cx="5818187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수천개의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세부항목들</a:t>
            </a:r>
            <a:endParaRPr lang="en-US" altLang="ko-KR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52513" y="2260600"/>
            <a:ext cx="5942012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수백명의</a:t>
            </a:r>
            <a:r>
              <a:rPr lang="en-US" altLang="ko-KR" sz="44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 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등장인물들</a:t>
            </a:r>
            <a:endParaRPr lang="en-US" altLang="ko-KR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66863" y="2908300"/>
            <a:ext cx="4454525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750,000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단어들</a:t>
            </a:r>
            <a:endParaRPr lang="ko-KR" altLang="en-US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81213" y="3536950"/>
            <a:ext cx="3275012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1,200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장들</a:t>
            </a:r>
            <a:endParaRPr lang="en-US" altLang="ko-KR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95563" y="4222750"/>
            <a:ext cx="3740150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31,000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절들</a:t>
            </a:r>
            <a:endParaRPr lang="en-US" altLang="ko-KR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71813" y="4832350"/>
            <a:ext cx="4589462" cy="1701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셀수없이 많은 </a:t>
            </a:r>
          </a:p>
          <a:p>
            <a:pPr>
              <a:defRPr/>
            </a:pP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            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번역본들</a:t>
            </a:r>
            <a:endParaRPr lang="en-US" altLang="ko-KR" sz="4400">
              <a:solidFill>
                <a:srgbClr val="99FF99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81013" y="527050"/>
            <a:ext cx="8054975" cy="10255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그리고 거기서</a:t>
            </a:r>
            <a:r>
              <a:rPr lang="en-US" altLang="ko-KR" sz="36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36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문제는 시작된다!</a:t>
            </a:r>
            <a:endParaRPr lang="ko-KR" altLang="en-US" sz="3200">
              <a:solidFill>
                <a:srgbClr val="F6FE0A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defRPr/>
            </a:pPr>
            <a:endParaRPr lang="ko-KR" altLang="en-US" b="1" i="1">
              <a:solidFill>
                <a:srgbClr val="7F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62125" y="1204913"/>
            <a:ext cx="5175250" cy="641350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800" i="1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 이것은 아주 복잡한 퍼즐인 걸</a:t>
            </a:r>
            <a:r>
              <a:rPr lang="en-US" altLang="ko-KR" sz="3600" b="1" i="1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15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2" imgW="3949700" imgH="2755900" progId="MS_ClipArt_Gallery">
                  <p:embed/>
                </p:oleObj>
              </mc:Choice>
              <mc:Fallback>
                <p:oleObj name="Microsoft ClipArt Gallery" r:id="rId2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rot="900000">
            <a:off x="715963" y="2470150"/>
            <a:ext cx="1196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책들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360000">
            <a:off x="709613" y="3709988"/>
            <a:ext cx="170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사람들</a:t>
            </a:r>
            <a:endParaRPr lang="en-US" altLang="ko-KR" sz="4000" b="1">
              <a:solidFill>
                <a:srgbClr val="00FF00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20700000">
            <a:off x="6802438" y="4362450"/>
            <a:ext cx="170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연대들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20340000">
            <a:off x="527050" y="1357313"/>
            <a:ext cx="4837113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누가 </a:t>
            </a: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무엇을 말했지</a:t>
            </a:r>
            <a:r>
              <a:rPr lang="en-US" altLang="ko-KR" sz="40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1080000">
            <a:off x="6704013" y="2768600"/>
            <a:ext cx="963612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왜?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920000">
            <a:off x="5065713" y="1096963"/>
            <a:ext cx="424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누가</a:t>
            </a:r>
            <a:r>
              <a:rPr lang="en-US" altLang="ko-KR" sz="4000" b="1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 </a:t>
            </a: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무엇을</a:t>
            </a:r>
            <a:r>
              <a:rPr lang="en-US" altLang="ko-KR" sz="4000" b="1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 </a:t>
            </a:r>
            <a:r>
              <a:rPr lang="ko-KR" altLang="en-US" sz="4000" b="1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했지</a:t>
            </a:r>
            <a:r>
              <a:rPr lang="ko-KR" altLang="en-US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360000">
            <a:off x="74613" y="5492750"/>
            <a:ext cx="9423400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무엇이</a:t>
            </a:r>
            <a:r>
              <a:rPr lang="en-US" altLang="ko-KR" sz="4000" b="1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 </a:t>
            </a:r>
            <a:r>
              <a:rPr lang="ko-KR" altLang="en-US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누구와 무엇과</a:t>
            </a:r>
            <a:r>
              <a:rPr lang="en-US" altLang="ko-KR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연결되어 있는 거야</a:t>
            </a:r>
            <a:r>
              <a:rPr lang="en-US" altLang="ko-KR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16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2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</a:t>
            </a:r>
            <a:r>
              <a:rPr lang="en-US" altLang="ko-KR" sz="1000" dirty="0">
                <a:solidFill>
                  <a:srgbClr val="FFFFFF"/>
                </a:solidFill>
                <a:ea typeface="굴림" charset="0"/>
                <a:cs typeface="굴림" charset="0"/>
              </a:rPr>
              <a:t>3</a:t>
            </a:r>
            <a:endParaRPr lang="ko-KR" altLang="en-US" sz="1000" dirty="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90600" y="914400"/>
            <a:ext cx="8405936" cy="9064020"/>
          </a:xfrm>
          <a:prstGeom prst="rect">
            <a:avLst/>
          </a:prstGeom>
          <a:noFill/>
          <a:ln>
            <a:noFill/>
          </a:ln>
          <a:effectLst>
            <a:outerShdw blurRad="63500" dist="127000" dir="221219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성경은</a:t>
            </a:r>
            <a:r>
              <a:rPr lang="en-US" altLang="ko-KR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…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기본적으로</a:t>
            </a: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ko-KR" altLang="en-US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26985"/>
      </p:ext>
    </p:extLst>
  </p:cSld>
  <p:clrMapOvr>
    <a:masterClrMapping/>
  </p:clrMapOvr>
  <p:transition>
    <p:wheel spokes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 rot="1920000">
            <a:off x="4627563" y="1125538"/>
            <a:ext cx="4351337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누가 무엇을 했지?</a:t>
            </a:r>
          </a:p>
        </p:txBody>
      </p:sp>
      <p:graphicFrame>
        <p:nvGraphicFramePr>
          <p:cNvPr id="18434" name="Object 3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2" imgW="3949700" imgH="2755900" progId="MS_ClipArt_Gallery">
                  <p:embed/>
                </p:oleObj>
              </mc:Choice>
              <mc:Fallback>
                <p:oleObj name="Microsoft ClipArt Gallery" r:id="rId2" imgW="3949700" imgH="2755900" progId="MS_ClipArt_Gallery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 rot="900000">
            <a:off x="715963" y="2470150"/>
            <a:ext cx="1196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책들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rot="360000">
            <a:off x="709613" y="3709988"/>
            <a:ext cx="170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사람들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rot="20700000">
            <a:off x="6802438" y="4362450"/>
            <a:ext cx="170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연대들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20340000">
            <a:off x="525463" y="1354138"/>
            <a:ext cx="4859337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누가 무엇을 말했지?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1080000">
            <a:off x="6704013" y="2768600"/>
            <a:ext cx="963612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왜?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360000">
            <a:off x="74613" y="5492750"/>
            <a:ext cx="9423400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무엇이 누구와 무엇과 </a:t>
            </a:r>
          </a:p>
          <a:p>
            <a:pPr algn="ctr"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연결되어 있는 거야?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515938" y="739775"/>
            <a:ext cx="7600950" cy="563086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도와줘</a:t>
            </a:r>
            <a:r>
              <a:rPr lang="en-US" altLang="ko-K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!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200400" y="749300"/>
            <a:ext cx="3727450" cy="2159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02038" y="850900"/>
            <a:ext cx="2927350" cy="1917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4000" b="1" i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도와줘! </a:t>
            </a:r>
          </a:p>
          <a:p>
            <a:pPr algn="ctr">
              <a:defRPr/>
            </a:pPr>
            <a:r>
              <a:rPr lang="ko-KR" altLang="en-US" sz="4000" b="1" i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그냥 암기할 </a:t>
            </a:r>
          </a:p>
          <a:p>
            <a:pPr algn="ctr">
              <a:defRPr/>
            </a:pPr>
            <a:r>
              <a:rPr lang="ko-KR" altLang="en-US" sz="4000" b="1" i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순 없잖아!!!</a:t>
            </a:r>
          </a:p>
        </p:txBody>
      </p:sp>
      <p:graphicFrame>
        <p:nvGraphicFramePr>
          <p:cNvPr id="19459" name="Object 4"/>
          <p:cNvGraphicFramePr>
            <a:graphicFrameLocks/>
          </p:cNvGraphicFramePr>
          <p:nvPr/>
        </p:nvGraphicFramePr>
        <p:xfrm>
          <a:off x="773113" y="6985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2" imgW="3835400" imgH="5473700" progId="MS_ClipArt_Gallery">
                  <p:embed/>
                </p:oleObj>
              </mc:Choice>
              <mc:Fallback>
                <p:oleObj name="Microsoft ClipArt Gallery" r:id="rId2" imgW="3835400" imgH="547370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6985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733800" y="2743200"/>
            <a:ext cx="4724400" cy="2781300"/>
            <a:chOff x="2352" y="1728"/>
            <a:chExt cx="2976" cy="1752"/>
          </a:xfrm>
        </p:grpSpPr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2352" y="1728"/>
              <a:ext cx="2976" cy="17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3013" y="1776"/>
              <a:ext cx="1607" cy="125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ko-KR" altLang="en-US" sz="4000" b="1" i="1">
                  <a:solidFill>
                    <a:srgbClr val="FFFF00"/>
                  </a:solidFill>
                  <a:latin typeface="Times" charset="0"/>
                  <a:ea typeface="굴림" charset="0"/>
                  <a:cs typeface="굴림" charset="0"/>
                </a:rPr>
                <a:t>나는 그냥 </a:t>
              </a:r>
            </a:p>
            <a:p>
              <a:pPr algn="ctr">
                <a:defRPr/>
              </a:pPr>
              <a:r>
                <a:rPr lang="ko-KR" altLang="en-US" sz="4000" b="1" i="1">
                  <a:solidFill>
                    <a:srgbClr val="FFFF00"/>
                  </a:solidFill>
                  <a:latin typeface="Times" charset="0"/>
                  <a:ea typeface="굴림" charset="0"/>
                  <a:cs typeface="굴림" charset="0"/>
                </a:rPr>
                <a:t>목사님께</a:t>
              </a:r>
            </a:p>
            <a:p>
              <a:pPr algn="ctr">
                <a:defRPr/>
              </a:pPr>
              <a:r>
                <a:rPr lang="ko-KR" altLang="en-US" sz="4000" b="1" i="1">
                  <a:solidFill>
                    <a:srgbClr val="FFFF00"/>
                  </a:solidFill>
                  <a:latin typeface="Times" charset="0"/>
                  <a:ea typeface="굴림" charset="0"/>
                  <a:cs typeface="굴림" charset="0"/>
                </a:rPr>
                <a:t>맡겨놨어!</a:t>
              </a:r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18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14513" y="2019300"/>
            <a:ext cx="5718175" cy="3136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9600" i="1">
                <a:solidFill>
                  <a:srgbClr val="E8EC39"/>
                </a:solidFill>
                <a:latin typeface="Times" charset="0"/>
                <a:ea typeface="굴림" charset="0"/>
                <a:cs typeface="굴림" charset="0"/>
              </a:rPr>
              <a:t>누가 </a:t>
            </a:r>
          </a:p>
          <a:p>
            <a:pPr algn="ctr">
              <a:defRPr/>
            </a:pPr>
            <a:r>
              <a:rPr lang="ko-KR" altLang="en-US" sz="9600" i="1">
                <a:solidFill>
                  <a:srgbClr val="E8EC39"/>
                </a:solidFill>
                <a:latin typeface="Times" charset="0"/>
                <a:ea typeface="굴림" charset="0"/>
                <a:cs typeface="굴림" charset="0"/>
              </a:rPr>
              <a:t>도와줄까?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19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424113" y="2019300"/>
            <a:ext cx="4498975" cy="3136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9600" i="1">
                <a:solidFill>
                  <a:srgbClr val="E8EC39"/>
                </a:solidFill>
                <a:latin typeface="Times" charset="0"/>
                <a:ea typeface="굴림" charset="0"/>
                <a:cs typeface="굴림" charset="0"/>
              </a:rPr>
              <a:t>그래서</a:t>
            </a:r>
          </a:p>
          <a:p>
            <a:pPr algn="ctr">
              <a:defRPr/>
            </a:pPr>
            <a:r>
              <a:rPr lang="ko-KR" altLang="en-US" sz="9600" i="1">
                <a:solidFill>
                  <a:srgbClr val="E8EC39"/>
                </a:solidFill>
                <a:latin typeface="Times" charset="0"/>
                <a:ea typeface="굴림" charset="0"/>
                <a:cs typeface="굴림" charset="0"/>
              </a:rPr>
              <a:t>무엇을?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20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54113" y="927100"/>
            <a:ext cx="7188200" cy="58467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“ </a:t>
            </a: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만약 우리의 믿음이 </a:t>
            </a:r>
            <a:r>
              <a:rPr lang="ko-KR" altLang="en-US" sz="5400" b="1">
                <a:latin typeface="Times" charset="0"/>
                <a:ea typeface="굴림" charset="0"/>
                <a:cs typeface="굴림" charset="0"/>
              </a:rPr>
              <a:t>사실</a:t>
            </a: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에 기반을 </a:t>
            </a:r>
          </a:p>
          <a:p>
            <a:pPr algn="ctr">
              <a:defRPr/>
            </a:pP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두지 않는다면</a:t>
            </a: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defRPr/>
            </a:pP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그것은 </a:t>
            </a:r>
            <a:r>
              <a:rPr lang="ko-KR" altLang="en-US" sz="5400" b="1">
                <a:latin typeface="Times" charset="0"/>
                <a:ea typeface="굴림" charset="0"/>
                <a:cs typeface="굴림" charset="0"/>
              </a:rPr>
              <a:t>추론</a:t>
            </a: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, </a:t>
            </a:r>
            <a:r>
              <a:rPr lang="ko-KR" altLang="en-US" sz="5400" b="1">
                <a:latin typeface="Times" charset="0"/>
                <a:ea typeface="굴림" charset="0"/>
                <a:cs typeface="굴림" charset="0"/>
              </a:rPr>
              <a:t>미신</a:t>
            </a: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defRPr/>
            </a:pP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혹은 </a:t>
            </a:r>
            <a:r>
              <a:rPr lang="ko-KR" altLang="en-US" sz="5400" b="1">
                <a:latin typeface="Times" charset="0"/>
                <a:ea typeface="굴림" charset="0"/>
                <a:cs typeface="굴림" charset="0"/>
              </a:rPr>
              <a:t>가정</a:t>
            </a: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이다</a:t>
            </a: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. ”</a:t>
            </a:r>
          </a:p>
          <a:p>
            <a:pPr>
              <a:defRPr/>
            </a:pPr>
            <a:r>
              <a:rPr lang="en-US" altLang="ko-KR" sz="40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                            </a:t>
            </a:r>
          </a:p>
          <a:p>
            <a:pPr>
              <a:defRPr/>
            </a:pPr>
            <a:r>
              <a:rPr lang="en-US" altLang="ko-KR" sz="4000" b="1">
                <a:solidFill>
                  <a:srgbClr val="FAFD00"/>
                </a:solidFill>
                <a:cs typeface="MS PGothic" charset="0"/>
              </a:rPr>
              <a:t>Miles Stanford</a:t>
            </a:r>
            <a:endParaRPr lang="ko-KR" altLang="en-US" sz="4000" b="1">
              <a:solidFill>
                <a:srgbClr val="FAFD00"/>
              </a:solidFill>
              <a:latin typeface="Times" charset="0"/>
              <a:ea typeface="굴림" charset="0"/>
              <a:cs typeface="굴림" charset="0"/>
            </a:endParaRPr>
          </a:p>
          <a:p>
            <a:pPr>
              <a:defRPr/>
            </a:pPr>
            <a:r>
              <a:rPr lang="en-US" altLang="ko-KR" sz="2800" b="1" i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                                        “</a:t>
            </a:r>
            <a:r>
              <a:rPr lang="ko-KR" altLang="en-US" sz="2800" b="1" i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영적 성장의 원칙들</a:t>
            </a:r>
            <a:r>
              <a:rPr lang="en-US" altLang="ko-KR" sz="2800" b="1" i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”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4</a:t>
            </a:r>
          </a:p>
        </p:txBody>
      </p:sp>
    </p:spTree>
  </p:cSld>
  <p:clrMapOvr>
    <a:masterClrMapping/>
  </p:clrMapOvr>
  <p:transition>
    <p:wheel spokes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6381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3600" b="1">
                <a:solidFill>
                  <a:srgbClr val="F06157"/>
                </a:solidFill>
                <a:ea typeface="굴림" charset="0"/>
                <a:cs typeface="굴림" charset="0"/>
              </a:rPr>
              <a:t>학습의 기본 포인트는</a:t>
            </a:r>
            <a:r>
              <a:rPr lang="en-US" altLang="ko-KR" sz="3600" b="1">
                <a:solidFill>
                  <a:srgbClr val="F06157"/>
                </a:solidFill>
                <a:ea typeface="굴림" charset="0"/>
                <a:cs typeface="굴림" charset="0"/>
              </a:rPr>
              <a:t>…</a:t>
            </a:r>
            <a:endParaRPr lang="en-US" altLang="ko-KR" b="1">
              <a:solidFill>
                <a:srgbClr val="F06157"/>
              </a:solidFill>
              <a:ea typeface="굴림" charset="0"/>
              <a:cs typeface="굴림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22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22250" y="1685925"/>
            <a:ext cx="8674100" cy="17335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“우리는 아는 것 그 이상을 믿을 수 없고</a:t>
            </a:r>
            <a:r>
              <a:rPr lang="en-US" altLang="ko-KR" sz="5400" b="1">
                <a:ea typeface="굴림" charset="0"/>
                <a:cs typeface="굴림" charset="0"/>
              </a:rPr>
              <a:t>,    </a:t>
            </a:r>
            <a:endParaRPr lang="en-US" altLang="ko-KR" sz="4000" b="1"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4406900" y="5268913"/>
            <a:ext cx="3721100" cy="10033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ko-KR" altLang="en-US" sz="2000" b="1" i="1">
                <a:latin typeface="Times" charset="0"/>
                <a:ea typeface="굴림" charset="0"/>
                <a:cs typeface="굴림" charset="0"/>
              </a:rPr>
              <a:t>       </a:t>
            </a:r>
            <a:r>
              <a:rPr lang="en-US" altLang="ko-KR" sz="2000" b="1" i="1">
                <a:latin typeface="Times" charset="0"/>
                <a:ea typeface="굴림" charset="0"/>
                <a:cs typeface="굴림" charset="0"/>
              </a:rPr>
              <a:t>Albert Mohler, President</a:t>
            </a:r>
          </a:p>
          <a:p>
            <a:pPr algn="r">
              <a:defRPr/>
            </a:pPr>
            <a:r>
              <a:rPr lang="en-US" altLang="ko-KR" sz="2000" b="1" i="1">
                <a:latin typeface="Times" charset="0"/>
                <a:ea typeface="굴림" charset="0"/>
                <a:cs typeface="굴림" charset="0"/>
              </a:rPr>
              <a:t>The Southern Baptist Seminary                                                         Louisville, KY</a:t>
            </a:r>
            <a:endParaRPr lang="en-US" altLang="ko-KR" sz="1400" b="1" i="1"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98450" y="3371850"/>
            <a:ext cx="8628063" cy="17367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또한 우리는 믿는 것          그 이상대로 살 수 없다</a:t>
            </a:r>
            <a:r>
              <a:rPr lang="en-US" altLang="ko-KR" sz="5400" b="1">
                <a:ea typeface="굴림" charset="0"/>
                <a:cs typeface="굴림" charset="0"/>
              </a:rPr>
              <a:t>.”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31" grpId="0" autoUpdateAnimBg="0"/>
      <p:bldP spid="103432" grpId="0" autoUpdateAnimBg="0"/>
      <p:bldP spid="10343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538163"/>
            <a:ext cx="8283575" cy="57435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  그래서…                우리가 여기에</a:t>
            </a: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!</a:t>
            </a:r>
            <a:endParaRPr lang="en-US" altLang="ko-KR" sz="8800">
              <a:latin typeface="Times" charset="0"/>
              <a:ea typeface="굴림" charset="0"/>
              <a:cs typeface="굴림" charset="0"/>
            </a:endParaRPr>
          </a:p>
          <a:p>
            <a:pPr algn="ctr">
              <a:defRPr/>
            </a:pPr>
            <a:r>
              <a:rPr lang="en-US" altLang="ko-KR" sz="6000">
                <a:latin typeface="Times" charset="0"/>
                <a:ea typeface="굴림" charset="0"/>
                <a:cs typeface="굴림" charset="0"/>
              </a:rPr>
              <a:t>(</a:t>
            </a:r>
            <a:r>
              <a:rPr lang="ko-KR" altLang="en-US" sz="6000">
                <a:latin typeface="Times" charset="0"/>
                <a:ea typeface="굴림" charset="0"/>
                <a:cs typeface="굴림" charset="0"/>
              </a:rPr>
              <a:t>한가지 레슨도 놓치지 마세요. 다음 레슨과 연결됩니다</a:t>
            </a:r>
            <a:r>
              <a:rPr lang="en-US" altLang="ko-KR" sz="6000">
                <a:latin typeface="Times" charset="0"/>
                <a:ea typeface="굴림" charset="0"/>
                <a:cs typeface="굴림" charset="0"/>
              </a:rPr>
              <a:t>!)</a:t>
            </a:r>
            <a:endParaRPr lang="en-US" altLang="ko-KR" sz="8800"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82550"/>
            <a:ext cx="26606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23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3900" y="1238250"/>
            <a:ext cx="7999413" cy="1393825"/>
            <a:chOff x="456" y="780"/>
            <a:chExt cx="5039" cy="878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“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기본적으로”는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5150" y="1333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800" i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27063" y="3028950"/>
            <a:ext cx="7600950" cy="228600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7200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성경을 생각하는 </a:t>
            </a:r>
          </a:p>
          <a:p>
            <a:pPr algn="ctr">
              <a:defRPr/>
            </a:pPr>
            <a:r>
              <a:rPr lang="ko-KR" altLang="en-US" sz="7200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하나의 방법이다</a:t>
            </a:r>
            <a:r>
              <a:rPr lang="en-US" altLang="ko-KR" sz="7200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151188"/>
            <a:ext cx="7900987" cy="2233612"/>
          </a:xfrm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4400" b="1">
                <a:solidFill>
                  <a:srgbClr val="F6FE0A"/>
                </a:solidFill>
                <a:ea typeface="굴림" charset="0"/>
                <a:cs typeface="굴림" charset="0"/>
              </a:rPr>
              <a:t>당신이 어떻게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4400" b="1" i="1">
                <a:solidFill>
                  <a:srgbClr val="66FF66"/>
                </a:solidFill>
                <a:ea typeface="굴림" charset="0"/>
                <a:cs typeface="굴림" charset="0"/>
              </a:rPr>
              <a:t>성경을 다룰 지</a:t>
            </a:r>
            <a:r>
              <a:rPr lang="en-US" altLang="ko-KR" sz="4400" b="1">
                <a:solidFill>
                  <a:srgbClr val="F6FE0A"/>
                </a:solidFill>
                <a:ea typeface="굴림" charset="0"/>
                <a:cs typeface="굴림" charset="0"/>
              </a:rPr>
              <a:t>                                        </a:t>
            </a:r>
            <a:r>
              <a:rPr lang="ko-KR" altLang="en-US" sz="4400" b="1">
                <a:solidFill>
                  <a:srgbClr val="F6FE0A"/>
                </a:solidFill>
                <a:ea typeface="굴림" charset="0"/>
                <a:cs typeface="굴림" charset="0"/>
              </a:rPr>
              <a:t>알게 할 것입니다!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3900" y="1238250"/>
            <a:ext cx="7772400" cy="1143000"/>
            <a:chOff x="456" y="780"/>
            <a:chExt cx="4896" cy="720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“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기본적으로”는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4546" y="1168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800" i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</p:grp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25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6113" y="2938463"/>
            <a:ext cx="7900987" cy="1752600"/>
          </a:xfrm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43F22C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3600" b="1">
                <a:solidFill>
                  <a:srgbClr val="43F22C"/>
                </a:solidFill>
                <a:ea typeface="굴림" charset="0"/>
                <a:cs typeface="굴림" charset="0"/>
              </a:rPr>
              <a:t>하나의 중요한 또 다른 목표로</a:t>
            </a:r>
            <a:r>
              <a:rPr lang="en-US" altLang="ko-KR" sz="3600" b="1">
                <a:solidFill>
                  <a:srgbClr val="43F22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3600" b="1">
                <a:solidFill>
                  <a:srgbClr val="43F22C"/>
                </a:solidFill>
                <a:ea typeface="굴림" charset="0"/>
                <a:cs typeface="굴림" charset="0"/>
              </a:rPr>
              <a:t> 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3600" b="1">
                <a:solidFill>
                  <a:srgbClr val="43F22C"/>
                </a:solidFill>
                <a:ea typeface="굴림" charset="0"/>
                <a:cs typeface="굴림" charset="0"/>
              </a:rPr>
              <a:t>당신이 다른 사람을 가르칠 수 있게 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3600" b="1">
                <a:solidFill>
                  <a:srgbClr val="43F22C"/>
                </a:solidFill>
                <a:ea typeface="굴림" charset="0"/>
                <a:cs typeface="굴림" charset="0"/>
              </a:rPr>
              <a:t>될 것입니다</a:t>
            </a:r>
            <a:r>
              <a:rPr lang="en-US" altLang="ko-KR" sz="3600" b="1">
                <a:solidFill>
                  <a:srgbClr val="43F22C"/>
                </a:solidFill>
                <a:ea typeface="굴림" charset="0"/>
                <a:cs typeface="굴림" charset="0"/>
              </a:rPr>
              <a:t>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4063" y="1238250"/>
            <a:ext cx="7772400" cy="1190625"/>
            <a:chOff x="411" y="844"/>
            <a:chExt cx="4896" cy="750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411" y="844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“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기본적으로”는</a:t>
              </a:r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484" y="1269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800" i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</p:grp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377825" y="4327525"/>
            <a:ext cx="2990850" cy="2192338"/>
            <a:chOff x="238" y="2726"/>
            <a:chExt cx="1884" cy="1381"/>
          </a:xfrm>
        </p:grpSpPr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559300" imgH="3505200" progId="MS_ClipArt_Gallery">
                    <p:embed/>
                  </p:oleObj>
                </mc:Choice>
                <mc:Fallback>
                  <p:oleObj r:id="rId2" imgW="4559300" imgH="3505200" progId="MS_ClipArt_Gallery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238" y="2894"/>
              <a:ext cx="1478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43F22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3200">
                  <a:solidFill>
                    <a:srgbClr val="ED181E"/>
                  </a:solidFill>
                  <a:latin typeface="Lucida Handwriting" charset="0"/>
                  <a:ea typeface="굴림" charset="0"/>
                  <a:cs typeface="굴림" charset="0"/>
                </a:rPr>
                <a:t> </a:t>
              </a:r>
              <a:r>
                <a:rPr lang="ko-KR" altLang="en-US" sz="2800">
                  <a:solidFill>
                    <a:srgbClr val="ED181E"/>
                  </a:solidFill>
                  <a:latin typeface="Lucida Handwriting" charset="0"/>
                  <a:ea typeface="굴림" charset="0"/>
                  <a:cs typeface="굴림" charset="0"/>
                </a:rPr>
                <a:t>창 </a:t>
              </a:r>
              <a:r>
                <a:rPr lang="en-US" altLang="ko-KR" sz="2800">
                  <a:solidFill>
                    <a:srgbClr val="ED181E"/>
                  </a:solidFill>
                  <a:latin typeface="Lucida Handwriting" charset="0"/>
                  <a:ea typeface="굴림" charset="0"/>
                  <a:cs typeface="굴림" charset="0"/>
                </a:rPr>
                <a:t>7 </a:t>
              </a:r>
              <a:r>
                <a:rPr lang="ko-KR" altLang="en-US" sz="2800">
                  <a:solidFill>
                    <a:srgbClr val="ED181E"/>
                  </a:solidFill>
                  <a:latin typeface="Lucida Handwriting" charset="0"/>
                  <a:ea typeface="굴림" charset="0"/>
                  <a:cs typeface="굴림" charset="0"/>
                </a:rPr>
                <a:t>중 예</a:t>
              </a:r>
              <a:endParaRPr lang="ko-KR" altLang="en-US" sz="2800">
                <a:latin typeface="Lucida Handwriting" charset="0"/>
                <a:ea typeface="굴림" charset="0"/>
                <a:cs typeface="굴림" charset="0"/>
              </a:endParaRPr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43F22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49300" y="5527675"/>
            <a:ext cx="7900988" cy="73660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ko-KR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증인이 되는 첫걸음 !!!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26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370013" y="4859338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 advAuto="0"/>
      <p:bldP spid="2970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3151188" y="1628775"/>
            <a:ext cx="568166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EA18"/>
                </a:solidFill>
              </a:rPr>
              <a:t>YOUR ATTENTION PLEASE…                    KINDLY SILENCE ALL CELL PHONES, BEEPERS AND OTHER COMMUNICATION DEVICES DURING THE TEACHING SESSIONS.  YOUR FRIENDS IN THE CLASSES WILL THANK YOU!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717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Line 26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</p:grpSp>
      <p:sp>
        <p:nvSpPr>
          <p:cNvPr id="180253" name="Oval 29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80255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7176" name="Text Box 32"/>
          <p:cNvSpPr txBox="1">
            <a:spLocks noChangeArrowheads="1"/>
          </p:cNvSpPr>
          <p:nvPr/>
        </p:nvSpPr>
        <p:spPr bwMode="auto">
          <a:xfrm>
            <a:off x="8721725" y="64039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517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/>
      <p:bldP spid="1802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800" i="1">
              <a:solidFill>
                <a:srgbClr val="FAFD00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66750" y="35369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ko-KR" alt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당신의 </a:t>
            </a:r>
            <a:br>
              <a:rPr lang="ko-KR" alt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</a:br>
            <a:r>
              <a:rPr lang="ko-KR" altLang="en-US" sz="66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“성경 파일 열기</a:t>
            </a:r>
            <a:r>
              <a:rPr lang="en-US" altLang="ko-KR" sz="66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”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endParaRPr lang="ko-KR" alt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  <a:p>
            <a:pPr algn="ctr">
              <a:defRPr/>
            </a:pPr>
            <a:endParaRPr lang="ko-KR" alt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  <a:p>
            <a:pPr algn="ctr">
              <a:defRPr/>
            </a:pPr>
            <a:endParaRPr lang="ko-KR" altLang="en-US" sz="6000" i="1">
              <a:solidFill>
                <a:srgbClr val="F6FE0A"/>
              </a:solidFill>
              <a:latin typeface="Times" charset="0"/>
              <a:ea typeface="굴림" charset="0"/>
              <a:cs typeface="굴림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23900" y="1238250"/>
            <a:ext cx="7999413" cy="1393825"/>
            <a:chOff x="456" y="780"/>
            <a:chExt cx="5039" cy="878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“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기본적으로”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5150" y="1333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800" i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</p:grp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28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267200" y="2425700"/>
            <a:ext cx="73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성경파일</a:t>
            </a:r>
          </a:p>
        </p:txBody>
      </p:sp>
    </p:spTree>
  </p:cSld>
  <p:clrMapOvr>
    <a:masterClrMapping/>
  </p:clrMapOvr>
  <p:transition>
    <p:wheel spokes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29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356100" y="1549400"/>
            <a:ext cx="542925" cy="13112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1"/>
                </a:solidFill>
                <a:ea typeface="굴림" charset="0"/>
                <a:cs typeface="굴림" charset="0"/>
              </a:rPr>
              <a:t>성경파일</a:t>
            </a:r>
          </a:p>
        </p:txBody>
      </p:sp>
    </p:spTree>
  </p:cSld>
  <p:clrMapOvr>
    <a:masterClrMapping/>
  </p:clrMapOvr>
  <p:transition>
    <p:wheel spokes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0700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30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927600" y="1879600"/>
            <a:ext cx="1130300" cy="854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1"/>
                </a:solidFill>
                <a:ea typeface="굴림" charset="0"/>
                <a:cs typeface="굴림" charset="0"/>
              </a:rPr>
              <a:t>성경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1"/>
                </a:solidFill>
                <a:ea typeface="굴림" charset="0"/>
                <a:cs typeface="굴림" charset="0"/>
              </a:rPr>
              <a:t>파일</a:t>
            </a:r>
          </a:p>
        </p:txBody>
      </p:sp>
    </p:spTree>
  </p:cSld>
  <p:clrMapOvr>
    <a:masterClrMapping/>
  </p:clrMapOvr>
  <p:transition>
    <p:wheel spokes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31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508625" y="1341438"/>
            <a:ext cx="533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성경파일</a:t>
            </a:r>
          </a:p>
        </p:txBody>
      </p:sp>
    </p:spTree>
  </p:cSld>
  <p:clrMapOvr>
    <a:masterClrMapping/>
  </p:clrMapOvr>
  <p:transition>
    <p:wheel spokes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19" t="8720" r="12126" b="9135"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32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49275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048250" y="2574925"/>
            <a:ext cx="723900" cy="21637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700">
                <a:solidFill>
                  <a:schemeClr val="accent1"/>
                </a:solidFill>
                <a:latin typeface="Comic Sans M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21637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700">
                <a:solidFill>
                  <a:schemeClr val="accent1"/>
                </a:solidFill>
                <a:latin typeface="Comic Sans M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33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709863" y="2287588"/>
            <a:ext cx="723900" cy="21637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700">
                <a:solidFill>
                  <a:schemeClr val="accent1"/>
                </a:solidFill>
                <a:latin typeface="Comic Sans M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492750" y="1028700"/>
            <a:ext cx="723900" cy="21637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700">
                <a:solidFill>
                  <a:schemeClr val="accent1"/>
                </a:solidFill>
                <a:latin typeface="Comic Sans MS" charset="0"/>
                <a:ea typeface="굴림" charset="0"/>
                <a:cs typeface="굴림" charset="0"/>
              </a:rPr>
              <a:t>?</a:t>
            </a:r>
          </a:p>
        </p:txBody>
      </p: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1657350" y="1619250"/>
            <a:ext cx="5872163" cy="3590925"/>
            <a:chOff x="1155" y="909"/>
            <a:chExt cx="3698" cy="2263"/>
          </a:xfrm>
        </p:grpSpPr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 rot="-763059">
              <a:off x="1155" y="1066"/>
              <a:ext cx="3647" cy="10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6D93FD">
                      <a:alpha val="50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3600" b="1">
                  <a:solidFill>
                    <a:srgbClr val="EEFF4B"/>
                  </a:solidFill>
                  <a:latin typeface="Comic Sans MS" charset="0"/>
                  <a:ea typeface="굴림" charset="0"/>
                  <a:cs typeface="굴림" charset="0"/>
                </a:rPr>
                <a:t>어떻게 이 많은 정보들과 </a:t>
              </a:r>
              <a:r>
                <a:rPr lang="en-US" altLang="ko-KR" sz="3600" b="1">
                  <a:solidFill>
                    <a:srgbClr val="EEFF4B"/>
                  </a:solidFill>
                  <a:latin typeface="Comic Sans MS" charset="0"/>
                  <a:ea typeface="굴림" charset="0"/>
                  <a:cs typeface="굴림" charset="0"/>
                </a:rPr>
                <a:t> </a:t>
              </a:r>
              <a:r>
                <a:rPr lang="ko-KR" altLang="en-US" sz="3600" b="1">
                  <a:solidFill>
                    <a:srgbClr val="FC0128"/>
                  </a:solidFill>
                  <a:latin typeface="Comic Sans MS" charset="0"/>
                  <a:ea typeface="굴림" charset="0"/>
                  <a:cs typeface="굴림" charset="0"/>
                </a:rPr>
                <a:t>잡동사니</a:t>
              </a:r>
              <a:r>
                <a:rPr lang="ko-KR" altLang="en-US" sz="3600" b="1">
                  <a:solidFill>
                    <a:srgbClr val="EEFF4B"/>
                  </a:solidFill>
                  <a:latin typeface="Comic Sans MS" charset="0"/>
                  <a:ea typeface="굴림" charset="0"/>
                  <a:cs typeface="굴림" charset="0"/>
                </a:rPr>
                <a:t>들을 분류하여 정돈할 수 있을까요 </a:t>
              </a:r>
              <a:r>
                <a:rPr lang="en-US" altLang="ko-KR" sz="3600" b="1">
                  <a:solidFill>
                    <a:srgbClr val="EEFF4B"/>
                  </a:solidFill>
                  <a:latin typeface="Comic Sans MS" charset="0"/>
                  <a:ea typeface="굴림" charset="0"/>
                  <a:cs typeface="굴림" charset="0"/>
                </a:rPr>
                <a:t>?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utoUpdateAnimBg="0"/>
      <p:bldP spid="36871" grpId="0" autoUpdateAnimBg="0"/>
      <p:bldP spid="36874" grpId="0" autoUpdateAnimBg="0"/>
      <p:bldP spid="3687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/>
          <p:cNvGrpSpPr>
            <a:grpSpLocks/>
          </p:cNvGrpSpPr>
          <p:nvPr/>
        </p:nvGrpSpPr>
        <p:grpSpPr bwMode="auto">
          <a:xfrm>
            <a:off x="3492500" y="266700"/>
            <a:ext cx="5499100" cy="5822950"/>
            <a:chOff x="2200" y="168"/>
            <a:chExt cx="3464" cy="3668"/>
          </a:xfrm>
        </p:grpSpPr>
        <p:graphicFrame>
          <p:nvGraphicFramePr>
            <p:cNvPr id="38922" name="Object 3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2" imgW="2146300" imgH="5803900" progId="MS_ClipArt_Gallery">
                    <p:embed/>
                  </p:oleObj>
                </mc:Choice>
                <mc:Fallback>
                  <p:oleObj name="Microsoft ClipArt Gallery" r:id="rId2" imgW="2146300" imgH="5803900" progId="MS_ClipArt_Gallery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3380" y="168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808663" y="442913"/>
            <a:ext cx="2725737" cy="14287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4400" b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난 잘 모르겠어</a:t>
            </a:r>
            <a:r>
              <a:rPr lang="en-US" altLang="ko-KR" sz="4400" b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!</a:t>
            </a:r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5046663" y="2540000"/>
            <a:ext cx="3625850" cy="2581275"/>
            <a:chOff x="3179" y="1600"/>
            <a:chExt cx="2284" cy="1626"/>
          </a:xfrm>
        </p:grpSpPr>
        <p:sp>
          <p:nvSpPr>
            <p:cNvPr id="39944" name="Oval 8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3430" y="1904"/>
              <a:ext cx="1752" cy="1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ko-KR" altLang="en-US" sz="4400" b="1" i="1" u="sng">
                  <a:solidFill>
                    <a:srgbClr val="FFFF00"/>
                  </a:solidFill>
                  <a:latin typeface="Times New Roman" charset="0"/>
                  <a:ea typeface="굴림" charset="0"/>
                  <a:cs typeface="굴림" charset="0"/>
                </a:rPr>
                <a:t>어디서</a:t>
              </a:r>
              <a:r>
                <a:rPr lang="ko-KR" altLang="en-US" sz="4400" b="1" i="1">
                  <a:solidFill>
                    <a:srgbClr val="FFFF00"/>
                  </a:solidFill>
                  <a:latin typeface="Times New Roman" charset="0"/>
                  <a:ea typeface="굴림" charset="0"/>
                  <a:cs typeface="굴림" charset="0"/>
                </a:rPr>
                <a:t> 시작해야 하지?</a:t>
              </a:r>
            </a:p>
          </p:txBody>
        </p:sp>
      </p:grp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9191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180 w 469"/>
              <a:gd name="T1" fmla="*/ 180 h 301"/>
              <a:gd name="T2" fmla="*/ 156 w 469"/>
              <a:gd name="T3" fmla="*/ 168 h 301"/>
              <a:gd name="T4" fmla="*/ 180 w 469"/>
              <a:gd name="T5" fmla="*/ 156 h 301"/>
              <a:gd name="T6" fmla="*/ 204 w 469"/>
              <a:gd name="T7" fmla="*/ 156 h 301"/>
              <a:gd name="T8" fmla="*/ 228 w 469"/>
              <a:gd name="T9" fmla="*/ 168 h 301"/>
              <a:gd name="T10" fmla="*/ 252 w 469"/>
              <a:gd name="T11" fmla="*/ 168 h 301"/>
              <a:gd name="T12" fmla="*/ 276 w 469"/>
              <a:gd name="T13" fmla="*/ 180 h 301"/>
              <a:gd name="T14" fmla="*/ 300 w 469"/>
              <a:gd name="T15" fmla="*/ 192 h 301"/>
              <a:gd name="T16" fmla="*/ 324 w 469"/>
              <a:gd name="T17" fmla="*/ 204 h 301"/>
              <a:gd name="T18" fmla="*/ 348 w 469"/>
              <a:gd name="T19" fmla="*/ 204 h 301"/>
              <a:gd name="T20" fmla="*/ 372 w 469"/>
              <a:gd name="T21" fmla="*/ 180 h 301"/>
              <a:gd name="T22" fmla="*/ 396 w 469"/>
              <a:gd name="T23" fmla="*/ 180 h 301"/>
              <a:gd name="T24" fmla="*/ 420 w 469"/>
              <a:gd name="T25" fmla="*/ 180 h 301"/>
              <a:gd name="T26" fmla="*/ 444 w 469"/>
              <a:gd name="T27" fmla="*/ 156 h 301"/>
              <a:gd name="T28" fmla="*/ 468 w 469"/>
              <a:gd name="T29" fmla="*/ 144 h 301"/>
              <a:gd name="T30" fmla="*/ 468 w 469"/>
              <a:gd name="T31" fmla="*/ 120 h 301"/>
              <a:gd name="T32" fmla="*/ 456 w 469"/>
              <a:gd name="T33" fmla="*/ 96 h 301"/>
              <a:gd name="T34" fmla="*/ 432 w 469"/>
              <a:gd name="T35" fmla="*/ 96 h 301"/>
              <a:gd name="T36" fmla="*/ 408 w 469"/>
              <a:gd name="T37" fmla="*/ 84 h 301"/>
              <a:gd name="T38" fmla="*/ 432 w 469"/>
              <a:gd name="T39" fmla="*/ 72 h 301"/>
              <a:gd name="T40" fmla="*/ 456 w 469"/>
              <a:gd name="T41" fmla="*/ 84 h 301"/>
              <a:gd name="T42" fmla="*/ 456 w 469"/>
              <a:gd name="T43" fmla="*/ 60 h 301"/>
              <a:gd name="T44" fmla="*/ 432 w 469"/>
              <a:gd name="T45" fmla="*/ 48 h 301"/>
              <a:gd name="T46" fmla="*/ 420 w 469"/>
              <a:gd name="T47" fmla="*/ 24 h 301"/>
              <a:gd name="T48" fmla="*/ 396 w 469"/>
              <a:gd name="T49" fmla="*/ 12 h 301"/>
              <a:gd name="T50" fmla="*/ 372 w 469"/>
              <a:gd name="T51" fmla="*/ 0 h 301"/>
              <a:gd name="T52" fmla="*/ 348 w 469"/>
              <a:gd name="T53" fmla="*/ 0 h 301"/>
              <a:gd name="T54" fmla="*/ 324 w 469"/>
              <a:gd name="T55" fmla="*/ 0 h 301"/>
              <a:gd name="T56" fmla="*/ 300 w 469"/>
              <a:gd name="T57" fmla="*/ 0 h 301"/>
              <a:gd name="T58" fmla="*/ 288 w 469"/>
              <a:gd name="T59" fmla="*/ 24 h 301"/>
              <a:gd name="T60" fmla="*/ 264 w 469"/>
              <a:gd name="T61" fmla="*/ 24 h 301"/>
              <a:gd name="T62" fmla="*/ 240 w 469"/>
              <a:gd name="T63" fmla="*/ 24 h 301"/>
              <a:gd name="T64" fmla="*/ 216 w 469"/>
              <a:gd name="T65" fmla="*/ 24 h 301"/>
              <a:gd name="T66" fmla="*/ 192 w 469"/>
              <a:gd name="T67" fmla="*/ 36 h 301"/>
              <a:gd name="T68" fmla="*/ 168 w 469"/>
              <a:gd name="T69" fmla="*/ 48 h 301"/>
              <a:gd name="T70" fmla="*/ 144 w 469"/>
              <a:gd name="T71" fmla="*/ 48 h 301"/>
              <a:gd name="T72" fmla="*/ 132 w 469"/>
              <a:gd name="T73" fmla="*/ 72 h 301"/>
              <a:gd name="T74" fmla="*/ 108 w 469"/>
              <a:gd name="T75" fmla="*/ 72 h 301"/>
              <a:gd name="T76" fmla="*/ 84 w 469"/>
              <a:gd name="T77" fmla="*/ 72 h 301"/>
              <a:gd name="T78" fmla="*/ 60 w 469"/>
              <a:gd name="T79" fmla="*/ 84 h 301"/>
              <a:gd name="T80" fmla="*/ 36 w 469"/>
              <a:gd name="T81" fmla="*/ 96 h 301"/>
              <a:gd name="T82" fmla="*/ 24 w 469"/>
              <a:gd name="T83" fmla="*/ 120 h 301"/>
              <a:gd name="T84" fmla="*/ 0 w 469"/>
              <a:gd name="T85" fmla="*/ 132 h 301"/>
              <a:gd name="T86" fmla="*/ 0 w 469"/>
              <a:gd name="T87" fmla="*/ 156 h 301"/>
              <a:gd name="T88" fmla="*/ 12 w 469"/>
              <a:gd name="T89" fmla="*/ 180 h 301"/>
              <a:gd name="T90" fmla="*/ 36 w 469"/>
              <a:gd name="T91" fmla="*/ 180 h 301"/>
              <a:gd name="T92" fmla="*/ 60 w 469"/>
              <a:gd name="T93" fmla="*/ 192 h 301"/>
              <a:gd name="T94" fmla="*/ 84 w 469"/>
              <a:gd name="T95" fmla="*/ 192 h 301"/>
              <a:gd name="T96" fmla="*/ 96 w 469"/>
              <a:gd name="T97" fmla="*/ 216 h 301"/>
              <a:gd name="T98" fmla="*/ 96 w 469"/>
              <a:gd name="T99" fmla="*/ 240 h 301"/>
              <a:gd name="T100" fmla="*/ 120 w 469"/>
              <a:gd name="T101" fmla="*/ 252 h 301"/>
              <a:gd name="T102" fmla="*/ 132 w 469"/>
              <a:gd name="T103" fmla="*/ 276 h 301"/>
              <a:gd name="T104" fmla="*/ 156 w 469"/>
              <a:gd name="T105" fmla="*/ 276 h 301"/>
              <a:gd name="T106" fmla="*/ 180 w 469"/>
              <a:gd name="T107" fmla="*/ 288 h 301"/>
              <a:gd name="T108" fmla="*/ 204 w 469"/>
              <a:gd name="T109" fmla="*/ 288 h 301"/>
              <a:gd name="T110" fmla="*/ 228 w 469"/>
              <a:gd name="T111" fmla="*/ 300 h 301"/>
              <a:gd name="T112" fmla="*/ 252 w 469"/>
              <a:gd name="T113" fmla="*/ 288 h 301"/>
              <a:gd name="T114" fmla="*/ 276 w 469"/>
              <a:gd name="T115" fmla="*/ 276 h 301"/>
              <a:gd name="T116" fmla="*/ 288 w 469"/>
              <a:gd name="T117" fmla="*/ 252 h 301"/>
              <a:gd name="T118" fmla="*/ 300 w 469"/>
              <a:gd name="T119" fmla="*/ 228 h 301"/>
              <a:gd name="T120" fmla="*/ 312 w 469"/>
              <a:gd name="T121" fmla="*/ 204 h 301"/>
              <a:gd name="T122" fmla="*/ 300 w 469"/>
              <a:gd name="T123" fmla="*/ 168 h 301"/>
              <a:gd name="T124" fmla="*/ 180 w 469"/>
              <a:gd name="T125" fmla="*/ 18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696 w 1645"/>
              <a:gd name="T1" fmla="*/ 180 h 445"/>
              <a:gd name="T2" fmla="*/ 624 w 1645"/>
              <a:gd name="T3" fmla="*/ 204 h 445"/>
              <a:gd name="T4" fmla="*/ 552 w 1645"/>
              <a:gd name="T5" fmla="*/ 216 h 445"/>
              <a:gd name="T6" fmla="*/ 480 w 1645"/>
              <a:gd name="T7" fmla="*/ 216 h 445"/>
              <a:gd name="T8" fmla="*/ 408 w 1645"/>
              <a:gd name="T9" fmla="*/ 228 h 445"/>
              <a:gd name="T10" fmla="*/ 348 w 1645"/>
              <a:gd name="T11" fmla="*/ 288 h 445"/>
              <a:gd name="T12" fmla="*/ 288 w 1645"/>
              <a:gd name="T13" fmla="*/ 336 h 445"/>
              <a:gd name="T14" fmla="*/ 252 w 1645"/>
              <a:gd name="T15" fmla="*/ 336 h 445"/>
              <a:gd name="T16" fmla="*/ 180 w 1645"/>
              <a:gd name="T17" fmla="*/ 336 h 445"/>
              <a:gd name="T18" fmla="*/ 132 w 1645"/>
              <a:gd name="T19" fmla="*/ 252 h 445"/>
              <a:gd name="T20" fmla="*/ 72 w 1645"/>
              <a:gd name="T21" fmla="*/ 192 h 445"/>
              <a:gd name="T22" fmla="*/ 12 w 1645"/>
              <a:gd name="T23" fmla="*/ 204 h 445"/>
              <a:gd name="T24" fmla="*/ 12 w 1645"/>
              <a:gd name="T25" fmla="*/ 276 h 445"/>
              <a:gd name="T26" fmla="*/ 72 w 1645"/>
              <a:gd name="T27" fmla="*/ 324 h 445"/>
              <a:gd name="T28" fmla="*/ 144 w 1645"/>
              <a:gd name="T29" fmla="*/ 372 h 445"/>
              <a:gd name="T30" fmla="*/ 180 w 1645"/>
              <a:gd name="T31" fmla="*/ 432 h 445"/>
              <a:gd name="T32" fmla="*/ 252 w 1645"/>
              <a:gd name="T33" fmla="*/ 444 h 445"/>
              <a:gd name="T34" fmla="*/ 324 w 1645"/>
              <a:gd name="T35" fmla="*/ 432 h 445"/>
              <a:gd name="T36" fmla="*/ 396 w 1645"/>
              <a:gd name="T37" fmla="*/ 432 h 445"/>
              <a:gd name="T38" fmla="*/ 480 w 1645"/>
              <a:gd name="T39" fmla="*/ 432 h 445"/>
              <a:gd name="T40" fmla="*/ 564 w 1645"/>
              <a:gd name="T41" fmla="*/ 408 h 445"/>
              <a:gd name="T42" fmla="*/ 636 w 1645"/>
              <a:gd name="T43" fmla="*/ 384 h 445"/>
              <a:gd name="T44" fmla="*/ 720 w 1645"/>
              <a:gd name="T45" fmla="*/ 384 h 445"/>
              <a:gd name="T46" fmla="*/ 780 w 1645"/>
              <a:gd name="T47" fmla="*/ 324 h 445"/>
              <a:gd name="T48" fmla="*/ 852 w 1645"/>
              <a:gd name="T49" fmla="*/ 288 h 445"/>
              <a:gd name="T50" fmla="*/ 900 w 1645"/>
              <a:gd name="T51" fmla="*/ 240 h 445"/>
              <a:gd name="T52" fmla="*/ 984 w 1645"/>
              <a:gd name="T53" fmla="*/ 216 h 445"/>
              <a:gd name="T54" fmla="*/ 1056 w 1645"/>
              <a:gd name="T55" fmla="*/ 192 h 445"/>
              <a:gd name="T56" fmla="*/ 1128 w 1645"/>
              <a:gd name="T57" fmla="*/ 180 h 445"/>
              <a:gd name="T58" fmla="*/ 1212 w 1645"/>
              <a:gd name="T59" fmla="*/ 180 h 445"/>
              <a:gd name="T60" fmla="*/ 1272 w 1645"/>
              <a:gd name="T61" fmla="*/ 144 h 445"/>
              <a:gd name="T62" fmla="*/ 1344 w 1645"/>
              <a:gd name="T63" fmla="*/ 144 h 445"/>
              <a:gd name="T64" fmla="*/ 1428 w 1645"/>
              <a:gd name="T65" fmla="*/ 120 h 445"/>
              <a:gd name="T66" fmla="*/ 1500 w 1645"/>
              <a:gd name="T67" fmla="*/ 120 h 445"/>
              <a:gd name="T68" fmla="*/ 1596 w 1645"/>
              <a:gd name="T69" fmla="*/ 120 h 445"/>
              <a:gd name="T70" fmla="*/ 1620 w 1645"/>
              <a:gd name="T71" fmla="*/ 120 h 445"/>
              <a:gd name="T72" fmla="*/ 1596 w 1645"/>
              <a:gd name="T73" fmla="*/ 120 h 445"/>
              <a:gd name="T74" fmla="*/ 1584 w 1645"/>
              <a:gd name="T75" fmla="*/ 48 h 445"/>
              <a:gd name="T76" fmla="*/ 1560 w 1645"/>
              <a:gd name="T77" fmla="*/ 0 h 445"/>
              <a:gd name="T78" fmla="*/ 1488 w 1645"/>
              <a:gd name="T79" fmla="*/ 12 h 445"/>
              <a:gd name="T80" fmla="*/ 1416 w 1645"/>
              <a:gd name="T81" fmla="*/ 24 h 445"/>
              <a:gd name="T82" fmla="*/ 1332 w 1645"/>
              <a:gd name="T83" fmla="*/ 48 h 445"/>
              <a:gd name="T84" fmla="*/ 1260 w 1645"/>
              <a:gd name="T85" fmla="*/ 60 h 445"/>
              <a:gd name="T86" fmla="*/ 1176 w 1645"/>
              <a:gd name="T87" fmla="*/ 48 h 445"/>
              <a:gd name="T88" fmla="*/ 1104 w 1645"/>
              <a:gd name="T89" fmla="*/ 24 h 445"/>
              <a:gd name="T90" fmla="*/ 1032 w 1645"/>
              <a:gd name="T91" fmla="*/ 24 h 445"/>
              <a:gd name="T92" fmla="*/ 984 w 1645"/>
              <a:gd name="T93" fmla="*/ 84 h 445"/>
              <a:gd name="T94" fmla="*/ 900 w 1645"/>
              <a:gd name="T95" fmla="*/ 144 h 445"/>
              <a:gd name="T96" fmla="*/ 828 w 1645"/>
              <a:gd name="T97" fmla="*/ 168 h 445"/>
              <a:gd name="T98" fmla="*/ 756 w 1645"/>
              <a:gd name="T99" fmla="*/ 156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40972" name="Freeform 12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168 w 565"/>
              <a:gd name="T1" fmla="*/ 552 h 601"/>
              <a:gd name="T2" fmla="*/ 216 w 565"/>
              <a:gd name="T3" fmla="*/ 564 h 601"/>
              <a:gd name="T4" fmla="*/ 264 w 565"/>
              <a:gd name="T5" fmla="*/ 576 h 601"/>
              <a:gd name="T6" fmla="*/ 312 w 565"/>
              <a:gd name="T7" fmla="*/ 588 h 601"/>
              <a:gd name="T8" fmla="*/ 360 w 565"/>
              <a:gd name="T9" fmla="*/ 576 h 601"/>
              <a:gd name="T10" fmla="*/ 408 w 565"/>
              <a:gd name="T11" fmla="*/ 588 h 601"/>
              <a:gd name="T12" fmla="*/ 456 w 565"/>
              <a:gd name="T13" fmla="*/ 600 h 601"/>
              <a:gd name="T14" fmla="*/ 504 w 565"/>
              <a:gd name="T15" fmla="*/ 576 h 601"/>
              <a:gd name="T16" fmla="*/ 516 w 565"/>
              <a:gd name="T17" fmla="*/ 528 h 601"/>
              <a:gd name="T18" fmla="*/ 516 w 565"/>
              <a:gd name="T19" fmla="*/ 480 h 601"/>
              <a:gd name="T20" fmla="*/ 492 w 565"/>
              <a:gd name="T21" fmla="*/ 444 h 601"/>
              <a:gd name="T22" fmla="*/ 516 w 565"/>
              <a:gd name="T23" fmla="*/ 396 h 601"/>
              <a:gd name="T24" fmla="*/ 564 w 565"/>
              <a:gd name="T25" fmla="*/ 360 h 601"/>
              <a:gd name="T26" fmla="*/ 564 w 565"/>
              <a:gd name="T27" fmla="*/ 312 h 601"/>
              <a:gd name="T28" fmla="*/ 528 w 565"/>
              <a:gd name="T29" fmla="*/ 276 h 601"/>
              <a:gd name="T30" fmla="*/ 504 w 565"/>
              <a:gd name="T31" fmla="*/ 240 h 601"/>
              <a:gd name="T32" fmla="*/ 480 w 565"/>
              <a:gd name="T33" fmla="*/ 192 h 601"/>
              <a:gd name="T34" fmla="*/ 444 w 565"/>
              <a:gd name="T35" fmla="*/ 156 h 601"/>
              <a:gd name="T36" fmla="*/ 420 w 565"/>
              <a:gd name="T37" fmla="*/ 108 h 601"/>
              <a:gd name="T38" fmla="*/ 372 w 565"/>
              <a:gd name="T39" fmla="*/ 84 h 601"/>
              <a:gd name="T40" fmla="*/ 324 w 565"/>
              <a:gd name="T41" fmla="*/ 72 h 601"/>
              <a:gd name="T42" fmla="*/ 276 w 565"/>
              <a:gd name="T43" fmla="*/ 72 h 601"/>
              <a:gd name="T44" fmla="*/ 228 w 565"/>
              <a:gd name="T45" fmla="*/ 48 h 601"/>
              <a:gd name="T46" fmla="*/ 180 w 565"/>
              <a:gd name="T47" fmla="*/ 36 h 601"/>
              <a:gd name="T48" fmla="*/ 132 w 565"/>
              <a:gd name="T49" fmla="*/ 0 h 601"/>
              <a:gd name="T50" fmla="*/ 108 w 565"/>
              <a:gd name="T51" fmla="*/ 24 h 601"/>
              <a:gd name="T52" fmla="*/ 96 w 565"/>
              <a:gd name="T53" fmla="*/ 72 h 601"/>
              <a:gd name="T54" fmla="*/ 96 w 565"/>
              <a:gd name="T55" fmla="*/ 120 h 601"/>
              <a:gd name="T56" fmla="*/ 84 w 565"/>
              <a:gd name="T57" fmla="*/ 168 h 601"/>
              <a:gd name="T58" fmla="*/ 60 w 565"/>
              <a:gd name="T59" fmla="*/ 216 h 601"/>
              <a:gd name="T60" fmla="*/ 60 w 565"/>
              <a:gd name="T61" fmla="*/ 264 h 601"/>
              <a:gd name="T62" fmla="*/ 96 w 565"/>
              <a:gd name="T63" fmla="*/ 312 h 601"/>
              <a:gd name="T64" fmla="*/ 84 w 565"/>
              <a:gd name="T65" fmla="*/ 360 h 601"/>
              <a:gd name="T66" fmla="*/ 48 w 565"/>
              <a:gd name="T67" fmla="*/ 396 h 601"/>
              <a:gd name="T68" fmla="*/ 24 w 565"/>
              <a:gd name="T69" fmla="*/ 444 h 601"/>
              <a:gd name="T70" fmla="*/ 0 w 565"/>
              <a:gd name="T71" fmla="*/ 492 h 601"/>
              <a:gd name="T72" fmla="*/ 48 w 565"/>
              <a:gd name="T73" fmla="*/ 528 h 601"/>
              <a:gd name="T74" fmla="*/ 96 w 565"/>
              <a:gd name="T75" fmla="*/ 540 h 601"/>
              <a:gd name="T76" fmla="*/ 144 w 565"/>
              <a:gd name="T77" fmla="*/ 5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aphicFrame>
        <p:nvGraphicFramePr>
          <p:cNvPr id="39943" name="Object 13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2" imgW="2146300" imgH="5803900" progId="MS_ClipArt_Gallery">
                  <p:embed/>
                </p:oleObj>
              </mc:Choice>
              <mc:Fallback>
                <p:oleObj name="Microsoft ClipArt Gallery" r:id="rId2" imgW="2146300" imgH="5803900" progId="MS_ClipArt_Gallery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6002338" y="1168400"/>
            <a:ext cx="2581275" cy="2824163"/>
            <a:chOff x="515" y="1242"/>
            <a:chExt cx="1626" cy="1779"/>
          </a:xfrm>
        </p:grpSpPr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>
              <a:off x="916" y="1605"/>
              <a:ext cx="855" cy="1416"/>
              <a:chOff x="916" y="1605"/>
              <a:chExt cx="855" cy="1416"/>
            </a:xfrm>
          </p:grpSpPr>
          <p:sp>
            <p:nvSpPr>
              <p:cNvPr id="40977" name="Freeform 17"/>
              <p:cNvSpPr>
                <a:spLocks/>
              </p:cNvSpPr>
              <p:nvPr/>
            </p:nvSpPr>
            <p:spPr bwMode="auto">
              <a:xfrm>
                <a:off x="916" y="1605"/>
                <a:ext cx="855" cy="1075"/>
              </a:xfrm>
              <a:custGeom>
                <a:avLst/>
                <a:gdLst>
                  <a:gd name="T0" fmla="*/ 136 w 855"/>
                  <a:gd name="T1" fmla="*/ 704 h 1075"/>
                  <a:gd name="T2" fmla="*/ 98 w 855"/>
                  <a:gd name="T3" fmla="*/ 644 h 1075"/>
                  <a:gd name="T4" fmla="*/ 45 w 855"/>
                  <a:gd name="T5" fmla="*/ 575 h 1075"/>
                  <a:gd name="T6" fmla="*/ 15 w 855"/>
                  <a:gd name="T7" fmla="*/ 515 h 1075"/>
                  <a:gd name="T8" fmla="*/ 0 w 855"/>
                  <a:gd name="T9" fmla="*/ 439 h 1075"/>
                  <a:gd name="T10" fmla="*/ 0 w 855"/>
                  <a:gd name="T11" fmla="*/ 371 h 1075"/>
                  <a:gd name="T12" fmla="*/ 15 w 855"/>
                  <a:gd name="T13" fmla="*/ 280 h 1075"/>
                  <a:gd name="T14" fmla="*/ 53 w 855"/>
                  <a:gd name="T15" fmla="*/ 204 h 1075"/>
                  <a:gd name="T16" fmla="*/ 113 w 855"/>
                  <a:gd name="T17" fmla="*/ 129 h 1075"/>
                  <a:gd name="T18" fmla="*/ 189 w 855"/>
                  <a:gd name="T19" fmla="*/ 76 h 1075"/>
                  <a:gd name="T20" fmla="*/ 257 w 855"/>
                  <a:gd name="T21" fmla="*/ 38 h 1075"/>
                  <a:gd name="T22" fmla="*/ 333 w 855"/>
                  <a:gd name="T23" fmla="*/ 15 h 1075"/>
                  <a:gd name="T24" fmla="*/ 439 w 855"/>
                  <a:gd name="T25" fmla="*/ 0 h 1075"/>
                  <a:gd name="T26" fmla="*/ 537 w 855"/>
                  <a:gd name="T27" fmla="*/ 15 h 1075"/>
                  <a:gd name="T28" fmla="*/ 605 w 855"/>
                  <a:gd name="T29" fmla="*/ 38 h 1075"/>
                  <a:gd name="T30" fmla="*/ 673 w 855"/>
                  <a:gd name="T31" fmla="*/ 68 h 1075"/>
                  <a:gd name="T32" fmla="*/ 726 w 855"/>
                  <a:gd name="T33" fmla="*/ 106 h 1075"/>
                  <a:gd name="T34" fmla="*/ 772 w 855"/>
                  <a:gd name="T35" fmla="*/ 159 h 1075"/>
                  <a:gd name="T36" fmla="*/ 802 w 855"/>
                  <a:gd name="T37" fmla="*/ 204 h 1075"/>
                  <a:gd name="T38" fmla="*/ 825 w 855"/>
                  <a:gd name="T39" fmla="*/ 250 h 1075"/>
                  <a:gd name="T40" fmla="*/ 847 w 855"/>
                  <a:gd name="T41" fmla="*/ 310 h 1075"/>
                  <a:gd name="T42" fmla="*/ 855 w 855"/>
                  <a:gd name="T43" fmla="*/ 371 h 1075"/>
                  <a:gd name="T44" fmla="*/ 855 w 855"/>
                  <a:gd name="T45" fmla="*/ 439 h 1075"/>
                  <a:gd name="T46" fmla="*/ 832 w 855"/>
                  <a:gd name="T47" fmla="*/ 507 h 1075"/>
                  <a:gd name="T48" fmla="*/ 802 w 855"/>
                  <a:gd name="T49" fmla="*/ 575 h 1075"/>
                  <a:gd name="T50" fmla="*/ 756 w 855"/>
                  <a:gd name="T51" fmla="*/ 651 h 1075"/>
                  <a:gd name="T52" fmla="*/ 726 w 855"/>
                  <a:gd name="T53" fmla="*/ 704 h 1075"/>
                  <a:gd name="T54" fmla="*/ 703 w 855"/>
                  <a:gd name="T55" fmla="*/ 772 h 1075"/>
                  <a:gd name="T56" fmla="*/ 673 w 855"/>
                  <a:gd name="T57" fmla="*/ 848 h 1075"/>
                  <a:gd name="T58" fmla="*/ 658 w 855"/>
                  <a:gd name="T59" fmla="*/ 909 h 1075"/>
                  <a:gd name="T60" fmla="*/ 651 w 855"/>
                  <a:gd name="T61" fmla="*/ 984 h 1075"/>
                  <a:gd name="T62" fmla="*/ 651 w 855"/>
                  <a:gd name="T63" fmla="*/ 1075 h 1075"/>
                  <a:gd name="T64" fmla="*/ 242 w 855"/>
                  <a:gd name="T65" fmla="*/ 1075 h 1075"/>
                  <a:gd name="T66" fmla="*/ 242 w 855"/>
                  <a:gd name="T67" fmla="*/ 1000 h 1075"/>
                  <a:gd name="T68" fmla="*/ 227 w 855"/>
                  <a:gd name="T69" fmla="*/ 909 h 1075"/>
                  <a:gd name="T70" fmla="*/ 197 w 855"/>
                  <a:gd name="T71" fmla="*/ 841 h 1075"/>
                  <a:gd name="T72" fmla="*/ 166 w 855"/>
                  <a:gd name="T73" fmla="*/ 765 h 1075"/>
                  <a:gd name="T74" fmla="*/ 136 w 855"/>
                  <a:gd name="T75" fmla="*/ 704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5" h="1075">
                    <a:moveTo>
                      <a:pt x="136" y="704"/>
                    </a:moveTo>
                    <a:lnTo>
                      <a:pt x="98" y="644"/>
                    </a:lnTo>
                    <a:lnTo>
                      <a:pt x="45" y="575"/>
                    </a:lnTo>
                    <a:lnTo>
                      <a:pt x="15" y="515"/>
                    </a:lnTo>
                    <a:lnTo>
                      <a:pt x="0" y="439"/>
                    </a:lnTo>
                    <a:lnTo>
                      <a:pt x="0" y="371"/>
                    </a:lnTo>
                    <a:lnTo>
                      <a:pt x="15" y="280"/>
                    </a:lnTo>
                    <a:lnTo>
                      <a:pt x="53" y="204"/>
                    </a:lnTo>
                    <a:lnTo>
                      <a:pt x="113" y="129"/>
                    </a:lnTo>
                    <a:lnTo>
                      <a:pt x="189" y="76"/>
                    </a:lnTo>
                    <a:lnTo>
                      <a:pt x="257" y="38"/>
                    </a:lnTo>
                    <a:lnTo>
                      <a:pt x="333" y="15"/>
                    </a:lnTo>
                    <a:lnTo>
                      <a:pt x="439" y="0"/>
                    </a:lnTo>
                    <a:lnTo>
                      <a:pt x="537" y="15"/>
                    </a:lnTo>
                    <a:lnTo>
                      <a:pt x="605" y="38"/>
                    </a:lnTo>
                    <a:lnTo>
                      <a:pt x="673" y="68"/>
                    </a:lnTo>
                    <a:lnTo>
                      <a:pt x="726" y="106"/>
                    </a:lnTo>
                    <a:lnTo>
                      <a:pt x="772" y="159"/>
                    </a:lnTo>
                    <a:lnTo>
                      <a:pt x="802" y="204"/>
                    </a:lnTo>
                    <a:lnTo>
                      <a:pt x="825" y="250"/>
                    </a:lnTo>
                    <a:lnTo>
                      <a:pt x="847" y="310"/>
                    </a:lnTo>
                    <a:lnTo>
                      <a:pt x="855" y="371"/>
                    </a:lnTo>
                    <a:lnTo>
                      <a:pt x="855" y="439"/>
                    </a:lnTo>
                    <a:lnTo>
                      <a:pt x="832" y="507"/>
                    </a:lnTo>
                    <a:lnTo>
                      <a:pt x="802" y="575"/>
                    </a:lnTo>
                    <a:lnTo>
                      <a:pt x="756" y="651"/>
                    </a:lnTo>
                    <a:lnTo>
                      <a:pt x="726" y="704"/>
                    </a:lnTo>
                    <a:lnTo>
                      <a:pt x="703" y="772"/>
                    </a:lnTo>
                    <a:lnTo>
                      <a:pt x="673" y="848"/>
                    </a:lnTo>
                    <a:lnTo>
                      <a:pt x="658" y="909"/>
                    </a:lnTo>
                    <a:lnTo>
                      <a:pt x="651" y="984"/>
                    </a:lnTo>
                    <a:lnTo>
                      <a:pt x="651" y="1075"/>
                    </a:lnTo>
                    <a:lnTo>
                      <a:pt x="242" y="1075"/>
                    </a:lnTo>
                    <a:lnTo>
                      <a:pt x="242" y="1000"/>
                    </a:lnTo>
                    <a:lnTo>
                      <a:pt x="227" y="909"/>
                    </a:lnTo>
                    <a:lnTo>
                      <a:pt x="197" y="841"/>
                    </a:lnTo>
                    <a:lnTo>
                      <a:pt x="166" y="765"/>
                    </a:lnTo>
                    <a:lnTo>
                      <a:pt x="136" y="70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grpSp>
            <p:nvGrpSpPr>
              <p:cNvPr id="39980" name="Group 18"/>
              <p:cNvGrpSpPr>
                <a:grpSpLocks/>
              </p:cNvGrpSpPr>
              <p:nvPr/>
            </p:nvGrpSpPr>
            <p:grpSpPr bwMode="auto">
              <a:xfrm>
                <a:off x="1158" y="2658"/>
                <a:ext cx="401" cy="363"/>
                <a:chOff x="1158" y="2658"/>
                <a:chExt cx="401" cy="363"/>
              </a:xfrm>
            </p:grpSpPr>
            <p:sp>
              <p:nvSpPr>
                <p:cNvPr id="40979" name="Oval 19"/>
                <p:cNvSpPr>
                  <a:spLocks noChangeArrowheads="1"/>
                </p:cNvSpPr>
                <p:nvPr/>
              </p:nvSpPr>
              <p:spPr bwMode="auto">
                <a:xfrm>
                  <a:off x="1226" y="2960"/>
                  <a:ext cx="272" cy="61"/>
                </a:xfrm>
                <a:prstGeom prst="ellipse">
                  <a:avLst/>
                </a:pr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0" name="Freeform 20"/>
                <p:cNvSpPr>
                  <a:spLocks/>
                </p:cNvSpPr>
                <p:nvPr/>
              </p:nvSpPr>
              <p:spPr bwMode="auto">
                <a:xfrm>
                  <a:off x="1158" y="2658"/>
                  <a:ext cx="401" cy="98"/>
                </a:xfrm>
                <a:custGeom>
                  <a:avLst/>
                  <a:gdLst>
                    <a:gd name="T0" fmla="*/ 0 w 401"/>
                    <a:gd name="T1" fmla="*/ 0 h 98"/>
                    <a:gd name="T2" fmla="*/ 0 w 401"/>
                    <a:gd name="T3" fmla="*/ 98 h 98"/>
                    <a:gd name="T4" fmla="*/ 91 w 401"/>
                    <a:gd name="T5" fmla="*/ 98 h 98"/>
                    <a:gd name="T6" fmla="*/ 401 w 401"/>
                    <a:gd name="T7" fmla="*/ 30 h 98"/>
                    <a:gd name="T8" fmla="*/ 401 w 401"/>
                    <a:gd name="T9" fmla="*/ 0 h 98"/>
                    <a:gd name="T10" fmla="*/ 0 w 401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1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401" y="30"/>
                      </a:lnTo>
                      <a:lnTo>
                        <a:pt x="40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1" name="Freeform 21"/>
                <p:cNvSpPr>
                  <a:spLocks/>
                </p:cNvSpPr>
                <p:nvPr/>
              </p:nvSpPr>
              <p:spPr bwMode="auto">
                <a:xfrm>
                  <a:off x="1158" y="2688"/>
                  <a:ext cx="401" cy="136"/>
                </a:xfrm>
                <a:custGeom>
                  <a:avLst/>
                  <a:gdLst>
                    <a:gd name="T0" fmla="*/ 91 w 401"/>
                    <a:gd name="T1" fmla="*/ 68 h 136"/>
                    <a:gd name="T2" fmla="*/ 0 w 401"/>
                    <a:gd name="T3" fmla="*/ 68 h 136"/>
                    <a:gd name="T4" fmla="*/ 0 w 401"/>
                    <a:gd name="T5" fmla="*/ 136 h 136"/>
                    <a:gd name="T6" fmla="*/ 91 w 401"/>
                    <a:gd name="T7" fmla="*/ 136 h 136"/>
                    <a:gd name="T8" fmla="*/ 401 w 401"/>
                    <a:gd name="T9" fmla="*/ 68 h 136"/>
                    <a:gd name="T10" fmla="*/ 401 w 401"/>
                    <a:gd name="T11" fmla="*/ 0 h 136"/>
                    <a:gd name="T12" fmla="*/ 91 w 401"/>
                    <a:gd name="T13" fmla="*/ 68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136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36"/>
                      </a:lnTo>
                      <a:lnTo>
                        <a:pt x="91" y="136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2" name="Freeform 22"/>
                <p:cNvSpPr>
                  <a:spLocks/>
                </p:cNvSpPr>
                <p:nvPr/>
              </p:nvSpPr>
              <p:spPr bwMode="auto">
                <a:xfrm>
                  <a:off x="1158" y="2756"/>
                  <a:ext cx="401" cy="129"/>
                </a:xfrm>
                <a:custGeom>
                  <a:avLst/>
                  <a:gdLst>
                    <a:gd name="T0" fmla="*/ 91 w 401"/>
                    <a:gd name="T1" fmla="*/ 68 h 129"/>
                    <a:gd name="T2" fmla="*/ 0 w 401"/>
                    <a:gd name="T3" fmla="*/ 68 h 129"/>
                    <a:gd name="T4" fmla="*/ 0 w 401"/>
                    <a:gd name="T5" fmla="*/ 129 h 129"/>
                    <a:gd name="T6" fmla="*/ 91 w 401"/>
                    <a:gd name="T7" fmla="*/ 129 h 129"/>
                    <a:gd name="T8" fmla="*/ 401 w 401"/>
                    <a:gd name="T9" fmla="*/ 68 h 129"/>
                    <a:gd name="T10" fmla="*/ 401 w 401"/>
                    <a:gd name="T11" fmla="*/ 0 h 129"/>
                    <a:gd name="T12" fmla="*/ 91 w 401"/>
                    <a:gd name="T13" fmla="*/ 68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129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3" name="Freeform 23"/>
                <p:cNvSpPr>
                  <a:spLocks/>
                </p:cNvSpPr>
                <p:nvPr/>
              </p:nvSpPr>
              <p:spPr bwMode="auto">
                <a:xfrm>
                  <a:off x="1158" y="2824"/>
                  <a:ext cx="401" cy="129"/>
                </a:xfrm>
                <a:custGeom>
                  <a:avLst/>
                  <a:gdLst>
                    <a:gd name="T0" fmla="*/ 91 w 401"/>
                    <a:gd name="T1" fmla="*/ 61 h 129"/>
                    <a:gd name="T2" fmla="*/ 83 w 401"/>
                    <a:gd name="T3" fmla="*/ 68 h 129"/>
                    <a:gd name="T4" fmla="*/ 0 w 401"/>
                    <a:gd name="T5" fmla="*/ 61 h 129"/>
                    <a:gd name="T6" fmla="*/ 0 w 401"/>
                    <a:gd name="T7" fmla="*/ 129 h 129"/>
                    <a:gd name="T8" fmla="*/ 91 w 401"/>
                    <a:gd name="T9" fmla="*/ 129 h 129"/>
                    <a:gd name="T10" fmla="*/ 401 w 401"/>
                    <a:gd name="T11" fmla="*/ 61 h 129"/>
                    <a:gd name="T12" fmla="*/ 401 w 401"/>
                    <a:gd name="T13" fmla="*/ 0 h 129"/>
                    <a:gd name="T14" fmla="*/ 91 w 401"/>
                    <a:gd name="T15" fmla="*/ 61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1" h="129">
                      <a:moveTo>
                        <a:pt x="91" y="61"/>
                      </a:moveTo>
                      <a:lnTo>
                        <a:pt x="83" y="68"/>
                      </a:lnTo>
                      <a:lnTo>
                        <a:pt x="0" y="61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1"/>
                      </a:lnTo>
                      <a:lnTo>
                        <a:pt x="401" y="0"/>
                      </a:lnTo>
                      <a:lnTo>
                        <a:pt x="91" y="6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4" name="Freeform 24"/>
                <p:cNvSpPr>
                  <a:spLocks/>
                </p:cNvSpPr>
                <p:nvPr/>
              </p:nvSpPr>
              <p:spPr bwMode="auto">
                <a:xfrm>
                  <a:off x="1158" y="2885"/>
                  <a:ext cx="401" cy="98"/>
                </a:xfrm>
                <a:custGeom>
                  <a:avLst/>
                  <a:gdLst>
                    <a:gd name="T0" fmla="*/ 91 w 401"/>
                    <a:gd name="T1" fmla="*/ 68 h 98"/>
                    <a:gd name="T2" fmla="*/ 0 w 401"/>
                    <a:gd name="T3" fmla="*/ 68 h 98"/>
                    <a:gd name="T4" fmla="*/ 45 w 401"/>
                    <a:gd name="T5" fmla="*/ 98 h 98"/>
                    <a:gd name="T6" fmla="*/ 356 w 401"/>
                    <a:gd name="T7" fmla="*/ 98 h 98"/>
                    <a:gd name="T8" fmla="*/ 401 w 401"/>
                    <a:gd name="T9" fmla="*/ 68 h 98"/>
                    <a:gd name="T10" fmla="*/ 401 w 401"/>
                    <a:gd name="T11" fmla="*/ 0 h 98"/>
                    <a:gd name="T12" fmla="*/ 91 w 401"/>
                    <a:gd name="T13" fmla="*/ 6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9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45" y="98"/>
                      </a:lnTo>
                      <a:lnTo>
                        <a:pt x="356" y="98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</p:grpSp>
        </p:grpSp>
        <p:grpSp>
          <p:nvGrpSpPr>
            <p:cNvPr id="39953" name="Group 25"/>
            <p:cNvGrpSpPr>
              <a:grpSpLocks/>
            </p:cNvGrpSpPr>
            <p:nvPr/>
          </p:nvGrpSpPr>
          <p:grpSpPr bwMode="auto">
            <a:xfrm>
              <a:off x="515" y="1242"/>
              <a:ext cx="1626" cy="1151"/>
              <a:chOff x="515" y="1242"/>
              <a:chExt cx="1626" cy="1151"/>
            </a:xfrm>
          </p:grpSpPr>
          <p:sp>
            <p:nvSpPr>
              <p:cNvPr id="40986" name="Line 26"/>
              <p:cNvSpPr>
                <a:spLocks noChangeShapeType="1"/>
              </p:cNvSpPr>
              <p:nvPr/>
            </p:nvSpPr>
            <p:spPr bwMode="auto">
              <a:xfrm flipV="1">
                <a:off x="1604" y="1378"/>
                <a:ext cx="144" cy="23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87" name="Line 27"/>
              <p:cNvSpPr>
                <a:spLocks noChangeShapeType="1"/>
              </p:cNvSpPr>
              <p:nvPr/>
            </p:nvSpPr>
            <p:spPr bwMode="auto">
              <a:xfrm flipH="1">
                <a:off x="1544" y="1423"/>
                <a:ext cx="45" cy="13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88" name="Line 28"/>
              <p:cNvSpPr>
                <a:spLocks noChangeShapeType="1"/>
              </p:cNvSpPr>
              <p:nvPr/>
            </p:nvSpPr>
            <p:spPr bwMode="auto">
              <a:xfrm flipH="1">
                <a:off x="1438" y="1264"/>
                <a:ext cx="30" cy="2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89" name="Line 29"/>
              <p:cNvSpPr>
                <a:spLocks noChangeShapeType="1"/>
              </p:cNvSpPr>
              <p:nvPr/>
            </p:nvSpPr>
            <p:spPr bwMode="auto">
              <a:xfrm>
                <a:off x="1332" y="1393"/>
                <a:ext cx="1" cy="1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0" name="Line 30"/>
              <p:cNvSpPr>
                <a:spLocks noChangeShapeType="1"/>
              </p:cNvSpPr>
              <p:nvPr/>
            </p:nvSpPr>
            <p:spPr bwMode="auto">
              <a:xfrm>
                <a:off x="1211" y="1242"/>
                <a:ext cx="45" cy="29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1" name="Line 31"/>
              <p:cNvSpPr>
                <a:spLocks noChangeShapeType="1"/>
              </p:cNvSpPr>
              <p:nvPr/>
            </p:nvSpPr>
            <p:spPr bwMode="auto">
              <a:xfrm flipH="1" flipV="1">
                <a:off x="1128" y="1431"/>
                <a:ext cx="22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2" name="Line 32"/>
              <p:cNvSpPr>
                <a:spLocks noChangeShapeType="1"/>
              </p:cNvSpPr>
              <p:nvPr/>
            </p:nvSpPr>
            <p:spPr bwMode="auto">
              <a:xfrm flipH="1" flipV="1">
                <a:off x="946" y="1340"/>
                <a:ext cx="121" cy="26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3" name="Line 33"/>
              <p:cNvSpPr>
                <a:spLocks noChangeShapeType="1"/>
              </p:cNvSpPr>
              <p:nvPr/>
            </p:nvSpPr>
            <p:spPr bwMode="auto">
              <a:xfrm>
                <a:off x="924" y="1567"/>
                <a:ext cx="52" cy="9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4" name="Line 34"/>
              <p:cNvSpPr>
                <a:spLocks noChangeShapeType="1"/>
              </p:cNvSpPr>
              <p:nvPr/>
            </p:nvSpPr>
            <p:spPr bwMode="auto">
              <a:xfrm>
                <a:off x="697" y="1582"/>
                <a:ext cx="219" cy="15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5" name="Line 35"/>
              <p:cNvSpPr>
                <a:spLocks noChangeShapeType="1"/>
              </p:cNvSpPr>
              <p:nvPr/>
            </p:nvSpPr>
            <p:spPr bwMode="auto">
              <a:xfrm>
                <a:off x="742" y="1741"/>
                <a:ext cx="113" cy="6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6" name="Line 36"/>
              <p:cNvSpPr>
                <a:spLocks noChangeShapeType="1"/>
              </p:cNvSpPr>
              <p:nvPr/>
            </p:nvSpPr>
            <p:spPr bwMode="auto">
              <a:xfrm flipH="1" flipV="1">
                <a:off x="560" y="1817"/>
                <a:ext cx="273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7" name="Line 37"/>
              <p:cNvSpPr>
                <a:spLocks noChangeShapeType="1"/>
              </p:cNvSpPr>
              <p:nvPr/>
            </p:nvSpPr>
            <p:spPr bwMode="auto">
              <a:xfrm flipH="1" flipV="1">
                <a:off x="689" y="1961"/>
                <a:ext cx="129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8" name="Line 38"/>
              <p:cNvSpPr>
                <a:spLocks noChangeShapeType="1"/>
              </p:cNvSpPr>
              <p:nvPr/>
            </p:nvSpPr>
            <p:spPr bwMode="auto">
              <a:xfrm flipH="1" flipV="1">
                <a:off x="515" y="2052"/>
                <a:ext cx="303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9" name="Line 39"/>
              <p:cNvSpPr>
                <a:spLocks noChangeShapeType="1"/>
              </p:cNvSpPr>
              <p:nvPr/>
            </p:nvSpPr>
            <p:spPr bwMode="auto">
              <a:xfrm flipH="1">
                <a:off x="704" y="2158"/>
                <a:ext cx="114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0" name="Line 40"/>
              <p:cNvSpPr>
                <a:spLocks noChangeShapeType="1"/>
              </p:cNvSpPr>
              <p:nvPr/>
            </p:nvSpPr>
            <p:spPr bwMode="auto">
              <a:xfrm flipH="1">
                <a:off x="538" y="2241"/>
                <a:ext cx="340" cy="12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1" name="Line 41"/>
              <p:cNvSpPr>
                <a:spLocks noChangeShapeType="1"/>
              </p:cNvSpPr>
              <p:nvPr/>
            </p:nvSpPr>
            <p:spPr bwMode="auto">
              <a:xfrm flipV="1">
                <a:off x="840" y="2340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2" name="Line 42"/>
              <p:cNvSpPr>
                <a:spLocks noChangeShapeType="1"/>
              </p:cNvSpPr>
              <p:nvPr/>
            </p:nvSpPr>
            <p:spPr bwMode="auto">
              <a:xfrm flipV="1">
                <a:off x="1741" y="1537"/>
                <a:ext cx="219" cy="15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3" name="Line 43"/>
              <p:cNvSpPr>
                <a:spLocks noChangeShapeType="1"/>
              </p:cNvSpPr>
              <p:nvPr/>
            </p:nvSpPr>
            <p:spPr bwMode="auto">
              <a:xfrm flipV="1">
                <a:off x="1809" y="1703"/>
                <a:ext cx="105" cy="6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4" name="Line 44"/>
              <p:cNvSpPr>
                <a:spLocks noChangeShapeType="1"/>
              </p:cNvSpPr>
              <p:nvPr/>
            </p:nvSpPr>
            <p:spPr bwMode="auto">
              <a:xfrm flipV="1">
                <a:off x="1824" y="1764"/>
                <a:ext cx="272" cy="8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5" name="Line 45"/>
              <p:cNvSpPr>
                <a:spLocks noChangeShapeType="1"/>
              </p:cNvSpPr>
              <p:nvPr/>
            </p:nvSpPr>
            <p:spPr bwMode="auto">
              <a:xfrm flipV="1">
                <a:off x="1839" y="1923"/>
                <a:ext cx="128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6" name="Line 46"/>
              <p:cNvSpPr>
                <a:spLocks noChangeShapeType="1"/>
              </p:cNvSpPr>
              <p:nvPr/>
            </p:nvSpPr>
            <p:spPr bwMode="auto">
              <a:xfrm flipV="1">
                <a:off x="1839" y="2014"/>
                <a:ext cx="302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7" name="Line 47"/>
              <p:cNvSpPr>
                <a:spLocks noChangeShapeType="1"/>
              </p:cNvSpPr>
              <p:nvPr/>
            </p:nvSpPr>
            <p:spPr bwMode="auto">
              <a:xfrm>
                <a:off x="1839" y="2112"/>
                <a:ext cx="113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8" name="Line 48"/>
              <p:cNvSpPr>
                <a:spLocks noChangeShapeType="1"/>
              </p:cNvSpPr>
              <p:nvPr/>
            </p:nvSpPr>
            <p:spPr bwMode="auto">
              <a:xfrm>
                <a:off x="1778" y="2203"/>
                <a:ext cx="348" cy="12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9" name="Line 49"/>
              <p:cNvSpPr>
                <a:spLocks noChangeShapeType="1"/>
              </p:cNvSpPr>
              <p:nvPr/>
            </p:nvSpPr>
            <p:spPr bwMode="auto">
              <a:xfrm>
                <a:off x="1725" y="2294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10" name="Line 50"/>
              <p:cNvSpPr>
                <a:spLocks noChangeShapeType="1"/>
              </p:cNvSpPr>
              <p:nvPr/>
            </p:nvSpPr>
            <p:spPr bwMode="auto">
              <a:xfrm flipV="1">
                <a:off x="1688" y="1544"/>
                <a:ext cx="75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41013" name="WordArt 53"/>
          <p:cNvSpPr>
            <a:spLocks noChangeArrowheads="1" noChangeShapeType="1" noTextEdit="1"/>
          </p:cNvSpPr>
          <p:nvPr/>
        </p:nvSpPr>
        <p:spPr bwMode="auto">
          <a:xfrm>
            <a:off x="6989763" y="2008188"/>
            <a:ext cx="746125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chemeClr val="bg2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7</a:t>
            </a:r>
          </a:p>
        </p:txBody>
      </p:sp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7159625" y="2513013"/>
            <a:ext cx="533400" cy="107950"/>
          </a:xfrm>
          <a:prstGeom prst="rect">
            <a:avLst/>
          </a:prstGeom>
          <a:solidFill>
            <a:srgbClr val="C4D5E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35</a:t>
            </a:r>
          </a:p>
        </p:txBody>
      </p:sp>
      <p:sp>
        <p:nvSpPr>
          <p:cNvPr id="41016" name="Text Box 56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3" grpId="0" animBg="1"/>
      <p:bldP spid="410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128963" y="0"/>
            <a:ext cx="3348037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1988" name="Rectangle 4" descr="Large checker board"/>
          <p:cNvSpPr>
            <a:spLocks noChangeArrowheads="1"/>
          </p:cNvSpPr>
          <p:nvPr/>
        </p:nvSpPr>
        <p:spPr bwMode="auto">
          <a:xfrm>
            <a:off x="4191000" y="3124200"/>
            <a:ext cx="1770063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57150">
            <a:solidFill>
              <a:srgbClr val="CC1417"/>
            </a:solidFill>
            <a:miter lim="800000"/>
            <a:headEnd/>
            <a:tailEnd/>
          </a:ln>
          <a:effectLst>
            <a:outerShdw blurRad="63500" dist="1143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66700" y="0"/>
            <a:ext cx="1435100" cy="1778000"/>
            <a:chOff x="168" y="0"/>
            <a:chExt cx="904" cy="1120"/>
          </a:xfrm>
        </p:grpSpPr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8800">
                  <a:solidFill>
                    <a:schemeClr val="tx2"/>
                  </a:solidFill>
                  <a:latin typeface="Times" charset="0"/>
                  <a:ea typeface="굴림" charset="0"/>
                  <a:cs typeface="굴림" charset="0"/>
                </a:rPr>
                <a:t>7</a:t>
              </a:r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544" y="528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36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75" y="-20638"/>
            <a:ext cx="9144000" cy="68580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ko-KR" altLang="en-US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-14288"/>
            <a:ext cx="9674225" cy="70024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4400">
              <a:solidFill>
                <a:schemeClr val="bg2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55638" y="774700"/>
            <a:ext cx="11557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624888" y="6027738"/>
            <a:ext cx="47307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000" b="1">
                <a:solidFill>
                  <a:srgbClr val="FFFB0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84288" y="17463"/>
            <a:ext cx="6561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3200" b="1" i="1">
                <a:solidFill>
                  <a:srgbClr val="FFFFFF"/>
                </a:solidFill>
                <a:latin typeface="Times" charset="0"/>
                <a:ea typeface="굴림" charset="0"/>
                <a:cs typeface="굴림" charset="0"/>
              </a:rPr>
              <a:t>The Bible…Basically Ministries Int’l</a:t>
            </a:r>
            <a:endParaRPr lang="en-US" altLang="ko-KR" sz="1800" b="1" i="1">
              <a:solidFill>
                <a:srgbClr val="FFFFFF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8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-498475" y="890588"/>
            <a:ext cx="5751513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32A2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25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36550" y="674688"/>
            <a:ext cx="400208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John Hannah</a:t>
            </a:r>
            <a:endParaRPr lang="en-US" altLang="ko-KR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Distinguished Professor of Historical Theology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Chair, Department of Historical Theology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Dallas Theological 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Dallas, Texas</a:t>
            </a:r>
            <a:endParaRPr lang="en-US" altLang="ko-KR" sz="12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270375" y="671513"/>
            <a:ext cx="4481513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William Tolar</a:t>
            </a:r>
            <a:endParaRPr lang="en-US" altLang="ko-KR" sz="1600" b="1">
              <a:solidFill>
                <a:srgbClr val="00CCFF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Distinguished Professor of Biblical Backgrounds                                 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Special Consultant to the President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Southwestern Baptist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Ft. Worth, Texas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81000" y="3416300"/>
            <a:ext cx="38877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William R. Bright</a:t>
            </a:r>
            <a:r>
              <a:rPr lang="en-US" altLang="ko-KR" sz="16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Late Founder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Campus Crusade for Christ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Orlando, Florida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22288" y="2055813"/>
            <a:ext cx="3665537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David Bertch</a:t>
            </a:r>
            <a:endParaRPr lang="en-US" altLang="ko-KR" sz="1600" b="1" i="1">
              <a:solidFill>
                <a:srgbClr val="00CCFF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Former President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Tyndale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Amsterdam, The Netherlands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31813" y="4560888"/>
            <a:ext cx="357822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Kenneth Horton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Senior Pastor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McKinney Memorial Bible Church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 Ft. Worth, Texas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956175" y="2066925"/>
            <a:ext cx="3116263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Rev. Sam Ingrassia</a:t>
            </a:r>
            <a:r>
              <a:rPr lang="en-US" altLang="ko-KR" sz="16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Director of Church Planting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Global Missions Fellowship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Dallas, Texas</a:t>
            </a:r>
            <a:endParaRPr lang="en-US" altLang="ko-KR" sz="12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592638" y="4591050"/>
            <a:ext cx="381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John Maisel    Kurt Nelson</a:t>
            </a:r>
            <a:r>
              <a:rPr lang="en-US" altLang="ko-KR" sz="16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                                    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          President          Exec. Vice President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East/West Ministries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Dallas, Texas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125913" y="5770563"/>
            <a:ext cx="4718050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Rev. Douglas Valenzuela</a:t>
            </a:r>
            <a:r>
              <a:rPr lang="en-US" altLang="ko-KR" sz="16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Senior Pastor</a:t>
            </a:r>
            <a:r>
              <a:rPr lang="en-US" altLang="ko-KR" sz="1400" b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, </a:t>
            </a: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Conservative Baptist  Missions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Naples, Italy</a:t>
            </a:r>
            <a:endParaRPr lang="en-US" altLang="ko-KR" sz="1800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09538" y="5710238"/>
            <a:ext cx="4516437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Karyn Granger</a:t>
            </a:r>
            <a:endParaRPr lang="en-US" altLang="ko-KR" sz="1600" b="1">
              <a:solidFill>
                <a:srgbClr val="00CCFF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Director of Bible Studies, Southwest Christian Schools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Ft. Worth, Texas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951413" y="3362325"/>
            <a:ext cx="3116262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62D6A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Vasily Dimitrievski</a:t>
            </a:r>
            <a:endParaRPr lang="en-US" altLang="ko-KR" sz="1600" b="1">
              <a:solidFill>
                <a:srgbClr val="00CCFF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Director for Russia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Global Missions Fellowship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Penza, Russia</a:t>
            </a:r>
            <a:endParaRPr lang="en-US" altLang="ko-KR" sz="1400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167063" y="517525"/>
            <a:ext cx="2814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b="1" i="1">
                <a:solidFill>
                  <a:srgbClr val="FFFFFF"/>
                </a:solidFill>
                <a:latin typeface="Times" charset="0"/>
                <a:ea typeface="굴림" charset="0"/>
                <a:cs typeface="굴림" charset="0"/>
              </a:rPr>
              <a:t>Committee of Reference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02</a:t>
            </a:r>
          </a:p>
        </p:txBody>
      </p:sp>
    </p:spTree>
  </p:cSld>
  <p:clrMapOvr>
    <a:masterClrMapping/>
  </p:clrMapOvr>
  <p:transition>
    <p:wheel spokes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440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703513" y="2197100"/>
            <a:ext cx="4845050" cy="17335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5400" i="1">
                <a:solidFill>
                  <a:srgbClr val="E8EC39"/>
                </a:solidFill>
                <a:latin typeface="Comic Sans MS" charset="0"/>
                <a:ea typeface="굴림" charset="0"/>
                <a:cs typeface="굴림" charset="0"/>
              </a:rPr>
              <a:t>당신의                           성경</a:t>
            </a:r>
            <a:r>
              <a:rPr lang="en-US" altLang="ko-KR" sz="5400" i="1">
                <a:solidFill>
                  <a:srgbClr val="E8EC39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  <a:r>
              <a:rPr lang="ko-KR" altLang="en-US" sz="5400" i="1">
                <a:solidFill>
                  <a:srgbClr val="E8EC39"/>
                </a:solidFill>
                <a:latin typeface="Comic Sans MS" charset="0"/>
                <a:ea typeface="굴림" charset="0"/>
                <a:cs typeface="굴림" charset="0"/>
              </a:rPr>
              <a:t>파일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37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pic>
        <p:nvPicPr>
          <p:cNvPr id="45065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38</a:t>
            </a:r>
          </a:p>
        </p:txBody>
      </p:sp>
      <p:pic>
        <p:nvPicPr>
          <p:cNvPr id="45069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214938" y="6524625"/>
            <a:ext cx="2889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File Cabinet Movie w/ narration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5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5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5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0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70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6"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45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2484438" y="1009650"/>
            <a:ext cx="2671762" cy="1565275"/>
            <a:chOff x="1366" y="632"/>
            <a:chExt cx="1683" cy="986"/>
          </a:xfrm>
        </p:grpSpPr>
        <p:grpSp>
          <p:nvGrpSpPr>
            <p:cNvPr id="45130" name="Group 7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45132" name="AutoShape 8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9" name="Rectangle 9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090" name="Rectangle 10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1830" y="6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1</a:t>
              </a:r>
            </a:p>
          </p:txBody>
        </p:sp>
      </p:grpSp>
      <p:grpSp>
        <p:nvGrpSpPr>
          <p:cNvPr id="46093" name="Group 13"/>
          <p:cNvGrpSpPr>
            <a:grpSpLocks/>
          </p:cNvGrpSpPr>
          <p:nvPr/>
        </p:nvGrpSpPr>
        <p:grpSpPr bwMode="auto">
          <a:xfrm>
            <a:off x="2763838" y="1390650"/>
            <a:ext cx="2671762" cy="1565275"/>
            <a:chOff x="1542" y="872"/>
            <a:chExt cx="1683" cy="986"/>
          </a:xfrm>
        </p:grpSpPr>
        <p:grpSp>
          <p:nvGrpSpPr>
            <p:cNvPr id="45124" name="Group 14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45126" name="AutoShape 15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6" name="Rectangle 16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097" name="Rectangle 17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098" name="Rectangle 18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099" name="Text Box 19"/>
            <p:cNvSpPr txBox="1">
              <a:spLocks noChangeArrowheads="1"/>
            </p:cNvSpPr>
            <p:nvPr/>
          </p:nvSpPr>
          <p:spPr bwMode="auto">
            <a:xfrm>
              <a:off x="2022" y="87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2</a:t>
              </a:r>
            </a:p>
          </p:txBody>
        </p:sp>
      </p:grpSp>
      <p:grpSp>
        <p:nvGrpSpPr>
          <p:cNvPr id="46100" name="Group 20"/>
          <p:cNvGrpSpPr>
            <a:grpSpLocks/>
          </p:cNvGrpSpPr>
          <p:nvPr/>
        </p:nvGrpSpPr>
        <p:grpSpPr bwMode="auto">
          <a:xfrm>
            <a:off x="3100388" y="1797050"/>
            <a:ext cx="2671762" cy="1539875"/>
            <a:chOff x="1754" y="1128"/>
            <a:chExt cx="1683" cy="970"/>
          </a:xfrm>
        </p:grpSpPr>
        <p:grpSp>
          <p:nvGrpSpPr>
            <p:cNvPr id="45118" name="Group 21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45120" name="AutoShape 22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Rectangle 23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04" name="Rectangle 24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05" name="Rectangle 25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06" name="Text Box 26"/>
            <p:cNvSpPr txBox="1">
              <a:spLocks noChangeArrowheads="1"/>
            </p:cNvSpPr>
            <p:nvPr/>
          </p:nvSpPr>
          <p:spPr bwMode="auto">
            <a:xfrm>
              <a:off x="2206" y="112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3</a:t>
              </a:r>
            </a:p>
          </p:txBody>
        </p:sp>
      </p:grp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3354388" y="2178050"/>
            <a:ext cx="2671762" cy="1552575"/>
            <a:chOff x="1914" y="1368"/>
            <a:chExt cx="1683" cy="978"/>
          </a:xfrm>
        </p:grpSpPr>
        <p:grpSp>
          <p:nvGrpSpPr>
            <p:cNvPr id="45112" name="Group 28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45114" name="AutoShape 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Rectangle 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11" name="Rectangle 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12" name="Rectangle 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2382" y="136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4</a:t>
              </a:r>
            </a:p>
          </p:txBody>
        </p:sp>
      </p:grp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3640138" y="2559050"/>
            <a:ext cx="2671762" cy="1552575"/>
            <a:chOff x="2094" y="1608"/>
            <a:chExt cx="1683" cy="978"/>
          </a:xfrm>
        </p:grpSpPr>
        <p:grpSp>
          <p:nvGrpSpPr>
            <p:cNvPr id="45106" name="Group 35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45108" name="AutoShape 36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7" name="Rectangle 37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18" name="Rectangle 38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19" name="Rectangle 39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20" name="Text Box 40"/>
            <p:cNvSpPr txBox="1">
              <a:spLocks noChangeArrowheads="1"/>
            </p:cNvSpPr>
            <p:nvPr/>
          </p:nvSpPr>
          <p:spPr bwMode="auto">
            <a:xfrm>
              <a:off x="2566" y="160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</p:grpSp>
      <p:grpSp>
        <p:nvGrpSpPr>
          <p:cNvPr id="46121" name="Group 41"/>
          <p:cNvGrpSpPr>
            <a:grpSpLocks/>
          </p:cNvGrpSpPr>
          <p:nvPr/>
        </p:nvGrpSpPr>
        <p:grpSpPr bwMode="auto">
          <a:xfrm>
            <a:off x="3944938" y="2927350"/>
            <a:ext cx="2671762" cy="1565275"/>
            <a:chOff x="2286" y="1840"/>
            <a:chExt cx="1683" cy="986"/>
          </a:xfrm>
        </p:grpSpPr>
        <p:grpSp>
          <p:nvGrpSpPr>
            <p:cNvPr id="45100" name="Group 42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45102" name="AutoShape 43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4" name="Rectangle 44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25" name="Rectangle 45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26" name="Rectangle 46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27" name="Text Box 47"/>
            <p:cNvSpPr txBox="1">
              <a:spLocks noChangeArrowheads="1"/>
            </p:cNvSpPr>
            <p:nvPr/>
          </p:nvSpPr>
          <p:spPr bwMode="auto">
            <a:xfrm>
              <a:off x="2734" y="184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6</a:t>
              </a:r>
            </a:p>
          </p:txBody>
        </p:sp>
      </p:grpSp>
      <p:grpSp>
        <p:nvGrpSpPr>
          <p:cNvPr id="46128" name="Group 48"/>
          <p:cNvGrpSpPr>
            <a:grpSpLocks/>
          </p:cNvGrpSpPr>
          <p:nvPr/>
        </p:nvGrpSpPr>
        <p:grpSpPr bwMode="auto">
          <a:xfrm>
            <a:off x="4211638" y="3321050"/>
            <a:ext cx="2671762" cy="1552575"/>
            <a:chOff x="2454" y="2088"/>
            <a:chExt cx="1683" cy="978"/>
          </a:xfrm>
        </p:grpSpPr>
        <p:grpSp>
          <p:nvGrpSpPr>
            <p:cNvPr id="45094" name="Group 49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45096" name="AutoShape 50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1" name="Rectangle 51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32" name="Rectangle 52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33" name="Rectangle 53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34" name="Text Box 54"/>
            <p:cNvSpPr txBox="1">
              <a:spLocks noChangeArrowheads="1"/>
            </p:cNvSpPr>
            <p:nvPr/>
          </p:nvSpPr>
          <p:spPr bwMode="auto">
            <a:xfrm>
              <a:off x="2918" y="20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7</a:t>
              </a:r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4465638" y="3702050"/>
            <a:ext cx="2671762" cy="1552575"/>
            <a:chOff x="2614" y="2328"/>
            <a:chExt cx="1683" cy="978"/>
          </a:xfrm>
        </p:grpSpPr>
        <p:grpSp>
          <p:nvGrpSpPr>
            <p:cNvPr id="45088" name="Group 56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45090" name="AutoShape 57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8" name="Rectangle 58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39" name="Rectangle 59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40" name="Rectangle 60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41" name="Text Box 61"/>
            <p:cNvSpPr txBox="1">
              <a:spLocks noChangeArrowheads="1"/>
            </p:cNvSpPr>
            <p:nvPr/>
          </p:nvSpPr>
          <p:spPr bwMode="auto">
            <a:xfrm>
              <a:off x="3094" y="232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8</a:t>
              </a:r>
            </a:p>
          </p:txBody>
        </p:sp>
      </p:grpSp>
      <p:grpSp>
        <p:nvGrpSpPr>
          <p:cNvPr id="46142" name="Group 62"/>
          <p:cNvGrpSpPr>
            <a:grpSpLocks/>
          </p:cNvGrpSpPr>
          <p:nvPr/>
        </p:nvGrpSpPr>
        <p:grpSpPr bwMode="auto">
          <a:xfrm>
            <a:off x="4783138" y="4070350"/>
            <a:ext cx="2671762" cy="1565275"/>
            <a:chOff x="2814" y="2560"/>
            <a:chExt cx="1683" cy="986"/>
          </a:xfrm>
        </p:grpSpPr>
        <p:grpSp>
          <p:nvGrpSpPr>
            <p:cNvPr id="45082" name="Group 6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45084" name="AutoShape 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5" name="Rectangle 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46" name="Rectangle 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47" name="Rectangle 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48" name="Text Box 68"/>
            <p:cNvSpPr txBox="1">
              <a:spLocks noChangeArrowheads="1"/>
            </p:cNvSpPr>
            <p:nvPr/>
          </p:nvSpPr>
          <p:spPr bwMode="auto">
            <a:xfrm>
              <a:off x="3270" y="25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</p:grpSp>
      <p:grpSp>
        <p:nvGrpSpPr>
          <p:cNvPr id="46149" name="Group 69"/>
          <p:cNvGrpSpPr>
            <a:grpSpLocks/>
          </p:cNvGrpSpPr>
          <p:nvPr/>
        </p:nvGrpSpPr>
        <p:grpSpPr bwMode="auto">
          <a:xfrm>
            <a:off x="5075238" y="4464050"/>
            <a:ext cx="2671762" cy="1552575"/>
            <a:chOff x="2998" y="2808"/>
            <a:chExt cx="1683" cy="978"/>
          </a:xfrm>
        </p:grpSpPr>
        <p:grpSp>
          <p:nvGrpSpPr>
            <p:cNvPr id="45076" name="Group 70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45078" name="AutoShape 71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2" name="Rectangle 72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53" name="Rectangle 73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54" name="Rectangle 74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55" name="Text Box 75"/>
            <p:cNvSpPr txBox="1">
              <a:spLocks noChangeArrowheads="1"/>
            </p:cNvSpPr>
            <p:nvPr/>
          </p:nvSpPr>
          <p:spPr bwMode="auto">
            <a:xfrm>
              <a:off x="3392" y="2808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10</a:t>
              </a:r>
            </a:p>
          </p:txBody>
        </p:sp>
      </p:grp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6158" name="Text Box 7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6159" name="Text Box 7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39</a:t>
            </a:r>
          </a:p>
        </p:txBody>
      </p:sp>
      <p:sp>
        <p:nvSpPr>
          <p:cNvPr id="46160" name="Text Box 8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ko-KR" altLang="en-US" sz="5400">
                <a:solidFill>
                  <a:srgbClr val="FAFD00"/>
                </a:solidFill>
                <a:ea typeface="굴림" charset="0"/>
                <a:cs typeface="굴림" charset="0"/>
              </a:rPr>
              <a:t>당신의 </a:t>
            </a:r>
            <a:br>
              <a:rPr lang="ko-KR" altLang="en-US" sz="5400">
                <a:solidFill>
                  <a:srgbClr val="FAFD00"/>
                </a:solidFill>
                <a:ea typeface="굴림" charset="0"/>
                <a:cs typeface="굴림" charset="0"/>
              </a:rPr>
            </a:br>
            <a:r>
              <a:rPr lang="ko-KR" altLang="en-US" sz="5400" i="1">
                <a:solidFill>
                  <a:srgbClr val="FAFD00"/>
                </a:solidFill>
                <a:ea typeface="굴림" charset="0"/>
                <a:cs typeface="굴림" charset="0"/>
              </a:rPr>
              <a:t>“성경파일 열기</a:t>
            </a:r>
            <a:r>
              <a:rPr lang="en-US" altLang="ko-KR" sz="5400" i="1">
                <a:solidFill>
                  <a:srgbClr val="FAFD00"/>
                </a:solidFill>
                <a:ea typeface="굴림" charset="0"/>
                <a:cs typeface="굴림" charset="0"/>
              </a:rPr>
              <a:t>”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3003550" y="3094038"/>
            <a:ext cx="1652588" cy="3262312"/>
            <a:chOff x="1972" y="1957"/>
            <a:chExt cx="1041" cy="2055"/>
          </a:xfrm>
        </p:grpSpPr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1972" y="1957"/>
              <a:ext cx="1041" cy="20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800">
                  <a:solidFill>
                    <a:srgbClr val="FC0128"/>
                  </a:solidFill>
                  <a:ea typeface="굴림" charset="0"/>
                  <a:cs typeface="굴림" charset="0"/>
                </a:rPr>
                <a:t>7</a:t>
              </a:r>
            </a:p>
          </p:txBody>
        </p:sp>
        <p:sp>
          <p:nvSpPr>
            <p:cNvPr id="117767" name="Line 7"/>
            <p:cNvSpPr>
              <a:spLocks noChangeShapeType="1"/>
            </p:cNvSpPr>
            <p:nvPr/>
          </p:nvSpPr>
          <p:spPr bwMode="auto">
            <a:xfrm>
              <a:off x="2243" y="2900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40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4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grpSp>
        <p:nvGrpSpPr>
          <p:cNvPr id="117774" name="Group 14"/>
          <p:cNvGrpSpPr>
            <a:grpSpLocks/>
          </p:cNvGrpSpPr>
          <p:nvPr/>
        </p:nvGrpSpPr>
        <p:grpSpPr bwMode="auto">
          <a:xfrm>
            <a:off x="468313" y="3068638"/>
            <a:ext cx="8424862" cy="3262312"/>
            <a:chOff x="700" y="292"/>
            <a:chExt cx="4860" cy="2055"/>
          </a:xfrm>
        </p:grpSpPr>
        <p:sp>
          <p:nvSpPr>
            <p:cNvPr id="117775" name="Rectangle 15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ko-KR" altLang="en-US" sz="1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</a:t>
              </a:r>
              <a:r>
                <a:rPr lang="ko-KR" altLang="en-US" sz="1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5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en-US" altLang="ko-KR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</a:p>
          </p:txBody>
        </p:sp>
        <p:grpSp>
          <p:nvGrpSpPr>
            <p:cNvPr id="46108" name="Group 16"/>
            <p:cNvGrpSpPr>
              <a:grpSpLocks/>
            </p:cNvGrpSpPr>
            <p:nvPr/>
          </p:nvGrpSpPr>
          <p:grpSpPr bwMode="auto">
            <a:xfrm>
              <a:off x="2184" y="292"/>
              <a:ext cx="954" cy="2055"/>
              <a:chOff x="2015" y="1957"/>
              <a:chExt cx="954" cy="2055"/>
            </a:xfrm>
          </p:grpSpPr>
          <p:sp>
            <p:nvSpPr>
              <p:cNvPr id="117777" name="Text Box 17"/>
              <p:cNvSpPr txBox="1">
                <a:spLocks noChangeArrowheads="1"/>
              </p:cNvSpPr>
              <p:nvPr/>
            </p:nvSpPr>
            <p:spPr bwMode="auto">
              <a:xfrm>
                <a:off x="2015" y="1957"/>
                <a:ext cx="954" cy="20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20800">
                    <a:solidFill>
                      <a:srgbClr val="FC0128"/>
                    </a:solidFill>
                    <a:ea typeface="굴림" charset="0"/>
                    <a:cs typeface="굴림" charset="0"/>
                  </a:rPr>
                  <a:t>7</a:t>
                </a:r>
              </a:p>
            </p:txBody>
          </p:sp>
          <p:sp>
            <p:nvSpPr>
              <p:cNvPr id="117778" name="Line 1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6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grpSp>
        <p:nvGrpSpPr>
          <p:cNvPr id="117794" name="Group 34"/>
          <p:cNvGrpSpPr>
            <a:grpSpLocks/>
          </p:cNvGrpSpPr>
          <p:nvPr/>
        </p:nvGrpSpPr>
        <p:grpSpPr bwMode="auto">
          <a:xfrm>
            <a:off x="468313" y="3068638"/>
            <a:ext cx="8424862" cy="3262312"/>
            <a:chOff x="700" y="292"/>
            <a:chExt cx="4860" cy="2055"/>
          </a:xfrm>
        </p:grpSpPr>
        <p:sp>
          <p:nvSpPr>
            <p:cNvPr id="117795" name="Rectangle 35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ko-KR" altLang="en-US" sz="1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</a:t>
              </a:r>
              <a:r>
                <a:rPr lang="ko-KR" altLang="en-US" sz="1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5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en-US" altLang="ko-KR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</a:p>
          </p:txBody>
        </p:sp>
        <p:grpSp>
          <p:nvGrpSpPr>
            <p:cNvPr id="46104" name="Group 36"/>
            <p:cNvGrpSpPr>
              <a:grpSpLocks/>
            </p:cNvGrpSpPr>
            <p:nvPr/>
          </p:nvGrpSpPr>
          <p:grpSpPr bwMode="auto">
            <a:xfrm>
              <a:off x="2184" y="292"/>
              <a:ext cx="954" cy="2055"/>
              <a:chOff x="2015" y="1957"/>
              <a:chExt cx="954" cy="2055"/>
            </a:xfrm>
          </p:grpSpPr>
          <p:sp>
            <p:nvSpPr>
              <p:cNvPr id="117797" name="Text Box 37"/>
              <p:cNvSpPr txBox="1">
                <a:spLocks noChangeArrowheads="1"/>
              </p:cNvSpPr>
              <p:nvPr/>
            </p:nvSpPr>
            <p:spPr bwMode="auto">
              <a:xfrm>
                <a:off x="2015" y="1957"/>
                <a:ext cx="954" cy="20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20800">
                    <a:solidFill>
                      <a:srgbClr val="FC0128"/>
                    </a:solidFill>
                    <a:ea typeface="굴림" charset="0"/>
                    <a:cs typeface="굴림" charset="0"/>
                  </a:rPr>
                  <a:t>7</a:t>
                </a:r>
              </a:p>
            </p:txBody>
          </p:sp>
          <p:sp>
            <p:nvSpPr>
              <p:cNvPr id="117798" name="Line 3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6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grpSp>
        <p:nvGrpSpPr>
          <p:cNvPr id="117799" name="Group 39"/>
          <p:cNvGrpSpPr>
            <a:grpSpLocks/>
          </p:cNvGrpSpPr>
          <p:nvPr/>
        </p:nvGrpSpPr>
        <p:grpSpPr bwMode="auto">
          <a:xfrm>
            <a:off x="468313" y="3068638"/>
            <a:ext cx="8424862" cy="3262312"/>
            <a:chOff x="700" y="292"/>
            <a:chExt cx="4860" cy="2055"/>
          </a:xfrm>
        </p:grpSpPr>
        <p:sp>
          <p:nvSpPr>
            <p:cNvPr id="117800" name="Rectangle 40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ko-KR" altLang="en-US" sz="1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</a:t>
              </a:r>
              <a:r>
                <a:rPr lang="ko-KR" altLang="en-US" sz="1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5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en-US" altLang="ko-KR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</a:p>
          </p:txBody>
        </p:sp>
        <p:grpSp>
          <p:nvGrpSpPr>
            <p:cNvPr id="46100" name="Group 41"/>
            <p:cNvGrpSpPr>
              <a:grpSpLocks/>
            </p:cNvGrpSpPr>
            <p:nvPr/>
          </p:nvGrpSpPr>
          <p:grpSpPr bwMode="auto">
            <a:xfrm>
              <a:off x="2184" y="292"/>
              <a:ext cx="954" cy="2055"/>
              <a:chOff x="2015" y="1957"/>
              <a:chExt cx="954" cy="2055"/>
            </a:xfrm>
          </p:grpSpPr>
          <p:sp>
            <p:nvSpPr>
              <p:cNvPr id="117802" name="Text Box 42"/>
              <p:cNvSpPr txBox="1">
                <a:spLocks noChangeArrowheads="1"/>
              </p:cNvSpPr>
              <p:nvPr/>
            </p:nvSpPr>
            <p:spPr bwMode="auto">
              <a:xfrm>
                <a:off x="2015" y="1957"/>
                <a:ext cx="954" cy="20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20800">
                    <a:solidFill>
                      <a:srgbClr val="FC0128"/>
                    </a:solidFill>
                    <a:ea typeface="굴림" charset="0"/>
                    <a:cs typeface="굴림" charset="0"/>
                  </a:rPr>
                  <a:t>7</a:t>
                </a:r>
              </a:p>
            </p:txBody>
          </p:sp>
          <p:sp>
            <p:nvSpPr>
              <p:cNvPr id="117803" name="Line 43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6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grpSp>
        <p:nvGrpSpPr>
          <p:cNvPr id="117804" name="Group 44"/>
          <p:cNvGrpSpPr>
            <a:grpSpLocks/>
          </p:cNvGrpSpPr>
          <p:nvPr/>
        </p:nvGrpSpPr>
        <p:grpSpPr bwMode="auto">
          <a:xfrm>
            <a:off x="468313" y="3068638"/>
            <a:ext cx="8424862" cy="3262312"/>
            <a:chOff x="700" y="292"/>
            <a:chExt cx="4860" cy="2055"/>
          </a:xfrm>
        </p:grpSpPr>
        <p:sp>
          <p:nvSpPr>
            <p:cNvPr id="117805" name="Rectangle 45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ko-KR" altLang="en-US" sz="1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</a:t>
              </a:r>
              <a:r>
                <a:rPr lang="ko-KR" altLang="en-US" sz="1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5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en-US" altLang="ko-KR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</a:p>
          </p:txBody>
        </p:sp>
        <p:grpSp>
          <p:nvGrpSpPr>
            <p:cNvPr id="46096" name="Group 46"/>
            <p:cNvGrpSpPr>
              <a:grpSpLocks/>
            </p:cNvGrpSpPr>
            <p:nvPr/>
          </p:nvGrpSpPr>
          <p:grpSpPr bwMode="auto">
            <a:xfrm>
              <a:off x="2184" y="292"/>
              <a:ext cx="954" cy="2055"/>
              <a:chOff x="2015" y="1957"/>
              <a:chExt cx="954" cy="2055"/>
            </a:xfrm>
          </p:grpSpPr>
          <p:sp>
            <p:nvSpPr>
              <p:cNvPr id="117807" name="Text Box 47"/>
              <p:cNvSpPr txBox="1">
                <a:spLocks noChangeArrowheads="1"/>
              </p:cNvSpPr>
              <p:nvPr/>
            </p:nvSpPr>
            <p:spPr bwMode="auto">
              <a:xfrm>
                <a:off x="2015" y="1957"/>
                <a:ext cx="954" cy="20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20800">
                    <a:solidFill>
                      <a:srgbClr val="FC0128"/>
                    </a:solidFill>
                    <a:ea typeface="굴림" charset="0"/>
                    <a:cs typeface="굴림" charset="0"/>
                  </a:rPr>
                  <a:t>7</a:t>
                </a:r>
              </a:p>
            </p:txBody>
          </p:sp>
          <p:sp>
            <p:nvSpPr>
              <p:cNvPr id="117808" name="Line 4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6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73125" y="3387725"/>
            <a:ext cx="1384300" cy="2971800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ko-KR" altLang="en-US" sz="5400">
                <a:solidFill>
                  <a:srgbClr val="FAFD00"/>
                </a:solidFill>
                <a:ea typeface="굴림" charset="0"/>
                <a:cs typeface="굴림" charset="0"/>
              </a:rPr>
              <a:t>당신의 </a:t>
            </a:r>
            <a:br>
              <a:rPr lang="ko-KR" altLang="en-US" sz="5400">
                <a:solidFill>
                  <a:srgbClr val="FAFD00"/>
                </a:solidFill>
                <a:ea typeface="굴림" charset="0"/>
                <a:cs typeface="굴림" charset="0"/>
              </a:rPr>
            </a:br>
            <a:r>
              <a:rPr lang="ko-KR" altLang="en-US" sz="5400" i="1">
                <a:solidFill>
                  <a:srgbClr val="FAFD00"/>
                </a:solidFill>
                <a:ea typeface="굴림" charset="0"/>
                <a:cs typeface="굴림" charset="0"/>
              </a:rPr>
              <a:t>“성경파일 열기</a:t>
            </a:r>
            <a:r>
              <a:rPr lang="en-US" altLang="ko-KR" sz="5400" i="1">
                <a:solidFill>
                  <a:srgbClr val="FAFD00"/>
                </a:solidFill>
                <a:ea typeface="굴림" charset="0"/>
                <a:cs typeface="굴림" charset="0"/>
              </a:rPr>
              <a:t>”</a:t>
            </a:r>
            <a:r>
              <a:rPr lang="en-US" altLang="ko-KR" sz="5400">
                <a:solidFill>
                  <a:srgbClr val="FAFD00"/>
                </a:solidFill>
                <a:ea typeface="굴림" charset="0"/>
                <a:cs typeface="굴림" charset="0"/>
              </a:rPr>
              <a:t> </a:t>
            </a:r>
            <a:endParaRPr lang="en-US" altLang="ko-KR" sz="5400" i="1">
              <a:solidFill>
                <a:srgbClr val="FAFD00"/>
              </a:solidFill>
              <a:ea typeface="굴림" charset="0"/>
              <a:cs typeface="굴림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ko-KR" altLang="en-US" sz="17200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= </a:t>
            </a:r>
            <a:r>
              <a:rPr lang="ko-KR" altLang="en-US" sz="17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4</a:t>
            </a:r>
            <a:r>
              <a:rPr lang="ko-KR" altLang="en-US" sz="15600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+</a:t>
            </a:r>
            <a:r>
              <a:rPr lang="ko-KR" altLang="en-US" sz="17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3</a:t>
            </a:r>
            <a:endParaRPr lang="ko-KR" altLang="en-US" sz="17200"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1409700" y="4648200"/>
            <a:ext cx="617538" cy="1588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41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2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54050" y="15811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ko-KR" alt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당신의 </a:t>
            </a:r>
            <a:br>
              <a:rPr lang="ko-KR" alt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</a:br>
            <a:r>
              <a:rPr lang="ko-KR" altLang="en-US" sz="54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“성경파일 열기</a:t>
            </a:r>
            <a:r>
              <a:rPr lang="en-US" altLang="ko-KR" sz="54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”</a:t>
            </a:r>
            <a:r>
              <a:rPr lang="en-US" altLang="ko-KR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 </a:t>
            </a:r>
            <a:endParaRPr lang="en-US" altLang="ko-KR" sz="5400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600" b="1">
              <a:solidFill>
                <a:srgbClr val="FFA27C"/>
              </a:solidFill>
              <a:ea typeface="굴림" charset="0"/>
              <a:cs typeface="굴림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79388" y="3284538"/>
            <a:ext cx="8964612" cy="1752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130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창 </a:t>
            </a:r>
            <a:r>
              <a:rPr lang="en-US" altLang="ko-KR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4</a:t>
            </a:r>
            <a:r>
              <a:rPr lang="en-US" altLang="ko-KR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3 </a:t>
            </a:r>
            <a:r>
              <a:rPr lang="ko-KR" altLang="en-US" sz="13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중</a:t>
            </a:r>
            <a:r>
              <a:rPr lang="ko-KR" altLang="en-US" sz="13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예</a:t>
            </a:r>
            <a:r>
              <a:rPr lang="ko-KR" altLang="en-US" sz="1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42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179388" y="3284538"/>
            <a:ext cx="8964612" cy="1752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130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창 </a:t>
            </a:r>
            <a:r>
              <a:rPr lang="en-US" altLang="ko-KR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4</a:t>
            </a:r>
            <a:r>
              <a:rPr lang="en-US" altLang="ko-KR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3 </a:t>
            </a:r>
            <a:r>
              <a:rPr lang="ko-KR" altLang="en-US" sz="13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중</a:t>
            </a:r>
            <a:r>
              <a:rPr lang="ko-KR" altLang="en-US" sz="13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예</a:t>
            </a:r>
            <a:r>
              <a:rPr lang="ko-KR" altLang="en-US" sz="1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utoUpdateAnimBg="0"/>
      <p:bldP spid="5121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  5</a:t>
            </a:r>
            <a:r>
              <a:rPr lang="ko-KR" altLang="en-US">
                <a:solidFill>
                  <a:srgbClr val="FAFD00"/>
                </a:solidFill>
                <a:ea typeface="굴림" charset="0"/>
                <a:cs typeface="굴림" charset="0"/>
              </a:rPr>
              <a:t>개의 키워드 </a:t>
            </a: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21861" name="Group 5"/>
          <p:cNvGrpSpPr>
            <a:grpSpLocks/>
          </p:cNvGrpSpPr>
          <p:nvPr/>
        </p:nvGrpSpPr>
        <p:grpSpPr bwMode="auto">
          <a:xfrm>
            <a:off x="1619250" y="5013325"/>
            <a:ext cx="5245100" cy="914400"/>
            <a:chOff x="1368" y="3208"/>
            <a:chExt cx="2186" cy="576"/>
          </a:xfrm>
        </p:grpSpPr>
        <p:sp>
          <p:nvSpPr>
            <p:cNvPr id="121862" name="Text Box 6"/>
            <p:cNvSpPr txBox="1">
              <a:spLocks noChangeArrowheads="1"/>
            </p:cNvSpPr>
            <p:nvPr/>
          </p:nvSpPr>
          <p:spPr bwMode="auto">
            <a:xfrm>
              <a:off x="2350" y="3208"/>
              <a:ext cx="1204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54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ko-KR" alt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예수</a:t>
              </a:r>
              <a:endParaRPr lang="en-US" altLang="ko-KR" sz="40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63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21864" name="Group 8"/>
          <p:cNvGrpSpPr>
            <a:grpSpLocks/>
          </p:cNvGrpSpPr>
          <p:nvPr/>
        </p:nvGrpSpPr>
        <p:grpSpPr bwMode="auto">
          <a:xfrm>
            <a:off x="1619250" y="4076700"/>
            <a:ext cx="7704138" cy="914400"/>
            <a:chOff x="1353" y="2600"/>
            <a:chExt cx="3011" cy="576"/>
          </a:xfrm>
        </p:grpSpPr>
        <p:sp>
          <p:nvSpPr>
            <p:cNvPr id="121865" name="Text Box 9"/>
            <p:cNvSpPr txBox="1">
              <a:spLocks noChangeArrowheads="1"/>
            </p:cNvSpPr>
            <p:nvPr/>
          </p:nvSpPr>
          <p:spPr bwMode="auto">
            <a:xfrm>
              <a:off x="1918" y="2600"/>
              <a:ext cx="2446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54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</a:t>
              </a:r>
              <a:r>
                <a:rPr lang="ko-KR" altLang="en-US" sz="5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중간기</a:t>
              </a:r>
              <a:r>
                <a:rPr lang="en-US" altLang="ko-KR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66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1692275" y="3213100"/>
            <a:ext cx="5210175" cy="1006475"/>
            <a:chOff x="1376" y="2010"/>
            <a:chExt cx="2867" cy="634"/>
          </a:xfrm>
        </p:grpSpPr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2465" y="2010"/>
              <a:ext cx="177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3</a:t>
              </a:r>
              <a:r>
                <a:rPr lang="en-US" altLang="ko-KR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21D7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시대</a:t>
              </a:r>
              <a:endParaRPr lang="en-US" altLang="ko-KR" sz="4000" b="1">
                <a:solidFill>
                  <a:srgbClr val="21D7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69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21870" name="Group 14"/>
          <p:cNvGrpSpPr>
            <a:grpSpLocks/>
          </p:cNvGrpSpPr>
          <p:nvPr/>
        </p:nvGrpSpPr>
        <p:grpSpPr bwMode="auto">
          <a:xfrm>
            <a:off x="1692275" y="2349500"/>
            <a:ext cx="5176838" cy="1006475"/>
            <a:chOff x="1376" y="1469"/>
            <a:chExt cx="2776" cy="634"/>
          </a:xfrm>
        </p:grpSpPr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2079" y="1469"/>
              <a:ext cx="2073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4</a:t>
              </a:r>
              <a:r>
                <a:rPr lang="en-US" altLang="ko-KR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FC10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사람</a:t>
              </a:r>
              <a:endParaRPr lang="en-US" altLang="ko-KR" sz="4000" b="1">
                <a:solidFill>
                  <a:srgbClr val="FC10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72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21873" name="Group 17"/>
          <p:cNvGrpSpPr>
            <a:grpSpLocks/>
          </p:cNvGrpSpPr>
          <p:nvPr/>
        </p:nvGrpSpPr>
        <p:grpSpPr bwMode="auto">
          <a:xfrm>
            <a:off x="1692275" y="1484313"/>
            <a:ext cx="5103813" cy="914400"/>
            <a:chOff x="1360" y="938"/>
            <a:chExt cx="2792" cy="576"/>
          </a:xfrm>
        </p:grpSpPr>
        <p:sp>
          <p:nvSpPr>
            <p:cNvPr id="121874" name="Text Box 18"/>
            <p:cNvSpPr txBox="1">
              <a:spLocks noChangeArrowheads="1"/>
            </p:cNvSpPr>
            <p:nvPr/>
          </p:nvSpPr>
          <p:spPr bwMode="auto">
            <a:xfrm>
              <a:off x="2155" y="938"/>
              <a:ext cx="1997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</a:t>
              </a:r>
              <a:r>
                <a:rPr lang="ko-KR" alt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창조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75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43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5</a:t>
            </a:r>
            <a:r>
              <a:rPr lang="ko-KR" altLang="en-US">
                <a:solidFill>
                  <a:srgbClr val="FAFD00"/>
                </a:solidFill>
                <a:ea typeface="굴림" charset="0"/>
                <a:cs typeface="굴림" charset="0"/>
              </a:rPr>
              <a:t>개의 키워드 </a:t>
            </a: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19813" name="Group 5"/>
          <p:cNvGrpSpPr>
            <a:grpSpLocks/>
          </p:cNvGrpSpPr>
          <p:nvPr/>
        </p:nvGrpSpPr>
        <p:grpSpPr bwMode="auto">
          <a:xfrm>
            <a:off x="1619250" y="5013325"/>
            <a:ext cx="5245100" cy="914400"/>
            <a:chOff x="1368" y="3208"/>
            <a:chExt cx="2186" cy="576"/>
          </a:xfrm>
        </p:grpSpPr>
        <p:sp>
          <p:nvSpPr>
            <p:cNvPr id="119814" name="Text Box 6"/>
            <p:cNvSpPr txBox="1">
              <a:spLocks noChangeArrowheads="1"/>
            </p:cNvSpPr>
            <p:nvPr/>
          </p:nvSpPr>
          <p:spPr bwMode="auto">
            <a:xfrm>
              <a:off x="2350" y="3208"/>
              <a:ext cx="1204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54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ko-KR" alt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예수</a:t>
              </a:r>
              <a:endParaRPr lang="en-US" altLang="ko-KR" sz="40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15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19816" name="Group 8"/>
          <p:cNvGrpSpPr>
            <a:grpSpLocks/>
          </p:cNvGrpSpPr>
          <p:nvPr/>
        </p:nvGrpSpPr>
        <p:grpSpPr bwMode="auto">
          <a:xfrm>
            <a:off x="1619250" y="4076700"/>
            <a:ext cx="7704138" cy="914400"/>
            <a:chOff x="1353" y="2600"/>
            <a:chExt cx="3011" cy="576"/>
          </a:xfrm>
        </p:grpSpPr>
        <p:sp>
          <p:nvSpPr>
            <p:cNvPr id="119817" name="Text Box 9"/>
            <p:cNvSpPr txBox="1">
              <a:spLocks noChangeArrowheads="1"/>
            </p:cNvSpPr>
            <p:nvPr/>
          </p:nvSpPr>
          <p:spPr bwMode="auto">
            <a:xfrm>
              <a:off x="1918" y="2600"/>
              <a:ext cx="2446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54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</a:t>
              </a:r>
              <a:r>
                <a:rPr lang="ko-KR" altLang="en-US" sz="5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중간기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18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19819" name="Group 11"/>
          <p:cNvGrpSpPr>
            <a:grpSpLocks/>
          </p:cNvGrpSpPr>
          <p:nvPr/>
        </p:nvGrpSpPr>
        <p:grpSpPr bwMode="auto">
          <a:xfrm>
            <a:off x="1692275" y="3213100"/>
            <a:ext cx="5210175" cy="1006475"/>
            <a:chOff x="1376" y="2010"/>
            <a:chExt cx="2867" cy="634"/>
          </a:xfrm>
        </p:grpSpPr>
        <p:sp>
          <p:nvSpPr>
            <p:cNvPr id="119820" name="Text Box 12"/>
            <p:cNvSpPr txBox="1">
              <a:spLocks noChangeArrowheads="1"/>
            </p:cNvSpPr>
            <p:nvPr/>
          </p:nvSpPr>
          <p:spPr bwMode="auto">
            <a:xfrm>
              <a:off x="2465" y="2010"/>
              <a:ext cx="177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3</a:t>
              </a:r>
              <a:r>
                <a:rPr lang="en-US" altLang="ko-KR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21D7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시대</a:t>
              </a:r>
              <a:endParaRPr lang="en-US" altLang="ko-KR" sz="4000" b="1">
                <a:solidFill>
                  <a:srgbClr val="21D7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21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19822" name="Group 14"/>
          <p:cNvGrpSpPr>
            <a:grpSpLocks/>
          </p:cNvGrpSpPr>
          <p:nvPr/>
        </p:nvGrpSpPr>
        <p:grpSpPr bwMode="auto">
          <a:xfrm>
            <a:off x="1692275" y="2349500"/>
            <a:ext cx="5176838" cy="1006475"/>
            <a:chOff x="1376" y="1469"/>
            <a:chExt cx="2776" cy="634"/>
          </a:xfrm>
        </p:grpSpPr>
        <p:sp>
          <p:nvSpPr>
            <p:cNvPr id="119823" name="Text Box 15"/>
            <p:cNvSpPr txBox="1">
              <a:spLocks noChangeArrowheads="1"/>
            </p:cNvSpPr>
            <p:nvPr/>
          </p:nvSpPr>
          <p:spPr bwMode="auto">
            <a:xfrm>
              <a:off x="2079" y="1469"/>
              <a:ext cx="2073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4</a:t>
              </a:r>
              <a:r>
                <a:rPr lang="en-US" altLang="ko-KR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FC10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사람</a:t>
              </a:r>
              <a:endParaRPr lang="en-US" altLang="ko-KR" sz="4000" b="1">
                <a:solidFill>
                  <a:srgbClr val="FC10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24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19825" name="Group 17"/>
          <p:cNvGrpSpPr>
            <a:grpSpLocks/>
          </p:cNvGrpSpPr>
          <p:nvPr/>
        </p:nvGrpSpPr>
        <p:grpSpPr bwMode="auto">
          <a:xfrm>
            <a:off x="1692275" y="1484313"/>
            <a:ext cx="5103813" cy="914400"/>
            <a:chOff x="1360" y="938"/>
            <a:chExt cx="2792" cy="576"/>
          </a:xfrm>
        </p:grpSpPr>
        <p:sp>
          <p:nvSpPr>
            <p:cNvPr id="119826" name="Text Box 18"/>
            <p:cNvSpPr txBox="1">
              <a:spLocks noChangeArrowheads="1"/>
            </p:cNvSpPr>
            <p:nvPr/>
          </p:nvSpPr>
          <p:spPr bwMode="auto">
            <a:xfrm>
              <a:off x="2155" y="938"/>
              <a:ext cx="1997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</a:t>
              </a:r>
              <a:r>
                <a:rPr lang="ko-KR" alt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창조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27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43</a:t>
            </a:r>
          </a:p>
        </p:txBody>
      </p:sp>
      <p:sp>
        <p:nvSpPr>
          <p:cNvPr id="119834" name="Oval 26"/>
          <p:cNvSpPr>
            <a:spLocks noChangeArrowheads="1"/>
          </p:cNvSpPr>
          <p:nvPr/>
        </p:nvSpPr>
        <p:spPr bwMode="auto">
          <a:xfrm>
            <a:off x="1116013" y="1484313"/>
            <a:ext cx="6581775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  <p:bldP spid="1198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5</a:t>
            </a:r>
            <a:r>
              <a:rPr lang="ko-KR" altLang="en-US">
                <a:solidFill>
                  <a:srgbClr val="FAFD00"/>
                </a:solidFill>
                <a:ea typeface="굴림" charset="0"/>
                <a:cs typeface="굴림" charset="0"/>
              </a:rPr>
              <a:t>개의 키워드 </a:t>
            </a: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30053" name="Group 5"/>
          <p:cNvGrpSpPr>
            <a:grpSpLocks/>
          </p:cNvGrpSpPr>
          <p:nvPr/>
        </p:nvGrpSpPr>
        <p:grpSpPr bwMode="auto">
          <a:xfrm>
            <a:off x="1619250" y="5013325"/>
            <a:ext cx="5245100" cy="914400"/>
            <a:chOff x="1368" y="3208"/>
            <a:chExt cx="2186" cy="576"/>
          </a:xfrm>
        </p:grpSpPr>
        <p:sp>
          <p:nvSpPr>
            <p:cNvPr id="130054" name="Text Box 6"/>
            <p:cNvSpPr txBox="1">
              <a:spLocks noChangeArrowheads="1"/>
            </p:cNvSpPr>
            <p:nvPr/>
          </p:nvSpPr>
          <p:spPr bwMode="auto">
            <a:xfrm>
              <a:off x="2350" y="3208"/>
              <a:ext cx="1204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54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ko-KR" alt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예수</a:t>
              </a:r>
              <a:endParaRPr lang="en-US" altLang="ko-KR" sz="40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55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0056" name="Group 8"/>
          <p:cNvGrpSpPr>
            <a:grpSpLocks/>
          </p:cNvGrpSpPr>
          <p:nvPr/>
        </p:nvGrpSpPr>
        <p:grpSpPr bwMode="auto">
          <a:xfrm>
            <a:off x="1619250" y="4076700"/>
            <a:ext cx="7704138" cy="914400"/>
            <a:chOff x="1353" y="2600"/>
            <a:chExt cx="3011" cy="576"/>
          </a:xfrm>
        </p:grpSpPr>
        <p:sp>
          <p:nvSpPr>
            <p:cNvPr id="130057" name="Text Box 9"/>
            <p:cNvSpPr txBox="1">
              <a:spLocks noChangeArrowheads="1"/>
            </p:cNvSpPr>
            <p:nvPr/>
          </p:nvSpPr>
          <p:spPr bwMode="auto">
            <a:xfrm>
              <a:off x="1918" y="2600"/>
              <a:ext cx="2446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54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</a:t>
              </a:r>
              <a:r>
                <a:rPr lang="ko-KR" altLang="en-US" sz="5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중간기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58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0059" name="Group 11"/>
          <p:cNvGrpSpPr>
            <a:grpSpLocks/>
          </p:cNvGrpSpPr>
          <p:nvPr/>
        </p:nvGrpSpPr>
        <p:grpSpPr bwMode="auto">
          <a:xfrm>
            <a:off x="1692275" y="3213100"/>
            <a:ext cx="5210175" cy="1006475"/>
            <a:chOff x="1376" y="2010"/>
            <a:chExt cx="2867" cy="634"/>
          </a:xfrm>
        </p:grpSpPr>
        <p:sp>
          <p:nvSpPr>
            <p:cNvPr id="130060" name="Text Box 12"/>
            <p:cNvSpPr txBox="1">
              <a:spLocks noChangeArrowheads="1"/>
            </p:cNvSpPr>
            <p:nvPr/>
          </p:nvSpPr>
          <p:spPr bwMode="auto">
            <a:xfrm>
              <a:off x="2465" y="2010"/>
              <a:ext cx="177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3</a:t>
              </a:r>
              <a:r>
                <a:rPr lang="en-US" altLang="ko-KR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21D7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시대</a:t>
              </a:r>
              <a:endParaRPr lang="en-US" altLang="ko-KR" sz="4000" b="1">
                <a:solidFill>
                  <a:srgbClr val="21D7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61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0062" name="Group 14"/>
          <p:cNvGrpSpPr>
            <a:grpSpLocks/>
          </p:cNvGrpSpPr>
          <p:nvPr/>
        </p:nvGrpSpPr>
        <p:grpSpPr bwMode="auto">
          <a:xfrm>
            <a:off x="1692275" y="2349500"/>
            <a:ext cx="5176838" cy="1006475"/>
            <a:chOff x="1376" y="1469"/>
            <a:chExt cx="2776" cy="634"/>
          </a:xfrm>
        </p:grpSpPr>
        <p:sp>
          <p:nvSpPr>
            <p:cNvPr id="130063" name="Text Box 15"/>
            <p:cNvSpPr txBox="1">
              <a:spLocks noChangeArrowheads="1"/>
            </p:cNvSpPr>
            <p:nvPr/>
          </p:nvSpPr>
          <p:spPr bwMode="auto">
            <a:xfrm>
              <a:off x="2079" y="1469"/>
              <a:ext cx="2073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4</a:t>
              </a:r>
              <a:r>
                <a:rPr lang="en-US" altLang="ko-KR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FC10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사람</a:t>
              </a:r>
              <a:endParaRPr lang="en-US" altLang="ko-KR" sz="4000" b="1">
                <a:solidFill>
                  <a:srgbClr val="FC10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64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0065" name="Group 17"/>
          <p:cNvGrpSpPr>
            <a:grpSpLocks/>
          </p:cNvGrpSpPr>
          <p:nvPr/>
        </p:nvGrpSpPr>
        <p:grpSpPr bwMode="auto">
          <a:xfrm>
            <a:off x="1692275" y="1484313"/>
            <a:ext cx="5103813" cy="914400"/>
            <a:chOff x="1360" y="938"/>
            <a:chExt cx="2792" cy="576"/>
          </a:xfrm>
        </p:grpSpPr>
        <p:sp>
          <p:nvSpPr>
            <p:cNvPr id="130066" name="Text Box 18"/>
            <p:cNvSpPr txBox="1">
              <a:spLocks noChangeArrowheads="1"/>
            </p:cNvSpPr>
            <p:nvPr/>
          </p:nvSpPr>
          <p:spPr bwMode="auto">
            <a:xfrm>
              <a:off x="2155" y="938"/>
              <a:ext cx="1997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</a:t>
              </a:r>
              <a:r>
                <a:rPr lang="ko-KR" alt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창조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67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43</a:t>
            </a:r>
          </a:p>
        </p:txBody>
      </p:sp>
      <p:sp>
        <p:nvSpPr>
          <p:cNvPr id="130074" name="Oval 26"/>
          <p:cNvSpPr>
            <a:spLocks noChangeArrowheads="1"/>
          </p:cNvSpPr>
          <p:nvPr/>
        </p:nvSpPr>
        <p:spPr bwMode="auto">
          <a:xfrm>
            <a:off x="1187450" y="2349500"/>
            <a:ext cx="6311900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495300"/>
            <a:ext cx="37211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4800">
                <a:solidFill>
                  <a:srgbClr val="FF5008"/>
                </a:solidFill>
                <a:ea typeface="굴림" charset="0"/>
                <a:cs typeface="굴림" charset="0"/>
              </a:rPr>
              <a:t>4  </a:t>
            </a:r>
            <a:r>
              <a:rPr lang="ko-KR" altLang="en-US" sz="4800">
                <a:solidFill>
                  <a:srgbClr val="FF5008"/>
                </a:solidFill>
                <a:ea typeface="굴림" charset="0"/>
                <a:cs typeface="굴림" charset="0"/>
              </a:rPr>
              <a:t>사람 </a:t>
            </a:r>
            <a:endParaRPr lang="en-US" altLang="ko-KR" sz="4800">
              <a:solidFill>
                <a:srgbClr val="FAFD00"/>
              </a:solidFill>
              <a:ea typeface="굴림" charset="0"/>
              <a:cs typeface="굴림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500" y="1968500"/>
            <a:ext cx="4760913" cy="41148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677863" indent="-677863" defTabSz="1033463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아</a:t>
            </a:r>
            <a:r>
              <a:rPr lang="ko-KR" altLang="en-US" sz="54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a typeface="굴림" charset="0"/>
                <a:cs typeface="굴림" charset="0"/>
              </a:rPr>
              <a:t>브라함</a:t>
            </a:r>
            <a:endParaRPr lang="en-US" altLang="ko-KR" sz="5400" b="1">
              <a:solidFill>
                <a:srgbClr val="FF5008"/>
              </a:solidFill>
              <a:ea typeface="굴림" charset="0"/>
              <a:cs typeface="굴림" charset="0"/>
            </a:endParaRPr>
          </a:p>
          <a:p>
            <a:pPr marL="677863" indent="-677863" defTabSz="1033463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요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a typeface="굴림" charset="0"/>
                <a:cs typeface="굴림" charset="0"/>
              </a:rPr>
              <a:t>셉</a:t>
            </a:r>
            <a:endParaRPr lang="en-US" altLang="ko-KR" sz="5400" b="1">
              <a:solidFill>
                <a:srgbClr val="FF5008"/>
              </a:solidFill>
              <a:ea typeface="굴림" charset="0"/>
              <a:cs typeface="굴림" charset="0"/>
            </a:endParaRPr>
          </a:p>
          <a:p>
            <a:pPr marL="677863" indent="-677863" defTabSz="1033463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모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a typeface="굴림" charset="0"/>
                <a:cs typeface="굴림" charset="0"/>
              </a:rPr>
              <a:t>세</a:t>
            </a:r>
            <a:endParaRPr lang="en-US" altLang="ko-KR" sz="5400" b="1">
              <a:solidFill>
                <a:srgbClr val="FF5008"/>
              </a:solidFill>
              <a:ea typeface="굴림" charset="0"/>
              <a:cs typeface="굴림" charset="0"/>
            </a:endParaRPr>
          </a:p>
          <a:p>
            <a:pPr marL="677863" indent="-677863" defTabSz="1033463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여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a typeface="굴림" charset="0"/>
                <a:cs typeface="굴림" charset="0"/>
              </a:rPr>
              <a:t>호수아</a:t>
            </a:r>
            <a:endParaRPr lang="en-US" altLang="ko-KR" sz="5400" b="1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31813" y="2619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2901950" y="205581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2874963" y="3049588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2919413" y="405606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2897188" y="5022850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46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  <p:bldP spid="58374" grpId="0" animBg="1"/>
      <p:bldP spid="58375" grpId="0" animBg="1"/>
      <p:bldP spid="58376" grpId="0" animBg="1"/>
      <p:bldP spid="583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pic>
        <p:nvPicPr>
          <p:cNvPr id="11267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Our ministry is deeply indebted to Todd Bolen, creator of the </a:t>
            </a:r>
            <a:r>
              <a:rPr lang="en-US" sz="2300" b="1" i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Pictorial Library of Bible Lands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, for his generous permission to use photo resources throughout THE BIBLE…BASICALLY®.  TBB users are urged to visit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 and explore the thousands of photo resources available:  from the Holy Land, throughout the Aegean and Mediterranean Basin to Southern Europe where the Christian faith took root.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 offers teachers and visual producers an incomparable array of high-resolution digital photographic resources.  Please visit!                         Thanks, Todd!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CC00"/>
                </a:solidFill>
                <a:latin typeface="Ligurino" pitchFamily="2" charset="0"/>
              </a:rPr>
              <a:t>The Pictorial Library of Bible Lands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65649530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82763" y="463550"/>
            <a:ext cx="4117975" cy="5943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9600" b="1">
                <a:solidFill>
                  <a:srgbClr val="00FF00"/>
                </a:solidFill>
                <a:ea typeface="굴림" charset="0"/>
                <a:cs typeface="굴림" charset="0"/>
              </a:rPr>
              <a:t>아 </a:t>
            </a:r>
          </a:p>
          <a:p>
            <a:pPr>
              <a:defRPr/>
            </a:pPr>
            <a:r>
              <a:rPr lang="en-US" altLang="ko-KR" sz="9600" b="1">
                <a:solidFill>
                  <a:srgbClr val="00FF00"/>
                </a:solidFill>
                <a:ea typeface="굴림" charset="0"/>
                <a:cs typeface="굴림" charset="0"/>
              </a:rPr>
              <a:t>  </a:t>
            </a:r>
            <a:r>
              <a:rPr lang="ko-KR" altLang="en-US" sz="9600" b="1">
                <a:solidFill>
                  <a:srgbClr val="00FF00"/>
                </a:solidFill>
                <a:ea typeface="굴림" charset="0"/>
                <a:cs typeface="굴림" charset="0"/>
              </a:rPr>
              <a:t>요기</a:t>
            </a:r>
            <a:endParaRPr lang="en-US" altLang="ko-KR" sz="9600" b="1">
              <a:solidFill>
                <a:srgbClr val="FAFD00"/>
              </a:solidFill>
              <a:ea typeface="굴림" charset="0"/>
              <a:cs typeface="굴림" charset="0"/>
            </a:endParaRPr>
          </a:p>
          <a:p>
            <a:pPr>
              <a:defRPr/>
            </a:pPr>
            <a:r>
              <a:rPr lang="en-US" altLang="ko-KR" sz="9600" b="1">
                <a:solidFill>
                  <a:srgbClr val="00FF00"/>
                </a:solidFill>
                <a:ea typeface="굴림" charset="0"/>
                <a:cs typeface="굴림" charset="0"/>
              </a:rPr>
              <a:t>    </a:t>
            </a:r>
            <a:r>
              <a:rPr lang="ko-KR" altLang="en-US" sz="9600" b="1">
                <a:solidFill>
                  <a:srgbClr val="00FF00"/>
                </a:solidFill>
                <a:ea typeface="굴림" charset="0"/>
                <a:cs typeface="굴림" charset="0"/>
              </a:rPr>
              <a:t>모</a:t>
            </a:r>
            <a:r>
              <a:rPr lang="en-US" altLang="ko-KR" sz="9600" b="1">
                <a:solidFill>
                  <a:srgbClr val="FAFD00"/>
                </a:solidFill>
                <a:ea typeface="굴림" charset="0"/>
                <a:cs typeface="굴림" charset="0"/>
              </a:rPr>
              <a:t> </a:t>
            </a:r>
            <a:r>
              <a:rPr lang="en-US" altLang="ko-KR" sz="96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</a:p>
          <a:p>
            <a:pPr>
              <a:defRPr/>
            </a:pPr>
            <a:r>
              <a:rPr lang="en-US" altLang="ko-KR" sz="9600" b="1">
                <a:solidFill>
                  <a:srgbClr val="00FF00"/>
                </a:solidFill>
                <a:ea typeface="굴림" charset="0"/>
                <a:cs typeface="굴림" charset="0"/>
              </a:rPr>
              <a:t>      </a:t>
            </a:r>
            <a:r>
              <a:rPr lang="ko-KR" altLang="en-US" sz="9600" b="1">
                <a:solidFill>
                  <a:srgbClr val="00FF00"/>
                </a:solidFill>
                <a:ea typeface="굴림" charset="0"/>
                <a:cs typeface="굴림" charset="0"/>
              </a:rPr>
              <a:t>여</a:t>
            </a:r>
            <a:r>
              <a:rPr lang="ko-KR" altLang="en-US" sz="9600" b="1">
                <a:solidFill>
                  <a:srgbClr val="FAFD00"/>
                </a:solidFill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874838" y="582613"/>
            <a:ext cx="3159125" cy="5702300"/>
            <a:chOff x="1181" y="367"/>
            <a:chExt cx="1989" cy="3592"/>
          </a:xfrm>
        </p:grpSpPr>
        <p:sp>
          <p:nvSpPr>
            <p:cNvPr id="60422" name="Oval 6"/>
            <p:cNvSpPr>
              <a:spLocks noChangeArrowheads="1"/>
            </p:cNvSpPr>
            <p:nvPr/>
          </p:nvSpPr>
          <p:spPr bwMode="auto">
            <a:xfrm>
              <a:off x="1181" y="367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60423" name="Oval 7"/>
            <p:cNvSpPr>
              <a:spLocks noChangeArrowheads="1"/>
            </p:cNvSpPr>
            <p:nvPr/>
          </p:nvSpPr>
          <p:spPr bwMode="auto">
            <a:xfrm>
              <a:off x="1519" y="1299"/>
              <a:ext cx="868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60424" name="Oval 8"/>
            <p:cNvSpPr>
              <a:spLocks noChangeArrowheads="1"/>
            </p:cNvSpPr>
            <p:nvPr/>
          </p:nvSpPr>
          <p:spPr bwMode="auto">
            <a:xfrm>
              <a:off x="2033" y="2188"/>
              <a:ext cx="868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60425" name="Oval 9"/>
            <p:cNvSpPr>
              <a:spLocks noChangeArrowheads="1"/>
            </p:cNvSpPr>
            <p:nvPr/>
          </p:nvSpPr>
          <p:spPr bwMode="auto">
            <a:xfrm>
              <a:off x="2307" y="3096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47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 advAuto="5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116013" y="3635375"/>
            <a:ext cx="77787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ko-KR" altLang="en-US" sz="540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ko-KR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여</a:t>
            </a:r>
            <a:r>
              <a:rPr lang="en-US" altLang="ko-KR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호수아</a:t>
            </a:r>
            <a:endParaRPr lang="en-US" altLang="ko-KR" sz="540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60450" y="2776538"/>
            <a:ext cx="7778750" cy="1219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ko-KR" alt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ko-KR" altLang="en-US" sz="54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모</a:t>
            </a:r>
            <a:r>
              <a:rPr lang="en-US" altLang="ko-KR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세</a:t>
            </a:r>
            <a:endParaRPr lang="en-US" altLang="ko-KR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ko-KR" alt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085850" y="1841500"/>
            <a:ext cx="77787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ko-KR" alt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ko-KR" altLang="en-US" sz="54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요</a:t>
            </a:r>
            <a:r>
              <a:rPr lang="en-US" altLang="ko-KR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셉</a:t>
            </a:r>
            <a:endParaRPr lang="en-US" altLang="ko-KR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116013" y="1887538"/>
            <a:ext cx="58864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ko-KR" altLang="en-US" sz="54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아</a:t>
            </a:r>
            <a:r>
              <a:rPr lang="en-US" altLang="ko-KR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브라함</a:t>
            </a:r>
            <a:endParaRPr lang="en-US" altLang="ko-KR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546100"/>
            <a:ext cx="60071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ko-KR" altLang="en-US" sz="4800">
                <a:solidFill>
                  <a:srgbClr val="FAFD00"/>
                </a:solidFill>
                <a:ea typeface="굴림" charset="0"/>
                <a:cs typeface="굴림" charset="0"/>
              </a:rPr>
              <a:t>       </a:t>
            </a:r>
            <a:r>
              <a:rPr lang="en-US" altLang="ko-KR" sz="4800">
                <a:solidFill>
                  <a:srgbClr val="FAFD00"/>
                </a:solidFill>
                <a:ea typeface="굴림" charset="0"/>
                <a:cs typeface="굴림" charset="0"/>
              </a:rPr>
              <a:t> </a:t>
            </a:r>
            <a:r>
              <a:rPr lang="en-US" altLang="ko-KR" sz="4800">
                <a:solidFill>
                  <a:srgbClr val="FF5008"/>
                </a:solidFill>
                <a:ea typeface="굴림" charset="0"/>
                <a:cs typeface="굴림" charset="0"/>
              </a:rPr>
              <a:t>4  </a:t>
            </a:r>
            <a:r>
              <a:rPr lang="ko-KR" altLang="en-US" sz="4800">
                <a:solidFill>
                  <a:srgbClr val="FF5008"/>
                </a:solidFill>
                <a:ea typeface="굴림" charset="0"/>
                <a:cs typeface="굴림" charset="0"/>
              </a:rPr>
              <a:t>사람 </a:t>
            </a:r>
            <a:r>
              <a:rPr lang="en-US" altLang="ko-KR" sz="4800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2894013" y="19605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 b="1">
              <a:solidFill>
                <a:srgbClr val="FFA27C"/>
              </a:solidFill>
              <a:latin typeface="Times New Roman" charset="0"/>
              <a:ea typeface="굴림" charset="0"/>
              <a:cs typeface="굴림" charset="0"/>
            </a:endParaRP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2919413" y="29130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2894013" y="377031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2868613" y="46783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 rot="-1943403">
            <a:off x="1481138" y="5157788"/>
            <a:ext cx="682625" cy="4270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여</a:t>
            </a:r>
            <a:endParaRPr lang="en-US" altLang="ko-KR" sz="4000" b="1">
              <a:solidFill>
                <a:srgbClr val="00CC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 rot="-1943403">
            <a:off x="1160463" y="4468813"/>
            <a:ext cx="914400" cy="4270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00CC00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  <a:r>
              <a:rPr lang="ko-KR" altLang="en-US" sz="4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</a:t>
            </a:r>
            <a:endParaRPr lang="en-US" altLang="ko-KR" sz="4000" b="1">
              <a:solidFill>
                <a:srgbClr val="00CC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 rot="-1943403">
            <a:off x="1198563" y="3429000"/>
            <a:ext cx="1181100" cy="4270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요</a:t>
            </a:r>
            <a:r>
              <a:rPr lang="ko-KR" altLang="en-US" sz="4000" b="1">
                <a:solidFill>
                  <a:srgbClr val="FF00FF"/>
                </a:solidFill>
                <a:latin typeface="Comic Sans MS" charset="0"/>
                <a:ea typeface="굴림" charset="0"/>
                <a:cs typeface="굴림" charset="0"/>
              </a:rPr>
              <a:t>기</a:t>
            </a:r>
            <a:endParaRPr lang="en-US" altLang="ko-KR" sz="4000" b="1">
              <a:solidFill>
                <a:srgbClr val="FF00FF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 rot="-1943403">
            <a:off x="1808163" y="2330450"/>
            <a:ext cx="693737" cy="4270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아</a:t>
            </a:r>
            <a:endParaRPr lang="en-US" altLang="ko-KR" sz="40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48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solidFill>
                  <a:srgbClr val="FFFFFF"/>
                </a:solidFill>
                <a:ea typeface="굴림" charset="0"/>
                <a:cs typeface="굴림" charset="0"/>
              </a:rPr>
              <a:t>8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utoUpdateAnimBg="0"/>
      <p:bldP spid="62467" grpId="0" build="p" autoUpdateAnimBg="0"/>
      <p:bldP spid="62468" grpId="0" build="p" autoUpdateAnimBg="0"/>
      <p:bldP spid="62469" grpId="0" build="p" autoUpdateAnimBg="0"/>
      <p:bldP spid="62470" grpId="0" autoUpdateAnimBg="0"/>
      <p:bldP spid="62473" grpId="0" animBg="1" autoUpdateAnimBg="0"/>
      <p:bldP spid="62474" grpId="0" animBg="1"/>
      <p:bldP spid="62475" grpId="0" animBg="1"/>
      <p:bldP spid="62476" grpId="0" animBg="1"/>
      <p:bldP spid="62477" grpId="0" autoUpdateAnimBg="0"/>
      <p:bldP spid="62478" grpId="0" autoUpdateAnimBg="0"/>
      <p:bldP spid="62479" grpId="0" autoUpdateAnimBg="0"/>
      <p:bldP spid="6248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316038" y="958850"/>
            <a:ext cx="6462712" cy="5121275"/>
          </a:xfrm>
          <a:prstGeom prst="rect">
            <a:avLst/>
          </a:prstGeom>
          <a:noFill/>
          <a:ln>
            <a:noFill/>
          </a:ln>
          <a:effectLst>
            <a:outerShdw blurRad="63500" dist="102391" dir="361530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ko-KR" sz="6600" b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CREATION(</a:t>
            </a:r>
            <a:r>
              <a:rPr lang="ko-KR" altLang="en-US" sz="5400" b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창조</a:t>
            </a:r>
            <a:r>
              <a:rPr lang="ko-KR" altLang="en-US" sz="6600" b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)</a:t>
            </a:r>
          </a:p>
          <a:p>
            <a:pPr algn="ctr">
              <a:defRPr/>
            </a:pPr>
            <a:r>
              <a:rPr lang="ko-KR" altLang="en-US" sz="66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아</a:t>
            </a:r>
            <a:r>
              <a:rPr lang="ko-KR" alt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브라함</a:t>
            </a:r>
            <a:endParaRPr lang="en-US" altLang="ko-KR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algn="ctr">
              <a:defRPr/>
            </a:pPr>
            <a:r>
              <a:rPr lang="ko-KR" altLang="en-US" sz="66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요</a:t>
            </a:r>
            <a:r>
              <a:rPr lang="ko-KR" alt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셉</a:t>
            </a:r>
            <a:endParaRPr lang="en-US" altLang="ko-KR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algn="ctr">
              <a:defRPr/>
            </a:pPr>
            <a:r>
              <a:rPr lang="ko-KR" altLang="en-US" sz="66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모</a:t>
            </a:r>
            <a:r>
              <a:rPr lang="ko-KR" alt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세</a:t>
            </a:r>
            <a:endParaRPr lang="en-US" altLang="ko-KR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algn="ctr">
              <a:defRPr/>
            </a:pPr>
            <a:r>
              <a:rPr lang="ko-KR" altLang="en-US" sz="66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여</a:t>
            </a:r>
            <a:r>
              <a:rPr lang="ko-KR" alt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호수아</a:t>
            </a:r>
            <a:endParaRPr lang="en-US" altLang="ko-KR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49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  5</a:t>
            </a:r>
            <a:r>
              <a:rPr lang="ko-KR" altLang="en-US">
                <a:solidFill>
                  <a:srgbClr val="FAFD00"/>
                </a:solidFill>
                <a:ea typeface="굴림" charset="0"/>
                <a:cs typeface="굴림" charset="0"/>
              </a:rPr>
              <a:t>개의 키워드 </a:t>
            </a: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1619250" y="5013325"/>
            <a:ext cx="5245100" cy="914400"/>
            <a:chOff x="1368" y="3208"/>
            <a:chExt cx="2186" cy="576"/>
          </a:xfrm>
        </p:grpSpPr>
        <p:sp>
          <p:nvSpPr>
            <p:cNvPr id="132102" name="Text Box 6"/>
            <p:cNvSpPr txBox="1">
              <a:spLocks noChangeArrowheads="1"/>
            </p:cNvSpPr>
            <p:nvPr/>
          </p:nvSpPr>
          <p:spPr bwMode="auto">
            <a:xfrm>
              <a:off x="2350" y="3208"/>
              <a:ext cx="1204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54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ko-KR" alt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예수</a:t>
              </a:r>
              <a:endParaRPr lang="en-US" altLang="ko-KR" sz="40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03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619250" y="4076700"/>
            <a:ext cx="7704138" cy="914400"/>
            <a:chOff x="1353" y="2600"/>
            <a:chExt cx="3011" cy="576"/>
          </a:xfrm>
        </p:grpSpPr>
        <p:sp>
          <p:nvSpPr>
            <p:cNvPr id="132105" name="Text Box 9"/>
            <p:cNvSpPr txBox="1">
              <a:spLocks noChangeArrowheads="1"/>
            </p:cNvSpPr>
            <p:nvPr/>
          </p:nvSpPr>
          <p:spPr bwMode="auto">
            <a:xfrm>
              <a:off x="1918" y="2600"/>
              <a:ext cx="2446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54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</a:t>
              </a:r>
              <a:r>
                <a:rPr lang="ko-KR" altLang="en-US" sz="5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중간기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06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2107" name="Group 11"/>
          <p:cNvGrpSpPr>
            <a:grpSpLocks/>
          </p:cNvGrpSpPr>
          <p:nvPr/>
        </p:nvGrpSpPr>
        <p:grpSpPr bwMode="auto">
          <a:xfrm>
            <a:off x="1692275" y="3213100"/>
            <a:ext cx="5210175" cy="1006475"/>
            <a:chOff x="1376" y="2010"/>
            <a:chExt cx="2867" cy="634"/>
          </a:xfrm>
        </p:grpSpPr>
        <p:sp>
          <p:nvSpPr>
            <p:cNvPr id="132108" name="Text Box 12"/>
            <p:cNvSpPr txBox="1">
              <a:spLocks noChangeArrowheads="1"/>
            </p:cNvSpPr>
            <p:nvPr/>
          </p:nvSpPr>
          <p:spPr bwMode="auto">
            <a:xfrm>
              <a:off x="2465" y="2010"/>
              <a:ext cx="177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3</a:t>
              </a:r>
              <a:r>
                <a:rPr lang="en-US" altLang="ko-KR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21D7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시대</a:t>
              </a:r>
              <a:endParaRPr lang="en-US" altLang="ko-KR" sz="4000" b="1">
                <a:solidFill>
                  <a:srgbClr val="21D7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09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2110" name="Group 14"/>
          <p:cNvGrpSpPr>
            <a:grpSpLocks/>
          </p:cNvGrpSpPr>
          <p:nvPr/>
        </p:nvGrpSpPr>
        <p:grpSpPr bwMode="auto">
          <a:xfrm>
            <a:off x="1692275" y="2349500"/>
            <a:ext cx="5176838" cy="1006475"/>
            <a:chOff x="1376" y="1469"/>
            <a:chExt cx="2776" cy="634"/>
          </a:xfrm>
        </p:grpSpPr>
        <p:sp>
          <p:nvSpPr>
            <p:cNvPr id="132111" name="Text Box 15"/>
            <p:cNvSpPr txBox="1">
              <a:spLocks noChangeArrowheads="1"/>
            </p:cNvSpPr>
            <p:nvPr/>
          </p:nvSpPr>
          <p:spPr bwMode="auto">
            <a:xfrm>
              <a:off x="2079" y="1469"/>
              <a:ext cx="2073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4</a:t>
              </a:r>
              <a:r>
                <a:rPr lang="en-US" altLang="ko-KR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FC10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사람</a:t>
              </a:r>
              <a:endParaRPr lang="en-US" altLang="ko-KR" sz="4000" b="1">
                <a:solidFill>
                  <a:srgbClr val="FC10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12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2113" name="Group 17"/>
          <p:cNvGrpSpPr>
            <a:grpSpLocks/>
          </p:cNvGrpSpPr>
          <p:nvPr/>
        </p:nvGrpSpPr>
        <p:grpSpPr bwMode="auto">
          <a:xfrm>
            <a:off x="1692275" y="1484313"/>
            <a:ext cx="5103813" cy="914400"/>
            <a:chOff x="1360" y="938"/>
            <a:chExt cx="2792" cy="576"/>
          </a:xfrm>
        </p:grpSpPr>
        <p:sp>
          <p:nvSpPr>
            <p:cNvPr id="132114" name="Text Box 18"/>
            <p:cNvSpPr txBox="1">
              <a:spLocks noChangeArrowheads="1"/>
            </p:cNvSpPr>
            <p:nvPr/>
          </p:nvSpPr>
          <p:spPr bwMode="auto">
            <a:xfrm>
              <a:off x="2155" y="938"/>
              <a:ext cx="1997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</a:t>
              </a:r>
              <a:r>
                <a:rPr lang="ko-KR" alt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창조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15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43</a:t>
            </a:r>
          </a:p>
        </p:txBody>
      </p:sp>
      <p:sp>
        <p:nvSpPr>
          <p:cNvPr id="132122" name="Oval 26"/>
          <p:cNvSpPr>
            <a:spLocks noChangeArrowheads="1"/>
          </p:cNvSpPr>
          <p:nvPr/>
        </p:nvSpPr>
        <p:spPr bwMode="auto">
          <a:xfrm>
            <a:off x="1331913" y="3141663"/>
            <a:ext cx="6311900" cy="1127125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1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reeform 2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840 w 865"/>
              <a:gd name="T1" fmla="*/ 0 h 505"/>
              <a:gd name="T2" fmla="*/ 828 w 865"/>
              <a:gd name="T3" fmla="*/ 48 h 505"/>
              <a:gd name="T4" fmla="*/ 792 w 865"/>
              <a:gd name="T5" fmla="*/ 84 h 505"/>
              <a:gd name="T6" fmla="*/ 756 w 865"/>
              <a:gd name="T7" fmla="*/ 120 h 505"/>
              <a:gd name="T8" fmla="*/ 696 w 865"/>
              <a:gd name="T9" fmla="*/ 156 h 505"/>
              <a:gd name="T10" fmla="*/ 660 w 865"/>
              <a:gd name="T11" fmla="*/ 192 h 505"/>
              <a:gd name="T12" fmla="*/ 612 w 865"/>
              <a:gd name="T13" fmla="*/ 216 h 505"/>
              <a:gd name="T14" fmla="*/ 552 w 865"/>
              <a:gd name="T15" fmla="*/ 228 h 505"/>
              <a:gd name="T16" fmla="*/ 504 w 865"/>
              <a:gd name="T17" fmla="*/ 240 h 505"/>
              <a:gd name="T18" fmla="*/ 456 w 865"/>
              <a:gd name="T19" fmla="*/ 276 h 505"/>
              <a:gd name="T20" fmla="*/ 432 w 865"/>
              <a:gd name="T21" fmla="*/ 312 h 505"/>
              <a:gd name="T22" fmla="*/ 408 w 865"/>
              <a:gd name="T23" fmla="*/ 348 h 505"/>
              <a:gd name="T24" fmla="*/ 360 w 865"/>
              <a:gd name="T25" fmla="*/ 372 h 505"/>
              <a:gd name="T26" fmla="*/ 312 w 865"/>
              <a:gd name="T27" fmla="*/ 384 h 505"/>
              <a:gd name="T28" fmla="*/ 264 w 865"/>
              <a:gd name="T29" fmla="*/ 384 h 505"/>
              <a:gd name="T30" fmla="*/ 216 w 865"/>
              <a:gd name="T31" fmla="*/ 384 h 505"/>
              <a:gd name="T32" fmla="*/ 168 w 865"/>
              <a:gd name="T33" fmla="*/ 396 h 505"/>
              <a:gd name="T34" fmla="*/ 108 w 865"/>
              <a:gd name="T35" fmla="*/ 396 h 505"/>
              <a:gd name="T36" fmla="*/ 48 w 865"/>
              <a:gd name="T37" fmla="*/ 408 h 505"/>
              <a:gd name="T38" fmla="*/ 12 w 865"/>
              <a:gd name="T39" fmla="*/ 444 h 505"/>
              <a:gd name="T40" fmla="*/ 12 w 865"/>
              <a:gd name="T41" fmla="*/ 492 h 505"/>
              <a:gd name="T42" fmla="*/ 60 w 865"/>
              <a:gd name="T43" fmla="*/ 504 h 505"/>
              <a:gd name="T44" fmla="*/ 108 w 865"/>
              <a:gd name="T45" fmla="*/ 504 h 505"/>
              <a:gd name="T46" fmla="*/ 168 w 865"/>
              <a:gd name="T47" fmla="*/ 504 h 505"/>
              <a:gd name="T48" fmla="*/ 228 w 865"/>
              <a:gd name="T49" fmla="*/ 504 h 505"/>
              <a:gd name="T50" fmla="*/ 276 w 865"/>
              <a:gd name="T51" fmla="*/ 504 h 505"/>
              <a:gd name="T52" fmla="*/ 336 w 865"/>
              <a:gd name="T53" fmla="*/ 480 h 505"/>
              <a:gd name="T54" fmla="*/ 396 w 865"/>
              <a:gd name="T55" fmla="*/ 456 h 505"/>
              <a:gd name="T56" fmla="*/ 456 w 865"/>
              <a:gd name="T57" fmla="*/ 432 h 505"/>
              <a:gd name="T58" fmla="*/ 504 w 865"/>
              <a:gd name="T59" fmla="*/ 408 h 505"/>
              <a:gd name="T60" fmla="*/ 540 w 865"/>
              <a:gd name="T61" fmla="*/ 348 h 505"/>
              <a:gd name="T62" fmla="*/ 588 w 865"/>
              <a:gd name="T63" fmla="*/ 300 h 505"/>
              <a:gd name="T64" fmla="*/ 624 w 865"/>
              <a:gd name="T65" fmla="*/ 240 h 505"/>
              <a:gd name="T66" fmla="*/ 660 w 865"/>
              <a:gd name="T67" fmla="*/ 204 h 505"/>
              <a:gd name="T68" fmla="*/ 720 w 865"/>
              <a:gd name="T69" fmla="*/ 180 h 505"/>
              <a:gd name="T70" fmla="*/ 780 w 865"/>
              <a:gd name="T71" fmla="*/ 180 h 505"/>
              <a:gd name="T72" fmla="*/ 840 w 865"/>
              <a:gd name="T73" fmla="*/ 168 h 505"/>
              <a:gd name="T74" fmla="*/ 852 w 865"/>
              <a:gd name="T75" fmla="*/ 120 h 505"/>
              <a:gd name="T76" fmla="*/ 852 w 865"/>
              <a:gd name="T77" fmla="*/ 72 h 505"/>
              <a:gd name="T78" fmla="*/ 840 w 865"/>
              <a:gd name="T79" fmla="*/ 2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3" name="Freeform 3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1080 w 1117"/>
              <a:gd name="T1" fmla="*/ 276 h 325"/>
              <a:gd name="T2" fmla="*/ 1032 w 1117"/>
              <a:gd name="T3" fmla="*/ 264 h 325"/>
              <a:gd name="T4" fmla="*/ 984 w 1117"/>
              <a:gd name="T5" fmla="*/ 240 h 325"/>
              <a:gd name="T6" fmla="*/ 936 w 1117"/>
              <a:gd name="T7" fmla="*/ 204 h 325"/>
              <a:gd name="T8" fmla="*/ 888 w 1117"/>
              <a:gd name="T9" fmla="*/ 204 h 325"/>
              <a:gd name="T10" fmla="*/ 840 w 1117"/>
              <a:gd name="T11" fmla="*/ 204 h 325"/>
              <a:gd name="T12" fmla="*/ 792 w 1117"/>
              <a:gd name="T13" fmla="*/ 192 h 325"/>
              <a:gd name="T14" fmla="*/ 744 w 1117"/>
              <a:gd name="T15" fmla="*/ 192 h 325"/>
              <a:gd name="T16" fmla="*/ 648 w 1117"/>
              <a:gd name="T17" fmla="*/ 192 h 325"/>
              <a:gd name="T18" fmla="*/ 588 w 1117"/>
              <a:gd name="T19" fmla="*/ 156 h 325"/>
              <a:gd name="T20" fmla="*/ 540 w 1117"/>
              <a:gd name="T21" fmla="*/ 120 h 325"/>
              <a:gd name="T22" fmla="*/ 492 w 1117"/>
              <a:gd name="T23" fmla="*/ 96 h 325"/>
              <a:gd name="T24" fmla="*/ 444 w 1117"/>
              <a:gd name="T25" fmla="*/ 72 h 325"/>
              <a:gd name="T26" fmla="*/ 396 w 1117"/>
              <a:gd name="T27" fmla="*/ 60 h 325"/>
              <a:gd name="T28" fmla="*/ 360 w 1117"/>
              <a:gd name="T29" fmla="*/ 24 h 325"/>
              <a:gd name="T30" fmla="*/ 312 w 1117"/>
              <a:gd name="T31" fmla="*/ 24 h 325"/>
              <a:gd name="T32" fmla="*/ 264 w 1117"/>
              <a:gd name="T33" fmla="*/ 12 h 325"/>
              <a:gd name="T34" fmla="*/ 216 w 1117"/>
              <a:gd name="T35" fmla="*/ 0 h 325"/>
              <a:gd name="T36" fmla="*/ 168 w 1117"/>
              <a:gd name="T37" fmla="*/ 0 h 325"/>
              <a:gd name="T38" fmla="*/ 120 w 1117"/>
              <a:gd name="T39" fmla="*/ 0 h 325"/>
              <a:gd name="T40" fmla="*/ 60 w 1117"/>
              <a:gd name="T41" fmla="*/ 0 h 325"/>
              <a:gd name="T42" fmla="*/ 0 w 1117"/>
              <a:gd name="T43" fmla="*/ 12 h 325"/>
              <a:gd name="T44" fmla="*/ 48 w 1117"/>
              <a:gd name="T45" fmla="*/ 60 h 325"/>
              <a:gd name="T46" fmla="*/ 96 w 1117"/>
              <a:gd name="T47" fmla="*/ 72 h 325"/>
              <a:gd name="T48" fmla="*/ 144 w 1117"/>
              <a:gd name="T49" fmla="*/ 108 h 325"/>
              <a:gd name="T50" fmla="*/ 204 w 1117"/>
              <a:gd name="T51" fmla="*/ 120 h 325"/>
              <a:gd name="T52" fmla="*/ 276 w 1117"/>
              <a:gd name="T53" fmla="*/ 144 h 325"/>
              <a:gd name="T54" fmla="*/ 336 w 1117"/>
              <a:gd name="T55" fmla="*/ 144 h 325"/>
              <a:gd name="T56" fmla="*/ 360 w 1117"/>
              <a:gd name="T57" fmla="*/ 180 h 325"/>
              <a:gd name="T58" fmla="*/ 408 w 1117"/>
              <a:gd name="T59" fmla="*/ 228 h 325"/>
              <a:gd name="T60" fmla="*/ 456 w 1117"/>
              <a:gd name="T61" fmla="*/ 240 h 325"/>
              <a:gd name="T62" fmla="*/ 516 w 1117"/>
              <a:gd name="T63" fmla="*/ 252 h 325"/>
              <a:gd name="T64" fmla="*/ 564 w 1117"/>
              <a:gd name="T65" fmla="*/ 264 h 325"/>
              <a:gd name="T66" fmla="*/ 612 w 1117"/>
              <a:gd name="T67" fmla="*/ 276 h 325"/>
              <a:gd name="T68" fmla="*/ 660 w 1117"/>
              <a:gd name="T69" fmla="*/ 276 h 325"/>
              <a:gd name="T70" fmla="*/ 708 w 1117"/>
              <a:gd name="T71" fmla="*/ 300 h 325"/>
              <a:gd name="T72" fmla="*/ 768 w 1117"/>
              <a:gd name="T73" fmla="*/ 300 h 325"/>
              <a:gd name="T74" fmla="*/ 828 w 1117"/>
              <a:gd name="T75" fmla="*/ 300 h 325"/>
              <a:gd name="T76" fmla="*/ 900 w 1117"/>
              <a:gd name="T77" fmla="*/ 300 h 325"/>
              <a:gd name="T78" fmla="*/ 948 w 1117"/>
              <a:gd name="T79" fmla="*/ 312 h 325"/>
              <a:gd name="T80" fmla="*/ 996 w 1117"/>
              <a:gd name="T81" fmla="*/ 312 h 325"/>
              <a:gd name="T82" fmla="*/ 1044 w 1117"/>
              <a:gd name="T83" fmla="*/ 300 h 325"/>
              <a:gd name="T84" fmla="*/ 1092 w 1117"/>
              <a:gd name="T85" fmla="*/ 288 h 325"/>
              <a:gd name="T86" fmla="*/ 1104 w 1117"/>
              <a:gd name="T87" fmla="*/ 28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2336800" y="1092200"/>
            <a:ext cx="5054600" cy="4902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5" name="Freeform 5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48 w 709"/>
              <a:gd name="T1" fmla="*/ 12 h 325"/>
              <a:gd name="T2" fmla="*/ 96 w 709"/>
              <a:gd name="T3" fmla="*/ 12 h 325"/>
              <a:gd name="T4" fmla="*/ 144 w 709"/>
              <a:gd name="T5" fmla="*/ 12 h 325"/>
              <a:gd name="T6" fmla="*/ 192 w 709"/>
              <a:gd name="T7" fmla="*/ 12 h 325"/>
              <a:gd name="T8" fmla="*/ 240 w 709"/>
              <a:gd name="T9" fmla="*/ 36 h 325"/>
              <a:gd name="T10" fmla="*/ 288 w 709"/>
              <a:gd name="T11" fmla="*/ 36 h 325"/>
              <a:gd name="T12" fmla="*/ 336 w 709"/>
              <a:gd name="T13" fmla="*/ 48 h 325"/>
              <a:gd name="T14" fmla="*/ 384 w 709"/>
              <a:gd name="T15" fmla="*/ 60 h 325"/>
              <a:gd name="T16" fmla="*/ 432 w 709"/>
              <a:gd name="T17" fmla="*/ 84 h 325"/>
              <a:gd name="T18" fmla="*/ 480 w 709"/>
              <a:gd name="T19" fmla="*/ 84 h 325"/>
              <a:gd name="T20" fmla="*/ 540 w 709"/>
              <a:gd name="T21" fmla="*/ 108 h 325"/>
              <a:gd name="T22" fmla="*/ 600 w 709"/>
              <a:gd name="T23" fmla="*/ 120 h 325"/>
              <a:gd name="T24" fmla="*/ 648 w 709"/>
              <a:gd name="T25" fmla="*/ 132 h 325"/>
              <a:gd name="T26" fmla="*/ 696 w 709"/>
              <a:gd name="T27" fmla="*/ 168 h 325"/>
              <a:gd name="T28" fmla="*/ 708 w 709"/>
              <a:gd name="T29" fmla="*/ 216 h 325"/>
              <a:gd name="T30" fmla="*/ 696 w 709"/>
              <a:gd name="T31" fmla="*/ 264 h 325"/>
              <a:gd name="T32" fmla="*/ 672 w 709"/>
              <a:gd name="T33" fmla="*/ 312 h 325"/>
              <a:gd name="T34" fmla="*/ 624 w 709"/>
              <a:gd name="T35" fmla="*/ 324 h 325"/>
              <a:gd name="T36" fmla="*/ 564 w 709"/>
              <a:gd name="T37" fmla="*/ 312 h 325"/>
              <a:gd name="T38" fmla="*/ 504 w 709"/>
              <a:gd name="T39" fmla="*/ 300 h 325"/>
              <a:gd name="T40" fmla="*/ 456 w 709"/>
              <a:gd name="T41" fmla="*/ 300 h 325"/>
              <a:gd name="T42" fmla="*/ 408 w 709"/>
              <a:gd name="T43" fmla="*/ 288 h 325"/>
              <a:gd name="T44" fmla="*/ 360 w 709"/>
              <a:gd name="T45" fmla="*/ 276 h 325"/>
              <a:gd name="T46" fmla="*/ 312 w 709"/>
              <a:gd name="T47" fmla="*/ 264 h 325"/>
              <a:gd name="T48" fmla="*/ 264 w 709"/>
              <a:gd name="T49" fmla="*/ 264 h 325"/>
              <a:gd name="T50" fmla="*/ 216 w 709"/>
              <a:gd name="T51" fmla="*/ 252 h 325"/>
              <a:gd name="T52" fmla="*/ 168 w 709"/>
              <a:gd name="T53" fmla="*/ 240 h 325"/>
              <a:gd name="T54" fmla="*/ 120 w 709"/>
              <a:gd name="T55" fmla="*/ 240 h 325"/>
              <a:gd name="T56" fmla="*/ 72 w 709"/>
              <a:gd name="T57" fmla="*/ 216 h 325"/>
              <a:gd name="T58" fmla="*/ 36 w 709"/>
              <a:gd name="T59" fmla="*/ 180 h 325"/>
              <a:gd name="T60" fmla="*/ 12 w 709"/>
              <a:gd name="T61" fmla="*/ 144 h 325"/>
              <a:gd name="T62" fmla="*/ 0 w 709"/>
              <a:gd name="T63" fmla="*/ 96 h 325"/>
              <a:gd name="T64" fmla="*/ 36 w 709"/>
              <a:gd name="T65" fmla="*/ 60 h 325"/>
              <a:gd name="T66" fmla="*/ 72 w 709"/>
              <a:gd name="T67" fmla="*/ 24 h 325"/>
              <a:gd name="T68" fmla="*/ 108 w 709"/>
              <a:gd name="T69" fmla="*/ 12 h 325"/>
              <a:gd name="T70" fmla="*/ 60 w 709"/>
              <a:gd name="T71" fmla="*/ 12 h 325"/>
              <a:gd name="T72" fmla="*/ 12 w 709"/>
              <a:gd name="T73" fmla="*/ 12 h 325"/>
              <a:gd name="T74" fmla="*/ 0 w 709"/>
              <a:gd name="T75" fmla="*/ 60 h 325"/>
              <a:gd name="T76" fmla="*/ 48 w 709"/>
              <a:gd name="T77" fmla="*/ 72 h 325"/>
              <a:gd name="T78" fmla="*/ 96 w 709"/>
              <a:gd name="T79" fmla="*/ 60 h 325"/>
              <a:gd name="T80" fmla="*/ 132 w 709"/>
              <a:gd name="T81" fmla="*/ 2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8" name="Freeform 8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848 w 1105"/>
              <a:gd name="T1" fmla="*/ 1184 h 1249"/>
              <a:gd name="T2" fmla="*/ 912 w 1105"/>
              <a:gd name="T3" fmla="*/ 1184 h 1249"/>
              <a:gd name="T4" fmla="*/ 976 w 1105"/>
              <a:gd name="T5" fmla="*/ 1200 h 1249"/>
              <a:gd name="T6" fmla="*/ 1040 w 1105"/>
              <a:gd name="T7" fmla="*/ 1200 h 1249"/>
              <a:gd name="T8" fmla="*/ 1088 w 1105"/>
              <a:gd name="T9" fmla="*/ 1168 h 1249"/>
              <a:gd name="T10" fmla="*/ 1104 w 1105"/>
              <a:gd name="T11" fmla="*/ 1104 h 1249"/>
              <a:gd name="T12" fmla="*/ 1104 w 1105"/>
              <a:gd name="T13" fmla="*/ 1024 h 1249"/>
              <a:gd name="T14" fmla="*/ 1104 w 1105"/>
              <a:gd name="T15" fmla="*/ 960 h 1249"/>
              <a:gd name="T16" fmla="*/ 1072 w 1105"/>
              <a:gd name="T17" fmla="*/ 896 h 1249"/>
              <a:gd name="T18" fmla="*/ 1056 w 1105"/>
              <a:gd name="T19" fmla="*/ 816 h 1249"/>
              <a:gd name="T20" fmla="*/ 1024 w 1105"/>
              <a:gd name="T21" fmla="*/ 736 h 1249"/>
              <a:gd name="T22" fmla="*/ 992 w 1105"/>
              <a:gd name="T23" fmla="*/ 672 h 1249"/>
              <a:gd name="T24" fmla="*/ 944 w 1105"/>
              <a:gd name="T25" fmla="*/ 592 h 1249"/>
              <a:gd name="T26" fmla="*/ 880 w 1105"/>
              <a:gd name="T27" fmla="*/ 528 h 1249"/>
              <a:gd name="T28" fmla="*/ 832 w 1105"/>
              <a:gd name="T29" fmla="*/ 496 h 1249"/>
              <a:gd name="T30" fmla="*/ 784 w 1105"/>
              <a:gd name="T31" fmla="*/ 432 h 1249"/>
              <a:gd name="T32" fmla="*/ 720 w 1105"/>
              <a:gd name="T33" fmla="*/ 416 h 1249"/>
              <a:gd name="T34" fmla="*/ 656 w 1105"/>
              <a:gd name="T35" fmla="*/ 400 h 1249"/>
              <a:gd name="T36" fmla="*/ 592 w 1105"/>
              <a:gd name="T37" fmla="*/ 416 h 1249"/>
              <a:gd name="T38" fmla="*/ 592 w 1105"/>
              <a:gd name="T39" fmla="*/ 400 h 1249"/>
              <a:gd name="T40" fmla="*/ 656 w 1105"/>
              <a:gd name="T41" fmla="*/ 400 h 1249"/>
              <a:gd name="T42" fmla="*/ 720 w 1105"/>
              <a:gd name="T43" fmla="*/ 384 h 1249"/>
              <a:gd name="T44" fmla="*/ 704 w 1105"/>
              <a:gd name="T45" fmla="*/ 320 h 1249"/>
              <a:gd name="T46" fmla="*/ 640 w 1105"/>
              <a:gd name="T47" fmla="*/ 288 h 1249"/>
              <a:gd name="T48" fmla="*/ 576 w 1105"/>
              <a:gd name="T49" fmla="*/ 256 h 1249"/>
              <a:gd name="T50" fmla="*/ 528 w 1105"/>
              <a:gd name="T51" fmla="*/ 208 h 1249"/>
              <a:gd name="T52" fmla="*/ 464 w 1105"/>
              <a:gd name="T53" fmla="*/ 160 h 1249"/>
              <a:gd name="T54" fmla="*/ 400 w 1105"/>
              <a:gd name="T55" fmla="*/ 144 h 1249"/>
              <a:gd name="T56" fmla="*/ 320 w 1105"/>
              <a:gd name="T57" fmla="*/ 112 h 1249"/>
              <a:gd name="T58" fmla="*/ 256 w 1105"/>
              <a:gd name="T59" fmla="*/ 80 h 1249"/>
              <a:gd name="T60" fmla="*/ 192 w 1105"/>
              <a:gd name="T61" fmla="*/ 48 h 1249"/>
              <a:gd name="T62" fmla="*/ 128 w 1105"/>
              <a:gd name="T63" fmla="*/ 16 h 1249"/>
              <a:gd name="T64" fmla="*/ 64 w 1105"/>
              <a:gd name="T65" fmla="*/ 0 h 1249"/>
              <a:gd name="T66" fmla="*/ 48 w 1105"/>
              <a:gd name="T67" fmla="*/ 64 h 1249"/>
              <a:gd name="T68" fmla="*/ 0 w 1105"/>
              <a:gd name="T69" fmla="*/ 112 h 1249"/>
              <a:gd name="T70" fmla="*/ 16 w 1105"/>
              <a:gd name="T71" fmla="*/ 176 h 1249"/>
              <a:gd name="T72" fmla="*/ 48 w 1105"/>
              <a:gd name="T73" fmla="*/ 224 h 1249"/>
              <a:gd name="T74" fmla="*/ 96 w 1105"/>
              <a:gd name="T75" fmla="*/ 272 h 1249"/>
              <a:gd name="T76" fmla="*/ 144 w 1105"/>
              <a:gd name="T77" fmla="*/ 320 h 1249"/>
              <a:gd name="T78" fmla="*/ 208 w 1105"/>
              <a:gd name="T79" fmla="*/ 352 h 1249"/>
              <a:gd name="T80" fmla="*/ 272 w 1105"/>
              <a:gd name="T81" fmla="*/ 368 h 1249"/>
              <a:gd name="T82" fmla="*/ 336 w 1105"/>
              <a:gd name="T83" fmla="*/ 400 h 1249"/>
              <a:gd name="T84" fmla="*/ 384 w 1105"/>
              <a:gd name="T85" fmla="*/ 432 h 1249"/>
              <a:gd name="T86" fmla="*/ 432 w 1105"/>
              <a:gd name="T87" fmla="*/ 480 h 1249"/>
              <a:gd name="T88" fmla="*/ 464 w 1105"/>
              <a:gd name="T89" fmla="*/ 528 h 1249"/>
              <a:gd name="T90" fmla="*/ 512 w 1105"/>
              <a:gd name="T91" fmla="*/ 576 h 1249"/>
              <a:gd name="T92" fmla="*/ 560 w 1105"/>
              <a:gd name="T93" fmla="*/ 624 h 1249"/>
              <a:gd name="T94" fmla="*/ 592 w 1105"/>
              <a:gd name="T95" fmla="*/ 688 h 1249"/>
              <a:gd name="T96" fmla="*/ 624 w 1105"/>
              <a:gd name="T97" fmla="*/ 752 h 1249"/>
              <a:gd name="T98" fmla="*/ 672 w 1105"/>
              <a:gd name="T99" fmla="*/ 800 h 1249"/>
              <a:gd name="T100" fmla="*/ 704 w 1105"/>
              <a:gd name="T101" fmla="*/ 864 h 1249"/>
              <a:gd name="T102" fmla="*/ 752 w 1105"/>
              <a:gd name="T103" fmla="*/ 912 h 1249"/>
              <a:gd name="T104" fmla="*/ 800 w 1105"/>
              <a:gd name="T105" fmla="*/ 976 h 1249"/>
              <a:gd name="T106" fmla="*/ 816 w 1105"/>
              <a:gd name="T107" fmla="*/ 1040 h 1249"/>
              <a:gd name="T108" fmla="*/ 832 w 1105"/>
              <a:gd name="T109" fmla="*/ 1120 h 1249"/>
              <a:gd name="T110" fmla="*/ 832 w 1105"/>
              <a:gd name="T111" fmla="*/ 1184 h 1249"/>
              <a:gd name="T112" fmla="*/ 832 w 1105"/>
              <a:gd name="T113" fmla="*/ 1248 h 1249"/>
              <a:gd name="T114" fmla="*/ 816 w 1105"/>
              <a:gd name="T115" fmla="*/ 121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9" name="Freeform 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59 w 1707"/>
              <a:gd name="T1" fmla="*/ 8 h 1691"/>
              <a:gd name="T2" fmla="*/ 67 w 1707"/>
              <a:gd name="T3" fmla="*/ 120 h 1691"/>
              <a:gd name="T4" fmla="*/ 75 w 1707"/>
              <a:gd name="T5" fmla="*/ 144 h 1691"/>
              <a:gd name="T6" fmla="*/ 179 w 1707"/>
              <a:gd name="T7" fmla="*/ 160 h 1691"/>
              <a:gd name="T8" fmla="*/ 331 w 1707"/>
              <a:gd name="T9" fmla="*/ 200 h 1691"/>
              <a:gd name="T10" fmla="*/ 451 w 1707"/>
              <a:gd name="T11" fmla="*/ 216 h 1691"/>
              <a:gd name="T12" fmla="*/ 691 w 1707"/>
              <a:gd name="T13" fmla="*/ 288 h 1691"/>
              <a:gd name="T14" fmla="*/ 739 w 1707"/>
              <a:gd name="T15" fmla="*/ 304 h 1691"/>
              <a:gd name="T16" fmla="*/ 979 w 1707"/>
              <a:gd name="T17" fmla="*/ 464 h 1691"/>
              <a:gd name="T18" fmla="*/ 1075 w 1707"/>
              <a:gd name="T19" fmla="*/ 528 h 1691"/>
              <a:gd name="T20" fmla="*/ 1115 w 1707"/>
              <a:gd name="T21" fmla="*/ 560 h 1691"/>
              <a:gd name="T22" fmla="*/ 1131 w 1707"/>
              <a:gd name="T23" fmla="*/ 584 h 1691"/>
              <a:gd name="T24" fmla="*/ 1155 w 1707"/>
              <a:gd name="T25" fmla="*/ 600 h 1691"/>
              <a:gd name="T26" fmla="*/ 1219 w 1707"/>
              <a:gd name="T27" fmla="*/ 664 h 1691"/>
              <a:gd name="T28" fmla="*/ 1307 w 1707"/>
              <a:gd name="T29" fmla="*/ 808 h 1691"/>
              <a:gd name="T30" fmla="*/ 1419 w 1707"/>
              <a:gd name="T31" fmla="*/ 976 h 1691"/>
              <a:gd name="T32" fmla="*/ 1451 w 1707"/>
              <a:gd name="T33" fmla="*/ 1024 h 1691"/>
              <a:gd name="T34" fmla="*/ 1483 w 1707"/>
              <a:gd name="T35" fmla="*/ 1120 h 1691"/>
              <a:gd name="T36" fmla="*/ 1523 w 1707"/>
              <a:gd name="T37" fmla="*/ 1192 h 1691"/>
              <a:gd name="T38" fmla="*/ 1563 w 1707"/>
              <a:gd name="T39" fmla="*/ 1368 h 1691"/>
              <a:gd name="T40" fmla="*/ 1579 w 1707"/>
              <a:gd name="T41" fmla="*/ 1584 h 1691"/>
              <a:gd name="T42" fmla="*/ 1595 w 1707"/>
              <a:gd name="T43" fmla="*/ 1664 h 1691"/>
              <a:gd name="T44" fmla="*/ 1659 w 1707"/>
              <a:gd name="T45" fmla="*/ 1688 h 1691"/>
              <a:gd name="T46" fmla="*/ 1707 w 1707"/>
              <a:gd name="T47" fmla="*/ 1632 h 1691"/>
              <a:gd name="T48" fmla="*/ 1635 w 1707"/>
              <a:gd name="T49" fmla="*/ 1224 h 1691"/>
              <a:gd name="T50" fmla="*/ 1539 w 1707"/>
              <a:gd name="T51" fmla="*/ 984 h 1691"/>
              <a:gd name="T52" fmla="*/ 1515 w 1707"/>
              <a:gd name="T53" fmla="*/ 912 h 1691"/>
              <a:gd name="T54" fmla="*/ 1435 w 1707"/>
              <a:gd name="T55" fmla="*/ 768 h 1691"/>
              <a:gd name="T56" fmla="*/ 1339 w 1707"/>
              <a:gd name="T57" fmla="*/ 624 h 1691"/>
              <a:gd name="T58" fmla="*/ 1315 w 1707"/>
              <a:gd name="T59" fmla="*/ 600 h 1691"/>
              <a:gd name="T60" fmla="*/ 1299 w 1707"/>
              <a:gd name="T61" fmla="*/ 576 h 1691"/>
              <a:gd name="T62" fmla="*/ 1379 w 1707"/>
              <a:gd name="T63" fmla="*/ 624 h 1691"/>
              <a:gd name="T64" fmla="*/ 1411 w 1707"/>
              <a:gd name="T65" fmla="*/ 648 h 1691"/>
              <a:gd name="T66" fmla="*/ 1363 w 1707"/>
              <a:gd name="T67" fmla="*/ 632 h 1691"/>
              <a:gd name="T68" fmla="*/ 1339 w 1707"/>
              <a:gd name="T69" fmla="*/ 624 h 1691"/>
              <a:gd name="T70" fmla="*/ 1291 w 1707"/>
              <a:gd name="T71" fmla="*/ 584 h 1691"/>
              <a:gd name="T72" fmla="*/ 1275 w 1707"/>
              <a:gd name="T73" fmla="*/ 528 h 1691"/>
              <a:gd name="T74" fmla="*/ 1179 w 1707"/>
              <a:gd name="T75" fmla="*/ 456 h 1691"/>
              <a:gd name="T76" fmla="*/ 923 w 1707"/>
              <a:gd name="T77" fmla="*/ 264 h 1691"/>
              <a:gd name="T78" fmla="*/ 683 w 1707"/>
              <a:gd name="T79" fmla="*/ 128 h 1691"/>
              <a:gd name="T80" fmla="*/ 539 w 1707"/>
              <a:gd name="T81" fmla="*/ 80 h 1691"/>
              <a:gd name="T82" fmla="*/ 515 w 1707"/>
              <a:gd name="T83" fmla="*/ 64 h 1691"/>
              <a:gd name="T84" fmla="*/ 363 w 1707"/>
              <a:gd name="T85" fmla="*/ 40 h 1691"/>
              <a:gd name="T86" fmla="*/ 171 w 1707"/>
              <a:gd name="T87" fmla="*/ 0 h 1691"/>
              <a:gd name="T88" fmla="*/ 59 w 1707"/>
              <a:gd name="T89" fmla="*/ 8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30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31" name="Arc 11"/>
          <p:cNvSpPr>
            <a:spLocks/>
          </p:cNvSpPr>
          <p:nvPr/>
        </p:nvSpPr>
        <p:spPr bwMode="auto">
          <a:xfrm>
            <a:off x="4525963" y="1073150"/>
            <a:ext cx="2860675" cy="273843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solidFill>
                <a:srgbClr val="FFA27C"/>
              </a:solidFill>
              <a:latin typeface="Times New Roman" charset="0"/>
              <a:ea typeface="굴림" charset="0"/>
              <a:cs typeface="굴림" charset="0"/>
            </a:endParaRP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2874963" y="1443038"/>
            <a:ext cx="5937250" cy="1917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12000">
                <a:solidFill>
                  <a:srgbClr val="51DC00"/>
                </a:solidFill>
                <a:ea typeface="굴림" charset="0"/>
                <a:cs typeface="굴림" charset="0"/>
              </a:rPr>
              <a:t>ARC(</a:t>
            </a:r>
            <a:r>
              <a:rPr lang="ko-KR" altLang="en-US" sz="12000">
                <a:solidFill>
                  <a:srgbClr val="51DC00"/>
                </a:solidFill>
                <a:ea typeface="굴림" charset="0"/>
                <a:cs typeface="굴림" charset="0"/>
              </a:rPr>
              <a:t>활</a:t>
            </a:r>
            <a:r>
              <a:rPr lang="en-US" altLang="ko-KR" sz="12000">
                <a:solidFill>
                  <a:srgbClr val="51DC00"/>
                </a:solidFill>
                <a:ea typeface="굴림" charset="0"/>
                <a:cs typeface="굴림" charset="0"/>
              </a:rPr>
              <a:t>)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51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2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79450" y="129540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ko-KR" altLang="en-US" sz="4800">
                <a:solidFill>
                  <a:schemeClr val="accent1"/>
                </a:solidFill>
                <a:ea typeface="굴림" charset="0"/>
                <a:cs typeface="굴림" charset="0"/>
              </a:rPr>
              <a:t>   </a:t>
            </a:r>
            <a:r>
              <a:rPr lang="en-US" altLang="ko-KR" sz="4800">
                <a:solidFill>
                  <a:srgbClr val="00FF00"/>
                </a:solidFill>
                <a:ea typeface="굴림" charset="0"/>
                <a:cs typeface="굴림" charset="0"/>
              </a:rPr>
              <a:t>          3  </a:t>
            </a:r>
            <a:r>
              <a:rPr lang="ko-KR" altLang="en-US" sz="4800">
                <a:solidFill>
                  <a:srgbClr val="00FF00"/>
                </a:solidFill>
                <a:ea typeface="굴림" charset="0"/>
                <a:cs typeface="굴림" charset="0"/>
              </a:rPr>
              <a:t>개의 시대들</a:t>
            </a:r>
            <a:r>
              <a:rPr lang="en-US" altLang="ko-KR" sz="4800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38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52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6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3250" y="2514600"/>
            <a:ext cx="7778750" cy="41148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altLang="ko-KR" sz="6600" b="1">
                <a:solidFill>
                  <a:srgbClr val="F6FE0A"/>
                </a:solidFill>
                <a:ea typeface="굴림" charset="0"/>
                <a:cs typeface="굴림" charset="0"/>
              </a:rPr>
              <a:t>A</a:t>
            </a:r>
            <a:r>
              <a:rPr lang="en-US" altLang="ko-KR" sz="6600" b="1">
                <a:solidFill>
                  <a:srgbClr val="00FF00"/>
                </a:solidFill>
                <a:ea typeface="굴림" charset="0"/>
                <a:cs typeface="굴림" charset="0"/>
              </a:rPr>
              <a:t>  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narchy</a:t>
            </a:r>
            <a:r>
              <a:rPr lang="en-US" altLang="ko-KR" sz="4000" b="1">
                <a:solidFill>
                  <a:srgbClr val="00FF00"/>
                </a:solidFill>
                <a:ea typeface="굴림" charset="0"/>
                <a:cs typeface="굴림" charset="0"/>
              </a:rPr>
              <a:t>(</a:t>
            </a:r>
            <a:r>
              <a:rPr lang="ko-KR" altLang="en-US" sz="4000" b="1">
                <a:solidFill>
                  <a:srgbClr val="00FF00"/>
                </a:solidFill>
                <a:ea typeface="굴림" charset="0"/>
                <a:cs typeface="굴림" charset="0"/>
              </a:rPr>
              <a:t>사사시대</a:t>
            </a:r>
            <a:r>
              <a:rPr lang="en-US" altLang="ko-KR" sz="4000" b="1">
                <a:solidFill>
                  <a:srgbClr val="00FF00"/>
                </a:solidFill>
                <a:ea typeface="굴림" charset="0"/>
                <a:cs typeface="굴림" charset="0"/>
              </a:rPr>
              <a:t>)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altLang="ko-KR" sz="6600" b="1">
                <a:solidFill>
                  <a:srgbClr val="F6FE0A"/>
                </a:solidFill>
                <a:ea typeface="굴림" charset="0"/>
                <a:cs typeface="굴림" charset="0"/>
              </a:rPr>
              <a:t>R</a:t>
            </a:r>
            <a:r>
              <a:rPr lang="en-US" altLang="ko-KR" sz="6600" b="1">
                <a:solidFill>
                  <a:srgbClr val="00FF00"/>
                </a:solidFill>
                <a:ea typeface="굴림" charset="0"/>
                <a:cs typeface="굴림" charset="0"/>
              </a:rPr>
              <a:t>  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oralty</a:t>
            </a:r>
            <a:r>
              <a:rPr lang="en-US" altLang="ko-KR" sz="4000" b="1">
                <a:solidFill>
                  <a:srgbClr val="00FF00"/>
                </a:solidFill>
                <a:ea typeface="굴림" charset="0"/>
                <a:cs typeface="굴림" charset="0"/>
              </a:rPr>
              <a:t>(</a:t>
            </a:r>
            <a:r>
              <a:rPr lang="ko-KR" altLang="en-US" sz="4000" b="1">
                <a:solidFill>
                  <a:srgbClr val="00FF00"/>
                </a:solidFill>
                <a:ea typeface="굴림" charset="0"/>
                <a:cs typeface="굴림" charset="0"/>
              </a:rPr>
              <a:t>왕정시대</a:t>
            </a:r>
            <a:r>
              <a:rPr lang="en-US" altLang="ko-KR" sz="4000" b="1">
                <a:solidFill>
                  <a:srgbClr val="00FF00"/>
                </a:solidFill>
                <a:ea typeface="굴림" charset="0"/>
                <a:cs typeface="굴림" charset="0"/>
              </a:rPr>
              <a:t>)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altLang="ko-KR" sz="6600" b="1">
                <a:solidFill>
                  <a:srgbClr val="F6FE0A"/>
                </a:solidFill>
                <a:ea typeface="굴림" charset="0"/>
                <a:cs typeface="굴림" charset="0"/>
              </a:rPr>
              <a:t>C</a:t>
            </a:r>
            <a:r>
              <a:rPr lang="en-US" altLang="ko-KR" sz="6600" b="1">
                <a:solidFill>
                  <a:srgbClr val="00FF00"/>
                </a:solidFill>
                <a:ea typeface="굴림" charset="0"/>
                <a:cs typeface="굴림" charset="0"/>
              </a:rPr>
              <a:t>  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aptivity</a:t>
            </a:r>
            <a:r>
              <a:rPr lang="en-US" altLang="ko-KR" sz="3600" b="1">
                <a:solidFill>
                  <a:srgbClr val="00FF00"/>
                </a:solidFill>
                <a:ea typeface="굴림" charset="0"/>
                <a:cs typeface="굴림" charset="0"/>
              </a:rPr>
              <a:t>(</a:t>
            </a:r>
            <a:r>
              <a:rPr lang="ko-KR" altLang="en-US" sz="3600" b="1">
                <a:solidFill>
                  <a:srgbClr val="00FF00"/>
                </a:solidFill>
                <a:ea typeface="굴림" charset="0"/>
                <a:cs typeface="굴림" charset="0"/>
              </a:rPr>
              <a:t>포로시대</a:t>
            </a:r>
            <a:r>
              <a:rPr lang="en-US" altLang="ko-KR" sz="3600" b="1">
                <a:solidFill>
                  <a:srgbClr val="00FF00"/>
                </a:solidFill>
                <a:ea typeface="굴림" charset="0"/>
                <a:cs typeface="굴림" charset="0"/>
              </a:rPr>
              <a:t>)</a:t>
            </a: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2627313" y="3789363"/>
            <a:ext cx="1189037" cy="11033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2627313" y="5013325"/>
            <a:ext cx="1187450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2601913" y="2584450"/>
            <a:ext cx="1190625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9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9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45" grpId="0" build="p" autoUpdateAnimBg="0"/>
      <p:bldP spid="69646" grpId="0" animBg="1"/>
      <p:bldP spid="69647" grpId="0" animBg="1"/>
      <p:bldP spid="6964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87020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45000"/>
              </a:lnSpc>
              <a:defRPr/>
            </a:pPr>
            <a:br>
              <a:rPr lang="ko-KR" altLang="en-US" b="1"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AFD00"/>
                </a:solidFill>
                <a:ea typeface="굴림" charset="0"/>
                <a:cs typeface="굴림" charset="0"/>
              </a:rPr>
              <a:t>창조</a:t>
            </a:r>
            <a:r>
              <a:rPr lang="en-US" altLang="ko-KR" sz="4800" b="1">
                <a:solidFill>
                  <a:srgbClr val="FAFD00"/>
                </a:solidFill>
                <a:ea typeface="굴림" charset="0"/>
                <a:cs typeface="굴림" charset="0"/>
              </a:rPr>
              <a:t>(CREATION)</a:t>
            </a:r>
            <a:br>
              <a:rPr lang="en-US" altLang="ko-KR" sz="4800" b="1">
                <a:solidFill>
                  <a:srgbClr val="FAFD00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solidFill>
                  <a:srgbClr val="FAFD00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  <a:t>아브라함</a:t>
            </a:r>
            <a:b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b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  <a:t>요셉</a:t>
            </a:r>
            <a:br>
              <a:rPr lang="en-US" altLang="ko-KR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  <a:t>모세</a:t>
            </a:r>
            <a:b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b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  <a:t>여호수아</a:t>
            </a:r>
            <a:br>
              <a:rPr lang="en-US" altLang="ko-KR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00FF00"/>
                </a:solidFill>
                <a:ea typeface="굴림" charset="0"/>
                <a:cs typeface="굴림" charset="0"/>
              </a:rPr>
              <a:t>사사시대</a:t>
            </a:r>
            <a: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  <a:t>(ANARCHY)</a:t>
            </a:r>
            <a:b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00FF00"/>
                </a:solidFill>
                <a:ea typeface="굴림" charset="0"/>
                <a:cs typeface="굴림" charset="0"/>
              </a:rPr>
              <a:t>왕정시대</a:t>
            </a:r>
            <a: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  <a:t>(ROYALTY)</a:t>
            </a:r>
            <a:b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00FF00"/>
                </a:solidFill>
                <a:ea typeface="굴림" charset="0"/>
                <a:cs typeface="굴림" charset="0"/>
              </a:rPr>
              <a:t>포로시대</a:t>
            </a:r>
            <a: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  <a:t>(CAPTIVITY) 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10597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53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363913" y="508000"/>
            <a:ext cx="2720975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돌아보기... </a:t>
            </a:r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-107950" y="3578225"/>
            <a:ext cx="9448800" cy="3073400"/>
            <a:chOff x="-153" y="1990"/>
            <a:chExt cx="5962" cy="1936"/>
          </a:xfrm>
        </p:grpSpPr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-153" y="2372"/>
              <a:ext cx="5962" cy="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ko-KR" altLang="en-US" sz="130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창</a:t>
              </a:r>
              <a:r>
                <a:rPr lang="ko-KR" alt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15600">
                  <a:solidFill>
                    <a:srgbClr val="FF500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4</a:t>
              </a:r>
              <a:r>
                <a:rPr lang="en-US" altLang="ko-KR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3 </a:t>
              </a:r>
              <a:r>
                <a:rPr lang="ko-KR" altLang="en-US" sz="13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3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endParaRPr lang="en-US" altLang="ko-KR" sz="13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73737" name="AutoShape 9"/>
            <p:cNvSpPr>
              <a:spLocks noChangeArrowheads="1"/>
            </p:cNvSpPr>
            <p:nvPr/>
          </p:nvSpPr>
          <p:spPr bwMode="auto">
            <a:xfrm rot="6562349">
              <a:off x="2031" y="2126"/>
              <a:ext cx="605" cy="342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73738" name="AutoShape 10"/>
            <p:cNvSpPr>
              <a:spLocks noChangeArrowheads="1"/>
            </p:cNvSpPr>
            <p:nvPr/>
          </p:nvSpPr>
          <p:spPr bwMode="auto">
            <a:xfrm rot="4152488">
              <a:off x="2412" y="2122"/>
              <a:ext cx="605" cy="342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54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3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grpSp>
        <p:nvGrpSpPr>
          <p:cNvPr id="73744" name="Group 16"/>
          <p:cNvGrpSpPr>
            <a:grpSpLocks/>
          </p:cNvGrpSpPr>
          <p:nvPr/>
        </p:nvGrpSpPr>
        <p:grpSpPr bwMode="auto">
          <a:xfrm>
            <a:off x="827088" y="1557338"/>
            <a:ext cx="8099425" cy="2527300"/>
            <a:chOff x="510" y="790"/>
            <a:chExt cx="5102" cy="1592"/>
          </a:xfrm>
        </p:grpSpPr>
        <p:sp>
          <p:nvSpPr>
            <p:cNvPr id="73745" name="Rectangle 17"/>
            <p:cNvSpPr>
              <a:spLocks noChangeArrowheads="1"/>
            </p:cNvSpPr>
            <p:nvPr/>
          </p:nvSpPr>
          <p:spPr bwMode="auto">
            <a:xfrm>
              <a:off x="510" y="790"/>
              <a:ext cx="5102" cy="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ko-KR" altLang="en-US" sz="13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창 </a:t>
              </a:r>
              <a:r>
                <a:rPr lang="en-US" altLang="ko-KR" sz="16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7</a:t>
              </a:r>
              <a:r>
                <a:rPr lang="en-US" altLang="ko-KR" sz="13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13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3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13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endParaRPr lang="en-US" altLang="ko-KR" sz="13000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73746" name="Line 18"/>
            <p:cNvSpPr>
              <a:spLocks noChangeShapeType="1"/>
            </p:cNvSpPr>
            <p:nvPr/>
          </p:nvSpPr>
          <p:spPr bwMode="auto">
            <a:xfrm>
              <a:off x="2389" y="1482"/>
              <a:ext cx="324" cy="0"/>
            </a:xfrm>
            <a:prstGeom prst="line">
              <a:avLst/>
            </a:prstGeom>
            <a:noFill/>
            <a:ln w="101600">
              <a:solidFill>
                <a:srgbClr val="FAFD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73747" name="Group 19"/>
          <p:cNvGrpSpPr>
            <a:grpSpLocks/>
          </p:cNvGrpSpPr>
          <p:nvPr/>
        </p:nvGrpSpPr>
        <p:grpSpPr bwMode="auto">
          <a:xfrm>
            <a:off x="2987675" y="-242888"/>
            <a:ext cx="3348038" cy="6919913"/>
            <a:chOff x="1971" y="0"/>
            <a:chExt cx="2109" cy="4359"/>
          </a:xfrm>
        </p:grpSpPr>
        <p:sp>
          <p:nvSpPr>
            <p:cNvPr id="73748" name="Text Box 20"/>
            <p:cNvSpPr txBox="1">
              <a:spLocks noChangeArrowheads="1"/>
            </p:cNvSpPr>
            <p:nvPr/>
          </p:nvSpPr>
          <p:spPr bwMode="auto">
            <a:xfrm>
              <a:off x="1971" y="0"/>
              <a:ext cx="2109" cy="4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44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7</a:t>
              </a:r>
            </a:p>
          </p:txBody>
        </p:sp>
        <p:sp>
          <p:nvSpPr>
            <p:cNvPr id="73749" name="Rectangle 21"/>
            <p:cNvSpPr>
              <a:spLocks noChangeArrowheads="1"/>
            </p:cNvSpPr>
            <p:nvPr/>
          </p:nvSpPr>
          <p:spPr bwMode="auto">
            <a:xfrm>
              <a:off x="2640" y="1968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blurRad="63500" dist="1143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08280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br>
              <a:rPr lang="ko-KR" altLang="en-US" sz="4800" dirty="0">
                <a:ea typeface="굴림" charset="0"/>
                <a:cs typeface="굴림" charset="0"/>
              </a:rPr>
            </a:br>
            <a:br>
              <a:rPr lang="ko-KR" altLang="en-US" sz="6000" dirty="0">
                <a:ea typeface="굴림" charset="0"/>
                <a:cs typeface="굴림" charset="0"/>
              </a:rPr>
            </a:br>
            <a:r>
              <a:rPr lang="ko-KR" altLang="en-US" sz="6000" b="1" dirty="0">
                <a:solidFill>
                  <a:srgbClr val="FAFD00"/>
                </a:solidFill>
                <a:ea typeface="굴림" charset="0"/>
                <a:cs typeface="굴림" charset="0"/>
              </a:rPr>
              <a:t>창조</a:t>
            </a:r>
            <a:br>
              <a:rPr lang="ko-KR" altLang="en-US" sz="6000" b="1" dirty="0">
                <a:solidFill>
                  <a:srgbClr val="FAFD00"/>
                </a:solidFill>
                <a:ea typeface="굴림" charset="0"/>
                <a:cs typeface="굴림" charset="0"/>
              </a:rPr>
            </a:br>
            <a:r>
              <a:rPr lang="ko-KR" altLang="en-US" sz="6000" b="1" dirty="0">
                <a:solidFill>
                  <a:srgbClr val="FF5008"/>
                </a:solidFill>
                <a:ea typeface="굴림" charset="0"/>
                <a:cs typeface="굴림" charset="0"/>
              </a:rPr>
              <a:t>4  사람</a:t>
            </a:r>
            <a:br>
              <a:rPr lang="en-US" altLang="ko-KR" sz="6000" b="1" dirty="0">
                <a:ea typeface="굴림" charset="0"/>
                <a:cs typeface="굴림" charset="0"/>
              </a:rPr>
            </a:br>
            <a:r>
              <a:rPr lang="en-US" altLang="ko-KR" sz="6000" b="1" dirty="0">
                <a:solidFill>
                  <a:srgbClr val="00FF00"/>
                </a:solidFill>
                <a:ea typeface="굴림" charset="0"/>
                <a:cs typeface="굴림" charset="0"/>
              </a:rPr>
              <a:t>3  </a:t>
            </a:r>
            <a:r>
              <a:rPr lang="ko-KR" altLang="en-US" sz="6000" b="1" dirty="0">
                <a:solidFill>
                  <a:srgbClr val="00FF00"/>
                </a:solidFill>
                <a:ea typeface="굴림" charset="0"/>
                <a:cs typeface="굴림" charset="0"/>
              </a:rPr>
              <a:t>시대</a:t>
            </a:r>
            <a:br>
              <a:rPr lang="ko-KR" altLang="en-US" sz="6000" b="1" dirty="0">
                <a:ea typeface="굴림" charset="0"/>
                <a:cs typeface="굴림" charset="0"/>
              </a:rPr>
            </a:br>
            <a:r>
              <a:rPr lang="ko-KR" altLang="en-US" sz="6000" b="1" dirty="0" err="1">
                <a:solidFill>
                  <a:schemeClr val="accent1"/>
                </a:solidFill>
                <a:ea typeface="굴림" charset="0"/>
                <a:cs typeface="굴림" charset="0"/>
              </a:rPr>
              <a:t>중간기</a:t>
            </a:r>
            <a:br>
              <a:rPr lang="ko-KR" altLang="en-US" sz="6000" b="1" dirty="0">
                <a:solidFill>
                  <a:schemeClr val="accent1"/>
                </a:solidFill>
                <a:ea typeface="굴림" charset="0"/>
                <a:cs typeface="굴림" charset="0"/>
              </a:rPr>
            </a:br>
            <a:r>
              <a:rPr lang="ko-KR" altLang="en-US" sz="8000" b="1" i="1" dirty="0">
                <a:solidFill>
                  <a:schemeClr val="hlink"/>
                </a:solidFill>
                <a:ea typeface="굴림" charset="0"/>
                <a:cs typeface="굴림" charset="0"/>
              </a:rPr>
              <a:t>예수</a:t>
            </a:r>
            <a:endParaRPr lang="en-US" altLang="ko-KR" sz="8000" i="1" dirty="0">
              <a:solidFill>
                <a:schemeClr val="hlink"/>
              </a:solidFill>
              <a:ea typeface="굴림" charset="0"/>
              <a:cs typeface="굴림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5781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55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14363" y="2182813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317750" y="533400"/>
            <a:ext cx="1079500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3600" b="1" i="1" dirty="0">
                <a:solidFill>
                  <a:srgbClr val="F6FE0A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747963" y="1085850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>
                <a:solidFill>
                  <a:srgbClr val="FF5008"/>
                </a:solidFill>
                <a:ea typeface="굴림" charset="0"/>
                <a:cs typeface="굴림" charset="0"/>
              </a:rPr>
              <a:t>아브라함</a:t>
            </a:r>
            <a:endParaRPr lang="en-US" altLang="ko-KR" sz="3600" b="1" i="1" dirty="0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771775" y="1628775"/>
            <a:ext cx="1470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>
                <a:solidFill>
                  <a:srgbClr val="FF5008"/>
                </a:solidFill>
                <a:ea typeface="굴림" charset="0"/>
                <a:cs typeface="굴림" charset="0"/>
              </a:rPr>
              <a:t>요셉</a:t>
            </a:r>
            <a:endParaRPr lang="en-US" altLang="ko-KR" sz="3600" b="1" i="1" dirty="0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627313" y="2205038"/>
            <a:ext cx="2109787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>
                <a:solidFill>
                  <a:srgbClr val="FF5008"/>
                </a:solidFill>
                <a:ea typeface="굴림" charset="0"/>
                <a:cs typeface="굴림" charset="0"/>
              </a:rPr>
              <a:t>모세</a:t>
            </a:r>
            <a:endParaRPr lang="en-US" altLang="ko-KR" sz="3600" b="1" i="1" dirty="0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348038" y="2708275"/>
            <a:ext cx="1978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 err="1">
                <a:solidFill>
                  <a:srgbClr val="FF5008"/>
                </a:solidFill>
                <a:ea typeface="굴림" charset="0"/>
                <a:cs typeface="굴림" charset="0"/>
              </a:rPr>
              <a:t>여호수아</a:t>
            </a:r>
            <a:endParaRPr lang="en-US" altLang="ko-KR" sz="3600" b="1" i="1" dirty="0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708400" y="3284538"/>
            <a:ext cx="2613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사사시대</a:t>
            </a:r>
            <a:r>
              <a:rPr lang="en-US" altLang="ko-KR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(A)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865563" y="3789363"/>
            <a:ext cx="2867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왕정시대</a:t>
            </a:r>
            <a:r>
              <a:rPr lang="en-US" altLang="ko-KR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(R)  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4211638" y="4292600"/>
            <a:ext cx="2613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포로시대</a:t>
            </a:r>
            <a:r>
              <a:rPr lang="en-US" altLang="ko-KR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(C)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4859338" y="4941888"/>
            <a:ext cx="1528762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 err="1">
                <a:solidFill>
                  <a:schemeClr val="accent1"/>
                </a:solidFill>
                <a:ea typeface="굴림" charset="0"/>
                <a:cs typeface="굴림" charset="0"/>
              </a:rPr>
              <a:t>중간기</a:t>
            </a:r>
            <a:endParaRPr lang="ko-KR" altLang="en-US" sz="3600" b="1" i="1" dirty="0">
              <a:solidFill>
                <a:schemeClr val="accent1"/>
              </a:solidFill>
              <a:ea typeface="굴림" charset="0"/>
              <a:cs typeface="굴림" charset="0"/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5211763" y="5516563"/>
            <a:ext cx="1276350" cy="75882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4400" b="1" i="1" dirty="0">
                <a:solidFill>
                  <a:schemeClr val="hlink"/>
                </a:solidFill>
                <a:ea typeface="굴림" charset="0"/>
                <a:cs typeface="굴림" charset="0"/>
              </a:rPr>
              <a:t>예수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7839" name="Freeform 15"/>
          <p:cNvSpPr>
            <a:spLocks/>
          </p:cNvSpPr>
          <p:nvPr/>
        </p:nvSpPr>
        <p:spPr bwMode="auto">
          <a:xfrm>
            <a:off x="6948488" y="1916113"/>
            <a:ext cx="1103312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8726488" y="90488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56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2</a:t>
            </a: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 autoUpdateAnimBg="0"/>
      <p:bldP spid="778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2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</a:t>
            </a:r>
            <a:r>
              <a:rPr lang="en-US" altLang="ko-KR" sz="1000" dirty="0">
                <a:solidFill>
                  <a:srgbClr val="FFFFFF"/>
                </a:solidFill>
                <a:ea typeface="굴림" charset="0"/>
                <a:cs typeface="굴림" charset="0"/>
              </a:rPr>
              <a:t>3</a:t>
            </a:r>
            <a:endParaRPr lang="ko-KR" altLang="en-US" sz="1000" dirty="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90600" y="914400"/>
            <a:ext cx="8405936" cy="9064020"/>
          </a:xfrm>
          <a:prstGeom prst="rect">
            <a:avLst/>
          </a:prstGeom>
          <a:noFill/>
          <a:ln>
            <a:noFill/>
          </a:ln>
          <a:effectLst>
            <a:outerShdw blurRad="63500" dist="127000" dir="221219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성경은</a:t>
            </a:r>
            <a:r>
              <a:rPr lang="en-US" altLang="ko-KR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…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기본적으로</a:t>
            </a: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ko-KR" altLang="en-US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2" y="5733257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68115493"/>
      </p:ext>
    </p:extLst>
  </p:cSld>
  <p:clrMapOvr>
    <a:masterClrMapping/>
  </p:clrMapOvr>
  <p:transition>
    <p:wheel spokes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9" t="10115" r="12968" b="11848"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4500563" y="1412875"/>
            <a:ext cx="2195512" cy="1709738"/>
            <a:chOff x="1512" y="1397"/>
            <a:chExt cx="2748" cy="2267"/>
          </a:xfrm>
        </p:grpSpPr>
        <p:sp>
          <p:nvSpPr>
            <p:cNvPr id="78921" name="Rectangle 5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1633" y="1433"/>
              <a:ext cx="6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78923" name="Rectangle 7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4" name="AutoShape 8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5" name="Rectangle 9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1709" y="1399"/>
              <a:ext cx="32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창조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27" name="Line 11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28" name="Line 12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29" name="Rectangle 13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1776" y="1605"/>
              <a:ext cx="6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78931" name="Rectangle 15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2" name="AutoShape 16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3" name="Rectangle 17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Rectangle 18"/>
            <p:cNvSpPr>
              <a:spLocks noChangeArrowheads="1"/>
            </p:cNvSpPr>
            <p:nvPr/>
          </p:nvSpPr>
          <p:spPr bwMode="auto">
            <a:xfrm>
              <a:off x="1723" y="1563"/>
              <a:ext cx="57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아브라함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35" name="Line 19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36" name="Line 20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37" name="Rectangle 21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1917" y="1765"/>
              <a:ext cx="6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78939" name="Rectangle 23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0" name="AutoShape 24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1" name="Rectangle 25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Rectangle 26"/>
            <p:cNvSpPr>
              <a:spLocks noChangeArrowheads="1"/>
            </p:cNvSpPr>
            <p:nvPr/>
          </p:nvSpPr>
          <p:spPr bwMode="auto">
            <a:xfrm>
              <a:off x="1977" y="1736"/>
              <a:ext cx="32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요셉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43" name="Line 27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44" name="Line 28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45" name="Rectangle 29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6" name="AutoShape 30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7" name="Rectangle 31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Rectangle 32"/>
            <p:cNvSpPr>
              <a:spLocks noChangeArrowheads="1"/>
            </p:cNvSpPr>
            <p:nvPr/>
          </p:nvSpPr>
          <p:spPr bwMode="auto">
            <a:xfrm>
              <a:off x="2160" y="1894"/>
              <a:ext cx="32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모세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49" name="Line 33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0" name="Line 34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1" name="Rectangle 35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2" name="AutoShape 36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3" name="Rectangle 37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Rectangle 38"/>
            <p:cNvSpPr>
              <a:spLocks noChangeArrowheads="1"/>
            </p:cNvSpPr>
            <p:nvPr/>
          </p:nvSpPr>
          <p:spPr bwMode="auto">
            <a:xfrm>
              <a:off x="2154" y="2071"/>
              <a:ext cx="60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여호수아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55" name="Line 39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" name="Rectangle 40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7" name="AutoShape 41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8" name="Rectangle 42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Rectangle 43"/>
            <p:cNvSpPr>
              <a:spLocks noChangeArrowheads="1"/>
            </p:cNvSpPr>
            <p:nvPr/>
          </p:nvSpPr>
          <p:spPr bwMode="auto">
            <a:xfrm>
              <a:off x="2309" y="2235"/>
              <a:ext cx="57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사사시대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60" name="Line 44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61" name="Rectangle 45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2" name="AutoShape 46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3" name="Rectangle 47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Rectangle 48"/>
            <p:cNvSpPr>
              <a:spLocks noChangeArrowheads="1"/>
            </p:cNvSpPr>
            <p:nvPr/>
          </p:nvSpPr>
          <p:spPr bwMode="auto">
            <a:xfrm>
              <a:off x="2448" y="2416"/>
              <a:ext cx="60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왕정시대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65" name="Line 49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66" name="Rectangle 50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7" name="AutoShape 51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8" name="Rectangle 52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Rectangle 53"/>
            <p:cNvSpPr>
              <a:spLocks noChangeArrowheads="1"/>
            </p:cNvSpPr>
            <p:nvPr/>
          </p:nvSpPr>
          <p:spPr bwMode="auto">
            <a:xfrm>
              <a:off x="2569" y="2590"/>
              <a:ext cx="60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포로시대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70" name="Line 54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1" name="Line 55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2" name="Rectangle 56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3" name="AutoShape 57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4" name="Rectangle 58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Rectangle 59"/>
            <p:cNvSpPr>
              <a:spLocks noChangeArrowheads="1"/>
            </p:cNvSpPr>
            <p:nvPr/>
          </p:nvSpPr>
          <p:spPr bwMode="auto">
            <a:xfrm>
              <a:off x="2811" y="2778"/>
              <a:ext cx="48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중간기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76" name="Line 60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7" name="Line 61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8" name="Rectangle 62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9" name="AutoShape 63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80" name="Rectangle 64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81" name="Group 65"/>
            <p:cNvGrpSpPr>
              <a:grpSpLocks/>
            </p:cNvGrpSpPr>
            <p:nvPr/>
          </p:nvGrpSpPr>
          <p:grpSpPr bwMode="auto">
            <a:xfrm>
              <a:off x="3014" y="2963"/>
              <a:ext cx="402" cy="175"/>
              <a:chOff x="3102" y="3099"/>
              <a:chExt cx="402" cy="175"/>
            </a:xfrm>
          </p:grpSpPr>
          <p:sp>
            <p:nvSpPr>
              <p:cNvPr id="79938" name="Rectangle 66"/>
              <p:cNvSpPr>
                <a:spLocks noChangeArrowheads="1"/>
              </p:cNvSpPr>
              <p:nvPr/>
            </p:nvSpPr>
            <p:spPr bwMode="auto">
              <a:xfrm>
                <a:off x="3102" y="3112"/>
                <a:ext cx="10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800" b="1">
                    <a:solidFill>
                      <a:schemeClr val="accent1"/>
                    </a:solidFill>
                    <a:latin typeface="Helvetica" charset="0"/>
                    <a:ea typeface="굴림" charset="0"/>
                    <a:cs typeface="굴림" charset="0"/>
                  </a:rPr>
                  <a:t>   </a:t>
                </a:r>
                <a:endParaRPr lang="ko-KR" alt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79939" name="Rectangle 67"/>
              <p:cNvSpPr>
                <a:spLocks noChangeArrowheads="1"/>
              </p:cNvSpPr>
              <p:nvPr/>
            </p:nvSpPr>
            <p:spPr bwMode="auto">
              <a:xfrm>
                <a:off x="3249" y="3099"/>
                <a:ext cx="24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80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charset="0"/>
                    <a:ea typeface="굴림" charset="0"/>
                    <a:cs typeface="굴림" charset="0"/>
                  </a:rPr>
                  <a:t>예수</a:t>
                </a:r>
              </a:p>
            </p:txBody>
          </p:sp>
        </p:grpSp>
        <p:sp>
          <p:nvSpPr>
            <p:cNvPr id="78982" name="Line 68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3" name="Line 69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42" name="Text Box 70"/>
          <p:cNvSpPr txBox="1">
            <a:spLocks noChangeArrowheads="1"/>
          </p:cNvSpPr>
          <p:nvPr/>
        </p:nvSpPr>
        <p:spPr bwMode="auto">
          <a:xfrm>
            <a:off x="1373188" y="438150"/>
            <a:ext cx="6383337" cy="7016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당신의 새로운</a:t>
            </a:r>
            <a:r>
              <a:rPr lang="en-US" altLang="ko-KR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 “</a:t>
            </a:r>
            <a:r>
              <a:rPr lang="ko-KR" alt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성경 파일”</a:t>
            </a:r>
          </a:p>
        </p:txBody>
      </p:sp>
      <p:grpSp>
        <p:nvGrpSpPr>
          <p:cNvPr id="79943" name="Group 71"/>
          <p:cNvGrpSpPr>
            <a:grpSpLocks/>
          </p:cNvGrpSpPr>
          <p:nvPr/>
        </p:nvGrpSpPr>
        <p:grpSpPr bwMode="auto">
          <a:xfrm>
            <a:off x="2076450" y="1254125"/>
            <a:ext cx="2563813" cy="1238250"/>
            <a:chOff x="2412" y="2052"/>
            <a:chExt cx="1741" cy="846"/>
          </a:xfrm>
        </p:grpSpPr>
        <p:sp>
          <p:nvSpPr>
            <p:cNvPr id="78916" name="Rectangle 7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7" name="AutoShape 7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8" name="Rectangle 7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7" name="Rectangle 75"/>
            <p:cNvSpPr>
              <a:spLocks noChangeArrowheads="1"/>
            </p:cNvSpPr>
            <p:nvPr/>
          </p:nvSpPr>
          <p:spPr bwMode="auto">
            <a:xfrm>
              <a:off x="2671" y="2078"/>
              <a:ext cx="39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창조</a:t>
              </a:r>
              <a:endParaRPr lang="ko-KR" alt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20" name="Line 7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49" name="Group 77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78911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2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3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3" name="Rectangle 81"/>
            <p:cNvSpPr>
              <a:spLocks noChangeArrowheads="1"/>
            </p:cNvSpPr>
            <p:nvPr/>
          </p:nvSpPr>
          <p:spPr bwMode="auto">
            <a:xfrm>
              <a:off x="2518" y="2078"/>
              <a:ext cx="6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아브라함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15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55" name="Group 83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78906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7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8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9" name="Rectangle 87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요셉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10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61" name="Group 89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78901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3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5" name="Rectangle 93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모세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05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67" name="Group 95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78896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8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1" name="Rectangle 99"/>
            <p:cNvSpPr>
              <a:spLocks noChangeArrowheads="1"/>
            </p:cNvSpPr>
            <p:nvPr/>
          </p:nvSpPr>
          <p:spPr bwMode="auto">
            <a:xfrm>
              <a:off x="2518" y="2078"/>
              <a:ext cx="6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여호수아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00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73" name="Group 101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78891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7" name="Rectangle 105"/>
            <p:cNvSpPr>
              <a:spLocks noChangeArrowheads="1"/>
            </p:cNvSpPr>
            <p:nvPr/>
          </p:nvSpPr>
          <p:spPr bwMode="auto">
            <a:xfrm>
              <a:off x="2524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사사시대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895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79" name="Group 107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78886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8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3" name="Rectangle 111"/>
            <p:cNvSpPr>
              <a:spLocks noChangeArrowheads="1"/>
            </p:cNvSpPr>
            <p:nvPr/>
          </p:nvSpPr>
          <p:spPr bwMode="auto">
            <a:xfrm>
              <a:off x="2525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왕정시대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890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85" name="Group 113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78881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2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3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9" name="Rectangle 117"/>
            <p:cNvSpPr>
              <a:spLocks noChangeArrowheads="1"/>
            </p:cNvSpPr>
            <p:nvPr/>
          </p:nvSpPr>
          <p:spPr bwMode="auto">
            <a:xfrm>
              <a:off x="2524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포로시대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885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91" name="Group 119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78877" name="Rectangle 12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AutoShape 12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9" name="Rectangle 12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5" name="Rectangle 123"/>
            <p:cNvSpPr>
              <a:spLocks noChangeArrowheads="1"/>
            </p:cNvSpPr>
            <p:nvPr/>
          </p:nvSpPr>
          <p:spPr bwMode="auto">
            <a:xfrm>
              <a:off x="2865" y="2298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중간기</a:t>
              </a:r>
              <a:endParaRPr lang="ko-KR" alt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</p:grpSp>
      <p:grpSp>
        <p:nvGrpSpPr>
          <p:cNvPr id="79996" name="Group 124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78869" name="Rectangle 12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AutoShape 12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Rectangle 12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72" name="Group 128"/>
            <p:cNvGrpSpPr>
              <a:grpSpLocks/>
            </p:cNvGrpSpPr>
            <p:nvPr/>
          </p:nvGrpSpPr>
          <p:grpSpPr bwMode="auto">
            <a:xfrm>
              <a:off x="4060" y="130"/>
              <a:ext cx="604" cy="284"/>
              <a:chOff x="3083" y="3101"/>
              <a:chExt cx="472" cy="235"/>
            </a:xfrm>
          </p:grpSpPr>
          <p:sp>
            <p:nvSpPr>
              <p:cNvPr id="80001" name="Rectangle 129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b="1">
                    <a:solidFill>
                      <a:srgbClr val="790015"/>
                    </a:solidFill>
                    <a:latin typeface="Helvetica" charset="0"/>
                    <a:ea typeface="굴림" charset="0"/>
                    <a:cs typeface="굴림" charset="0"/>
                  </a:rPr>
                  <a:t>   </a:t>
                </a:r>
                <a:endParaRPr lang="ko-KR" alt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80002" name="Rectangle 130"/>
              <p:cNvSpPr>
                <a:spLocks noChangeArrowheads="1"/>
              </p:cNvSpPr>
              <p:nvPr/>
            </p:nvSpPr>
            <p:spPr bwMode="auto">
              <a:xfrm>
                <a:off x="3198" y="3101"/>
                <a:ext cx="357" cy="2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900" b="1">
                    <a:solidFill>
                      <a:srgbClr val="790015"/>
                    </a:solidFill>
                    <a:latin typeface="Helvetica" charset="0"/>
                    <a:ea typeface="굴림" charset="0"/>
                    <a:cs typeface="굴림" charset="0"/>
                  </a:rPr>
                  <a:t>예수</a:t>
                </a:r>
                <a:endParaRPr lang="ko-KR" alt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</p:grpSp>
        <p:sp>
          <p:nvSpPr>
            <p:cNvPr id="78873" name="Line 13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Line 13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005" name="Text Box 133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0006" name="Text Box 134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0007" name="Text Box 13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0008" name="Text Box 13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57</a:t>
            </a:r>
          </a:p>
        </p:txBody>
      </p:sp>
      <p:sp>
        <p:nvSpPr>
          <p:cNvPr id="80009" name="Text Box 137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11</a:t>
            </a:r>
          </a:p>
        </p:txBody>
      </p:sp>
      <p:sp>
        <p:nvSpPr>
          <p:cNvPr id="80010" name="Text Box 13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4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63" y="1308100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282700" y="2065338"/>
            <a:ext cx="6610350" cy="3348037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244600" y="3013075"/>
            <a:ext cx="6610350" cy="2489200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274763" y="4097338"/>
            <a:ext cx="6610350" cy="1392237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58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987800" y="162401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ea typeface="굴림" charset="0"/>
                <a:cs typeface="굴림" charset="0"/>
              </a:rPr>
              <a:t>창조</a:t>
            </a:r>
          </a:p>
        </p:txBody>
      </p:sp>
    </p:spTree>
  </p:cSld>
  <p:clrMapOvr>
    <a:masterClrMapping/>
  </p:clrMapOvr>
  <p:transition>
    <p:wheel spokes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63" y="1308100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244600" y="3013075"/>
            <a:ext cx="6610350" cy="2489200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274763" y="4097338"/>
            <a:ext cx="6610350" cy="1392237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solidFill>
                <a:srgbClr val="EC0022"/>
              </a:solidFill>
              <a:ea typeface="굴림" charset="0"/>
              <a:cs typeface="굴림" charset="0"/>
            </a:endParaRP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59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873500" y="1803400"/>
            <a:ext cx="1028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924300" y="2514600"/>
            <a:ext cx="7112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EC0022"/>
                </a:solidFill>
                <a:ea typeface="굴림" charset="0"/>
                <a:cs typeface="굴림" charset="0"/>
              </a:rPr>
              <a:t>사람</a:t>
            </a:r>
          </a:p>
        </p:txBody>
      </p:sp>
    </p:spTree>
  </p:cSld>
  <p:clrMapOvr>
    <a:masterClrMapping/>
  </p:clrMapOvr>
  <p:transition>
    <p:wheel spokes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274763" y="4071938"/>
            <a:ext cx="6610350" cy="1392237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60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924300" y="1778000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924300" y="2708275"/>
            <a:ext cx="7747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EC0022"/>
                </a:solidFill>
                <a:ea typeface="굴림" charset="0"/>
                <a:cs typeface="굴림" charset="0"/>
              </a:rPr>
              <a:t>사람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708400" y="3644900"/>
            <a:ext cx="11557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EC0022"/>
                </a:solidFill>
                <a:ea typeface="굴림" charset="0"/>
                <a:cs typeface="굴림" charset="0"/>
              </a:rPr>
              <a:t>시대</a:t>
            </a:r>
          </a:p>
        </p:txBody>
      </p:sp>
    </p:spTree>
  </p:cSld>
  <p:clrMapOvr>
    <a:masterClrMapping/>
  </p:clrMapOvr>
  <p:transition>
    <p:wheel spokes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61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873500" y="1612900"/>
            <a:ext cx="9779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995738" y="2565400"/>
            <a:ext cx="7239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EC0022"/>
                </a:solidFill>
                <a:ea typeface="굴림" charset="0"/>
                <a:cs typeface="굴림" charset="0"/>
              </a:rPr>
              <a:t>사람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3779838" y="3429000"/>
            <a:ext cx="10414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2"/>
                </a:solidFill>
                <a:ea typeface="굴림" charset="0"/>
                <a:cs typeface="굴림" charset="0"/>
              </a:rPr>
              <a:t>시대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2771775" y="4581525"/>
            <a:ext cx="94615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>
                <a:solidFill>
                  <a:schemeClr val="bg2"/>
                </a:solidFill>
                <a:ea typeface="굴림" charset="0"/>
                <a:cs typeface="굴림" charset="0"/>
              </a:rPr>
              <a:t>중간기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4716463" y="4652963"/>
            <a:ext cx="8382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</p:spTree>
  </p:cSld>
  <p:clrMapOvr>
    <a:masterClrMapping/>
  </p:clrMapOvr>
  <p:transition>
    <p:wheel spokes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100" y="946150"/>
            <a:ext cx="642461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62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 rot="162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84997" name="Group 6"/>
          <p:cNvGrpSpPr>
            <a:grpSpLocks/>
          </p:cNvGrpSpPr>
          <p:nvPr/>
        </p:nvGrpSpPr>
        <p:grpSpPr bwMode="auto">
          <a:xfrm>
            <a:off x="2708275" y="1627188"/>
            <a:ext cx="4360863" cy="3598862"/>
            <a:chOff x="290" y="1788"/>
            <a:chExt cx="2748" cy="2267"/>
          </a:xfrm>
        </p:grpSpPr>
        <p:sp>
          <p:nvSpPr>
            <p:cNvPr id="85002" name="Rectangle 7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85004" name="Rectangle 9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AutoShape 10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6" name="Rectangle 11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467" y="1790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창조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08" name="Line 13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9" name="Line 14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0" name="Rectangle 15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85012" name="Rectangle 17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AutoShape 18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Rectangle 19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Rectangle 20"/>
            <p:cNvSpPr>
              <a:spLocks noChangeArrowheads="1"/>
            </p:cNvSpPr>
            <p:nvPr/>
          </p:nvSpPr>
          <p:spPr bwMode="auto">
            <a:xfrm>
              <a:off x="460" y="1957"/>
              <a:ext cx="6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아브라함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16" name="Line 21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Line 22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23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Rectangle 24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85020" name="Rectangle 25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AutoShape 26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2" name="Rectangle 27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Rectangle 28"/>
            <p:cNvSpPr>
              <a:spLocks noChangeArrowheads="1"/>
            </p:cNvSpPr>
            <p:nvPr/>
          </p:nvSpPr>
          <p:spPr bwMode="auto">
            <a:xfrm>
              <a:off x="720" y="212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요셉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24" name="Line 29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Line 30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Rectangle 31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7" name="AutoShape 32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8" name="Rectangle 33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Rectangle 34"/>
            <p:cNvSpPr>
              <a:spLocks noChangeArrowheads="1"/>
            </p:cNvSpPr>
            <p:nvPr/>
          </p:nvSpPr>
          <p:spPr bwMode="auto">
            <a:xfrm>
              <a:off x="903" y="2287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모세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30" name="Line 35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1" name="Line 36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2" name="Rectangle 37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AutoShape 38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4" name="Rectangle 39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Rectangle 40"/>
            <p:cNvSpPr>
              <a:spLocks noChangeArrowheads="1"/>
            </p:cNvSpPr>
            <p:nvPr/>
          </p:nvSpPr>
          <p:spPr bwMode="auto">
            <a:xfrm>
              <a:off x="1033" y="2462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요셉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36" name="Line 41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7" name="Rectangle 42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8" name="AutoShape 43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9" name="Rectangle 44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Rectangle 45"/>
            <p:cNvSpPr>
              <a:spLocks noChangeArrowheads="1"/>
            </p:cNvSpPr>
            <p:nvPr/>
          </p:nvSpPr>
          <p:spPr bwMode="auto">
            <a:xfrm>
              <a:off x="1034" y="2624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사사시대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41" name="Line 46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2" name="Rectangle 47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3" name="AutoShape 48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4" name="Rectangle 49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6" name="Rectangle 50"/>
            <p:cNvSpPr>
              <a:spLocks noChangeArrowheads="1"/>
            </p:cNvSpPr>
            <p:nvPr/>
          </p:nvSpPr>
          <p:spPr bwMode="auto">
            <a:xfrm>
              <a:off x="1192" y="2807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왕정시대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46" name="Line 51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7" name="Rectangle 52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8" name="AutoShape 53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9" name="Rectangle 54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Rectangle 55"/>
            <p:cNvSpPr>
              <a:spLocks noChangeArrowheads="1"/>
            </p:cNvSpPr>
            <p:nvPr/>
          </p:nvSpPr>
          <p:spPr bwMode="auto">
            <a:xfrm>
              <a:off x="1317" y="2982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포로시대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51" name="Line 56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2" name="Line 57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3" name="Rectangle 58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54" name="AutoShape 59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55" name="Rectangle 60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7" name="Rectangle 61"/>
            <p:cNvSpPr>
              <a:spLocks noChangeArrowheads="1"/>
            </p:cNvSpPr>
            <p:nvPr/>
          </p:nvSpPr>
          <p:spPr bwMode="auto">
            <a:xfrm>
              <a:off x="1562" y="3168"/>
              <a:ext cx="5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중간기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57" name="Line 62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8" name="Line 63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9" name="Rectangle 64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60" name="AutoShape 65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61" name="Rectangle 66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062" name="Group 67"/>
            <p:cNvGrpSpPr>
              <a:grpSpLocks/>
            </p:cNvGrpSpPr>
            <p:nvPr/>
          </p:nvGrpSpPr>
          <p:grpSpPr bwMode="auto">
            <a:xfrm>
              <a:off x="1753" y="3356"/>
              <a:ext cx="544" cy="280"/>
              <a:chOff x="3063" y="3101"/>
              <a:chExt cx="544" cy="280"/>
            </a:xfrm>
          </p:grpSpPr>
          <p:sp>
            <p:nvSpPr>
              <p:cNvPr id="86084" name="Rectangle 68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b="1">
                    <a:solidFill>
                      <a:schemeClr val="accent1"/>
                    </a:solidFill>
                    <a:latin typeface="Helvetica" charset="0"/>
                    <a:ea typeface="굴림" charset="0"/>
                    <a:cs typeface="굴림" charset="0"/>
                  </a:rPr>
                  <a:t>   </a:t>
                </a:r>
                <a:endPara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86085" name="Rectangle 69"/>
              <p:cNvSpPr>
                <a:spLocks noChangeArrowheads="1"/>
              </p:cNvSpPr>
              <p:nvPr/>
            </p:nvSpPr>
            <p:spPr bwMode="auto">
              <a:xfrm>
                <a:off x="3143" y="3101"/>
                <a:ext cx="464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900" b="1">
                    <a:solidFill>
                      <a:schemeClr val="accent1"/>
                    </a:solidFill>
                    <a:latin typeface="Helvetica" charset="0"/>
                    <a:ea typeface="굴림" charset="0"/>
                    <a:cs typeface="굴림" charset="0"/>
                  </a:rPr>
                  <a:t>예수</a:t>
                </a:r>
                <a:endPara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</p:grpSp>
        <p:sp>
          <p:nvSpPr>
            <p:cNvPr id="85063" name="Line 70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4" name="Line 71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88" name="Text Box 72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6089" name="Text Box 7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6090" name="Text Box 7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63</a:t>
            </a:r>
          </a:p>
        </p:txBody>
      </p:sp>
      <p:pic>
        <p:nvPicPr>
          <p:cNvPr id="86091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5235575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64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479800" y="2794000"/>
            <a:ext cx="165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2"/>
                </a:solidFill>
                <a:ea typeface="굴림" charset="0"/>
                <a:cs typeface="굴림" charset="0"/>
              </a:rPr>
              <a:t>성경파일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576263"/>
            <a:ext cx="7607300" cy="56086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2800" i="1">
                <a:latin typeface="Times" charset="0"/>
                <a:ea typeface="굴림" charset="0"/>
                <a:cs typeface="굴림" charset="0"/>
              </a:rPr>
              <a:t>C   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65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10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98700" y="2057400"/>
            <a:ext cx="901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289300" y="2057400"/>
            <a:ext cx="939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3454400" y="2603500"/>
            <a:ext cx="7493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251200" y="3162300"/>
            <a:ext cx="1028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3124200" y="3733800"/>
            <a:ext cx="12700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여호수아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4419600" y="20574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사사시대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4427538" y="2628900"/>
            <a:ext cx="792162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왕정시대</a:t>
            </a: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4419600" y="3187700"/>
            <a:ext cx="9144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포로시대</a:t>
            </a: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5486400" y="20828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중간기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6565900" y="20447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  <p:sp>
        <p:nvSpPr>
          <p:cNvPr id="88093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ko-KR" altLang="en-US">
                <a:ea typeface="굴림" charset="0"/>
                <a:cs typeface="굴림" charset="0"/>
              </a:rPr>
              <a:t>‘’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576263"/>
            <a:ext cx="7607300" cy="56086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2800" i="1">
                <a:latin typeface="Times" charset="0"/>
                <a:ea typeface="굴림" charset="0"/>
                <a:cs typeface="굴림" charset="0"/>
              </a:rPr>
              <a:t>C   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65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10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2298700" y="2057400"/>
            <a:ext cx="901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3289300" y="2057400"/>
            <a:ext cx="939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3454400" y="2603500"/>
            <a:ext cx="7493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3251200" y="3162300"/>
            <a:ext cx="1028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3136900" y="3733800"/>
            <a:ext cx="12700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여호수아’;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4419600" y="20574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사사시대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4470400" y="2628900"/>
            <a:ext cx="893763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왕정시대</a:t>
            </a:r>
            <a:endParaRPr lang="en-US" altLang="ko-KR" sz="12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4419600" y="3187700"/>
            <a:ext cx="9144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포로시대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5486400" y="20828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중간기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6565900" y="20447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2500313" y="1193800"/>
            <a:ext cx="54546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4000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C           7          S      J</a:t>
            </a:r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1112838" y="2605088"/>
            <a:ext cx="16859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    </a:t>
            </a:r>
            <a:r>
              <a:rPr lang="ko-KR" altLang="en-US" sz="2800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4  </a:t>
            </a: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      </a:t>
            </a:r>
          </a:p>
          <a:p>
            <a:pPr>
              <a:defRPr/>
            </a:pP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사람</a:t>
            </a:r>
            <a:r>
              <a:rPr lang="en-US" altLang="ko-KR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2633663" y="1476375"/>
            <a:ext cx="9144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7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  <a:ea typeface="굴림" charset="0"/>
                <a:cs typeface="굴림" charset="0"/>
              </a:rPr>
              <a:t>{</a:t>
            </a: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4965700" y="1462088"/>
            <a:ext cx="11303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7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  <a:ea typeface="굴림" charset="0"/>
                <a:cs typeface="굴림" charset="0"/>
              </a:rPr>
              <a:t>}</a:t>
            </a:r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5708650" y="2700338"/>
            <a:ext cx="212725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      </a:t>
            </a:r>
            <a:r>
              <a:rPr lang="ko-KR" altLang="en-US" sz="2800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3</a:t>
            </a:r>
            <a:endParaRPr lang="ko-KR" altLang="en-US" b="1" i="1">
              <a:solidFill>
                <a:schemeClr val="accent2"/>
              </a:solidFill>
              <a:latin typeface="Times" charset="0"/>
              <a:ea typeface="굴림" charset="0"/>
              <a:cs typeface="굴림" charset="0"/>
            </a:endParaRPr>
          </a:p>
          <a:p>
            <a:pPr>
              <a:defRPr/>
            </a:pP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  사회</a:t>
            </a:r>
            <a:endParaRPr lang="en-US" altLang="ko-KR" b="1" i="1">
              <a:solidFill>
                <a:schemeClr val="accent2"/>
              </a:solidFill>
              <a:latin typeface="Times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2" grpId="0" autoUpdateAnimBg="0"/>
      <p:bldP spid="89103" grpId="0" autoUpdateAnimBg="0"/>
      <p:bldP spid="89104" grpId="0" autoUpdateAnimBg="0"/>
      <p:bldP spid="89105" grpId="0" autoUpdateAnimBg="0"/>
      <p:bldP spid="8910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ko-KR" altLang="en-US" sz="1800" b="1"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ko-KR" sz="1800" b="1">
                <a:latin typeface="Times New Roman"/>
                <a:ea typeface="바탕" charset="0"/>
                <a:cs typeface="바탕" charset="0"/>
              </a:rPr>
              <a:t> </a:t>
            </a:r>
            <a:endParaRPr lang="en-US" altLang="ko-KR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1800" b="1">
              <a:latin typeface="Times" charset="0"/>
              <a:ea typeface="굴림" charset="0"/>
              <a:cs typeface="굴림" charset="0"/>
            </a:endParaRPr>
          </a:p>
          <a:p>
            <a:pPr algn="ctr">
              <a:defRPr/>
            </a:pPr>
            <a:endParaRPr lang="ko-KR" altLang="en-US" sz="2000">
              <a:solidFill>
                <a:srgbClr val="FFA27C"/>
              </a:solidFill>
              <a:ea typeface="굴림" charset="0"/>
              <a:cs typeface="굴림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38675" y="4114800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36875" y="1158875"/>
            <a:ext cx="30226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66750" y="1300163"/>
            <a:ext cx="8159750" cy="339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ko-KR" altLang="en-US" sz="1800" b="1"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27275" y="2444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629525" y="65135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7.5.11.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03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390900" y="1504950"/>
            <a:ext cx="224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ea typeface="굴림" charset="0"/>
              <a:cs typeface="굴림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57250" y="952500"/>
            <a:ext cx="7810500" cy="258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‘</a:t>
            </a: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성경은</a:t>
            </a: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…</a:t>
            </a: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기본적으로’ 프로젝트는 존 프라이만 (</a:t>
            </a: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John E. Fryman) </a:t>
            </a: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박사에 의해 고안되었고, 발전되었으며 만들어졌다.</a:t>
            </a: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저작권</a:t>
            </a:r>
            <a:r>
              <a:rPr lang="ko-KR" altLang="en-US" sz="1800" b="1">
                <a:latin typeface="Times New Roman"/>
                <a:ea typeface="굴림" charset="0"/>
                <a:cs typeface="굴림" charset="0"/>
              </a:rPr>
              <a:t>© 2003 </a:t>
            </a: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The Bible</a:t>
            </a:r>
            <a:r>
              <a:rPr lang="en-US" altLang="ko-KR" sz="1800" b="1">
                <a:latin typeface="Times New Roman"/>
                <a:ea typeface="굴림" charset="0"/>
                <a:cs typeface="굴림" charset="0"/>
              </a:rPr>
              <a:t>…</a:t>
            </a: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Basically Ministries Intl. Inc</a:t>
            </a:r>
            <a:endParaRPr lang="en-US" altLang="ko-KR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모든 저작권은 본사가 소유하며 미국의 저작권법에 의해 보호 받는다. 사설에 간단히 인용되는 것 이외에 저자나 저작권자의 허가 없이는 내용을 복사하거나 제작하는 것을 금한다.</a:t>
            </a:r>
            <a:endParaRPr lang="ko-KR" altLang="en-US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학생들의 요청으로 텍스트 중 일부의 </a:t>
            </a:r>
            <a:endParaRPr lang="ko-KR" altLang="en-US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복사, 제본을 허락한 경우에는 부분적 제작을 허락한다.</a:t>
            </a:r>
            <a:endParaRPr lang="ko-KR" altLang="en-US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이 경우에도 원본의 저작권을 밝혀야 한다. </a:t>
            </a:r>
            <a:endParaRPr lang="ko-KR" altLang="en-US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Produced in the United States of America. International Rights Reserved.</a:t>
            </a:r>
            <a:endParaRPr lang="en-US" altLang="ko-KR" sz="1800" b="1">
              <a:latin typeface="Times" charset="0"/>
              <a:ea typeface="바탕" charset="0"/>
              <a:cs typeface="바탕" charset="0"/>
            </a:endParaRPr>
          </a:p>
        </p:txBody>
      </p:sp>
    </p:spTree>
  </p:cSld>
  <p:clrMapOvr>
    <a:masterClrMapping/>
  </p:clrMapOvr>
  <p:transition>
    <p:wheel spokes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4663" y="620713"/>
            <a:ext cx="7985126" cy="5743575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89155" name="Rectangle 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6" name="AutoShape 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7" name="Rectangle 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창조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59" name="Line 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21" name="Group 9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89150" name="Rectangle 1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1" name="AutoShape 1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2" name="Rectangle 1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2518" y="2078"/>
              <a:ext cx="6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아브라함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54" name="Line 1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27" name="Group 15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89145" name="Rectangle 1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6" name="AutoShape 1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1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요셉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49" name="Line 2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33" name="Group 21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89140" name="Rectangle 2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1" name="AutoShape 2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2" name="Rectangle 2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Rectangle 25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모세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44" name="Line 2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39" name="Group 27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89135" name="Rectangle 2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6" name="AutoShape 2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7" name="Rectangle 3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Rectangle 31"/>
            <p:cNvSpPr>
              <a:spLocks noChangeArrowheads="1"/>
            </p:cNvSpPr>
            <p:nvPr/>
          </p:nvSpPr>
          <p:spPr bwMode="auto">
            <a:xfrm>
              <a:off x="2518" y="2078"/>
              <a:ext cx="6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여호수아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39" name="Line 3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45" name="Group 33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89130" name="Rectangle 3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1" name="AutoShape 3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2" name="Rectangle 3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9" name="Rectangle 37"/>
            <p:cNvSpPr>
              <a:spLocks noChangeArrowheads="1"/>
            </p:cNvSpPr>
            <p:nvPr/>
          </p:nvSpPr>
          <p:spPr bwMode="auto">
            <a:xfrm>
              <a:off x="2525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사사시대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34" name="Line 3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51" name="Group 39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89125" name="Rectangle 4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AutoShape 4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7" name="Rectangle 4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5" name="Rectangle 43"/>
            <p:cNvSpPr>
              <a:spLocks noChangeArrowheads="1"/>
            </p:cNvSpPr>
            <p:nvPr/>
          </p:nvSpPr>
          <p:spPr bwMode="auto">
            <a:xfrm>
              <a:off x="2525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왕정시대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29" name="Line 4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57" name="Group 45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89120" name="Rectangle 4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AutoShape 4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Rectangle 4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1" name="Rectangle 49"/>
            <p:cNvSpPr>
              <a:spLocks noChangeArrowheads="1"/>
            </p:cNvSpPr>
            <p:nvPr/>
          </p:nvSpPr>
          <p:spPr bwMode="auto">
            <a:xfrm>
              <a:off x="2524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포로시대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24" name="Line 5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63" name="Group 51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89116" name="Rectangle 52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AutoShape 53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Rectangle 54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7" name="Rectangle 55"/>
            <p:cNvSpPr>
              <a:spLocks noChangeArrowheads="1"/>
            </p:cNvSpPr>
            <p:nvPr/>
          </p:nvSpPr>
          <p:spPr bwMode="auto">
            <a:xfrm>
              <a:off x="2859" y="2298"/>
              <a:ext cx="5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중간기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</p:grpSp>
      <p:grpSp>
        <p:nvGrpSpPr>
          <p:cNvPr id="90168" name="Group 56"/>
          <p:cNvGrpSpPr>
            <a:grpSpLocks/>
          </p:cNvGrpSpPr>
          <p:nvPr/>
        </p:nvGrpSpPr>
        <p:grpSpPr bwMode="auto">
          <a:xfrm>
            <a:off x="4578350" y="4538663"/>
            <a:ext cx="2762250" cy="1479550"/>
            <a:chOff x="3948" y="107"/>
            <a:chExt cx="1740" cy="932"/>
          </a:xfrm>
        </p:grpSpPr>
        <p:sp>
          <p:nvSpPr>
            <p:cNvPr id="89108" name="Rectangle 57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AutoShape 58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Rectangle 59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11" name="Group 60"/>
            <p:cNvGrpSpPr>
              <a:grpSpLocks/>
            </p:cNvGrpSpPr>
            <p:nvPr/>
          </p:nvGrpSpPr>
          <p:grpSpPr bwMode="auto">
            <a:xfrm>
              <a:off x="4060" y="130"/>
              <a:ext cx="696" cy="384"/>
              <a:chOff x="3083" y="3101"/>
              <a:chExt cx="545" cy="318"/>
            </a:xfrm>
          </p:grpSpPr>
          <p:sp>
            <p:nvSpPr>
              <p:cNvPr id="90173" name="Rectangle 61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b="1">
                    <a:solidFill>
                      <a:srgbClr val="790015"/>
                    </a:solidFill>
                    <a:latin typeface="Helvetica" charset="0"/>
                    <a:ea typeface="굴림" charset="0"/>
                    <a:cs typeface="굴림" charset="0"/>
                  </a:rPr>
                  <a:t>   </a:t>
                </a:r>
                <a:endParaRPr lang="ko-KR" alt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90174" name="Rectangle 62"/>
              <p:cNvSpPr>
                <a:spLocks noChangeArrowheads="1"/>
              </p:cNvSpPr>
              <p:nvPr/>
            </p:nvSpPr>
            <p:spPr bwMode="auto">
              <a:xfrm>
                <a:off x="3125" y="3101"/>
                <a:ext cx="503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4000" b="1">
                    <a:solidFill>
                      <a:srgbClr val="FFA27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charset="0"/>
                    <a:ea typeface="굴림" charset="0"/>
                    <a:cs typeface="굴림" charset="0"/>
                  </a:rPr>
                  <a:t>예수</a:t>
                </a:r>
              </a:p>
            </p:txBody>
          </p:sp>
        </p:grpSp>
        <p:sp>
          <p:nvSpPr>
            <p:cNvPr id="89112" name="Line 63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64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77" name="Text Box 6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0178" name="Text Box 6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67</a:t>
            </a:r>
          </a:p>
        </p:txBody>
      </p:sp>
      <p:sp>
        <p:nvSpPr>
          <p:cNvPr id="90179" name="Rectangle 67"/>
          <p:cNvSpPr>
            <a:spLocks noChangeArrowheads="1"/>
          </p:cNvSpPr>
          <p:nvPr/>
        </p:nvSpPr>
        <p:spPr bwMode="auto">
          <a:xfrm>
            <a:off x="0" y="836613"/>
            <a:ext cx="7980363" cy="578802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0180" name="Text Box 68"/>
          <p:cNvSpPr txBox="1">
            <a:spLocks noChangeArrowheads="1"/>
          </p:cNvSpPr>
          <p:nvPr/>
        </p:nvSpPr>
        <p:spPr bwMode="auto">
          <a:xfrm>
            <a:off x="2103438" y="441325"/>
            <a:ext cx="4872037" cy="82391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 b="1">
                <a:solidFill>
                  <a:schemeClr val="tx2"/>
                </a:solidFill>
                <a:latin typeface="Comic Sans MS" charset="0"/>
                <a:ea typeface="굴림" charset="0"/>
                <a:cs typeface="굴림" charset="0"/>
              </a:rPr>
              <a:t>당신의 성경파일!</a:t>
            </a:r>
          </a:p>
        </p:txBody>
      </p:sp>
      <p:sp>
        <p:nvSpPr>
          <p:cNvPr id="90181" name="Text Box 69"/>
          <p:cNvSpPr txBox="1">
            <a:spLocks noChangeArrowheads="1"/>
          </p:cNvSpPr>
          <p:nvPr/>
        </p:nvSpPr>
        <p:spPr bwMode="auto">
          <a:xfrm>
            <a:off x="3508375" y="1819275"/>
            <a:ext cx="1914525" cy="1128713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800" b="1">
                <a:ea typeface="굴림" charset="0"/>
                <a:cs typeface="굴림" charset="0"/>
              </a:rPr>
              <a:t>연구</a:t>
            </a:r>
          </a:p>
        </p:txBody>
      </p:sp>
      <p:sp>
        <p:nvSpPr>
          <p:cNvPr id="90182" name="Text Box 70"/>
          <p:cNvSpPr txBox="1">
            <a:spLocks noChangeArrowheads="1"/>
          </p:cNvSpPr>
          <p:nvPr/>
        </p:nvSpPr>
        <p:spPr bwMode="auto">
          <a:xfrm>
            <a:off x="4067175" y="3141663"/>
            <a:ext cx="1879600" cy="112871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800" b="1">
                <a:ea typeface="굴림" charset="0"/>
                <a:cs typeface="굴림" charset="0"/>
              </a:rPr>
              <a:t>이해</a:t>
            </a:r>
          </a:p>
        </p:txBody>
      </p:sp>
      <p:sp>
        <p:nvSpPr>
          <p:cNvPr id="90183" name="Text Box 71"/>
          <p:cNvSpPr txBox="1">
            <a:spLocks noChangeArrowheads="1"/>
          </p:cNvSpPr>
          <p:nvPr/>
        </p:nvSpPr>
        <p:spPr bwMode="auto">
          <a:xfrm>
            <a:off x="2516188" y="4508500"/>
            <a:ext cx="3884612" cy="1128713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800" b="1">
                <a:ea typeface="굴림" charset="0"/>
                <a:cs typeface="굴림" charset="0"/>
              </a:rPr>
              <a:t>성경의 맥</a:t>
            </a:r>
          </a:p>
        </p:txBody>
      </p:sp>
      <p:sp>
        <p:nvSpPr>
          <p:cNvPr id="90184" name="Text Box 7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9" grpId="0" animBg="1"/>
      <p:bldP spid="90180" grpId="0" autoUpdateAnimBg="0"/>
      <p:bldP spid="90181" grpId="0" autoUpdateAnimBg="0"/>
      <p:bldP spid="90182" grpId="0" autoUpdateAnimBg="0"/>
      <p:bldP spid="9018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604838" y="3159125"/>
            <a:ext cx="7731125" cy="2905125"/>
            <a:chOff x="381" y="1982"/>
            <a:chExt cx="4870" cy="1830"/>
          </a:xfrm>
        </p:grpSpPr>
        <p:grpSp>
          <p:nvGrpSpPr>
            <p:cNvPr id="90124" name="Group 3"/>
            <p:cNvGrpSpPr>
              <a:grpSpLocks/>
            </p:cNvGrpSpPr>
            <p:nvPr/>
          </p:nvGrpSpPr>
          <p:grpSpPr bwMode="auto">
            <a:xfrm>
              <a:off x="381" y="1982"/>
              <a:ext cx="4870" cy="1830"/>
              <a:chOff x="493" y="1982"/>
              <a:chExt cx="4870" cy="1830"/>
            </a:xfrm>
          </p:grpSpPr>
          <p:sp>
            <p:nvSpPr>
              <p:cNvPr id="91140" name="AutoShape 4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2000">
                  <a:ea typeface="굴림" charset="0"/>
                  <a:cs typeface="굴림" charset="0"/>
                </a:endParaRPr>
              </a:p>
            </p:txBody>
          </p:sp>
          <p:sp>
            <p:nvSpPr>
              <p:cNvPr id="91141" name="Text Box 5"/>
              <p:cNvSpPr txBox="1">
                <a:spLocks noChangeArrowheads="1"/>
              </p:cNvSpPr>
              <p:nvPr/>
            </p:nvSpPr>
            <p:spPr bwMode="auto">
              <a:xfrm>
                <a:off x="493" y="2512"/>
                <a:ext cx="1821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ko-KR" altLang="en-US" sz="3000" b="1">
                    <a:solidFill>
                      <a:srgbClr val="FFEA18"/>
                    </a:solidFill>
                    <a:ea typeface="굴림" charset="0"/>
                    <a:cs typeface="굴림" charset="0"/>
                  </a:rPr>
                  <a:t>세가지 중요질문</a:t>
                </a:r>
              </a:p>
            </p:txBody>
          </p:sp>
        </p:grpSp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>
              <a:off x="2247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>
              <a:solidFill>
                <a:srgbClr val="FFEC14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730500" y="358775"/>
            <a:ext cx="6418263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200" b="1" i="1">
                <a:solidFill>
                  <a:srgbClr val="FF0A1E"/>
                </a:solidFill>
                <a:latin typeface="Comic Sans MS" charset="0"/>
                <a:ea typeface="굴림" charset="0"/>
                <a:cs typeface="굴림" charset="0"/>
              </a:rPr>
              <a:t>이제까지 세미나를 통해 당신이 알게 된 것은</a:t>
            </a:r>
            <a:r>
              <a:rPr lang="en-US" altLang="ko-KR" sz="3200" b="1" i="1">
                <a:solidFill>
                  <a:srgbClr val="FF0A1E"/>
                </a:solidFill>
                <a:latin typeface="Comic Sans MS" charset="0"/>
                <a:ea typeface="굴림" charset="0"/>
                <a:cs typeface="굴림" charset="0"/>
              </a:rPr>
              <a:t>…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82588" y="1620838"/>
            <a:ext cx="8742362" cy="15525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                  •”성경파일” 이라는</a:t>
            </a:r>
            <a:r>
              <a:rPr lang="ko-KR" altLang="en-US" b="1">
                <a:solidFill>
                  <a:srgbClr val="1EAFCC"/>
                </a:solidFill>
                <a:latin typeface="Comic Sans MS" charset="0"/>
                <a:ea typeface="굴림" charset="0"/>
                <a:cs typeface="굴림" charset="0"/>
              </a:rPr>
              <a:t> 아이디어</a:t>
            </a:r>
            <a:endParaRPr lang="en-US" altLang="ko-KR" b="1">
              <a:solidFill>
                <a:srgbClr val="FFCC18"/>
              </a:solidFill>
              <a:latin typeface="Comic Sans MS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성경을 여는 키워드 </a:t>
            </a:r>
            <a:r>
              <a:rPr lang="en-US" altLang="ko-KR" b="1">
                <a:solidFill>
                  <a:srgbClr val="1EAFCC"/>
                </a:solidFill>
                <a:latin typeface="Comic Sans MS" charset="0"/>
                <a:ea typeface="굴림" charset="0"/>
                <a:cs typeface="굴림" charset="0"/>
              </a:rPr>
              <a:t>”</a:t>
            </a:r>
            <a:r>
              <a:rPr lang="ko-KR" altLang="en-US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창 </a:t>
            </a:r>
            <a:r>
              <a:rPr lang="en-US" altLang="ko-KR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7 </a:t>
            </a:r>
            <a:r>
              <a:rPr lang="ko-KR" altLang="en-US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중 예</a:t>
            </a:r>
            <a:r>
              <a:rPr lang="ko-KR" altLang="en-US" b="1">
                <a:solidFill>
                  <a:srgbClr val="1EAFCC"/>
                </a:solidFill>
                <a:latin typeface="Comic Sans MS" charset="0"/>
                <a:ea typeface="굴림" charset="0"/>
                <a:cs typeface="굴림" charset="0"/>
              </a:rPr>
              <a:t>”</a:t>
            </a:r>
            <a:endParaRPr lang="ko-KR" altLang="en-US" b="1">
              <a:solidFill>
                <a:srgbClr val="FFCC18"/>
              </a:solidFill>
              <a:latin typeface="Comic Sans MS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ko-KR" altLang="en-US" b="1">
              <a:solidFill>
                <a:srgbClr val="FFCC18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>
            <a:off x="390525" y="1492250"/>
            <a:ext cx="7986713" cy="1147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68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3744913" y="4673600"/>
            <a:ext cx="4573587" cy="12350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3. 성경의 형성과 내용에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            미친 </a:t>
            </a:r>
            <a:r>
              <a:rPr lang="ko-KR" altLang="en-US" sz="3000" b="1" i="1">
                <a:ea typeface="굴림" charset="0"/>
                <a:cs typeface="굴림" charset="0"/>
              </a:rPr>
              <a:t>영향</a:t>
            </a:r>
            <a:endParaRPr lang="en-US" altLang="ko-KR" sz="3000" b="1">
              <a:solidFill>
                <a:srgbClr val="FFEA18"/>
              </a:solidFill>
              <a:ea typeface="굴림" charset="0"/>
              <a:cs typeface="굴림" charset="0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3714750" y="3243263"/>
            <a:ext cx="4622800" cy="5492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1.</a:t>
            </a:r>
            <a:r>
              <a:rPr lang="ko-KR" altLang="en-US" sz="3000" b="1" i="1">
                <a:solidFill>
                  <a:srgbClr val="FFEA18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3000" b="1" i="1">
                <a:ea typeface="굴림" charset="0"/>
                <a:cs typeface="굴림" charset="0"/>
              </a:rPr>
              <a:t>무엇이</a:t>
            </a:r>
            <a:r>
              <a:rPr lang="en-US" altLang="ko-KR" sz="3000" b="1">
                <a:solidFill>
                  <a:srgbClr val="FFEA18"/>
                </a:solidFill>
                <a:ea typeface="굴림" charset="0"/>
                <a:cs typeface="굴림" charset="0"/>
              </a:rPr>
              <a:t>  </a:t>
            </a: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일어났나</a:t>
            </a:r>
            <a:r>
              <a:rPr lang="en-US" altLang="ko-KR" sz="3000" b="1">
                <a:solidFill>
                  <a:srgbClr val="FFEA18"/>
                </a:solidFill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3724275" y="3890963"/>
            <a:ext cx="4941888" cy="5492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2. </a:t>
            </a:r>
            <a:r>
              <a:rPr lang="ko-KR" altLang="en-US" sz="3000" b="1" i="1">
                <a:ea typeface="굴림" charset="0"/>
                <a:cs typeface="굴림" charset="0"/>
              </a:rPr>
              <a:t>왜</a:t>
            </a:r>
            <a:r>
              <a:rPr lang="en-US" altLang="ko-KR" sz="3000" b="1">
                <a:solidFill>
                  <a:srgbClr val="FFEA18"/>
                </a:solidFill>
                <a:ea typeface="굴림" charset="0"/>
                <a:cs typeface="굴림" charset="0"/>
              </a:rPr>
              <a:t>  </a:t>
            </a: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일어났나</a:t>
            </a:r>
            <a:r>
              <a:rPr lang="en-US" altLang="ko-KR" sz="3000" b="1">
                <a:solidFill>
                  <a:srgbClr val="FFEA18"/>
                </a:solidFill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8818563" y="63992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animBg="1" autoUpdateAnimBg="0"/>
      <p:bldP spid="91146" grpId="0" build="p" autoUpdateAnimBg="0" advAuto="0"/>
      <p:bldP spid="91147" grpId="0" animBg="1"/>
      <p:bldP spid="91147" grpId="1" animBg="1"/>
      <p:bldP spid="91149" grpId="0" autoUpdateAnimBg="0"/>
      <p:bldP spid="91150" grpId="0" autoUpdateAnimBg="0"/>
      <p:bldP spid="9115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5191125" cy="6858000"/>
          </a:xfrm>
          <a:prstGeom prst="rect">
            <a:avLst/>
          </a:prstGeom>
          <a:noFill/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606675" y="1398588"/>
            <a:ext cx="793750" cy="8239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창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543300" y="1076325"/>
            <a:ext cx="869950" cy="14938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572000" y="1412875"/>
            <a:ext cx="793750" cy="8239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중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478463" y="1373188"/>
            <a:ext cx="793750" cy="8239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예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573338" y="2276475"/>
            <a:ext cx="41275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676775" y="2273300"/>
            <a:ext cx="522288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중간기</a:t>
            </a:r>
            <a:endParaRPr lang="en-US" altLang="ko-KR" sz="900" b="1">
              <a:solidFill>
                <a:srgbClr val="ED181E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709863" y="3252788"/>
            <a:ext cx="78105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2728913" y="3468688"/>
            <a:ext cx="48260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2735263" y="3671888"/>
            <a:ext cx="48260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2722563" y="3878263"/>
            <a:ext cx="78105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여호수아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082925" y="4643438"/>
            <a:ext cx="78105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사사시대</a:t>
            </a:r>
            <a:endParaRPr lang="en-US" altLang="ko-KR" sz="1200" b="1">
              <a:solidFill>
                <a:srgbClr val="ED181E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2919413" y="4868863"/>
            <a:ext cx="96520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  왕정시대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3089275" y="5091113"/>
            <a:ext cx="78105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포로시대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3627438" y="3022600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4476750" y="3232150"/>
            <a:ext cx="41275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5232400" y="3467100"/>
            <a:ext cx="41275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5781675" y="3705225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여호수아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4175125" y="4537075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사사시대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4905375" y="4765675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왕정시대</a:t>
            </a:r>
            <a:endParaRPr lang="en-US" altLang="ko-KR" sz="900" b="1">
              <a:solidFill>
                <a:srgbClr val="ED181E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762625" y="4994275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포로시대</a:t>
            </a:r>
            <a:endParaRPr lang="en-US" altLang="ko-KR" sz="900" b="1">
              <a:solidFill>
                <a:srgbClr val="ED181E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5080000" y="4144963"/>
            <a:ext cx="2995613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학습 도움</a:t>
            </a:r>
            <a:r>
              <a:rPr lang="en-US" altLang="ko-KR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 #01 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92189" name="Rectangle 29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69</a:t>
            </a: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20</a:t>
            </a: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1974850" y="2947988"/>
            <a:ext cx="523875" cy="13112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>
                <a:solidFill>
                  <a:srgbClr val="EF1F1D"/>
                </a:solidFill>
                <a:ea typeface="굴림" charset="0"/>
                <a:cs typeface="굴림" charset="0"/>
              </a:rPr>
              <a:t>{</a:t>
            </a: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2422525" y="4191000"/>
            <a:ext cx="523875" cy="13112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>
                <a:solidFill>
                  <a:srgbClr val="EF1F1D"/>
                </a:solidFill>
                <a:ea typeface="굴림" charset="0"/>
                <a:cs typeface="굴림" charset="0"/>
              </a:rPr>
              <a:t>{</a:t>
            </a: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5651500" y="2362200"/>
            <a:ext cx="647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2587625" y="3086100"/>
            <a:ext cx="6985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사람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2984500" y="4432300"/>
            <a:ext cx="863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시대</a:t>
            </a: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2382838" y="3089275"/>
            <a:ext cx="366712" cy="1206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아요모여</a:t>
            </a:r>
          </a:p>
        </p:txBody>
      </p:sp>
      <p:sp>
        <p:nvSpPr>
          <p:cNvPr id="92198" name="Text Box 38"/>
          <p:cNvSpPr txBox="1">
            <a:spLocks noChangeArrowheads="1"/>
          </p:cNvSpPr>
          <p:nvPr/>
        </p:nvSpPr>
        <p:spPr bwMode="auto">
          <a:xfrm>
            <a:off x="2805113" y="4419600"/>
            <a:ext cx="366712" cy="1206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solidFill>
                  <a:schemeClr val="bg2"/>
                </a:solidFill>
                <a:ea typeface="굴림" charset="0"/>
                <a:cs typeface="굴림" charset="0"/>
              </a:rPr>
              <a:t>ARC</a:t>
            </a:r>
          </a:p>
        </p:txBody>
      </p:sp>
      <p:sp>
        <p:nvSpPr>
          <p:cNvPr id="92199" name="Text Box 39"/>
          <p:cNvSpPr txBox="1">
            <a:spLocks noChangeArrowheads="1"/>
          </p:cNvSpPr>
          <p:nvPr/>
        </p:nvSpPr>
        <p:spPr bwMode="auto">
          <a:xfrm>
            <a:off x="2336800" y="5778500"/>
            <a:ext cx="41529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solidFill>
                  <a:schemeClr val="bg2"/>
                </a:solidFill>
                <a:ea typeface="굴림" charset="0"/>
                <a:cs typeface="굴림" charset="0"/>
              </a:rPr>
              <a:t>당신의 성경 파일!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  <p:bldP spid="92165" grpId="0" autoUpdateAnimBg="0"/>
      <p:bldP spid="92166" grpId="0" autoUpdateAnimBg="0"/>
      <p:bldP spid="92167" grpId="0" autoUpdateAnimBg="0"/>
      <p:bldP spid="92168" grpId="0" autoUpdateAnimBg="0"/>
      <p:bldP spid="92169" grpId="0" autoUpdateAnimBg="0"/>
      <p:bldP spid="92170" grpId="0" autoUpdateAnimBg="0"/>
      <p:bldP spid="92171" grpId="0" autoUpdateAnimBg="0"/>
      <p:bldP spid="92172" grpId="0" autoUpdateAnimBg="0"/>
      <p:bldP spid="92173" grpId="0" autoUpdateAnimBg="0"/>
      <p:bldP spid="92174" grpId="0" autoUpdateAnimBg="0"/>
      <p:bldP spid="92175" grpId="0" autoUpdateAnimBg="0"/>
      <p:bldP spid="92176" grpId="0" autoUpdateAnimBg="0"/>
      <p:bldP spid="92177" grpId="0" autoUpdateAnimBg="0"/>
      <p:bldP spid="92178" grpId="0" autoUpdateAnimBg="0"/>
      <p:bldP spid="92179" grpId="0" autoUpdateAnimBg="0"/>
      <p:bldP spid="92180" grpId="0" autoUpdateAnimBg="0"/>
      <p:bldP spid="92181" grpId="0" autoUpdateAnimBg="0"/>
      <p:bldP spid="92182" grpId="0" autoUpdateAnimBg="0"/>
      <p:bldP spid="92183" grpId="0" autoUpdateAnimBg="0"/>
      <p:bldP spid="92184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20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2362200" y="1187450"/>
            <a:ext cx="2813050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4400">
              <a:solidFill>
                <a:srgbClr val="FFA27C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329238" y="1158875"/>
            <a:ext cx="1228725" cy="31273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4400">
              <a:solidFill>
                <a:srgbClr val="FFA27C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2266950" y="1611313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2266950" y="192722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2295525" y="2268538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2300288" y="30781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3230563" y="392588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3411538" y="4270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3808413" y="46275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5964238" y="2740025"/>
            <a:ext cx="3179762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학습 도움 #02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3817938" y="4362450"/>
            <a:ext cx="4365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solidFill>
                  <a:srgbClr val="FF0000"/>
                </a:solidFill>
                <a:latin typeface="Lucida Handwriting" charset="0"/>
                <a:ea typeface="굴림" charset="0"/>
                <a:cs typeface="굴림" charset="0"/>
              </a:rPr>
              <a:t>...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8394700" y="437832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0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70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9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3181350" y="742950"/>
            <a:ext cx="299085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>
                <a:solidFill>
                  <a:schemeClr val="bg2"/>
                </a:solidFill>
                <a:ea typeface="굴림" charset="0"/>
                <a:cs typeface="굴림" charset="0"/>
              </a:rPr>
              <a:t>당신이 스스로 성경 파일을 열거나 혹은  다른 사람에게  성경 파일을 열어주죠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2524125" y="1219200"/>
            <a:ext cx="2552700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>
                <a:solidFill>
                  <a:schemeClr val="bg2"/>
                </a:solidFill>
                <a:ea typeface="굴림" charset="0"/>
                <a:cs typeface="굴림" charset="0"/>
              </a:rPr>
              <a:t>성경을 여는 열쇠</a:t>
            </a:r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2505075" y="1590675"/>
            <a:ext cx="2581275" cy="184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en-US" altLang="ko-KR" sz="1000" b="1">
                <a:solidFill>
                  <a:schemeClr val="bg2"/>
                </a:solidFill>
                <a:ea typeface="굴림" charset="0"/>
                <a:cs typeface="굴림" charset="0"/>
              </a:rPr>
              <a:t>C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는</a:t>
            </a: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5267325" y="1552575"/>
            <a:ext cx="1381125" cy="184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3324225" y="1914525"/>
            <a:ext cx="1104900" cy="184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은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2514600" y="2266950"/>
            <a:ext cx="1971675" cy="550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4사람은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쉽게 외우는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방식은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4495800" y="2181225"/>
            <a:ext cx="1323975" cy="7953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아브라함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요셉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모세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여호수아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5" name="Text Box 31"/>
          <p:cNvSpPr txBox="1">
            <a:spLocks noChangeArrowheads="1"/>
          </p:cNvSpPr>
          <p:nvPr/>
        </p:nvSpPr>
        <p:spPr bwMode="auto">
          <a:xfrm>
            <a:off x="2524125" y="3019425"/>
            <a:ext cx="2152650" cy="550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3시대는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쉽게 외우는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방식은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4572000" y="2876550"/>
            <a:ext cx="1238250" cy="673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사사시대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왕정시대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포로시대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3505200" y="3867150"/>
            <a:ext cx="2714625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chemeClr val="bg2"/>
                </a:solidFill>
                <a:ea typeface="굴림" charset="0"/>
                <a:cs typeface="굴림" charset="0"/>
              </a:rPr>
              <a:t>s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는 신구약 중간기(</a:t>
            </a:r>
            <a:r>
              <a:rPr lang="en-US" altLang="ko-KR" sz="1000" b="1">
                <a:solidFill>
                  <a:schemeClr val="bg2"/>
                </a:solidFill>
                <a:ea typeface="굴림" charset="0"/>
                <a:cs typeface="굴림" charset="0"/>
              </a:rPr>
              <a:t>silence)</a:t>
            </a:r>
          </a:p>
        </p:txBody>
      </p:sp>
      <p:sp>
        <p:nvSpPr>
          <p:cNvPr id="93218" name="Text Box 34"/>
          <p:cNvSpPr txBox="1">
            <a:spLocks noChangeArrowheads="1"/>
          </p:cNvSpPr>
          <p:nvPr/>
        </p:nvSpPr>
        <p:spPr bwMode="auto">
          <a:xfrm>
            <a:off x="3657600" y="4238625"/>
            <a:ext cx="2714625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chemeClr val="bg2"/>
                </a:solidFill>
                <a:ea typeface="굴림" charset="0"/>
                <a:cs typeface="굴림" charset="0"/>
              </a:rPr>
              <a:t>J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는 예수</a:t>
            </a:r>
            <a:endParaRPr lang="en-US" altLang="ko-KR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4038600" y="4572000"/>
            <a:ext cx="2714625" cy="473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그러므로 당신의 성경 파일 10 개는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20" name="Text Box 36"/>
          <p:cNvSpPr txBox="1">
            <a:spLocks noChangeArrowheads="1"/>
          </p:cNvSpPr>
          <p:nvPr/>
        </p:nvSpPr>
        <p:spPr bwMode="auto">
          <a:xfrm>
            <a:off x="2095500" y="5105400"/>
            <a:ext cx="923925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solidFill>
                  <a:schemeClr val="bg2"/>
                </a:solidFill>
                <a:ea typeface="굴림" charset="0"/>
                <a:cs typeface="굴림" charset="0"/>
              </a:rPr>
              <a:t>당신의 성경 파일</a:t>
            </a:r>
          </a:p>
        </p:txBody>
      </p:sp>
      <p:sp>
        <p:nvSpPr>
          <p:cNvPr id="93221" name="Text Box 37"/>
          <p:cNvSpPr txBox="1">
            <a:spLocks noChangeArrowheads="1"/>
          </p:cNvSpPr>
          <p:nvPr/>
        </p:nvSpPr>
        <p:spPr bwMode="auto">
          <a:xfrm>
            <a:off x="2228850" y="3960813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2428875" y="417988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2600325" y="4398963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auto">
          <a:xfrm>
            <a:off x="2743200" y="465613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93225" name="Text Box 41"/>
          <p:cNvSpPr txBox="1">
            <a:spLocks noChangeArrowheads="1"/>
          </p:cNvSpPr>
          <p:nvPr/>
        </p:nvSpPr>
        <p:spPr bwMode="auto">
          <a:xfrm>
            <a:off x="2971800" y="484663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여호수아</a:t>
            </a:r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3162300" y="5084763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사사시대</a:t>
            </a:r>
          </a:p>
        </p:txBody>
      </p:sp>
      <p:sp>
        <p:nvSpPr>
          <p:cNvPr id="93227" name="Text Box 43"/>
          <p:cNvSpPr txBox="1">
            <a:spLocks noChangeArrowheads="1"/>
          </p:cNvSpPr>
          <p:nvPr/>
        </p:nvSpPr>
        <p:spPr bwMode="auto">
          <a:xfrm>
            <a:off x="3352800" y="5313363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왕정시대</a:t>
            </a:r>
          </a:p>
        </p:txBody>
      </p:sp>
      <p:sp>
        <p:nvSpPr>
          <p:cNvPr id="93228" name="Text Box 44"/>
          <p:cNvSpPr txBox="1">
            <a:spLocks noChangeArrowheads="1"/>
          </p:cNvSpPr>
          <p:nvPr/>
        </p:nvSpPr>
        <p:spPr bwMode="auto">
          <a:xfrm>
            <a:off x="3533775" y="555148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포로시대</a:t>
            </a:r>
          </a:p>
        </p:txBody>
      </p:sp>
      <p:sp>
        <p:nvSpPr>
          <p:cNvPr id="93229" name="Text Box 45"/>
          <p:cNvSpPr txBox="1">
            <a:spLocks noChangeArrowheads="1"/>
          </p:cNvSpPr>
          <p:nvPr/>
        </p:nvSpPr>
        <p:spPr bwMode="auto">
          <a:xfrm>
            <a:off x="3705225" y="578008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중간기</a:t>
            </a:r>
          </a:p>
        </p:txBody>
      </p:sp>
      <p:sp>
        <p:nvSpPr>
          <p:cNvPr id="93230" name="Text Box 46"/>
          <p:cNvSpPr txBox="1">
            <a:spLocks noChangeArrowheads="1"/>
          </p:cNvSpPr>
          <p:nvPr/>
        </p:nvSpPr>
        <p:spPr bwMode="auto">
          <a:xfrm>
            <a:off x="3933825" y="602773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 autoUpdateAnimBg="0"/>
      <p:bldP spid="93189" grpId="0" animBg="1" autoUpdateAnimBg="0"/>
      <p:bldP spid="93190" grpId="0" animBg="1"/>
      <p:bldP spid="93191" grpId="0" animBg="1"/>
      <p:bldP spid="93192" grpId="0" animBg="1"/>
      <p:bldP spid="93193" grpId="0" animBg="1"/>
      <p:bldP spid="93194" grpId="0" animBg="1"/>
      <p:bldP spid="93195" grpId="0" animBg="1"/>
      <p:bldP spid="93196" grpId="0" animBg="1"/>
      <p:bldP spid="93197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747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7045" name="Rectangle 5" descr="Large checker board"/>
          <p:cNvSpPr>
            <a:spLocks noChangeArrowheads="1"/>
          </p:cNvSpPr>
          <p:nvPr/>
        </p:nvSpPr>
        <p:spPr bwMode="auto">
          <a:xfrm>
            <a:off x="3722688" y="3124200"/>
            <a:ext cx="1768475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30755" dir="174327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48483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48484" name="Text Box 1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48485" name="Text Box 14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62420379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3" name="Group 2"/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9625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72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800" i="1">
              <a:solidFill>
                <a:srgbClr val="FAFD00"/>
              </a:solidFill>
              <a:latin typeface="Times" charset="0"/>
              <a:ea typeface="굴림" charset="0"/>
              <a:cs typeface="굴림" charset="0"/>
            </a:endParaRPr>
          </a:p>
        </p:txBody>
      </p:sp>
      <p:grpSp>
        <p:nvGrpSpPr>
          <p:cNvPr id="96265" name="Group 9"/>
          <p:cNvGrpSpPr>
            <a:grpSpLocks/>
          </p:cNvGrpSpPr>
          <p:nvPr/>
        </p:nvGrpSpPr>
        <p:grpSpPr bwMode="auto">
          <a:xfrm>
            <a:off x="720725" y="2368550"/>
            <a:ext cx="7920038" cy="896938"/>
            <a:chOff x="411" y="1382"/>
            <a:chExt cx="4989" cy="565"/>
          </a:xfrm>
        </p:grpSpPr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5117" y="1496"/>
              <a:ext cx="283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 b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411" y="1382"/>
              <a:ext cx="4896" cy="5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ko-KR" altLang="en-US" sz="60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60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60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</a:t>
              </a:r>
            </a:p>
          </p:txBody>
        </p:sp>
      </p:grp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582613" y="4195763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ko-KR" altLang="en-US" sz="7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“당신의 성경파일”</a:t>
            </a:r>
            <a:r>
              <a:rPr lang="ko-KR" alt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 여는 열쇠 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>
              <a:solidFill>
                <a:srgbClr val="FFEC14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679700" y="385763"/>
            <a:ext cx="6235700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200" b="1" i="1">
                <a:latin typeface="Comic Sans MS" charset="0"/>
                <a:ea typeface="굴림" charset="0"/>
                <a:cs typeface="굴림" charset="0"/>
              </a:rPr>
              <a:t>이제 당신은 맛을 보았습니다. 여기에서 우리가 다룰 것</a:t>
            </a:r>
            <a:r>
              <a:rPr lang="en-US" altLang="ko-KR" sz="3200" b="1" i="1">
                <a:latin typeface="Comic Sans MS" charset="0"/>
                <a:ea typeface="굴림" charset="0"/>
                <a:cs typeface="굴림" charset="0"/>
              </a:rPr>
              <a:t>…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01638" y="1612900"/>
            <a:ext cx="8742362" cy="37433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               	•우리의 아이디어</a:t>
            </a: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  <a:r>
              <a:rPr lang="en-US" altLang="ko-KR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“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성경파일”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성경을 여는 열쇠</a:t>
            </a: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“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성경파일”…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 창 </a:t>
            </a:r>
            <a:r>
              <a:rPr lang="en-US" altLang="ko-KR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7 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중 예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주요 성경 사건이 일어난 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위치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성경 이야기 전개의 핵심: 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“간단한 연대기</a:t>
            </a:r>
            <a:r>
              <a:rPr lang="en-US" altLang="ko-KR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”</a:t>
            </a: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아브라함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으로부터 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예수 그리스도의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사역까지</a:t>
            </a:r>
            <a:endParaRPr lang="en-US" altLang="ko-KR" b="1">
              <a:solidFill>
                <a:srgbClr val="FFEA18"/>
              </a:solidFill>
              <a:latin typeface="Comic Sans MS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이야기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에 기반을 둔 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성경의 구조</a:t>
            </a: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신구약 성경 책 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책들과 주제들</a:t>
            </a:r>
            <a:endParaRPr lang="en-US" altLang="ko-KR" b="1">
              <a:solidFill>
                <a:srgbClr val="FFEA18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>
                <a:solidFill>
                  <a:srgbClr val="333333"/>
                </a:solidFill>
                <a:latin typeface="Webdings" charset="0"/>
                <a:ea typeface="굴림" charset="0"/>
                <a:cs typeface="굴림" charset="0"/>
              </a:rPr>
              <a:t></a:t>
            </a: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1214438" y="4221163"/>
            <a:ext cx="66087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 dirty="0">
                <a:solidFill>
                  <a:srgbClr val="FFFFFF"/>
                </a:solidFill>
                <a:latin typeface="Arial"/>
                <a:ea typeface="굴림" charset="0"/>
                <a:cs typeface="Arial"/>
              </a:rPr>
              <a:t>73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0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611188" y="1844675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76200">
            <a:solidFill>
              <a:srgbClr val="1FCC16">
                <a:alpha val="50000"/>
              </a:srgbClr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 autoUpdateAnimBg="0"/>
      <p:bldP spid="97285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2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</a:t>
            </a:r>
            <a:r>
              <a:rPr lang="en-US" altLang="ko-KR" sz="1000" dirty="0">
                <a:solidFill>
                  <a:srgbClr val="FFFFFF"/>
                </a:solidFill>
                <a:ea typeface="굴림" charset="0"/>
                <a:cs typeface="굴림" charset="0"/>
              </a:rPr>
              <a:t>3</a:t>
            </a:r>
            <a:endParaRPr lang="ko-KR" altLang="en-US" sz="1000" dirty="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90600" y="914400"/>
            <a:ext cx="8405936" cy="9064020"/>
          </a:xfrm>
          <a:prstGeom prst="rect">
            <a:avLst/>
          </a:prstGeom>
          <a:noFill/>
          <a:ln>
            <a:noFill/>
          </a:ln>
          <a:effectLst>
            <a:outerShdw blurRad="63500" dist="127000" dir="221219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성경은</a:t>
            </a:r>
            <a:r>
              <a:rPr lang="en-US" altLang="ko-KR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…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기본적으로</a:t>
            </a: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ko-KR" altLang="en-US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2" y="5733257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68115493"/>
      </p:ext>
    </p:extLst>
  </p:cSld>
  <p:clrMapOvr>
    <a:masterClrMapping/>
  </p:clrMapOvr>
  <p:transition>
    <p:wheel spokes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200" b="1" dirty="0" err="1">
                <a:solidFill>
                  <a:srgbClr val="FFFFFF"/>
                </a:solidFill>
                <a:latin typeface="+mj-ea"/>
              </a:rPr>
              <a:t>성경은</a:t>
            </a:r>
            <a:r>
              <a:rPr lang="en-US" altLang="ko-KR" sz="2200" b="1" dirty="0" err="1">
                <a:solidFill>
                  <a:srgbClr val="FFFFFF"/>
                </a:solidFill>
                <a:latin typeface="+mj-ea"/>
              </a:rPr>
              <a:t> </a:t>
            </a:r>
            <a:r>
              <a:rPr lang="ko-KR" altLang="en-US" sz="2200" b="1" dirty="0" err="1">
                <a:solidFill>
                  <a:srgbClr val="FFFFFF"/>
                </a:solidFill>
                <a:latin typeface="+mj-ea"/>
              </a:rPr>
              <a:t>기본적으로 연결을</a:t>
            </a:r>
            <a:r>
              <a:rPr lang="en-US" altLang="ko-KR" sz="2200" b="1" dirty="0" err="1">
                <a:solidFill>
                  <a:srgbClr val="FFFFFF"/>
                </a:solidFill>
                <a:latin typeface="+mj-ea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ea"/>
              </a:rPr>
              <a:t>BibleStudyDownloads.org</a:t>
            </a:r>
            <a:r>
              <a:rPr lang="en-US" sz="2200" b="1" dirty="0">
                <a:solidFill>
                  <a:srgbClr val="FFFFFF"/>
                </a:solidFill>
                <a:latin typeface="+mj-ea"/>
              </a:rPr>
              <a:t> </a:t>
            </a:r>
            <a:r>
              <a:rPr lang="ko-KR" altLang="en-US" sz="2200" b="1" dirty="0">
                <a:solidFill>
                  <a:srgbClr val="FFFFFF"/>
                </a:solidFill>
                <a:latin typeface="+mj-ea"/>
              </a:rPr>
              <a:t>에서 볼 수 있음 </a:t>
            </a:r>
            <a:endParaRPr lang="en-US" sz="2200" b="1" dirty="0">
              <a:solidFill>
                <a:srgbClr val="FFFFFF"/>
              </a:solidFill>
              <a:latin typeface="+mj-ea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이</a:t>
            </a:r>
            <a:r>
              <a:rPr lang="en-US" altLang="ko-KR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자료를 무료로 가져가세요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hlinkClick r:id="rId2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75</a:t>
            </a:r>
          </a:p>
        </p:txBody>
      </p:sp>
    </p:spTree>
  </p:cSld>
  <p:clrMapOvr>
    <a:masterClrMapping/>
  </p:clrMapOvr>
  <p:transition>
    <p:wheel spokes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55650" y="7620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6254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6425" y="623888"/>
            <a:ext cx="7859713" cy="5649912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3363" y="4191000"/>
            <a:ext cx="8618537" cy="13414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32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PART ONE</a:t>
            </a:r>
            <a:r>
              <a:rPr lang="en-US" altLang="ko-KR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    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당신의 성경파일 열기</a:t>
            </a:r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688975" y="2014538"/>
            <a:ext cx="7696200" cy="1006475"/>
            <a:chOff x="434" y="1269"/>
            <a:chExt cx="4848" cy="634"/>
          </a:xfrm>
        </p:grpSpPr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5030" y="1361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 b="1" i="1">
                  <a:solidFill>
                    <a:srgbClr val="FFFC1E"/>
                  </a:solidFill>
                  <a:ea typeface="굴림" charset="0"/>
                  <a:cs typeface="굴림" charset="0"/>
                </a:rPr>
                <a:t>®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434" y="1269"/>
              <a:ext cx="484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6000" i="1">
                  <a:solidFill>
                    <a:srgbClr val="FFFC1E"/>
                  </a:solidFill>
                  <a:latin typeface="Kosher-Normal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6000" i="1">
                  <a:solidFill>
                    <a:srgbClr val="FFFC1E"/>
                  </a:solidFill>
                  <a:latin typeface="Kosher-Normal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6000" i="1">
                  <a:solidFill>
                    <a:srgbClr val="FFFC1E"/>
                  </a:solidFill>
                  <a:latin typeface="Kosher-Normal" charset="0"/>
                  <a:ea typeface="굴림" charset="0"/>
                  <a:cs typeface="굴림" charset="0"/>
                </a:rPr>
                <a:t>기본적으로</a:t>
              </a:r>
              <a:endParaRPr lang="ko-KR" altLang="en-US" sz="2800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endParaRPr>
            </a:p>
          </p:txBody>
        </p:sp>
      </p:grp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60400" y="6540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088313" y="6542088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05</a:t>
            </a:r>
            <a:endParaRPr lang="ko-KR" altLang="en-US" sz="14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7629525" y="65278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17525" y="1319213"/>
            <a:ext cx="8061325" cy="568325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000" b="1" i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(목적</a:t>
            </a:r>
            <a:r>
              <a:rPr lang="en-US" altLang="ko-KR" sz="3000" b="1" i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: </a:t>
            </a:r>
            <a:r>
              <a:rPr lang="ko-KR" altLang="en-US" sz="3000" b="1" i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성경을 잘 이해하고 잘 다루자!)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utoUpdateAnimBg="0"/>
      <p:bldP spid="82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84138"/>
            <a:ext cx="939800" cy="6888163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rgbClr val="04040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lum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71842" dir="2700000" algn="ctr" rotWithShape="0">
                      <a:srgbClr val="040404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-6350" y="-209550"/>
            <a:ext cx="9150350" cy="7067550"/>
            <a:chOff x="-4" y="-83"/>
            <a:chExt cx="5716" cy="4452"/>
          </a:xfrm>
        </p:grpSpPr>
        <p:pic>
          <p:nvPicPr>
            <p:cNvPr id="7192" name="Picture 8"/>
            <p:cNvPicPr>
              <a:picLocks noChangeAspect="1" noChangeArrowheads="1"/>
            </p:cNvPicPr>
            <p:nvPr/>
          </p:nvPicPr>
          <p:blipFill>
            <a:blip r:embed="rId3">
              <a:lum bright="-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83"/>
              <a:ext cx="5237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Rectangle 9"/>
            <p:cNvSpPr>
              <a:spLocks noChangeArrowheads="1"/>
            </p:cNvSpPr>
            <p:nvPr/>
          </p:nvSpPr>
          <p:spPr bwMode="auto">
            <a:xfrm>
              <a:off x="-4" y="-34"/>
              <a:ext cx="415" cy="44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5000" y="-55"/>
              <a:ext cx="712" cy="4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71842" dir="2700000" algn="ctr" rotWithShape="0">
                      <a:srgbClr val="040404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322513" y="1284288"/>
            <a:ext cx="4465637" cy="3902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큰 생각을 가지고 이 세미나를 시작하죠!</a:t>
            </a:r>
            <a:endParaRPr lang="en-US" altLang="ko-KR" sz="60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542213" y="122238"/>
            <a:ext cx="260350" cy="4460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15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629525" y="65135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7.5.11.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06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794000" y="115888"/>
            <a:ext cx="3462338" cy="8715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latin typeface="Comic Sans MS" charset="0"/>
                <a:ea typeface="굴림" charset="0"/>
                <a:cs typeface="굴림" charset="0"/>
              </a:rPr>
              <a:t>도대체 어디가 출처야?</a:t>
            </a:r>
            <a:r>
              <a:rPr lang="en-US" altLang="ko-KR" sz="4400"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222625" y="1868488"/>
            <a:ext cx="26225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latin typeface="Comic Sans MS" charset="0"/>
                <a:ea typeface="굴림" charset="0"/>
                <a:cs typeface="굴림" charset="0"/>
              </a:rPr>
              <a:t>모든 성경적 도서: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881313" y="1381125"/>
            <a:ext cx="33337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기독교 신앙 체계 </a:t>
            </a:r>
            <a:endParaRPr lang="en-US" altLang="ko-KR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286125" y="896938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기독교 교리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290888" y="4657725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거의 모든 언어들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208338" y="4187825"/>
            <a:ext cx="26225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이 세상 모든 나라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113088" y="2333625"/>
            <a:ext cx="28257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신학교 도서관</a:t>
            </a:r>
            <a:endParaRPr lang="en-US" altLang="ko-KR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984625" y="5127625"/>
            <a:ext cx="10985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그리고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265488" y="3730625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대학 도서관</a:t>
            </a:r>
            <a:endParaRPr lang="en-US" altLang="ko-KR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530350" y="6067425"/>
            <a:ext cx="59753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이 지구를 통틀어 모든 신자와 불신자들의 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19388" y="5788025"/>
            <a:ext cx="3627437" cy="320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b="1">
                <a:latin typeface="Comic Sans MS" charset="0"/>
                <a:ea typeface="굴림" charset="0"/>
                <a:cs typeface="굴림" charset="0"/>
              </a:rPr>
              <a:t>성경에 기반을 둔 사상들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278188" y="3260725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개인 도서관</a:t>
            </a:r>
            <a:endParaRPr lang="en-US" altLang="ko-KR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255963" y="2790825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공공 도서관</a:t>
            </a:r>
          </a:p>
        </p:txBody>
      </p:sp>
      <p:sp>
        <p:nvSpPr>
          <p:cNvPr id="32" name="Rectangle 157"/>
          <p:cNvSpPr>
            <a:spLocks noChangeArrowheads="1"/>
          </p:cNvSpPr>
          <p:nvPr/>
        </p:nvSpPr>
        <p:spPr bwMode="auto">
          <a:xfrm>
            <a:off x="-4763" y="-198438"/>
            <a:ext cx="9156701" cy="7056438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43"/>
          <p:cNvSpPr txBox="1">
            <a:spLocks noChangeArrowheads="1"/>
          </p:cNvSpPr>
          <p:nvPr/>
        </p:nvSpPr>
        <p:spPr bwMode="auto">
          <a:xfrm>
            <a:off x="2122488" y="182563"/>
            <a:ext cx="4387850" cy="6294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700" b="1" dirty="0">
                <a:solidFill>
                  <a:srgbClr val="FFFFFF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33" grpId="0" autoUpdateAnimBg="0"/>
      <p:bldP spid="9234" grpId="0" autoUpdateAnimBg="0"/>
      <p:bldP spid="9235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0" grpId="0" autoUpdateAnimBg="0"/>
      <p:bldP spid="9241" grpId="0" autoUpdateAnimBg="0"/>
      <p:bldP spid="9242" grpId="0" autoUpdateAnimBg="0"/>
      <p:bldP spid="9243" grpId="0" autoUpdateAnimBg="0"/>
      <p:bldP spid="9244" grpId="0" autoUpdateAnimBg="0"/>
      <p:bldP spid="9245" grpId="0" autoUpdateAnimBg="0"/>
      <p:bldP spid="32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2160</Words>
  <Application>Microsoft Macintosh PowerPoint</Application>
  <PresentationFormat>On-screen Show (4:3)</PresentationFormat>
  <Paragraphs>803</Paragraphs>
  <Slides>79</Slides>
  <Notes>23</Notes>
  <HiddenSlides>2</HiddenSlides>
  <MMClips>5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104" baseType="lpstr">
      <vt:lpstr>Brush Script MT</vt:lpstr>
      <vt:lpstr>굴림</vt:lpstr>
      <vt:lpstr>Kosher-Normal</vt:lpstr>
      <vt:lpstr>Ligurino</vt:lpstr>
      <vt:lpstr>ＭＳ Ｐゴシック</vt:lpstr>
      <vt:lpstr>ＭＳ Ｐゴシック</vt:lpstr>
      <vt:lpstr>Times</vt:lpstr>
      <vt:lpstr>Arial</vt:lpstr>
      <vt:lpstr>Arial Black</vt:lpstr>
      <vt:lpstr>Comic Sans MS</vt:lpstr>
      <vt:lpstr>Helvetica</vt:lpstr>
      <vt:lpstr>Impact</vt:lpstr>
      <vt:lpstr>Lucida Handwriting</vt:lpstr>
      <vt:lpstr>Monotype Sorts</vt:lpstr>
      <vt:lpstr>Papyrus</vt:lpstr>
      <vt:lpstr>Times New Roman</vt:lpstr>
      <vt:lpstr>Webdings</vt:lpstr>
      <vt:lpstr>Wingdings</vt:lpstr>
      <vt:lpstr>untitled 1</vt:lpstr>
      <vt:lpstr>1_untitled 1</vt:lpstr>
      <vt:lpstr>2_untitled 1</vt:lpstr>
      <vt:lpstr>Orbit</vt:lpstr>
      <vt:lpstr>3_untitled 1</vt:lpstr>
      <vt:lpstr>Microsoft ClipArt Gallery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당신의  “성경파일 열기”</vt:lpstr>
      <vt:lpstr>당신의  “성경파일 열기” </vt:lpstr>
      <vt:lpstr>PowerPoint Presentation</vt:lpstr>
      <vt:lpstr>  5개의 키워드 :</vt:lpstr>
      <vt:lpstr>5개의 키워드 :</vt:lpstr>
      <vt:lpstr>5개의 키워드 :</vt:lpstr>
      <vt:lpstr>4  사람 </vt:lpstr>
      <vt:lpstr>PowerPoint Presentation</vt:lpstr>
      <vt:lpstr>        4  사람 :</vt:lpstr>
      <vt:lpstr>PowerPoint Presentation</vt:lpstr>
      <vt:lpstr>  5개의 키워드 :</vt:lpstr>
      <vt:lpstr>PowerPoint Presentation</vt:lpstr>
      <vt:lpstr>             3  개의 시대들:</vt:lpstr>
      <vt:lpstr> 창조(CREATION)  아브라함  요셉  모세  여호수아  사사시대(ANARCHY)  왕정시대(ROYALTY)  포로시대(CAPTIVITY) </vt:lpstr>
      <vt:lpstr>PowerPoint Presentation</vt:lpstr>
      <vt:lpstr>  창조 4  사람 3  시대 중간기 예수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성경은 기본적으로 연결을 BibleStudyDownloads.org 에서 볼 수 있음 </vt:lpstr>
      <vt:lpstr>PowerPoint Presentation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36</cp:revision>
  <dcterms:created xsi:type="dcterms:W3CDTF">2004-11-02T14:06:46Z</dcterms:created>
  <dcterms:modified xsi:type="dcterms:W3CDTF">2024-10-24T14:53:13Z</dcterms:modified>
</cp:coreProperties>
</file>