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6" r:id="rId2"/>
    <p:sldMasterId id="2147483658" r:id="rId3"/>
    <p:sldMasterId id="2147483660" r:id="rId4"/>
    <p:sldMasterId id="2147483885" r:id="rId5"/>
    <p:sldMasterId id="2147483897" r:id="rId6"/>
    <p:sldMasterId id="2147484189" r:id="rId7"/>
    <p:sldMasterId id="2147484529" r:id="rId8"/>
    <p:sldMasterId id="2147484634" r:id="rId9"/>
  </p:sldMasterIdLst>
  <p:notesMasterIdLst>
    <p:notesMasterId r:id="rId18"/>
  </p:notesMasterIdLst>
  <p:sldIdLst>
    <p:sldId id="267" r:id="rId10"/>
    <p:sldId id="269" r:id="rId11"/>
    <p:sldId id="264" r:id="rId12"/>
    <p:sldId id="723" r:id="rId13"/>
    <p:sldId id="268" r:id="rId14"/>
    <p:sldId id="272" r:id="rId15"/>
    <p:sldId id="263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AF1E17"/>
    <a:srgbClr val="F8FF3E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82E22B-C019-C042-AAB6-E76B1AFBC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27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slide for presentation 01.54 and 02.07 so translators may copy from one to the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2E22B-C019-C042-AAB6-E76B1AFBC2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3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6C0C7C-76DB-A04C-9BEB-68B727A86C4F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slide for presentation 01.49 and 02.03 so translators may copy from one to the other except that</a:t>
            </a:r>
            <a:r>
              <a:rPr lang="en-US" baseline="0" dirty="0"/>
              <a:t> 02.03 expands the 01.49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03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F9BC06-8008-AD41-995E-1D665A4D4F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slide for presentation 01.50 and 02.04 so translators may copy from one to the other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583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D14240-FED0-4D42-B6CC-D1C70FA92E50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93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9EB300-592A-7D48-8BAC-37013D06D23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12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7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253E6-7556-3D46-A8B7-FE4C4D83C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10837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5B59A-A360-0740-BA37-FC95C8C0A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71243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9E814-CA3D-854C-85B4-ADD86EAB2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40052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7223-35E5-774D-B6B0-A79C85501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99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AE11-577D-7D4C-A94D-C7C1EA0BA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72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9D70D-C630-C74C-96FD-B6C595D3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6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B19E-FFAE-8942-98BB-0DB16B9E6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2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39A0-0AD2-7145-A2D0-4230B1F3E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31190-C906-2F4E-A1D8-DDEB74682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4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613A7-014D-3240-9CBF-75E649F5E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3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F3EF-5929-F34D-9204-A468F7B18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0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9ED8-4AF1-6040-BD20-2A0FE7651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23244"/>
      </p:ext>
    </p:extLst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00132-BB81-AB41-AE31-16E3C29B2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56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6A5F-8B02-C54A-B5FC-52BED0E75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14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844C-3ECE-9947-A4A3-C481DC510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28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152A313-F126-6F4F-913A-04A79E8C1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9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C2957-33ED-AD40-A2E0-40BE15726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2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86650-5591-9A49-AA61-2DF386F82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91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679F9-0F12-4148-A647-BD3925C5F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8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5749-E6C9-794D-AF28-3638E495A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B0F59-DE8B-9D44-9442-A1EE481C5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57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862C-254E-EB44-B590-21E4D2AB8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E3719-C3F2-8A48-9440-595B6A16E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96516"/>
      </p:ext>
    </p:extLst>
  </p:cSld>
  <p:clrMapOvr>
    <a:masterClrMapping/>
  </p:clrMapOvr>
  <p:transition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6CB48-78CD-2542-A8C2-FCD86AF53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56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4A4E2-871C-CD4D-8206-F77202DAA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5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357BC-EC58-5B47-9CEF-D6744A1B8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37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8D491-A4AB-E246-96D8-6BA7F862A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94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1D398-95DC-2C45-8B99-34DA4A6C4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45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9A6BB-6E21-6345-BBB3-503CBB72F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41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5839E-D675-A147-9210-FA480E3A2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13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4B37-26C0-5246-8595-B6FAC91ED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54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78F82-E170-0E4A-B500-BA53EEFE2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67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E624D-67D2-8640-B73A-6945A33A7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C75D2-BF95-A24E-9372-126C5D14F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76413"/>
      </p:ext>
    </p:extLst>
  </p:cSld>
  <p:clrMapOvr>
    <a:masterClrMapping/>
  </p:clrMapOvr>
  <p:transition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2512-C729-C244-B92E-F5353DBD8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65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97B8E-22B4-1646-9B0B-3E55511FB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5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B1374-3BFE-AA46-BA81-99D5DCAD2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31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C0799-D13D-3F4D-A3F3-59886950A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197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E35D8-7D27-3943-8E6E-7831CED28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26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505200"/>
            <a:ext cx="4419600" cy="2286000"/>
          </a:xfrm>
        </p:spPr>
        <p:txBody>
          <a:bodyPr/>
          <a:lstStyle>
            <a:lvl1pPr marL="0" indent="0" algn="r">
              <a:buFont typeface="Monotype Sort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AC87E-7EA3-4440-93FE-77CE7ACD7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83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6DBF-0488-A140-836C-2E93E1C73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59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1F0D-857D-764E-8E42-5FCE29A61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1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225A-1449-B141-98B2-B865CFD58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7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36C6E-30BF-8145-A783-EB1D3C210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9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AB76E-7C8C-7D4A-B1AF-2C42278EA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93423"/>
      </p:ext>
    </p:extLst>
  </p:cSld>
  <p:clrMapOvr>
    <a:masterClrMapping/>
  </p:clrMapOvr>
  <p:transition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3DE0-457D-4A4F-A6E8-C3FCB94E8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41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37007-58B9-A24B-8A63-866965DD5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551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B3D5-37CE-8748-A8D9-DFC403280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30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94D0B-0699-8F40-86B6-94085E828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982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B8080-4416-F24D-8888-D5A02E50A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101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76140-1070-A342-9C5D-142DE8D5E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18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5FE9-29B3-A846-9475-399A0ACC7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52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3EFF9-3A0D-394B-88E4-7D44A19A7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45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C332A-B15D-9948-ADAF-D250A58B8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1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F21C6-9AB5-FF42-812A-3352EBD23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8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36BEE-02AD-464B-905A-FF8E1F3B7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21700"/>
      </p:ext>
    </p:extLst>
  </p:cSld>
  <p:clrMapOvr>
    <a:masterClrMapping/>
  </p:clrMapOvr>
  <p:transition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969B0-1E30-AA45-B24E-79FBB1977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44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F7FFD-836B-1D43-BD6A-3A69D343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443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4CAB-537D-9646-AAB3-021009DB2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6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6335B-4F09-DB4D-BD98-3524BC98B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66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E6248-AC97-514D-92BA-15E5E9890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60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C353E-36EE-984B-8FAD-B6BC3D970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957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C304-6FF4-A447-8572-C068A527B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163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301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10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E097ED3-4F82-D24A-B0A8-23F80BE99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342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5FF39-0931-C148-95BB-241D6C526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413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002A-A630-C145-BCA3-AB0224FF7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91106-A84D-5C49-83B1-201FDCB0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7370"/>
      </p:ext>
    </p:extLst>
  </p:cSld>
  <p:clrMapOvr>
    <a:masterClrMapping/>
  </p:clrMapOvr>
  <p:transition spd="med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54BE-B9FA-DE47-B1A9-26B5A1B26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348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8CB27-76F4-BF43-99FA-B53A41A0F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286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A8312-57F2-6140-B937-6BFECD4B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078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6BBB-2133-FA45-9FC7-690077499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10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7855-5276-8241-9BE4-CCBAA5735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45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DCF2A-DA22-8446-9338-3B68C99EA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515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8B2E8-0332-8449-A793-748C7698E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843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6213-C0DA-584A-A6B9-8B1D86553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103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F15D6-C875-2944-B0A3-9DAB8902C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6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B58B6-A49E-A244-A909-0B65F7840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5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7103-5038-1849-BC3C-72DDC2E0F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79436"/>
      </p:ext>
    </p:extLst>
  </p:cSld>
  <p:clrMapOvr>
    <a:masterClrMapping/>
  </p:clrMapOvr>
  <p:transition spd="med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652D-D2C2-3548-8D7D-08F5A43F6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658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7F6BD-718F-2440-BF59-1D5D6DE5F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514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FE1-9782-2B48-97E7-F43EA8F63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465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FAE21-2B10-D648-9A14-8FDC2A180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304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E21FD-E387-E149-89CF-B2BF5CB88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61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CCBD2-4CBA-C240-9F62-AC32F167A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091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6D6A4-C888-684E-8658-56BCAC02D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417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40F44-4664-884E-B612-10D1D795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66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368F-6BDA-CA44-9873-1B45444BF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838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871C2-C67E-254B-AEA0-8E9E05A89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9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564A3-9B80-E64F-AF86-BB8B07CF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3872"/>
      </p:ext>
    </p:extLst>
  </p:cSld>
  <p:clrMapOvr>
    <a:masterClrMapping/>
  </p:clrMapOvr>
  <p:transition spd="med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073EC-2376-B844-8571-43969FE9E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135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0D2AF-3DE3-5943-A80C-61C7DA730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510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349A8-E6CC-FD43-92D1-B917293C9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368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31823-0E00-0F4F-91AA-447A65EEC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424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D5744-442D-D54A-9611-485BC782C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87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3F949-1371-3145-885B-ADB3F9BBF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546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B60EE-9BEB-9245-BF95-6C23748A2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924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F1FE4-49A5-394F-BECE-DE1D9E923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004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7DDC4-7646-944D-82A5-BBACC4E7B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913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B023B-312D-E041-A48B-6C2BE3BDD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6ABE188-642F-E04B-BF8C-F4F554847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ea typeface="MS Pゴシック" charset="0"/>
                <a:cs typeface="MS Pゴシック" charset="0"/>
              </a:defRPr>
            </a:lvl1pPr>
          </a:lstStyle>
          <a:p>
            <a:pPr>
              <a:defRPr/>
            </a:pPr>
            <a:fld id="{89EF0D99-A400-824E-BB17-48BE6A3E4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E100D1B-E31E-5348-9021-D936D20C3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C43969-FA67-5749-AD55-0FC5186BA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0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65C65976-9F1F-F24F-942C-FCC9BD45C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charset="0"/>
        <a:buChar char="Z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18F3"/>
        </a:buClr>
        <a:buFont typeface="Monotype Sorts" charset="0"/>
        <a:buChar char="Z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CD02"/>
        </a:buClr>
        <a:buFont typeface="Monotype Sorts" charset="0"/>
        <a:buChar char="Z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AEF06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D336CF-4093-2347-9A9D-D57F8AB99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2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0003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7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8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9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7475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87F2"/>
                </a:solidFill>
              </a:defRPr>
            </a:lvl1pPr>
          </a:lstStyle>
          <a:p>
            <a:pPr>
              <a:defRPr/>
            </a:pPr>
            <a:fld id="{82C30C61-B213-354A-8A02-71C1A29A1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AADF6E9-D3A8-6D46-B5E9-83BAD1944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3644B9-A6F9-AF44-B255-7162A29F7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08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663" y="609600"/>
            <a:ext cx="4859337" cy="4043363"/>
          </a:xfrm>
        </p:spPr>
        <p:txBody>
          <a:bodyPr/>
          <a:lstStyle/>
          <a:p>
            <a:pPr>
              <a:defRPr/>
            </a:pPr>
            <a:r>
              <a:rPr lang="km-KH" sz="4800" b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របៀបចែកចាយ</a:t>
            </a:r>
            <a:br>
              <a:rPr lang="km-KH" sz="4800" b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sz="4800" b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ទីបន្ទាល់របស់អ្នក</a:t>
            </a:r>
            <a:endParaRPr lang="en-US" sz="4800" b="1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11638" y="6149975"/>
            <a:ext cx="4932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Dr. Rick Griffith, Singapore Bible College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BibleStudyDownloads.org</a:t>
            </a:r>
          </a:p>
        </p:txBody>
      </p:sp>
      <p:pic>
        <p:nvPicPr>
          <p:cNvPr id="1003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488" y="4292600"/>
            <a:ext cx="25765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m-KH" b="1" dirty="0">
                <a:effectLst>
                  <a:outerShdw dist="76200" dir="2700000" algn="tl" rotWithShape="0">
                    <a:srgbClr val="000000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ដំណើរការនៃការនិយាយ</a:t>
            </a:r>
            <a:endParaRPr lang="en-US" b="1" dirty="0">
              <a:effectLst>
                <a:outerShdw dist="76200" dir="2700000" algn="tl" rotWithShape="0">
                  <a:srgbClr val="000000"/>
                </a:outerShdw>
              </a:effectLst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cs typeface="Arial" charset="0"/>
              </a:rPr>
              <a:t>vii</a:t>
            </a:r>
          </a:p>
        </p:txBody>
      </p:sp>
      <p:pic>
        <p:nvPicPr>
          <p:cNvPr id="101380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62125"/>
            <a:ext cx="2166938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763713" y="1700213"/>
            <a:ext cx="738028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marL="742950" indent="-742950" algn="l">
              <a:buFont typeface="+mj-lt"/>
              <a:buAutoNum type="arabicPeriod"/>
              <a:defRPr/>
            </a:pPr>
            <a:endParaRPr lang="km-KH" sz="3200" b="1" dirty="0">
              <a:solidFill>
                <a:srgbClr val="000090"/>
              </a:solidFill>
              <a:effectLst>
                <a:outerShdw dist="76200" dir="2700000" algn="tl" rotWithShape="0">
                  <a:srgbClr val="FFFFFF"/>
                </a:outerShdw>
              </a:effectLst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km-KH" sz="32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ការណែនាំ</a:t>
            </a:r>
            <a:r>
              <a:rPr lang="en-US" sz="32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 (</a:t>
            </a:r>
            <a:r>
              <a:rPr lang="km-KH" sz="32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១​ នាទី</a:t>
            </a:r>
            <a:r>
              <a:rPr lang="en-US" sz="32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km-KH" sz="3200" b="1" dirty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ទីបន្ទាល់ផ្ទាល់ខ្លួន </a:t>
            </a:r>
            <a:r>
              <a:rPr lang="en-US" sz="3200" b="1" dirty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 (</a:t>
            </a:r>
            <a:r>
              <a:rPr lang="km-KH" sz="3200" b="1" dirty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២</a:t>
            </a:r>
            <a:r>
              <a:rPr lang="en-US" sz="3200" b="1" dirty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sz="3200" b="1" dirty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៣</a:t>
            </a:r>
            <a:r>
              <a:rPr lang="en-US" sz="3200" b="1" dirty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sz="3200" b="1" dirty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នាទី</a:t>
            </a:r>
            <a:r>
              <a:rPr lang="en-US" sz="3200" b="1" dirty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km-KH" sz="32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ការនិយាយបញ្ចុះបញ្ចូល</a:t>
            </a:r>
            <a:r>
              <a:rPr lang="en-US" sz="32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 (</a:t>
            </a:r>
            <a:r>
              <a:rPr lang="km-KH" sz="32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២</a:t>
            </a:r>
            <a:r>
              <a:rPr lang="en-US" sz="32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sz="32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នាទី</a:t>
            </a:r>
            <a:r>
              <a:rPr lang="en-US" sz="32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km-KH" sz="32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ការអធិប្បាយជាសំបុត្រ</a:t>
            </a:r>
            <a:r>
              <a:rPr lang="en-US" sz="32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 (</a:t>
            </a:r>
            <a:r>
              <a:rPr lang="km-KH" sz="32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១៥ នាទី</a:t>
            </a:r>
            <a:r>
              <a:rPr lang="en-US" sz="32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km-KH" sz="32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ការអធិប្បាយជានិទានកថា</a:t>
            </a:r>
            <a:r>
              <a:rPr lang="en-US" sz="32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 (</a:t>
            </a:r>
            <a:r>
              <a:rPr lang="km-KH" sz="32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១៥ នាទី</a:t>
            </a:r>
            <a:r>
              <a:rPr lang="en-US" sz="32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)</a:t>
            </a: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059113" y="4868863"/>
            <a:ext cx="2952750" cy="1223962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414338"/>
            <a:ext cx="9180513" cy="11430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km-KH" b="1" dirty="0">
                <a:solidFill>
                  <a:srgbClr val="F9F9F9"/>
                </a:solidFill>
                <a:latin typeface="Khmer OS Battambang" panose="02000500000000020004" pitchFamily="2" charset="0"/>
                <a:ea typeface="Osaka" charset="0"/>
                <a:cs typeface="Khmer OS Battambang" panose="02000500000000020004" pitchFamily="2" charset="0"/>
              </a:rPr>
              <a:t>ហេតុអ្វីចែកចាយទីបន្ទាល់របស់អ្នក?</a:t>
            </a:r>
            <a:r>
              <a:rPr lang="en-US" b="1" dirty="0">
                <a:solidFill>
                  <a:srgbClr val="F9F9F9"/>
                </a:solidFill>
                <a:latin typeface="Khmer OS Battambang" panose="02000500000000020004" pitchFamily="2" charset="0"/>
                <a:ea typeface="Osaka" charset="0"/>
                <a:cs typeface="Khmer OS Battambang" panose="02000500000000020004" pitchFamily="2" charset="0"/>
              </a:rPr>
              <a:t> </a:t>
            </a:r>
            <a:endParaRPr lang="en-US" sz="4000" dirty="0">
              <a:solidFill>
                <a:srgbClr val="F9F9F9"/>
              </a:solidFill>
              <a:latin typeface="Khmer OS Battambang" panose="02000500000000020004" pitchFamily="2" charset="0"/>
              <a:ea typeface="Osaka" charset="0"/>
              <a:cs typeface="Khmer OS Battambang" panose="02000500000000020004" pitchFamily="2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585200" y="-26988"/>
            <a:ext cx="5238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F9F9F9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8068" name="Rectangle 2"/>
          <p:cNvSpPr txBox="1">
            <a:spLocks noChangeArrowheads="1"/>
          </p:cNvSpPr>
          <p:nvPr/>
        </p:nvSpPr>
        <p:spPr bwMode="auto">
          <a:xfrm>
            <a:off x="96838" y="1700212"/>
            <a:ext cx="9047162" cy="468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449263" indent="-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100"/>
              </a:lnSpc>
              <a:buFont typeface="Arial" charset="0"/>
              <a:buChar char="•"/>
              <a:defRPr/>
            </a:pPr>
            <a:r>
              <a:rPr lang="km-KH" sz="2800" b="1" dirty="0">
                <a:solidFill>
                  <a:srgbClr val="000000"/>
                </a:solidFill>
                <a:latin typeface="Khmer OS Battambang" panose="02000500000000020004" pitchFamily="2" charset="0"/>
                <a:ea typeface="Osaka" charset="0"/>
                <a:cs typeface="Khmer OS Battambang" panose="02000500000000020004" pitchFamily="2" charset="0"/>
              </a:rPr>
              <a:t>ងាយស្រួលក្នុងការនិយាយអំពីខ្លួនឯង</a:t>
            </a:r>
            <a:r>
              <a:rPr lang="en-US" sz="2800" b="1" dirty="0">
                <a:solidFill>
                  <a:srgbClr val="000000"/>
                </a:solidFill>
                <a:latin typeface="Khmer OS Battambang" panose="02000500000000020004" pitchFamily="2" charset="0"/>
                <a:ea typeface="Osaka" charset="0"/>
                <a:cs typeface="Khmer OS Battambang" panose="02000500000000020004" pitchFamily="2" charset="0"/>
              </a:rPr>
              <a:t> </a:t>
            </a:r>
          </a:p>
          <a:p>
            <a:pPr eaLnBrk="1" hangingPunct="1">
              <a:lnSpc>
                <a:spcPts val="4100"/>
              </a:lnSpc>
              <a:buFont typeface="Arial" charset="0"/>
              <a:buChar char="•"/>
              <a:defRPr/>
            </a:pPr>
            <a:r>
              <a:rPr lang="km-KH" sz="2800" b="1" dirty="0">
                <a:solidFill>
                  <a:srgbClr val="000000"/>
                </a:solidFill>
                <a:latin typeface="Khmer OS Battambang" panose="02000500000000020004" pitchFamily="2" charset="0"/>
                <a:ea typeface="Osaka" charset="0"/>
                <a:cs typeface="Khmer OS Battambang" panose="02000500000000020004" pitchFamily="2" charset="0"/>
              </a:rPr>
              <a:t>អ្នកគឺជាអ្នកជំនាញ</a:t>
            </a:r>
            <a:endParaRPr lang="en-US" sz="2800" b="1" dirty="0">
              <a:solidFill>
                <a:srgbClr val="000000"/>
              </a:solidFill>
              <a:latin typeface="Khmer OS Battambang" panose="02000500000000020004" pitchFamily="2" charset="0"/>
              <a:ea typeface="Osaka" charset="0"/>
              <a:cs typeface="Khmer OS Battambang" panose="02000500000000020004" pitchFamily="2" charset="0"/>
            </a:endParaRPr>
          </a:p>
          <a:p>
            <a:pPr marL="457200" indent="-457200">
              <a:lnSpc>
                <a:spcPts val="4100"/>
              </a:lnSpc>
              <a:buFont typeface="Arial"/>
              <a:buChar char="•"/>
              <a:defRPr/>
            </a:pPr>
            <a:r>
              <a:rPr lang="km-KH" sz="2800" b="1" dirty="0">
                <a:solidFill>
                  <a:srgbClr val="00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ឱកាស ដើម្បីចែករំលែកនូវអ្វីដែលអ្នកបានរៀន</a:t>
            </a:r>
            <a:endParaRPr lang="en-US" sz="2800" b="1" dirty="0">
              <a:solidFill>
                <a:srgbClr val="00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457200" indent="-457200">
              <a:lnSpc>
                <a:spcPts val="4100"/>
              </a:lnSpc>
              <a:buFont typeface="Arial"/>
              <a:buChar char="•"/>
              <a:defRPr/>
            </a:pPr>
            <a:r>
              <a:rPr lang="km-KH" sz="2800" b="1" dirty="0">
                <a:solidFill>
                  <a:srgbClr val="00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មនុស្សចូលចិត្តស្តាប់រឿងផ្ទាល់ខ្លួន </a:t>
            </a:r>
            <a:endParaRPr lang="en-US" sz="2800" b="1" dirty="0">
              <a:solidFill>
                <a:srgbClr val="00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457200" indent="-457200">
              <a:lnSpc>
                <a:spcPts val="4100"/>
              </a:lnSpc>
              <a:buFont typeface="Arial"/>
              <a:buChar char="•"/>
              <a:defRPr/>
            </a:pPr>
            <a:r>
              <a:rPr lang="km-KH" sz="2800" b="1" dirty="0">
                <a:solidFill>
                  <a:srgbClr val="00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ជួយអ្នកស្គាល់ព្រះកាន់តែប្រសើរឡើងទៀត</a:t>
            </a:r>
            <a:endParaRPr lang="en-US" sz="2800" b="1" dirty="0">
              <a:solidFill>
                <a:srgbClr val="00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457200" indent="-457200">
              <a:lnSpc>
                <a:spcPts val="4100"/>
              </a:lnSpc>
              <a:buFont typeface="Arial"/>
              <a:buChar char="•"/>
              <a:defRPr/>
            </a:pPr>
            <a:r>
              <a:rPr lang="km-KH" sz="2800" b="1" dirty="0">
                <a:solidFill>
                  <a:srgbClr val="00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ជួយអ្នកមើលឃើញនូវអ្វីដែលព្រះអង្គបានធ្វើ</a:t>
            </a:r>
            <a:endParaRPr lang="en-US" sz="2800" b="1" dirty="0">
              <a:solidFill>
                <a:srgbClr val="00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1" hangingPunct="1">
              <a:lnSpc>
                <a:spcPts val="4100"/>
              </a:lnSpc>
              <a:buFont typeface="Arial" charset="0"/>
              <a:buChar char="•"/>
              <a:defRPr/>
            </a:pPr>
            <a:r>
              <a:rPr lang="km-KH" sz="2800" b="1" dirty="0">
                <a:solidFill>
                  <a:srgbClr val="000000"/>
                </a:solidFill>
                <a:latin typeface="Khmer OS Battambang" panose="02000500000000020004" pitchFamily="2" charset="0"/>
                <a:ea typeface="Osaka" charset="0"/>
                <a:cs typeface="Khmer OS Battambang" panose="02000500000000020004" pitchFamily="2" charset="0"/>
              </a:rPr>
              <a:t>ឱកាសក្នុងការផ្សាយដំណឹងល្អ</a:t>
            </a:r>
            <a:endParaRPr lang="en-US" sz="2800" b="1" dirty="0">
              <a:solidFill>
                <a:srgbClr val="000000"/>
              </a:solidFill>
              <a:latin typeface="Khmer OS Battambang" panose="02000500000000020004" pitchFamily="2" charset="0"/>
              <a:ea typeface="Osaka" charset="0"/>
              <a:cs typeface="Khmer OS Battambang" panose="02000500000000020004" pitchFamily="2" charset="0"/>
            </a:endParaRPr>
          </a:p>
          <a:p>
            <a:pPr marL="457200" indent="-457200">
              <a:lnSpc>
                <a:spcPts val="4100"/>
              </a:lnSpc>
              <a:buFont typeface="Arial"/>
              <a:buChar char="•"/>
              <a:defRPr/>
            </a:pPr>
            <a:r>
              <a:rPr lang="km-KH" sz="2800" b="1" dirty="0">
                <a:solidFill>
                  <a:srgbClr val="00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ជួយអ្នកដទៃទៀតមានទំនាក់ទំនងនឹងអ្នក </a:t>
            </a:r>
            <a:endParaRPr lang="en-US" sz="2800" b="1" dirty="0">
              <a:solidFill>
                <a:srgbClr val="00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457200" indent="-457200">
              <a:lnSpc>
                <a:spcPts val="4100"/>
              </a:lnSpc>
              <a:buFont typeface="Arial"/>
              <a:buChar char="•"/>
              <a:defRPr/>
            </a:pPr>
            <a:r>
              <a:rPr lang="km-KH" sz="2800" b="1" dirty="0">
                <a:solidFill>
                  <a:srgbClr val="00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មនុស្សមិនអាច បដិសេធរឿងរបស់អ្នកបានទេ </a:t>
            </a:r>
            <a:endParaRPr lang="en-US" sz="2800" b="1" dirty="0">
              <a:solidFill>
                <a:srgbClr val="00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1" hangingPunct="1">
              <a:lnSpc>
                <a:spcPts val="4100"/>
              </a:lnSpc>
              <a:buFont typeface="Arial" charset="0"/>
              <a:buChar char="•"/>
              <a:defRPr/>
            </a:pPr>
            <a:endParaRPr lang="en-US" sz="2800" b="1" dirty="0">
              <a:solidFill>
                <a:srgbClr val="000000"/>
              </a:solidFill>
              <a:latin typeface="Khmer OS Battambang" panose="02000500000000020004" pitchFamily="2" charset="0"/>
              <a:ea typeface="Osaka" charset="0"/>
              <a:cs typeface="Khmer OS Battambang" panose="02000500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km-KH" sz="4800" b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លំហូរនៃទីបន្ទាល់</a:t>
            </a: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4724400"/>
            <a:ext cx="3095898" cy="1569660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មុន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-</a:t>
            </a:r>
            <a:r>
              <a:rPr kumimoji="0" lang="km-KH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ការប្រែចិត្តជឿ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km-K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ការគិតរបស់អ្នក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hmer OS Battambang" panose="02000500000000020004" pitchFamily="2" charset="0"/>
              <a:ea typeface="ＭＳ Ｐゴシック" charset="0"/>
              <a:cs typeface="Khmer OS Battambang" panose="0200050000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km-K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សកម្មភាពរបស់អ្នក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hmer OS Battambang" panose="02000500000000020004" pitchFamily="2" charset="0"/>
              <a:ea typeface="ＭＳ Ｐゴシック" charset="0"/>
              <a:cs typeface="Khmer OS Battambang" panose="0200050000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km-K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ត្រូវច្បាស់លាស់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!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89150" y="2743200"/>
            <a:ext cx="3598594" cy="1569660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ការប្រែចិត្តជឿ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km-K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ចែកចាយពី​ព្រឹត្តិការណ៍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hmer OS Battambang" panose="02000500000000020004" pitchFamily="2" charset="0"/>
              <a:ea typeface="ＭＳ Ｐゴシック" charset="0"/>
              <a:cs typeface="Khmer OS Battambang" panose="0200050000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km-K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អ្វីដែលអ្នកបានជឿ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hmer OS Battambang" panose="02000500000000020004" pitchFamily="2" charset="0"/>
              <a:ea typeface="ＭＳ Ｐゴシック" charset="0"/>
              <a:cs typeface="Khmer OS Battambang" panose="0200050000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km-K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ត្រូវច្បាស់លាស់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!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37669" y="1447800"/>
            <a:ext cx="3370835" cy="1569660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ក្រោយ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-</a:t>
            </a:r>
            <a:r>
              <a:rPr kumimoji="0" lang="km-KH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ការប្រែចិត្តជឿ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km-K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ការគិតរបស់អ្នក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hmer OS Battambang" panose="02000500000000020004" pitchFamily="2" charset="0"/>
              <a:ea typeface="ＭＳ Ｐゴシック" charset="0"/>
              <a:cs typeface="Khmer OS Battambang" panose="0200050000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km-K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ការផ្លាស់ប្តូរជាក់លាក់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hmer OS Battambang" panose="02000500000000020004" pitchFamily="2" charset="0"/>
              <a:ea typeface="ＭＳ Ｐゴシック" charset="0"/>
              <a:cs typeface="Khmer OS Battambang" panose="0200050000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km-K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ត្រូវច្បាស់លាស់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!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831166" y="4444024"/>
            <a:ext cx="477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uLnTx/>
                <a:uFillTx/>
                <a:latin typeface="Khmer OS Battambang" panose="02000500000000020004" pitchFamily="2" charset="0"/>
                <a:ea typeface="ＭＳ Ｐゴシック" charset="-128"/>
                <a:cs typeface="Khmer OS Battambang" panose="02000500000000020004" pitchFamily="2" charset="0"/>
              </a:rPr>
              <a:t>រក្សា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uLnTx/>
                <a:uFillTx/>
                <a:latin typeface="Khmer OS Battambang" panose="02000500000000020004" pitchFamily="2" charset="0"/>
                <a:ea typeface="ＭＳ Ｐゴシック" charset="-128"/>
                <a:cs typeface="Khmer OS Battambang" panose="02000500000000020004" pitchFamily="2" charset="0"/>
              </a:rPr>
              <a:t>ផ្ទៃរឿងឲ្យនូវ</a:t>
            </a:r>
            <a:r>
              <a:rPr kumimoji="0" lang="km-K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uLnTx/>
                <a:uFillTx/>
                <a:latin typeface="Khmer OS Battambang" panose="02000500000000020004" pitchFamily="2" charset="0"/>
                <a:ea typeface="ＭＳ Ｐゴシック" charset="-128"/>
                <a:cs typeface="Khmer OS Battambang" panose="02000500000000020004" pitchFamily="2" charset="0"/>
              </a:rPr>
              <a:t>ដដែលរហូតចប់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uLnTx/>
                <a:uFillTx/>
                <a:latin typeface="Khmer OS Battambang" panose="02000500000000020004" pitchFamily="2" charset="0"/>
                <a:ea typeface="ＭＳ Ｐゴシック" charset="-128"/>
                <a:cs typeface="Khmer OS Battambang" panose="02000500000000020004" pitchFamily="2" charset="0"/>
              </a:rPr>
              <a:t>!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72281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16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76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km-KH" sz="4800" b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ទីបន្ទាល់របស់ខ្ញុំ</a:t>
            </a:r>
            <a:endParaRPr lang="en-US" sz="40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4724400"/>
            <a:ext cx="3021013" cy="1569660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km-KH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មុន</a:t>
            </a:r>
            <a:r>
              <a:rPr lang="en-US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ការប្រែចិត្តជឿ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ការងារល្អ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buFontTx/>
              <a:buChar char="•"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«ការជឿទុកចិត្ត»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buFontTx/>
              <a:buChar char="•"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គ្មានសុវត្ថភាព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79612" y="2708920"/>
            <a:ext cx="3885301" cy="1938992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km-KH" b="1" u="sng" dirty="0">
                <a:solidFill>
                  <a:srgbClr val="00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ការប្រែចិត្តជឿ</a:t>
            </a:r>
            <a:endParaRPr lang="en-US" b="1" dirty="0">
              <a:solidFill>
                <a:srgbClr val="00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b="1" dirty="0">
                <a:solidFill>
                  <a:srgbClr val="00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ការជួបជុំយុវជន</a:t>
            </a:r>
            <a:r>
              <a:rPr lang="en-US" b="1" dirty="0">
                <a:solidFill>
                  <a:srgbClr val="00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b="1" dirty="0">
                <a:solidFill>
                  <a:srgbClr val="00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ព្រះយេស៊ូវ ជាអំណោយ		 របស់ព្រះជាម្ចាស់</a:t>
            </a:r>
            <a:endParaRPr lang="en-US" b="1" dirty="0">
              <a:solidFill>
                <a:srgbClr val="00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b="1" dirty="0">
                <a:solidFill>
                  <a:srgbClr val="00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«ខ្ញុំ ឈប់ </a:t>
            </a:r>
            <a:r>
              <a:rPr lang="en-US" b="1" dirty="0">
                <a:solidFill>
                  <a:srgbClr val="00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‘</a:t>
            </a:r>
            <a:r>
              <a:rPr lang="km-KH" b="1" dirty="0">
                <a:solidFill>
                  <a:srgbClr val="00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រកលុយ»</a:t>
            </a:r>
            <a:endParaRPr lang="en-US" b="1" dirty="0">
              <a:solidFill>
                <a:srgbClr val="00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652120" y="1447800"/>
            <a:ext cx="3383930" cy="1569660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km-KH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ក្រោយ</a:t>
            </a:r>
            <a:r>
              <a:rPr lang="en-US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ការប្រែចិត្តជឿ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សន្តិភាព (សុខសាន្ត)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buFontTx/>
              <a:buChar char="•"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សុវត្តិភាព 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buFontTx/>
              <a:buChar char="•"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ស្រឡាស់ចំពោះ មនុស្ស 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67175" y="4873451"/>
            <a:ext cx="48482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km-KH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Khmer OS Battambang" panose="02000500000000020004" pitchFamily="2" charset="0"/>
                <a:ea typeface="ＭＳ Ｐゴシック" charset="-128"/>
                <a:cs typeface="Khmer OS Battambang" panose="02000500000000020004" pitchFamily="2" charset="0"/>
              </a:rPr>
              <a:t>រក្សា</a:t>
            </a:r>
            <a:b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Khmer OS Battambang" panose="02000500000000020004" pitchFamily="2" charset="0"/>
                <a:ea typeface="ＭＳ Ｐゴシック" charset="-128"/>
                <a:cs typeface="Khmer OS Battambang" panose="02000500000000020004" pitchFamily="2" charset="0"/>
              </a:rPr>
            </a:br>
            <a:r>
              <a:rPr lang="km-KH" sz="4000" b="1" dirty="0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Khmer OS Battambang" panose="02000500000000020004" pitchFamily="2" charset="0"/>
                <a:ea typeface="ＭＳ Ｐゴシック" charset="-128"/>
                <a:cs typeface="Khmer OS Battambang" panose="02000500000000020004" pitchFamily="2" charset="0"/>
              </a:rPr>
              <a:t>សុវត្តិភាពផ្ទៃរឿង</a:t>
            </a:r>
            <a:br>
              <a:rPr lang="en-US" sz="4000" b="1" dirty="0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Khmer OS Battambang" panose="02000500000000020004" pitchFamily="2" charset="0"/>
                <a:ea typeface="ＭＳ Ｐゴシック" charset="-128"/>
                <a:cs typeface="Khmer OS Battambang" panose="02000500000000020004" pitchFamily="2" charset="0"/>
              </a:rPr>
            </a:br>
            <a:r>
              <a:rPr lang="km-KH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Khmer OS Battambang" panose="02000500000000020004" pitchFamily="2" charset="0"/>
                <a:ea typeface="ＭＳ Ｐゴシック" charset="-128"/>
                <a:cs typeface="Khmer OS Battambang" panose="02000500000000020004" pitchFamily="2" charset="0"/>
              </a:rPr>
              <a:t>ឲ្យនៅដដែលរហូត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Khmer OS Battambang" panose="02000500000000020004" pitchFamily="2" charset="0"/>
                <a:ea typeface="ＭＳ Ｐゴシック" charset="-128"/>
                <a:cs typeface="Khmer OS Battambang" panose="02000500000000020004" pitchFamily="2" charset="0"/>
              </a:rPr>
              <a:t>!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72281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FFFF"/>
                </a:solidFill>
              </a:rPr>
              <a:t>19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Title 1"/>
          <p:cNvSpPr>
            <a:spLocks noGrp="1"/>
          </p:cNvSpPr>
          <p:nvPr>
            <p:ph type="title"/>
          </p:nvPr>
        </p:nvSpPr>
        <p:spPr>
          <a:xfrm>
            <a:off x="-42863" y="0"/>
            <a:ext cx="7089776" cy="2447925"/>
          </a:xfrm>
        </p:spPr>
        <p:txBody>
          <a:bodyPr/>
          <a:lstStyle/>
          <a:p>
            <a:r>
              <a:rPr lang="en-US" b="1">
                <a:latin typeface="Arial" charset="0"/>
                <a:ea typeface="ＭＳ Ｐゴシック" charset="0"/>
              </a:rPr>
              <a:t>Testimony Grade Sheet</a:t>
            </a:r>
          </a:p>
        </p:txBody>
      </p:sp>
      <p:pic>
        <p:nvPicPr>
          <p:cNvPr id="432130" name="Picture 3" descr="Testimony Grade Sheet p. 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75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32813" y="44450"/>
            <a:ext cx="531812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lang="en-US" sz="24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23928" y="1052736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7" name="Rounded Rectangular Callout 6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103620"/>
                <a:gd name="adj2" fmla="val 83824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700">
                <a:solidFill>
                  <a:srgbClr val="FFFF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>
                <a:defRPr/>
              </a:pPr>
              <a:r>
                <a:rPr lang="km-KH" sz="3600" b="1" dirty="0">
                  <a:latin typeface="Khmer OS Battambang" panose="02000500000000020004" pitchFamily="2" charset="0"/>
                  <a:cs typeface="Khmer OS Battambang" panose="02000500000000020004" pitchFamily="2" charset="0"/>
                </a:rPr>
                <a:t>សេចក្តីផ្តើម</a:t>
              </a:r>
              <a:endParaRPr lang="en-US" sz="3600" b="1" dirty="0">
                <a:latin typeface="Khmer OS Battambang" panose="02000500000000020004" pitchFamily="2" charset="0"/>
                <a:cs typeface="Khmer OS Battambang" panose="02000500000000020004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23928" y="2003242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10" name="Rounded Rectangular Callout 9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95209"/>
                <a:gd name="adj2" fmla="val 49220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700">
                <a:solidFill>
                  <a:srgbClr val="FFFF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>
                <a:defRPr/>
              </a:pPr>
              <a:r>
                <a:rPr lang="km-KH" sz="3600" b="1" dirty="0">
                  <a:latin typeface="Khmer OS Battambang" panose="02000500000000020004" pitchFamily="2" charset="0"/>
                  <a:cs typeface="Khmer OS Battambang" panose="02000500000000020004" pitchFamily="2" charset="0"/>
                </a:rPr>
                <a:t>មុនការប្រែចិត្តជឿ</a:t>
              </a:r>
              <a:endParaRPr lang="en-US" sz="3600" b="1" dirty="0">
                <a:latin typeface="Khmer OS Battambang" panose="02000500000000020004" pitchFamily="2" charset="0"/>
                <a:cs typeface="Khmer OS Battambang" panose="02000500000000020004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23928" y="2953748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13" name="Rounded Rectangular Callout 12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97905"/>
                <a:gd name="adj2" fmla="val 15056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700">
                <a:solidFill>
                  <a:srgbClr val="FFFF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>
                <a:defRPr/>
              </a:pPr>
              <a:r>
                <a:rPr lang="km-KH" sz="3600" b="1" dirty="0">
                  <a:latin typeface="Khmer OS Battambang" panose="02000500000000020004" pitchFamily="2" charset="0"/>
                  <a:cs typeface="Khmer OS Battambang" panose="02000500000000020004" pitchFamily="2" charset="0"/>
                </a:rPr>
                <a:t>ការប្រែចិត្តជឿ</a:t>
              </a:r>
              <a:endParaRPr lang="en-US" sz="3600" b="1" dirty="0">
                <a:latin typeface="Khmer OS Battambang" panose="02000500000000020004" pitchFamily="2" charset="0"/>
                <a:cs typeface="Khmer OS Battambang" panose="02000500000000020004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23928" y="3904254"/>
            <a:ext cx="5220072" cy="864096"/>
            <a:chOff x="4427984" y="2852936"/>
            <a:chExt cx="4572000" cy="864096"/>
          </a:xfrm>
          <a:solidFill>
            <a:srgbClr val="000090"/>
          </a:solidFill>
        </p:grpSpPr>
        <p:sp>
          <p:nvSpPr>
            <p:cNvPr id="16" name="Rounded Rectangular Callout 15"/>
            <p:cNvSpPr/>
            <p:nvPr/>
          </p:nvSpPr>
          <p:spPr bwMode="auto">
            <a:xfrm>
              <a:off x="4427984" y="2852936"/>
              <a:ext cx="4536504" cy="864096"/>
            </a:xfrm>
            <a:prstGeom prst="wedgeRoundRectCallout">
              <a:avLst>
                <a:gd name="adj1" fmla="val -101350"/>
                <a:gd name="adj2" fmla="val -23508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700">
                <a:solidFill>
                  <a:srgbClr val="FFFF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 bwMode="auto">
            <a:xfrm>
              <a:off x="4427984" y="2924944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>
                <a:defRPr/>
              </a:pPr>
              <a:r>
                <a:rPr lang="km-KH" sz="3600" b="1" dirty="0">
                  <a:latin typeface="Khmer OS Battambang" panose="02000500000000020004" pitchFamily="2" charset="0"/>
                  <a:cs typeface="Khmer OS Battambang" panose="02000500000000020004" pitchFamily="2" charset="0"/>
                </a:rPr>
                <a:t>ក្រោយការប្រែចិត្តជឿ</a:t>
              </a:r>
              <a:endParaRPr lang="en-US" sz="3600" b="1" dirty="0">
                <a:latin typeface="Khmer OS Battambang" panose="02000500000000020004" pitchFamily="2" charset="0"/>
                <a:cs typeface="Khmer OS Battambang" panose="02000500000000020004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23928" y="5805264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22" name="Rounded Rectangular Callout 21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107713"/>
                <a:gd name="adj2" fmla="val -162794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700">
                <a:solidFill>
                  <a:srgbClr val="FFFF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endParaRP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>
                <a:defRPr/>
              </a:pPr>
              <a:r>
                <a:rPr lang="km-KH" sz="3600" b="1" dirty="0">
                  <a:latin typeface="Khmer OS Battambang" panose="02000500000000020004" pitchFamily="2" charset="0"/>
                  <a:cs typeface="Khmer OS Battambang" panose="02000500000000020004" pitchFamily="2" charset="0"/>
                </a:rPr>
                <a:t>ផ្សេងៗ</a:t>
              </a:r>
              <a:endParaRPr lang="en-US" sz="3600" b="1" dirty="0">
                <a:latin typeface="Khmer OS Battambang" panose="02000500000000020004" pitchFamily="2" charset="0"/>
                <a:cs typeface="Khmer OS Battambang" panose="02000500000000020004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23928" y="4854760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19" name="Rounded Rectangular Callout 18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104305"/>
                <a:gd name="adj2" fmla="val -79373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700">
                <a:solidFill>
                  <a:srgbClr val="FFFF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endParaRP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>
                <a:defRPr/>
              </a:pPr>
              <a:r>
                <a:rPr lang="km-KH" sz="3600" b="1" dirty="0">
                  <a:latin typeface="Khmer OS Battambang" panose="02000500000000020004" pitchFamily="2" charset="0"/>
                  <a:cs typeface="Khmer OS Battambang" panose="02000500000000020004" pitchFamily="2" charset="0"/>
                </a:rPr>
                <a:t>សេចក្តីបញ្ចប់</a:t>
              </a:r>
              <a:endParaRPr lang="en-US" sz="3600" b="1" dirty="0">
                <a:latin typeface="Khmer OS Battambang" panose="02000500000000020004" pitchFamily="2" charset="0"/>
                <a:cs typeface="Khmer OS Battambang" panose="02000500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83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Black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km-KH" sz="2400" b="1" dirty="0">
                <a:solidFill>
                  <a:srgbClr val="FFFFFF"/>
                </a:solidFill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ការអធិប្បាយ </a:t>
            </a:r>
            <a:r>
              <a:rPr lang="en-US" sz="2400" b="1" dirty="0">
                <a:solidFill>
                  <a:srgbClr val="FFFFFF"/>
                </a:solidFill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(</a:t>
            </a:r>
            <a:r>
              <a:rPr lang="km-KH" sz="2400" b="1" dirty="0">
                <a:solidFill>
                  <a:srgbClr val="FFFFFF"/>
                </a:solidFill>
                <a:latin typeface="Khmer OS Battambang" panose="02000500000000020004" pitchFamily="2" charset="0"/>
                <a:ea typeface="ＭＳ Ｐゴシック" charset="0"/>
                <a:cs typeface="Khmer OS Battambang" panose="02000500000000020004" pitchFamily="2" charset="0"/>
              </a:rPr>
              <a:t>ការអធិប្បាយ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 link at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7890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m-KH" sz="3600" b="1" dirty="0">
                <a:solidFill>
                  <a:srgbClr val="FFFF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ទទួលយក បទបង្ហាញនេះដោយឥតគិតថ្លៃ</a:t>
            </a:r>
            <a:r>
              <a:rPr lang="en-US" sz="3600" b="1" dirty="0">
                <a:solidFill>
                  <a:srgbClr val="FFFF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!</a:t>
            </a:r>
            <a:endParaRPr lang="en-US" sz="1200" b="1" dirty="0">
              <a:solidFill>
                <a:srgbClr val="FFFFFF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0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each">
  <a:themeElements>
    <a:clrScheme name="Beach 1">
      <a:dk1>
        <a:srgbClr val="000000"/>
      </a:dk1>
      <a:lt1>
        <a:srgbClr val="EADEA6"/>
      </a:lt1>
      <a:dk2>
        <a:srgbClr val="000000"/>
      </a:dk2>
      <a:lt2>
        <a:srgbClr val="808080"/>
      </a:lt2>
      <a:accent1>
        <a:srgbClr val="20CD02"/>
      </a:accent1>
      <a:accent2>
        <a:srgbClr val="EBEF13"/>
      </a:accent2>
      <a:accent3>
        <a:srgbClr val="F3ECD0"/>
      </a:accent3>
      <a:accent4>
        <a:srgbClr val="000000"/>
      </a:accent4>
      <a:accent5>
        <a:srgbClr val="ABE3AA"/>
      </a:accent5>
      <a:accent6>
        <a:srgbClr val="D5D910"/>
      </a:accent6>
      <a:hlink>
        <a:srgbClr val="FF0000"/>
      </a:hlink>
      <a:folHlink>
        <a:srgbClr val="0E18F3"/>
      </a:folHlink>
    </a:clrScheme>
    <a:fontScheme name="Beach">
      <a:majorFont>
        <a:latin typeface="Century Gothic"/>
        <a:ea typeface="Osaka"/>
        <a:cs typeface="Osaka"/>
      </a:majorFont>
      <a:minorFont>
        <a:latin typeface="Century Gothic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each 1">
        <a:dk1>
          <a:srgbClr val="000000"/>
        </a:dk1>
        <a:lt1>
          <a:srgbClr val="EADEA6"/>
        </a:lt1>
        <a:dk2>
          <a:srgbClr val="000000"/>
        </a:dk2>
        <a:lt2>
          <a:srgbClr val="808080"/>
        </a:lt2>
        <a:accent1>
          <a:srgbClr val="20CD02"/>
        </a:accent1>
        <a:accent2>
          <a:srgbClr val="EBEF13"/>
        </a:accent2>
        <a:accent3>
          <a:srgbClr val="F3ECD0"/>
        </a:accent3>
        <a:accent4>
          <a:srgbClr val="000000"/>
        </a:accent4>
        <a:accent5>
          <a:srgbClr val="ABE3AA"/>
        </a:accent5>
        <a:accent6>
          <a:srgbClr val="D5D910"/>
        </a:accent6>
        <a:hlink>
          <a:srgbClr val="FF0000"/>
        </a:hlink>
        <a:folHlink>
          <a:srgbClr val="0E18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2004:Templates:Presentations:Designs:Circuit</Template>
  <TotalTime>1432</TotalTime>
  <Words>443</Words>
  <Application>Microsoft Macintosh PowerPoint</Application>
  <PresentationFormat>On-screen Show (4:3)</PresentationFormat>
  <Paragraphs>75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Century Gothic</vt:lpstr>
      <vt:lpstr>Khmer OS Battambang</vt:lpstr>
      <vt:lpstr>Monotype Sorts</vt:lpstr>
      <vt:lpstr>Times New Roman</vt:lpstr>
      <vt:lpstr>Wingdings</vt:lpstr>
      <vt:lpstr>1_Default Design</vt:lpstr>
      <vt:lpstr>Blue Horizon</vt:lpstr>
      <vt:lpstr>Candybar</vt:lpstr>
      <vt:lpstr>Circuit</vt:lpstr>
      <vt:lpstr>Beach</vt:lpstr>
      <vt:lpstr>Calm</vt:lpstr>
      <vt:lpstr>1_Candybar</vt:lpstr>
      <vt:lpstr>Default Design</vt:lpstr>
      <vt:lpstr>1_Calm</vt:lpstr>
      <vt:lpstr>របៀបចែកចាយ ទីបន្ទាល់របស់អ្នក</vt:lpstr>
      <vt:lpstr>ដំណើរការនៃការនិយាយ</vt:lpstr>
      <vt:lpstr>ហេតុអ្វីចែកចាយទីបន្ទាល់របស់អ្នក? </vt:lpstr>
      <vt:lpstr>លំហូរនៃទីបន្ទាល់</vt:lpstr>
      <vt:lpstr>ទីបន្ទាល់របស់ខ្ញុំ</vt:lpstr>
      <vt:lpstr>Testimony Grade Sheet</vt:lpstr>
      <vt:lpstr>Black</vt:lpstr>
      <vt:lpstr>ការអធិប្បាយ (ការអធិប្បាយ) link 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67</cp:revision>
  <dcterms:created xsi:type="dcterms:W3CDTF">2005-08-07T02:41:35Z</dcterms:created>
  <dcterms:modified xsi:type="dcterms:W3CDTF">2020-03-19T06:53:38Z</dcterms:modified>
</cp:coreProperties>
</file>