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5" r:id="rId2"/>
    <p:sldMasterId id="2147483697" r:id="rId3"/>
    <p:sldMasterId id="2147483709" r:id="rId4"/>
  </p:sldMasterIdLst>
  <p:notesMasterIdLst>
    <p:notesMasterId r:id="rId74"/>
  </p:notesMasterIdLst>
  <p:handoutMasterIdLst>
    <p:handoutMasterId r:id="rId75"/>
  </p:handoutMasterIdLst>
  <p:sldIdLst>
    <p:sldId id="326" r:id="rId5"/>
    <p:sldId id="919" r:id="rId6"/>
    <p:sldId id="841" r:id="rId7"/>
    <p:sldId id="887" r:id="rId8"/>
    <p:sldId id="783" r:id="rId9"/>
    <p:sldId id="886" r:id="rId10"/>
    <p:sldId id="815" r:id="rId11"/>
    <p:sldId id="459" r:id="rId12"/>
    <p:sldId id="700" r:id="rId13"/>
    <p:sldId id="264" r:id="rId14"/>
    <p:sldId id="795" r:id="rId15"/>
    <p:sldId id="864" r:id="rId16"/>
    <p:sldId id="776" r:id="rId17"/>
    <p:sldId id="688" r:id="rId18"/>
    <p:sldId id="541" r:id="rId19"/>
    <p:sldId id="635" r:id="rId20"/>
    <p:sldId id="484" r:id="rId21"/>
    <p:sldId id="761" r:id="rId22"/>
    <p:sldId id="302" r:id="rId23"/>
    <p:sldId id="780" r:id="rId24"/>
    <p:sldId id="447" r:id="rId25"/>
    <p:sldId id="462" r:id="rId26"/>
    <p:sldId id="460" r:id="rId27"/>
    <p:sldId id="463" r:id="rId28"/>
    <p:sldId id="852" r:id="rId29"/>
    <p:sldId id="853" r:id="rId30"/>
    <p:sldId id="854" r:id="rId31"/>
    <p:sldId id="855" r:id="rId32"/>
    <p:sldId id="856" r:id="rId33"/>
    <p:sldId id="857" r:id="rId34"/>
    <p:sldId id="858" r:id="rId35"/>
    <p:sldId id="859" r:id="rId36"/>
    <p:sldId id="860" r:id="rId37"/>
    <p:sldId id="874" r:id="rId38"/>
    <p:sldId id="875" r:id="rId39"/>
    <p:sldId id="876" r:id="rId40"/>
    <p:sldId id="878" r:id="rId41"/>
    <p:sldId id="877" r:id="rId42"/>
    <p:sldId id="889" r:id="rId43"/>
    <p:sldId id="890" r:id="rId44"/>
    <p:sldId id="891" r:id="rId45"/>
    <p:sldId id="892" r:id="rId46"/>
    <p:sldId id="893" r:id="rId47"/>
    <p:sldId id="894" r:id="rId48"/>
    <p:sldId id="895" r:id="rId49"/>
    <p:sldId id="896" r:id="rId50"/>
    <p:sldId id="897" r:id="rId51"/>
    <p:sldId id="898" r:id="rId52"/>
    <p:sldId id="899" r:id="rId53"/>
    <p:sldId id="900" r:id="rId54"/>
    <p:sldId id="901" r:id="rId55"/>
    <p:sldId id="902" r:id="rId56"/>
    <p:sldId id="903" r:id="rId57"/>
    <p:sldId id="904" r:id="rId58"/>
    <p:sldId id="905" r:id="rId59"/>
    <p:sldId id="906" r:id="rId60"/>
    <p:sldId id="907" r:id="rId61"/>
    <p:sldId id="908" r:id="rId62"/>
    <p:sldId id="909" r:id="rId63"/>
    <p:sldId id="910" r:id="rId64"/>
    <p:sldId id="911" r:id="rId65"/>
    <p:sldId id="912" r:id="rId66"/>
    <p:sldId id="913" r:id="rId67"/>
    <p:sldId id="914" r:id="rId68"/>
    <p:sldId id="915" r:id="rId69"/>
    <p:sldId id="916" r:id="rId70"/>
    <p:sldId id="917" r:id="rId71"/>
    <p:sldId id="440" r:id="rId72"/>
    <p:sldId id="918" r:id="rId73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76"/>
    </p:embeddedFont>
    <p:embeddedFont>
      <p:font typeface="Comic Sans MS" panose="030F0902030302020204" pitchFamily="66" charset="0"/>
      <p:regular r:id="rId77"/>
    </p:embeddedFont>
    <p:embeddedFont>
      <p:font typeface="LIMON F2" pitchFamily="2" charset="0"/>
      <p:regular r:id="rId78"/>
    </p:embeddedFont>
    <p:embeddedFont>
      <p:font typeface="Monotype Sorts" pitchFamily="2" charset="2"/>
      <p:regular r:id="rId79"/>
    </p:embeddedFont>
    <p:embeddedFont>
      <p:font typeface="Times" panose="02020603050405020304" pitchFamily="18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0">
          <p15:clr>
            <a:srgbClr val="A4A3A4"/>
          </p15:clr>
        </p15:guide>
        <p15:guide id="2" orient="horz" pos="3691">
          <p15:clr>
            <a:srgbClr val="A4A3A4"/>
          </p15:clr>
        </p15:guide>
        <p15:guide id="3" pos="5299">
          <p15:clr>
            <a:srgbClr val="A4A3A4"/>
          </p15:clr>
        </p15:guide>
        <p15:guide id="4" pos="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A6A6A6"/>
    <a:srgbClr val="DDDDDD"/>
    <a:srgbClr val="C0C0C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4" autoAdjust="0"/>
    <p:restoredTop sz="90954"/>
  </p:normalViewPr>
  <p:slideViewPr>
    <p:cSldViewPr snapToGrid="0">
      <p:cViewPr varScale="1">
        <p:scale>
          <a:sx n="128" d="100"/>
          <a:sy n="128" d="100"/>
        </p:scale>
        <p:origin x="168" y="416"/>
      </p:cViewPr>
      <p:guideLst>
        <p:guide orient="horz" pos="2010"/>
        <p:guide orient="horz" pos="3691"/>
        <p:guide pos="5299"/>
        <p:guide pos="7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5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CFE3472-FAAC-8045-B1F7-B07610E54694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27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0A3CC67F-5205-AA47-83F7-751C174ED942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57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1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0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42DAD-5875-5747-97B9-8B799D1FD4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  <p:extLst>
      <p:ext uri="{BB962C8B-B14F-4D97-AF65-F5344CB8AC3E}">
        <p14:creationId xmlns:p14="http://schemas.microsoft.com/office/powerpoint/2010/main" val="391539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Here in this Middle Eastern land – bordering the Persian Gulf --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were some of the earliest beginnings of mankind</a:t>
            </a:r>
            <a:r>
              <a:rPr lang="fr-FR" altLang="ja-JP" b="1" dirty="0">
                <a:latin typeface="Times" charset="0"/>
                <a:ea typeface="ＭＳ Ｐゴシック" charset="0"/>
              </a:rPr>
              <a:t>'</a:t>
            </a:r>
            <a:r>
              <a:rPr lang="en-US" b="1" dirty="0">
                <a:latin typeface="Times" charset="0"/>
                <a:ea typeface="ＭＳ Ｐゴシック" charset="0"/>
              </a:rPr>
              <a:t>s discovery of an intellectual life. 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In this triangular shaped valley,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called the Mesopotamian Basin, 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the ancient Sumerians presented us the gifts of writing and the wheel.  And here we see </a:t>
            </a:r>
          </a:p>
          <a:p>
            <a:pPr lvl="1"/>
            <a:r>
              <a:rPr lang="en-US" b="1" dirty="0">
                <a:latin typeface="Times" charset="0"/>
                <a:ea typeface="ＭＳ Ｐゴシック" charset="0"/>
              </a:rPr>
              <a:t>////	the beginnings of basic concepts of civilization…of law…of medicine… of astronomy and architecture.  </a:t>
            </a:r>
          </a:p>
          <a:p>
            <a:r>
              <a:rPr lang="en-US" dirty="0">
                <a:latin typeface="Times" charset="0"/>
              </a:rPr>
              <a:t>////	Archaeologists have also found evidence of some of the very earliest urban centers…</a:t>
            </a:r>
          </a:p>
          <a:p>
            <a:r>
              <a:rPr lang="en-US" dirty="0">
                <a:latin typeface="Times" charset="0"/>
              </a:rPr>
              <a:t>the communities and the cities that, through time, have led directly to the civilization and cultures we know today.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06698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481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63552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6577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46092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43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079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3825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8080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21299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9244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56332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33906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855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96333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9603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9088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27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451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6319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39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623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31830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7177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8761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606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5135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36412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83791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7083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04148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47659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4439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80132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52104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5949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4832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049107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3545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7074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59914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5980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70677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931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1438889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710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485785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32797672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5.xml"/><Relationship Id="rId7" Type="http://schemas.openxmlformats.org/officeDocument/2006/relationships/image" Target="../media/image27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4.jpeg"/><Relationship Id="rId5" Type="http://schemas.openxmlformats.org/officeDocument/2006/relationships/image" Target="../media/image13.jpe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D34A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Joseph and His Brothers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56</a:t>
            </a:r>
          </a:p>
        </p:txBody>
      </p:sp>
      <p:sp>
        <p:nvSpPr>
          <p:cNvPr id="121874" name="Text Box 21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42:7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6000" y="1243088"/>
            <a:ext cx="6973888" cy="110799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600" b="1" i="1" dirty="0">
                <a:solidFill>
                  <a:srgbClr val="FFFF00"/>
                </a:solidFill>
                <a:latin typeface="LIMON F2" pitchFamily="2" charset="0"/>
                <a:cs typeface="Arial"/>
              </a:rPr>
              <a:t>G½R)ahaM-y:UEsb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A44045-3860-9EBA-7848-EC4A88E6A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0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Jordan Evangelical Theological Seminary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Free download of all files in many languages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5613975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ＭＳ Ｐゴシック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ＭＳ Ｐゴシック" charset="0"/>
              </a:rPr>
              <a:t>07a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19-24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SUMERIAN INVENTIONS…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WRITING AND THE WHEEL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BEGINNINGS…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MEDICINE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ASTRONOMY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ARCHITECTURE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EARLIEST URBAN CENTERS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LAW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The Mesopotamian Basin</a:t>
            </a:r>
          </a:p>
        </p:txBody>
      </p:sp>
      <p:grpSp>
        <p:nvGrpSpPr>
          <p:cNvPr id="19476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17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69" name="Text Box 17"/>
          <p:cNvSpPr txBox="1">
            <a:spLocks noChangeArrowheads="1"/>
          </p:cNvSpPr>
          <p:nvPr/>
        </p:nvSpPr>
        <p:spPr bwMode="auto">
          <a:xfrm>
            <a:off x="1778000" y="0"/>
            <a:ext cx="2679700" cy="83099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10³ 10&gt;/ 11³28/ 31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612392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612411" name="Rectangle 59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08</a:t>
            </a:r>
          </a:p>
        </p:txBody>
      </p:sp>
      <p:sp>
        <p:nvSpPr>
          <p:cNvPr id="612412" name="Text Box 60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grpSp>
        <p:nvGrpSpPr>
          <p:cNvPr id="612434" name="Group 82"/>
          <p:cNvGrpSpPr>
            <a:grpSpLocks/>
          </p:cNvGrpSpPr>
          <p:nvPr/>
        </p:nvGrpSpPr>
        <p:grpSpPr bwMode="auto">
          <a:xfrm>
            <a:off x="800100" y="501650"/>
            <a:ext cx="7769225" cy="6187478"/>
            <a:chOff x="398" y="436"/>
            <a:chExt cx="4948" cy="3739"/>
          </a:xfrm>
        </p:grpSpPr>
        <p:grpSp>
          <p:nvGrpSpPr>
            <p:cNvPr id="612435" name="Group 83"/>
            <p:cNvGrpSpPr>
              <a:grpSpLocks/>
            </p:cNvGrpSpPr>
            <p:nvPr/>
          </p:nvGrpSpPr>
          <p:grpSpPr bwMode="auto">
            <a:xfrm>
              <a:off x="398" y="436"/>
              <a:ext cx="4948" cy="3630"/>
              <a:chOff x="371" y="436"/>
              <a:chExt cx="4948" cy="3630"/>
            </a:xfrm>
          </p:grpSpPr>
          <p:pic>
            <p:nvPicPr>
              <p:cNvPr id="612436" name="Picture 84" descr="ziggurat.jpg                                                   00000010a-BIGMAC                       ABA78158: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0"/>
              <a:stretch>
                <a:fillRect/>
              </a:stretch>
            </p:blipFill>
            <p:spPr bwMode="auto">
              <a:xfrm>
                <a:off x="371" y="436"/>
                <a:ext cx="4948" cy="3176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2437" name="Rectangle 85"/>
              <p:cNvSpPr>
                <a:spLocks noChangeArrowheads="1"/>
              </p:cNvSpPr>
              <p:nvPr/>
            </p:nvSpPr>
            <p:spPr bwMode="auto">
              <a:xfrm>
                <a:off x="979" y="3193"/>
                <a:ext cx="3888" cy="873"/>
              </a:xfrm>
              <a:prstGeom prst="rect">
                <a:avLst/>
              </a:prstGeom>
              <a:solidFill>
                <a:schemeClr val="folHlink"/>
              </a:solidFill>
              <a:ln w="508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612438" name="Rectangle 86"/>
            <p:cNvSpPr>
              <a:spLocks noChangeArrowheads="1"/>
            </p:cNvSpPr>
            <p:nvPr/>
          </p:nvSpPr>
          <p:spPr bwMode="auto">
            <a:xfrm>
              <a:off x="914" y="3236"/>
              <a:ext cx="3948" cy="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  </a:t>
              </a:r>
              <a:r>
                <a:rPr 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tYy:ag </a:t>
              </a:r>
              <a:r>
                <a:rPr lang="ja-JP" alt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“</a:t>
              </a:r>
              <a:r>
                <a:rPr 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h</a:t>
              </a:r>
              <a:r>
                <a:rPr lang="ja-JP" alt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‘</a:t>
              </a:r>
              <a:r>
                <a:rPr 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ÍShÁWer:t</a:t>
              </a:r>
              <a:r>
                <a:rPr lang="ja-JP" alt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ja-JP" alt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“</a:t>
              </a: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Ziggurat</a:t>
              </a:r>
              <a:r>
                <a:rPr lang="ja-JP" alt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”</a:t>
              </a: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enATIRkug </a:t>
              </a:r>
              <a:r>
                <a:rPr lang="en-US" sz="36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eG</a:t>
              </a:r>
              <a:r>
                <a:rPr lang="ja-JP" altLang="en-US" sz="36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‘</a:t>
              </a:r>
              <a:r>
                <a:rPr lang="en-US" sz="36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Í</a:t>
              </a:r>
              <a:r>
                <a:rPr 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nasm½yburaN érbs;Rsuk </a:t>
              </a:r>
              <a:r>
                <a:rPr lang="en-US" sz="36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xal;ed</a:t>
              </a:r>
              <a:r>
                <a:rPr 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sBVéf¶enHKWRbeTs </a:t>
              </a:r>
              <a:r>
                <a:rPr lang="en-US" sz="4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G</a:t>
              </a:r>
              <a:r>
                <a:rPr lang="ja-JP" altLang="en-US" sz="4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‘</a:t>
              </a:r>
              <a:r>
                <a:rPr lang="en-US" sz="4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ar:ak</a:t>
              </a:r>
              <a:r>
                <a:rPr lang="en-US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;</a:t>
              </a: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7FE2C081-204D-B870-6CD3-9307F633E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133350"/>
            <a:ext cx="7080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1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9092" name="Rectangle 4"/>
          <p:cNvSpPr>
            <a:spLocks noChangeArrowheads="1"/>
          </p:cNvSpPr>
          <p:nvPr/>
        </p:nvSpPr>
        <p:spPr bwMode="auto">
          <a:xfrm>
            <a:off x="211138" y="133350"/>
            <a:ext cx="7080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29095" name="Text Box 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1776413" y="0"/>
            <a:ext cx="17526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11³ 31</a:t>
            </a:r>
          </a:p>
        </p:txBody>
      </p:sp>
      <p:sp>
        <p:nvSpPr>
          <p:cNvPr id="729108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29111" name="Rectangle 23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09</a:t>
            </a:r>
          </a:p>
        </p:txBody>
      </p:sp>
      <p:sp>
        <p:nvSpPr>
          <p:cNvPr id="729112" name="Text Box 24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729118" name="Text Box 30"/>
          <p:cNvSpPr txBox="1">
            <a:spLocks noChangeArrowheads="1"/>
          </p:cNvSpPr>
          <p:nvPr/>
        </p:nvSpPr>
        <p:spPr bwMode="auto">
          <a:xfrm>
            <a:off x="8501063" y="6418263"/>
            <a:ext cx="44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LIMON F2" pitchFamily="2" charset="0"/>
              </a:rPr>
              <a:t>5</a:t>
            </a:r>
          </a:p>
        </p:txBody>
      </p:sp>
      <p:pic>
        <p:nvPicPr>
          <p:cNvPr id="729119" name="Picture 31" descr="ziggurat.jpg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>
            <a:fillRect/>
          </a:stretch>
        </p:blipFill>
        <p:spPr bwMode="auto">
          <a:xfrm>
            <a:off x="1209675" y="912813"/>
            <a:ext cx="7240588" cy="5070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477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9121" name="Rectangle 33"/>
          <p:cNvSpPr>
            <a:spLocks noChangeArrowheads="1"/>
          </p:cNvSpPr>
          <p:nvPr/>
        </p:nvSpPr>
        <p:spPr bwMode="auto">
          <a:xfrm>
            <a:off x="1112838" y="854075"/>
            <a:ext cx="7315200" cy="50911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9094" name="Rectangle 6"/>
          <p:cNvSpPr>
            <a:spLocks noChangeArrowheads="1"/>
          </p:cNvSpPr>
          <p:nvPr/>
        </p:nvSpPr>
        <p:spPr bwMode="auto">
          <a:xfrm>
            <a:off x="1476375" y="1119188"/>
            <a:ext cx="6759575" cy="41132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       </a:t>
            </a:r>
            <a:r>
              <a:rPr lang="en-US" sz="4000">
                <a:solidFill>
                  <a:srgbClr val="FAFD00"/>
                </a:solidFill>
                <a:effectLst/>
                <a:latin typeface="LIMON F2" pitchFamily="2" charset="0"/>
              </a:rPr>
              <a:t>RKYsarrbs; elakG½R)ahaM³</a:t>
            </a:r>
            <a:endParaRPr lang="en-US" sz="3200">
              <a:solidFill>
                <a:srgbClr val="FAFD00"/>
              </a:solidFill>
              <a:effectLst/>
              <a:latin typeface="LIMON F2" pitchFamily="2" charset="0"/>
            </a:endParaRPr>
          </a:p>
          <a:p>
            <a:pPr algn="l"/>
            <a:endParaRPr lang="en-US" sz="3200">
              <a:solidFill>
                <a:srgbClr val="FAFD00"/>
              </a:solidFill>
              <a:effectLst/>
              <a:latin typeface="LIMON F2" pitchFamily="2" charset="0"/>
            </a:endParaRPr>
          </a:p>
          <a:p>
            <a:pPr algn="l"/>
            <a:r>
              <a:rPr lang="en-US" sz="4800">
                <a:solidFill>
                  <a:srgbClr val="FAFD00"/>
                </a:solidFill>
                <a:effectLst/>
                <a:latin typeface="LIMON F2" pitchFamily="2" charset="0"/>
              </a:rPr>
              <a:t>• efr:a</a:t>
            </a:r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4800">
                <a:solidFill>
                  <a:schemeClr val="folHlink"/>
                </a:solidFill>
                <a:effectLst/>
                <a:latin typeface="LIMON F2" pitchFamily="2" charset="0"/>
              </a:rPr>
              <a:t>¬«Buk¦</a:t>
            </a:r>
            <a:endParaRPr lang="en-US" sz="3200" b="1">
              <a:solidFill>
                <a:schemeClr val="tx1"/>
              </a:solidFill>
              <a:effectLst/>
              <a:latin typeface="LIMON F2" pitchFamily="2" charset="0"/>
            </a:endParaRPr>
          </a:p>
          <a:p>
            <a:pPr algn="l"/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4800">
                <a:solidFill>
                  <a:srgbClr val="FAFD00"/>
                </a:solidFill>
                <a:effectLst/>
                <a:latin typeface="LIMON F2" pitchFamily="2" charset="0"/>
              </a:rPr>
              <a:t>• G½R)ahaM</a:t>
            </a:r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4800">
                <a:solidFill>
                  <a:schemeClr val="folHlink"/>
                </a:solidFill>
                <a:effectLst/>
                <a:latin typeface="LIMON F2" pitchFamily="2" charset="0"/>
              </a:rPr>
              <a:t>¬Gab;r:am¦</a:t>
            </a:r>
            <a:endParaRPr lang="en-US" sz="3200" b="1">
              <a:solidFill>
                <a:schemeClr val="tx1"/>
              </a:solidFill>
              <a:effectLst/>
              <a:latin typeface="LIMON F2" pitchFamily="2" charset="0"/>
            </a:endParaRPr>
          </a:p>
          <a:p>
            <a:pPr algn="l"/>
            <a:r>
              <a:rPr lang="en-US" sz="3200">
                <a:solidFill>
                  <a:srgbClr val="FAFD00"/>
                </a:solidFill>
                <a:effectLst/>
                <a:latin typeface="LIMON F2" pitchFamily="2" charset="0"/>
              </a:rPr>
              <a:t>    </a:t>
            </a:r>
            <a:r>
              <a:rPr lang="en-US" sz="4800">
                <a:solidFill>
                  <a:srgbClr val="FAFD00"/>
                </a:solidFill>
                <a:effectLst/>
                <a:latin typeface="LIMON F2" pitchFamily="2" charset="0"/>
              </a:rPr>
              <a:t>• sar:a</a:t>
            </a:r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4800">
                <a:solidFill>
                  <a:schemeClr val="folHlink"/>
                </a:solidFill>
                <a:effectLst/>
                <a:latin typeface="LIMON F2" pitchFamily="2" charset="0"/>
              </a:rPr>
              <a:t>¬RbBn§rbs;G½R)ahaM/ sar:ay¦</a:t>
            </a:r>
            <a:endParaRPr lang="en-US" sz="3200" b="1">
              <a:solidFill>
                <a:schemeClr val="tx1"/>
              </a:solidFill>
              <a:effectLst/>
              <a:latin typeface="LIMON F2" pitchFamily="2" charset="0"/>
            </a:endParaRPr>
          </a:p>
          <a:p>
            <a:pPr algn="l"/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 	</a:t>
            </a:r>
            <a:r>
              <a:rPr lang="en-US" sz="4800">
                <a:solidFill>
                  <a:srgbClr val="FAFD00"/>
                </a:solidFill>
                <a:effectLst/>
                <a:latin typeface="LIMON F2" pitchFamily="2" charset="0"/>
              </a:rPr>
              <a:t>• Lút</a:t>
            </a:r>
            <a:r>
              <a:rPr lang="en-US" sz="3200" b="1">
                <a:solidFill>
                  <a:srgbClr val="FAFD00"/>
                </a:solidFill>
                <a:effectLst/>
                <a:latin typeface="LIMON F2" pitchFamily="2" charset="0"/>
              </a:rPr>
              <a:t> </a:t>
            </a:r>
            <a:r>
              <a:rPr lang="en-US" sz="4800">
                <a:solidFill>
                  <a:schemeClr val="folHlink"/>
                </a:solidFill>
                <a:effectLst/>
                <a:latin typeface="LIMON F2" pitchFamily="2" charset="0"/>
              </a:rPr>
              <a:t>¬kµÜyRbusrbs;G½R)ahaM¦</a:t>
            </a:r>
          </a:p>
        </p:txBody>
      </p:sp>
      <p:sp>
        <p:nvSpPr>
          <p:cNvPr id="729122" name="Rectangle 34"/>
          <p:cNvSpPr>
            <a:spLocks noChangeArrowheads="1"/>
          </p:cNvSpPr>
          <p:nvPr/>
        </p:nvSpPr>
        <p:spPr bwMode="auto">
          <a:xfrm>
            <a:off x="1125538" y="838200"/>
            <a:ext cx="7332662" cy="5108575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29783" dir="1514402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2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290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290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290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47675" y="1651000"/>
            <a:ext cx="2903538" cy="3108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6600">
                <a:solidFill>
                  <a:schemeClr val="folHlink"/>
                </a:solidFill>
                <a:effectLst/>
                <a:latin typeface="LIMON F2" pitchFamily="2" charset="0"/>
              </a:rPr>
              <a:t>mnusS 4nak;dMbUg</a:t>
            </a:r>
          </a:p>
          <a:p>
            <a:pPr algn="l"/>
            <a:r>
              <a:rPr lang="en-US" sz="6600">
                <a:solidFill>
                  <a:schemeClr val="folHlink"/>
                </a:solidFill>
                <a:effectLst/>
                <a:latin typeface="LIMON F2" pitchFamily="2" charset="0"/>
              </a:rPr>
              <a:t>  </a:t>
            </a:r>
            <a:r>
              <a:rPr lang="en-US" sz="6600">
                <a:solidFill>
                  <a:schemeClr val="tx2"/>
                </a:solidFill>
                <a:effectLst/>
                <a:latin typeface="LIMON F2" pitchFamily="2" charset="0"/>
              </a:rPr>
              <a:t>KW³</a:t>
            </a:r>
            <a:endParaRPr lang="en-US" sz="4000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52" name="Rectangle 4"/>
          <p:cNvSpPr>
            <a:spLocks noChangeArrowheads="1"/>
          </p:cNvSpPr>
          <p:nvPr/>
        </p:nvSpPr>
        <p:spPr bwMode="auto">
          <a:xfrm>
            <a:off x="3338513" y="96837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7493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1219496" y="4327525"/>
            <a:ext cx="1251945" cy="1320874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0">
                <a:solidFill>
                  <a:srgbClr val="D83104"/>
                </a:solidFill>
                <a:effectLst/>
                <a:latin typeface="LIMON F2" pitchFamily="2" charset="0"/>
              </a:rPr>
              <a:t>G</a:t>
            </a:r>
            <a:r>
              <a:rPr lang="en-US" sz="4400">
                <a:solidFill>
                  <a:schemeClr val="tx2"/>
                </a:solidFill>
                <a:effectLst/>
                <a:latin typeface="LIMON F2" pitchFamily="2" charset="0"/>
              </a:rPr>
              <a:t>ymy</a:t>
            </a:r>
          </a:p>
        </p:txBody>
      </p:sp>
      <p:sp>
        <p:nvSpPr>
          <p:cNvPr id="590861" name="Rectangle 13"/>
          <p:cNvSpPr>
            <a:spLocks noChangeArrowheads="1"/>
          </p:cNvSpPr>
          <p:nvPr/>
        </p:nvSpPr>
        <p:spPr bwMode="auto">
          <a:xfrm>
            <a:off x="3084513" y="938213"/>
            <a:ext cx="125888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68" name="Rectangle 2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713288" y="827088"/>
            <a:ext cx="2181225" cy="1197764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  <a:latin typeface="LIMON F2" pitchFamily="2" charset="0"/>
              </a:rPr>
              <a:t>CuMvij 2000 m&gt;K&gt;s</a:t>
            </a:r>
            <a:endParaRPr lang="en-US" sz="1800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895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grpSp>
        <p:nvGrpSpPr>
          <p:cNvPr id="590897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760" y="3354"/>
              <a:ext cx="2494" cy="4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i="1">
                  <a:solidFill>
                    <a:srgbClr val="FAFD00"/>
                  </a:solidFill>
                  <a:effectLst/>
                  <a:latin typeface="LIMON F2" pitchFamily="2" charset="0"/>
                </a:rPr>
                <a:t>elakub,tiþ 12 nig  eTAxagmux</a:t>
              </a:r>
              <a:endParaRPr lang="en-US" sz="3600" i="1">
                <a:solidFill>
                  <a:srgbClr val="FAFD00"/>
                </a:solidFill>
                <a:effectLst/>
                <a:latin typeface="LIMON F2" pitchFamily="2" charset="0"/>
              </a:endParaRP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08" name="Rectangle 60"/>
          <p:cNvSpPr>
            <a:spLocks noChangeArrowheads="1"/>
          </p:cNvSpPr>
          <p:nvPr/>
        </p:nvSpPr>
        <p:spPr bwMode="auto">
          <a:xfrm>
            <a:off x="7991475" y="3381375"/>
            <a:ext cx="8032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0912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90915" name="Text Box 67"/>
          <p:cNvSpPr txBox="1">
            <a:spLocks noChangeArrowheads="1"/>
          </p:cNvSpPr>
          <p:nvPr/>
        </p:nvSpPr>
        <p:spPr bwMode="auto">
          <a:xfrm>
            <a:off x="8610686" y="6416646"/>
            <a:ext cx="277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10</a:t>
            </a:r>
          </a:p>
        </p:txBody>
      </p:sp>
      <p:sp>
        <p:nvSpPr>
          <p:cNvPr id="590918" name="Text Box 70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grpSp>
        <p:nvGrpSpPr>
          <p:cNvPr id="590919" name="Group 71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590921" name="Group 73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590922" name="Freeform 74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590923" name="Freeform 75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333375" y="1587500"/>
            <a:ext cx="2903538" cy="3108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>
                <a:solidFill>
                  <a:schemeClr val="folHlink"/>
                </a:solidFill>
                <a:effectLst/>
                <a:latin typeface="LIMON F2" pitchFamily="2" charset="0"/>
              </a:rPr>
              <a:t> </a:t>
            </a:r>
            <a:r>
              <a:rPr lang="en-US" sz="6600">
                <a:solidFill>
                  <a:schemeClr val="folHlink"/>
                </a:solidFill>
                <a:effectLst/>
                <a:latin typeface="LIMON F2" pitchFamily="2" charset="0"/>
              </a:rPr>
              <a:t>mnusS 4nak;dMbUg</a:t>
            </a:r>
          </a:p>
          <a:p>
            <a:pPr algn="l"/>
            <a:r>
              <a:rPr lang="en-US" sz="6600">
                <a:solidFill>
                  <a:schemeClr val="folHlink"/>
                </a:solidFill>
                <a:effectLst/>
                <a:latin typeface="LIMON F2" pitchFamily="2" charset="0"/>
              </a:rPr>
              <a:t>  </a:t>
            </a:r>
            <a:r>
              <a:rPr lang="en-US" sz="6600">
                <a:solidFill>
                  <a:schemeClr val="tx2"/>
                </a:solidFill>
                <a:effectLst/>
                <a:latin typeface="LIMON F2" pitchFamily="2" charset="0"/>
              </a:rPr>
              <a:t>KW³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72" name="Rectangle 4"/>
          <p:cNvSpPr>
            <a:spLocks noChangeArrowheads="1"/>
          </p:cNvSpPr>
          <p:nvPr/>
        </p:nvSpPr>
        <p:spPr bwMode="auto">
          <a:xfrm>
            <a:off x="3338513" y="96837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652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1221084" y="4327525"/>
            <a:ext cx="1251945" cy="132087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0">
                <a:solidFill>
                  <a:srgbClr val="D83104"/>
                </a:solidFill>
                <a:effectLst/>
                <a:latin typeface="LIMON F2" pitchFamily="2" charset="0"/>
              </a:rPr>
              <a:t>G</a:t>
            </a:r>
            <a:r>
              <a:rPr lang="en-US" sz="4400">
                <a:solidFill>
                  <a:schemeClr val="tx2"/>
                </a:solidFill>
                <a:effectLst/>
                <a:latin typeface="LIMON F2" pitchFamily="2" charset="0"/>
              </a:rPr>
              <a:t>ymy</a:t>
            </a:r>
          </a:p>
        </p:txBody>
      </p:sp>
      <p:sp>
        <p:nvSpPr>
          <p:cNvPr id="493581" name="Rectangle 13"/>
          <p:cNvSpPr>
            <a:spLocks noChangeArrowheads="1"/>
          </p:cNvSpPr>
          <p:nvPr/>
        </p:nvSpPr>
        <p:spPr bwMode="auto">
          <a:xfrm>
            <a:off x="3275013" y="976313"/>
            <a:ext cx="101758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bg2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3151188" y="5324475"/>
            <a:ext cx="3405187" cy="1320874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i="1">
                <a:solidFill>
                  <a:srgbClr val="FAFD00"/>
                </a:solidFill>
                <a:effectLst/>
                <a:latin typeface="LIMON F2" pitchFamily="2" charset="0"/>
              </a:rPr>
              <a:t>elakub,tiþ 12 nig  eTAxagmux</a:t>
            </a:r>
            <a:endParaRPr lang="en-US" sz="3600" i="1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751388" y="776288"/>
            <a:ext cx="2079625" cy="119776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  <a:latin typeface="LIMON F2" pitchFamily="2" charset="0"/>
              </a:rPr>
              <a:t>CuMvij 2000 m&gt;K&gt;s</a:t>
            </a:r>
            <a:endParaRPr lang="en-US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709988" y="1603375"/>
            <a:ext cx="13938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karRtas;ehA</a:t>
            </a:r>
            <a:endParaRPr lang="en-US" sz="3600" b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12³ 1-3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38" name="Rectangle 70"/>
          <p:cNvSpPr>
            <a:spLocks noChangeArrowheads="1"/>
          </p:cNvSpPr>
          <p:nvPr/>
        </p:nvSpPr>
        <p:spPr bwMode="auto">
          <a:xfrm>
            <a:off x="8086725" y="35528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493639" name="Rectangle 71"/>
          <p:cNvSpPr>
            <a:spLocks noChangeArrowheads="1"/>
          </p:cNvSpPr>
          <p:nvPr/>
        </p:nvSpPr>
        <p:spPr bwMode="auto">
          <a:xfrm>
            <a:off x="8016875" y="33813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93643" name="Text Box 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11</a:t>
            </a:r>
          </a:p>
        </p:txBody>
      </p:sp>
      <p:sp>
        <p:nvSpPr>
          <p:cNvPr id="493649" name="Text Box 81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grpSp>
        <p:nvGrpSpPr>
          <p:cNvPr id="493650" name="Group 82"/>
          <p:cNvGrpSpPr>
            <a:grpSpLocks/>
          </p:cNvGrpSpPr>
          <p:nvPr/>
        </p:nvGrpSpPr>
        <p:grpSpPr bwMode="auto">
          <a:xfrm>
            <a:off x="6266608" y="1491863"/>
            <a:ext cx="900557" cy="948659"/>
            <a:chOff x="1557" y="1007"/>
            <a:chExt cx="2105" cy="1949"/>
          </a:xfrm>
        </p:grpSpPr>
        <p:grpSp>
          <p:nvGrpSpPr>
            <p:cNvPr id="493652" name="Group 84"/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93653" name="Freeform 85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493654" name="Freeform 86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493656" name="Freeform 88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93657" name="Freeform 89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93658" name="Freeform 90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93659" name="Freeform 91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93660" name="Freeform 92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3338513" y="96837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03" name="Rectangle 7"/>
          <p:cNvSpPr>
            <a:spLocks noChangeArrowheads="1"/>
          </p:cNvSpPr>
          <p:nvPr/>
        </p:nvSpPr>
        <p:spPr bwMode="auto">
          <a:xfrm>
            <a:off x="3084513" y="938213"/>
            <a:ext cx="1057275" cy="10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F2" pitchFamily="2" charset="0"/>
              </a:rPr>
              <a:t>  G½R)ahaM</a:t>
            </a: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08" name="Rectangle 12"/>
          <p:cNvSpPr>
            <a:spLocks noChangeArrowheads="1"/>
          </p:cNvSpPr>
          <p:nvPr/>
        </p:nvSpPr>
        <p:spPr bwMode="auto">
          <a:xfrm>
            <a:off x="3709988" y="1565275"/>
            <a:ext cx="1330491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311315" name="Group 19"/>
          <p:cNvGrpSpPr>
            <a:grpSpLocks/>
          </p:cNvGrpSpPr>
          <p:nvPr/>
        </p:nvGrpSpPr>
        <p:grpSpPr bwMode="auto">
          <a:xfrm>
            <a:off x="823913" y="2378075"/>
            <a:ext cx="1674813" cy="1458913"/>
            <a:chOff x="519" y="1498"/>
            <a:chExt cx="1055" cy="919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1020" cy="87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LIMON F2" pitchFamily="2" charset="0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599" y="1498"/>
              <a:ext cx="975" cy="9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LIMON F2" pitchFamily="2" charset="0"/>
                </a:rPr>
                <a:t>G</a:t>
              </a:r>
              <a:r>
                <a:rPr lang="en-US" sz="6000">
                  <a:solidFill>
                    <a:schemeClr val="tx2"/>
                  </a:solidFill>
                  <a:effectLst/>
                  <a:latin typeface="LIMON F2" pitchFamily="2" charset="0"/>
                </a:rPr>
                <a:t>ymy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27588" y="738188"/>
            <a:ext cx="24860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  <a:latin typeface="LIMON F2" pitchFamily="2" charset="0"/>
              </a:rPr>
              <a:t>CuMvij 2000 m&gt;K&gt;s</a:t>
            </a:r>
            <a:endParaRPr lang="en-US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49" name="Rectangle 53"/>
          <p:cNvSpPr>
            <a:spLocks noChangeArrowheads="1"/>
          </p:cNvSpPr>
          <p:nvPr/>
        </p:nvSpPr>
        <p:spPr bwMode="auto">
          <a:xfrm>
            <a:off x="8023225" y="35528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311350" name="Rectangle 54"/>
          <p:cNvSpPr>
            <a:spLocks noChangeArrowheads="1"/>
          </p:cNvSpPr>
          <p:nvPr/>
        </p:nvSpPr>
        <p:spPr bwMode="auto">
          <a:xfrm>
            <a:off x="8042275" y="33813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54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12</a:t>
            </a:r>
          </a:p>
        </p:txBody>
      </p:sp>
      <p:sp>
        <p:nvSpPr>
          <p:cNvPr id="311360" name="Text Box 64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grpSp>
        <p:nvGrpSpPr>
          <p:cNvPr id="311373" name="Group 77"/>
          <p:cNvGrpSpPr>
            <a:grpSpLocks/>
          </p:cNvGrpSpPr>
          <p:nvPr/>
        </p:nvGrpSpPr>
        <p:grpSpPr bwMode="auto">
          <a:xfrm>
            <a:off x="6190196" y="1547812"/>
            <a:ext cx="1008805" cy="949325"/>
            <a:chOff x="3892" y="967"/>
            <a:chExt cx="567" cy="598"/>
          </a:xfrm>
        </p:grpSpPr>
        <p:grpSp>
          <p:nvGrpSpPr>
            <p:cNvPr id="311361" name="Group 6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311363" name="Group 6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11364" name="Freeform 6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311365" name="Freeform 6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311324" name="Rectangle 28"/>
            <p:cNvSpPr>
              <a:spLocks noChangeArrowheads="1"/>
            </p:cNvSpPr>
            <p:nvPr/>
          </p:nvSpPr>
          <p:spPr bwMode="auto">
            <a:xfrm>
              <a:off x="3922" y="991"/>
              <a:ext cx="359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 i="1">
                  <a:solidFill>
                    <a:srgbClr val="FFFFFF"/>
                  </a:solidFill>
                  <a:effectLst/>
                  <a:latin typeface="LIMON F2" pitchFamily="2" charset="0"/>
                </a:rPr>
                <a:t>CMuvij</a:t>
              </a:r>
            </a:p>
          </p:txBody>
        </p:sp>
      </p:grp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495550"/>
            <a:ext cx="214674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folHlink"/>
                </a:solidFill>
                <a:effectLst/>
                <a:latin typeface="LIMON F2" pitchFamily="2" charset="0"/>
              </a:rPr>
              <a:t>elakub,tiþ 12³ 1-3</a:t>
            </a: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785104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effectLst/>
                <a:latin typeface="LIMON F2" pitchFamily="2" charset="0"/>
              </a:rPr>
              <a:t>esckþIsnüaeday\tl½kçx½Nrbs;RBHeyhUv:a</a:t>
            </a: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effectLst/>
                <a:latin typeface="LIMON F2" pitchFamily="2" charset="0"/>
              </a:rPr>
              <a:t> cMeBaHelakG½R)ahaM </a:t>
            </a:r>
            <a:endParaRPr lang="en-US" sz="3600" b="1">
              <a:solidFill>
                <a:srgbClr val="5DBACA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338513" y="96837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55" name="Rectangle 7"/>
          <p:cNvSpPr>
            <a:spLocks noChangeArrowheads="1"/>
          </p:cNvSpPr>
          <p:nvPr/>
        </p:nvSpPr>
        <p:spPr bwMode="auto">
          <a:xfrm>
            <a:off x="3084513" y="938213"/>
            <a:ext cx="85440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60" name="Rectangle 12"/>
          <p:cNvSpPr>
            <a:spLocks noChangeArrowheads="1"/>
          </p:cNvSpPr>
          <p:nvPr/>
        </p:nvSpPr>
        <p:spPr bwMode="auto">
          <a:xfrm>
            <a:off x="3735388" y="1552575"/>
            <a:ext cx="1330491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744913" y="1971675"/>
            <a:ext cx="1404937" cy="10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LIMON F2" pitchFamily="2" charset="0"/>
              </a:rPr>
              <a:t>T d- BUC- Br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6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437264" name="Group 16"/>
          <p:cNvGrpSpPr>
            <a:grpSpLocks/>
          </p:cNvGrpSpPr>
          <p:nvPr/>
        </p:nvGrpSpPr>
        <p:grpSpPr bwMode="auto">
          <a:xfrm>
            <a:off x="823913" y="2378075"/>
            <a:ext cx="1674813" cy="1458913"/>
            <a:chOff x="519" y="1498"/>
            <a:chExt cx="1055" cy="919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1020" cy="87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LIMON F2" pitchFamily="2" charset="0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599" y="1498"/>
              <a:ext cx="975" cy="9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LIMON F2" pitchFamily="2" charset="0"/>
                </a:rPr>
                <a:t>G</a:t>
              </a:r>
              <a:r>
                <a:rPr lang="en-US" sz="6000">
                  <a:solidFill>
                    <a:schemeClr val="tx2"/>
                  </a:solidFill>
                  <a:effectLst/>
                  <a:latin typeface="LIMON F2" pitchFamily="2" charset="0"/>
                </a:rPr>
                <a:t>ymy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270" name="Rectangle 22"/>
          <p:cNvSpPr>
            <a:spLocks noChangeArrowheads="1"/>
          </p:cNvSpPr>
          <p:nvPr/>
        </p:nvSpPr>
        <p:spPr bwMode="auto">
          <a:xfrm>
            <a:off x="277813" y="1857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814388"/>
            <a:ext cx="2079625" cy="119776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  <a:latin typeface="LIMON F2" pitchFamily="2" charset="0"/>
              </a:rPr>
              <a:t>CuMvij 2000 m&gt;K&gt;s</a:t>
            </a:r>
            <a:endParaRPr lang="en-US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grpSp>
        <p:nvGrpSpPr>
          <p:cNvPr id="437293" name="Group 45"/>
          <p:cNvGrpSpPr>
            <a:grpSpLocks/>
          </p:cNvGrpSpPr>
          <p:nvPr/>
        </p:nvGrpSpPr>
        <p:grpSpPr bwMode="auto">
          <a:xfrm>
            <a:off x="4784725" y="4073525"/>
            <a:ext cx="2870200" cy="650875"/>
            <a:chOff x="2488" y="3104"/>
            <a:chExt cx="1808" cy="410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947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LIMON F2" pitchFamily="2" charset="0"/>
                </a:rPr>
                <a:t>    RBHBr</a:t>
              </a:r>
              <a:endParaRPr lang="en-US">
                <a:solidFill>
                  <a:schemeClr val="hlink"/>
                </a:solidFill>
                <a:effectLst/>
                <a:latin typeface="LIMON F2" pitchFamily="2" charset="0"/>
              </a:endParaRPr>
            </a:p>
          </p:txBody>
        </p:sp>
      </p:grpSp>
      <p:grpSp>
        <p:nvGrpSpPr>
          <p:cNvPr id="437296" name="Group 48"/>
          <p:cNvGrpSpPr>
            <a:grpSpLocks/>
          </p:cNvGrpSpPr>
          <p:nvPr/>
        </p:nvGrpSpPr>
        <p:grpSpPr bwMode="auto">
          <a:xfrm>
            <a:off x="3435350" y="3411538"/>
            <a:ext cx="2166938" cy="582612"/>
            <a:chOff x="3083" y="1268"/>
            <a:chExt cx="1365" cy="367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668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LIMON F2" pitchFamily="2" charset="0"/>
                </a:rPr>
                <a:t>   BUC</a:t>
              </a:r>
            </a:p>
          </p:txBody>
        </p:sp>
      </p:grpSp>
      <p:grpSp>
        <p:nvGrpSpPr>
          <p:cNvPr id="437299" name="Group 51"/>
          <p:cNvGrpSpPr>
            <a:grpSpLocks/>
          </p:cNvGrpSpPr>
          <p:nvPr/>
        </p:nvGrpSpPr>
        <p:grpSpPr bwMode="auto">
          <a:xfrm>
            <a:off x="2149475" y="2784475"/>
            <a:ext cx="2252663" cy="596900"/>
            <a:chOff x="4165" y="741"/>
            <a:chExt cx="1419" cy="376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755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>
                  <a:solidFill>
                    <a:schemeClr val="folHlink"/>
                  </a:solidFill>
                  <a:effectLst/>
                  <a:latin typeface="LIMON F2" pitchFamily="2" charset="0"/>
                </a:rPr>
                <a:t>   TwkdI</a:t>
              </a:r>
              <a:endParaRPr lang="en-US" sz="3600">
                <a:solidFill>
                  <a:schemeClr val="hlink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09" name="Rectangle 61"/>
          <p:cNvSpPr>
            <a:spLocks noChangeArrowheads="1"/>
          </p:cNvSpPr>
          <p:nvPr/>
        </p:nvSpPr>
        <p:spPr bwMode="auto">
          <a:xfrm>
            <a:off x="8072438" y="3730625"/>
            <a:ext cx="99867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 d-BUC-Br</a:t>
            </a:r>
          </a:p>
        </p:txBody>
      </p:sp>
      <p:sp>
        <p:nvSpPr>
          <p:cNvPr id="437310" name="Rectangle 62"/>
          <p:cNvSpPr>
            <a:spLocks noChangeArrowheads="1"/>
          </p:cNvSpPr>
          <p:nvPr/>
        </p:nvSpPr>
        <p:spPr bwMode="auto">
          <a:xfrm>
            <a:off x="81248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437311" name="Rectangle 63"/>
          <p:cNvSpPr>
            <a:spLocks noChangeArrowheads="1"/>
          </p:cNvSpPr>
          <p:nvPr/>
        </p:nvSpPr>
        <p:spPr bwMode="auto">
          <a:xfrm>
            <a:off x="8016875" y="33813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437315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13</a:t>
            </a:r>
          </a:p>
        </p:txBody>
      </p:sp>
      <p:sp>
        <p:nvSpPr>
          <p:cNvPr id="437321" name="Text Box 73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44655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hlink"/>
                </a:solidFill>
                <a:effectLst/>
                <a:latin typeface="LIMON F2" pitchFamily="2" charset="0"/>
              </a:rPr>
              <a:t>esckþIsnüamYy eday\tl½kçx½N eRkaymk køayCa </a:t>
            </a:r>
          </a:p>
          <a:p>
            <a:r>
              <a:rPr lang="en-US" sz="4400" b="1">
                <a:solidFill>
                  <a:schemeClr val="hlink"/>
                </a:solidFill>
                <a:effectLst/>
                <a:latin typeface="LIMON F2" pitchFamily="2" charset="0"/>
              </a:rPr>
              <a:t>esckþItaMgsBaØamYy RtwmRtUvRsbc,ab;¡</a:t>
            </a:r>
          </a:p>
        </p:txBody>
      </p:sp>
      <p:grpSp>
        <p:nvGrpSpPr>
          <p:cNvPr id="437338" name="Group 90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437339" name="Group 91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437341" name="Group 93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437342" name="Freeform 9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437343" name="Freeform 9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437345" name="Freeform 9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437346" name="Freeform 9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437347" name="Freeform 9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437348" name="Freeform 10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437349" name="Freeform 10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437350" name="Rectangle 102"/>
            <p:cNvSpPr>
              <a:spLocks noChangeArrowheads="1"/>
            </p:cNvSpPr>
            <p:nvPr/>
          </p:nvSpPr>
          <p:spPr bwMode="auto">
            <a:xfrm>
              <a:off x="3922" y="991"/>
              <a:ext cx="402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 i="1">
                  <a:solidFill>
                    <a:srgbClr val="FFFFFF"/>
                  </a:solidFill>
                  <a:effectLst/>
                  <a:latin typeface="LIMON F2" pitchFamily="2" charset="0"/>
                </a:rPr>
                <a:t>CMuvij</a:t>
              </a:r>
            </a:p>
          </p:txBody>
        </p:sp>
      </p:grp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495550"/>
            <a:ext cx="2146742" cy="5847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folHlink"/>
                </a:solidFill>
                <a:effectLst/>
                <a:latin typeface="LIMON F2" pitchFamily="2" charset="0"/>
              </a:rPr>
              <a:t>elakub,tiþ 12³ 1-3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7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826" name="Group 42"/>
          <p:cNvGrpSpPr>
            <a:grpSpLocks/>
          </p:cNvGrpSpPr>
          <p:nvPr/>
        </p:nvGrpSpPr>
        <p:grpSpPr bwMode="auto">
          <a:xfrm>
            <a:off x="2033588" y="458788"/>
            <a:ext cx="6373812" cy="2428874"/>
            <a:chOff x="814" y="225"/>
            <a:chExt cx="4479" cy="1530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5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                            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RBHeyhUva:manbnÞÚlnwgGab;r:amfa </a:t>
              </a: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“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cUrÉgecjBIRsuk BIjatisnþan nig BIpÞH«BukÉg eTAenAÉ</a:t>
              </a:r>
              <a:r>
                <a:rPr lang="en-US" sz="3200" b="1">
                  <a:effectLst/>
                  <a:latin typeface="LIMON F2" pitchFamily="2" charset="0"/>
                </a:rPr>
                <a:t>Rsuk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EdlGj nwgbgðajÉgcuH.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        </a:t>
              </a: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1</a:t>
              </a:r>
            </a:p>
          </p:txBody>
        </p:sp>
      </p:grpSp>
      <p:grpSp>
        <p:nvGrpSpPr>
          <p:cNvPr id="246827" name="Group 43"/>
          <p:cNvGrpSpPr>
            <a:grpSpLocks/>
          </p:cNvGrpSpPr>
          <p:nvPr/>
        </p:nvGrpSpPr>
        <p:grpSpPr bwMode="auto">
          <a:xfrm>
            <a:off x="1979613" y="2125663"/>
            <a:ext cx="6284912" cy="2428875"/>
            <a:chOff x="727" y="1339"/>
            <a:chExt cx="4479" cy="1530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5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sz="2000" b="1">
                  <a:solidFill>
                    <a:srgbClr val="FAFD00"/>
                  </a:solidFill>
                  <a:effectLst/>
                  <a:latin typeface="LIMON F2" pitchFamily="2" charset="0"/>
                </a:rPr>
                <a:t>	  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“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GjnwgbegáIt</a:t>
              </a:r>
              <a:r>
                <a:rPr lang="en-US" sz="3200" b="1">
                  <a:effectLst/>
                  <a:latin typeface="LIMON F2" pitchFamily="2" charset="0"/>
                </a:rPr>
                <a:t>nKr1y:aFMBIÉg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GjnwgeGayBrdl;Ég      TMagelIkeQµaHÉgCaFMpg Égnwg)anCaTIbeBa¢jBrdl;mnusSTaMgLay.</a:t>
              </a:r>
              <a:r>
                <a:rPr lang="en-US" b="1">
                  <a:effectLst/>
                  <a:latin typeface="LIMON F2" pitchFamily="2" charset="0"/>
                </a:rPr>
                <a:t> </a:t>
              </a:r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80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2</a:t>
              </a:r>
            </a:p>
          </p:txBody>
        </p:sp>
      </p:grpSp>
      <p:grpSp>
        <p:nvGrpSpPr>
          <p:cNvPr id="246824" name="Group 40"/>
          <p:cNvGrpSpPr>
            <a:grpSpLocks/>
          </p:cNvGrpSpPr>
          <p:nvPr/>
        </p:nvGrpSpPr>
        <p:grpSpPr bwMode="auto">
          <a:xfrm>
            <a:off x="1995488" y="3525837"/>
            <a:ext cx="6335712" cy="2428953"/>
            <a:chOff x="713" y="2429"/>
            <a:chExt cx="4479" cy="1525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5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LIMON F2" pitchFamily="2" charset="0"/>
                </a:rPr>
                <a:t>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GjnwgeGayBrdl;Gs;GñkNaEdleGayBrdl;Ég ehIynwg dak;bNþasadl;Gs;GñkNaEdlpþasaÉg </a:t>
              </a:r>
              <a:r>
                <a:rPr lang="en-US" sz="3200" b="1">
                  <a:effectLst/>
                  <a:latin typeface="LIMON F2" pitchFamily="2" charset="0"/>
                </a:rPr>
                <a:t>RKb;TaMgRKYrenAEpndInwg)anBr edaysarÉg. 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”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 </a:t>
              </a:r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      </a:t>
              </a: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600" b="1">
                  <a:solidFill>
                    <a:srgbClr val="FAFD00"/>
                  </a:solidFill>
                  <a:effectLst/>
                  <a:latin typeface="LIMON F2" pitchFamily="2" charset="0"/>
                </a:rPr>
                <a:t>3</a:t>
              </a:r>
            </a:p>
          </p:txBody>
        </p:sp>
      </p:grpSp>
      <p:sp>
        <p:nvSpPr>
          <p:cNvPr id="246800" name="Rectangle 1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7988300" y="3614738"/>
            <a:ext cx="1016000" cy="12144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35" name="Rectangle 51"/>
          <p:cNvSpPr>
            <a:spLocks noChangeArrowheads="1"/>
          </p:cNvSpPr>
          <p:nvPr/>
        </p:nvSpPr>
        <p:spPr bwMode="auto">
          <a:xfrm>
            <a:off x="7935913" y="3749675"/>
            <a:ext cx="1065212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 d- BUC-Br</a:t>
            </a:r>
          </a:p>
        </p:txBody>
      </p:sp>
      <p:sp>
        <p:nvSpPr>
          <p:cNvPr id="246836" name="Rectangle 52"/>
          <p:cNvSpPr>
            <a:spLocks noChangeArrowheads="1"/>
          </p:cNvSpPr>
          <p:nvPr/>
        </p:nvSpPr>
        <p:spPr bwMode="auto">
          <a:xfrm>
            <a:off x="80359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246837" name="Rectangle 53"/>
          <p:cNvSpPr>
            <a:spLocks noChangeArrowheads="1"/>
          </p:cNvSpPr>
          <p:nvPr/>
        </p:nvSpPr>
        <p:spPr bwMode="auto">
          <a:xfrm>
            <a:off x="8070850" y="3375025"/>
            <a:ext cx="52418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46844" name="Text Box 60"/>
          <p:cNvSpPr txBox="1">
            <a:spLocks noChangeArrowheads="1"/>
          </p:cNvSpPr>
          <p:nvPr/>
        </p:nvSpPr>
        <p:spPr bwMode="auto">
          <a:xfrm>
            <a:off x="8601161" y="6415058"/>
            <a:ext cx="277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128942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14</a:t>
            </a:r>
          </a:p>
        </p:txBody>
      </p:sp>
      <p:sp>
        <p:nvSpPr>
          <p:cNvPr id="246847" name="Text Box 63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246861" name="Text Box 77"/>
          <p:cNvSpPr txBox="1">
            <a:spLocks noChangeArrowheads="1"/>
          </p:cNvSpPr>
          <p:nvPr/>
        </p:nvSpPr>
        <p:spPr bwMode="auto">
          <a:xfrm>
            <a:off x="2882900" y="355600"/>
            <a:ext cx="3606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D00"/>
                </a:solidFill>
                <a:effectLst/>
                <a:latin typeface="LIMON F2" pitchFamily="2" charset="0"/>
              </a:rPr>
              <a:t>elakub,tiþ 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520" name="Group 32"/>
          <p:cNvGrpSpPr>
            <a:grpSpLocks/>
          </p:cNvGrpSpPr>
          <p:nvPr/>
        </p:nvGrpSpPr>
        <p:grpSpPr bwMode="auto">
          <a:xfrm>
            <a:off x="1730375" y="357188"/>
            <a:ext cx="6672263" cy="2527300"/>
            <a:chOff x="814" y="225"/>
            <a:chExt cx="4479" cy="1592"/>
          </a:xfrm>
        </p:grpSpPr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814" y="225"/>
              <a:ext cx="4479" cy="15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                            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LIMON F2" pitchFamily="2" charset="0"/>
                </a:rPr>
                <a:t>elakub,tiþ 12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RBHeyhUva:manbnÞÚlnwgGab;r:amfa </a:t>
              </a: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“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cUrÉgecjBIRsuk BIjatisnþan nig BIpÞH«BukÉg eTAenAÉ</a:t>
              </a:r>
              <a:r>
                <a:rPr lang="en-US" sz="3200" b="1">
                  <a:effectLst/>
                  <a:latin typeface="LIMON F2" pitchFamily="2" charset="0"/>
                </a:rPr>
                <a:t>Rsuk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EdlGj nwgbgðajÉgcuH.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        </a:t>
              </a: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207" y="440"/>
              <a:ext cx="180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1</a:t>
              </a:r>
            </a:p>
          </p:txBody>
        </p:sp>
      </p:grpSp>
      <p:grpSp>
        <p:nvGrpSpPr>
          <p:cNvPr id="575523" name="Group 35"/>
          <p:cNvGrpSpPr>
            <a:grpSpLocks/>
          </p:cNvGrpSpPr>
          <p:nvPr/>
        </p:nvGrpSpPr>
        <p:grpSpPr bwMode="auto">
          <a:xfrm>
            <a:off x="1735138" y="2125663"/>
            <a:ext cx="6529387" cy="2428875"/>
            <a:chOff x="727" y="1339"/>
            <a:chExt cx="4479" cy="1530"/>
          </a:xfrm>
        </p:grpSpPr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727" y="1339"/>
              <a:ext cx="4479" cy="15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sz="2000" b="1">
                  <a:solidFill>
                    <a:srgbClr val="FAFD00"/>
                  </a:solidFill>
                  <a:effectLst/>
                  <a:latin typeface="LIMON F2" pitchFamily="2" charset="0"/>
                </a:rPr>
                <a:t>	 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“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GjnwgbegáIt</a:t>
              </a:r>
              <a:r>
                <a:rPr lang="en-US" sz="3200" b="1">
                  <a:effectLst/>
                  <a:latin typeface="LIMON F2" pitchFamily="2" charset="0"/>
                </a:rPr>
                <a:t>nKr1y:aFMBIÉg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GjnwgeGayBrdl;Ég      TMagelIkeQµaHÉgCaFMpg Égnwg)anCaTIbeBa¢jBrdl;mnusSTaMgLay.</a:t>
              </a:r>
              <a:r>
                <a:rPr lang="en-US" b="1">
                  <a:effectLst/>
                  <a:latin typeface="LIMON F2" pitchFamily="2" charset="0"/>
                </a:rPr>
                <a:t> </a:t>
              </a:r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227" y="1513"/>
              <a:ext cx="180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2</a:t>
              </a:r>
            </a:p>
          </p:txBody>
        </p:sp>
      </p:grpSp>
      <p:grpSp>
        <p:nvGrpSpPr>
          <p:cNvPr id="575526" name="Group 38"/>
          <p:cNvGrpSpPr>
            <a:grpSpLocks/>
          </p:cNvGrpSpPr>
          <p:nvPr/>
        </p:nvGrpSpPr>
        <p:grpSpPr bwMode="auto">
          <a:xfrm>
            <a:off x="1760538" y="3856037"/>
            <a:ext cx="6472237" cy="2428874"/>
            <a:chOff x="713" y="2429"/>
            <a:chExt cx="4479" cy="1530"/>
          </a:xfrm>
        </p:grpSpPr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713" y="2429"/>
              <a:ext cx="4479" cy="15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LIMON F2" pitchFamily="2" charset="0"/>
                </a:rPr>
                <a:t> 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GjnwgeGayBrdl;Gs;GñkNaEdleGayBrdl;Ég ehIynwg dak;bNþasadl;Gs;GñkNaEdlpþasaÉg </a:t>
              </a:r>
              <a:r>
                <a:rPr lang="en-US" sz="3200" b="1">
                  <a:effectLst/>
                  <a:latin typeface="LIMON F2" pitchFamily="2" charset="0"/>
                </a:rPr>
                <a:t>RKb;TaMgRKYrenAEpndInwg)anBr edaysarÉg. 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”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 </a:t>
              </a:r>
              <a:endParaRPr lang="en-US" b="1">
                <a:solidFill>
                  <a:srgbClr val="FAFD00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LIMON F2" pitchFamily="2" charset="0"/>
                </a:rPr>
                <a:t>	      </a:t>
              </a: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1207" y="2589"/>
              <a:ext cx="181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AFD00"/>
                  </a:solidFill>
                  <a:effectLst/>
                  <a:latin typeface="LIMON F2" pitchFamily="2" charset="0"/>
                </a:rPr>
                <a:t>3</a:t>
              </a:r>
            </a:p>
          </p:txBody>
        </p:sp>
      </p:grp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1168400" y="357188"/>
            <a:ext cx="711041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FAFD00"/>
                </a:solidFill>
                <a:effectLst/>
                <a:latin typeface="LIMON F2" pitchFamily="2" charset="0"/>
              </a:rPr>
              <a:t>                            </a:t>
            </a:r>
          </a:p>
        </p:txBody>
      </p:sp>
      <p:grpSp>
        <p:nvGrpSpPr>
          <p:cNvPr id="575495" name="Group 7"/>
          <p:cNvGrpSpPr>
            <a:grpSpLocks/>
          </p:cNvGrpSpPr>
          <p:nvPr/>
        </p:nvGrpSpPr>
        <p:grpSpPr bwMode="auto">
          <a:xfrm>
            <a:off x="3949700" y="4927600"/>
            <a:ext cx="2870200" cy="650875"/>
            <a:chOff x="2488" y="3104"/>
            <a:chExt cx="1808" cy="410"/>
          </a:xfrm>
        </p:grpSpPr>
        <p:sp>
          <p:nvSpPr>
            <p:cNvPr id="575496" name="Oval 8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689" y="3147"/>
              <a:ext cx="959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LIMON F2" pitchFamily="2" charset="0"/>
                </a:rPr>
                <a:t>   RbTanBr</a:t>
              </a:r>
            </a:p>
          </p:txBody>
        </p:sp>
      </p:grpSp>
      <p:grpSp>
        <p:nvGrpSpPr>
          <p:cNvPr id="575498" name="Group 10"/>
          <p:cNvGrpSpPr>
            <a:grpSpLocks/>
          </p:cNvGrpSpPr>
          <p:nvPr/>
        </p:nvGrpSpPr>
        <p:grpSpPr bwMode="auto">
          <a:xfrm>
            <a:off x="4906963" y="2000250"/>
            <a:ext cx="2166937" cy="582613"/>
            <a:chOff x="3083" y="1268"/>
            <a:chExt cx="1365" cy="367"/>
          </a:xfrm>
        </p:grpSpPr>
        <p:sp>
          <p:nvSpPr>
            <p:cNvPr id="575499" name="Oval 11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3264" y="1268"/>
              <a:ext cx="668" cy="3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>
                  <a:solidFill>
                    <a:schemeClr val="hlink"/>
                  </a:solidFill>
                  <a:effectLst/>
                  <a:latin typeface="LIMON F2" pitchFamily="2" charset="0"/>
                </a:rPr>
                <a:t>   BUC</a:t>
              </a:r>
            </a:p>
          </p:txBody>
        </p:sp>
      </p:grpSp>
      <p:grpSp>
        <p:nvGrpSpPr>
          <p:cNvPr id="575501" name="Group 13"/>
          <p:cNvGrpSpPr>
            <a:grpSpLocks/>
          </p:cNvGrpSpPr>
          <p:nvPr/>
        </p:nvGrpSpPr>
        <p:grpSpPr bwMode="auto">
          <a:xfrm>
            <a:off x="6594524" y="1087438"/>
            <a:ext cx="2168475" cy="597022"/>
            <a:chOff x="4110" y="741"/>
            <a:chExt cx="1474" cy="369"/>
          </a:xfrm>
        </p:grpSpPr>
        <p:sp>
          <p:nvSpPr>
            <p:cNvPr id="575502" name="Oval 14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110" y="750"/>
              <a:ext cx="1094" cy="36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3200">
                  <a:solidFill>
                    <a:schemeClr val="hlink"/>
                  </a:solidFill>
                  <a:effectLst/>
                  <a:latin typeface="LIMON F2" pitchFamily="2" charset="0"/>
                </a:rPr>
                <a:t>     TwkdI</a:t>
              </a:r>
            </a:p>
          </p:txBody>
        </p:sp>
      </p:grpSp>
      <p:sp>
        <p:nvSpPr>
          <p:cNvPr id="575504" name="Rectangle 1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575529" name="Freeform 4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30" name="AutoShape 4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31" name="Rectangle 4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32" name="AutoShape 4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33" name="Line 4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34" name="Line 4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35" name="Rectangle 4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36" name="Rectangle 48"/>
          <p:cNvSpPr>
            <a:spLocks noChangeArrowheads="1"/>
          </p:cNvSpPr>
          <p:nvPr/>
        </p:nvSpPr>
        <p:spPr bwMode="auto">
          <a:xfrm>
            <a:off x="7935913" y="3768725"/>
            <a:ext cx="1208087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ffectLst/>
                <a:latin typeface="LIMON F2" pitchFamily="2" charset="0"/>
              </a:rPr>
              <a:t>  </a:t>
            </a:r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 d-BUC - Br</a:t>
            </a:r>
          </a:p>
        </p:txBody>
      </p:sp>
      <p:sp>
        <p:nvSpPr>
          <p:cNvPr id="575537" name="Rectangle 49"/>
          <p:cNvSpPr>
            <a:spLocks noChangeArrowheads="1"/>
          </p:cNvSpPr>
          <p:nvPr/>
        </p:nvSpPr>
        <p:spPr bwMode="auto">
          <a:xfrm>
            <a:off x="8099425" y="35274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575538" name="Rectangle 50"/>
          <p:cNvSpPr>
            <a:spLocks noChangeArrowheads="1"/>
          </p:cNvSpPr>
          <p:nvPr/>
        </p:nvSpPr>
        <p:spPr bwMode="auto">
          <a:xfrm>
            <a:off x="8016875" y="33559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575539" name="Line 5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40" name="Line 5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41" name="Line 5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75542" name="Text Box 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75546" name="Text Box 58"/>
          <p:cNvSpPr txBox="1">
            <a:spLocks noChangeArrowheads="1"/>
          </p:cNvSpPr>
          <p:nvPr/>
        </p:nvSpPr>
        <p:spPr bwMode="auto">
          <a:xfrm>
            <a:off x="8615449" y="6411883"/>
            <a:ext cx="277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sp>
        <p:nvSpPr>
          <p:cNvPr id="575548" name="Rectangle 60"/>
          <p:cNvSpPr>
            <a:spLocks noChangeArrowheads="1"/>
          </p:cNvSpPr>
          <p:nvPr/>
        </p:nvSpPr>
        <p:spPr bwMode="auto">
          <a:xfrm>
            <a:off x="8128926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15</a:t>
            </a:r>
          </a:p>
        </p:txBody>
      </p:sp>
      <p:sp>
        <p:nvSpPr>
          <p:cNvPr id="575549" name="Text Box 61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5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5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52238" name="Group 14"/>
          <p:cNvGrpSpPr>
            <a:grpSpLocks/>
          </p:cNvGrpSpPr>
          <p:nvPr/>
        </p:nvGrpSpPr>
        <p:grpSpPr bwMode="auto">
          <a:xfrm>
            <a:off x="1044575" y="4151312"/>
            <a:ext cx="6856413" cy="2122353"/>
            <a:chOff x="658" y="2615"/>
            <a:chExt cx="4375" cy="1345"/>
          </a:xfrm>
        </p:grpSpPr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658" y="2617"/>
              <a:ext cx="714" cy="91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400" b="1" i="1">
                  <a:solidFill>
                    <a:srgbClr val="00FF00"/>
                  </a:solidFill>
                  <a:effectLst/>
                  <a:latin typeface="LIMON F2" pitchFamily="2" charset="0"/>
                </a:rPr>
                <a:t>12³ 1</a:t>
              </a:r>
              <a:endParaRPr lang="en-US" sz="4400" b="1" i="1">
                <a:solidFill>
                  <a:srgbClr val="66FF66"/>
                </a:solidFill>
                <a:effectLst/>
                <a:latin typeface="LIMON F2" pitchFamily="2" charset="0"/>
              </a:endParaRPr>
            </a:p>
            <a:p>
              <a:pPr algn="l"/>
              <a:endParaRPr lang="en-US" sz="4400" b="1" i="1">
                <a:solidFill>
                  <a:srgbClr val="66FF66"/>
                </a:solidFill>
                <a:effectLst/>
                <a:latin typeface="LIMON F2" pitchFamily="2" charset="0"/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2455" y="2616"/>
              <a:ext cx="861" cy="134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4400" b="1" i="1">
                  <a:solidFill>
                    <a:srgbClr val="00FF00"/>
                  </a:solidFill>
                  <a:effectLst/>
                  <a:latin typeface="LIMON F2" pitchFamily="2" charset="0"/>
                </a:rPr>
                <a:t>12³ 2</a:t>
              </a:r>
            </a:p>
            <a:p>
              <a:endParaRPr lang="en-US" sz="4400" b="1" i="1">
                <a:solidFill>
                  <a:srgbClr val="66FF66"/>
                </a:solidFill>
                <a:effectLst/>
                <a:latin typeface="LIMON F2" pitchFamily="2" charset="0"/>
              </a:endParaRPr>
            </a:p>
            <a:p>
              <a:endParaRPr lang="en-US" sz="4400" b="1" i="1">
                <a:solidFill>
                  <a:srgbClr val="66FF66"/>
                </a:solidFill>
                <a:effectLst/>
                <a:latin typeface="LIMON F2" pitchFamily="2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4172" y="2615"/>
              <a:ext cx="861" cy="4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4400" b="1" i="1">
                  <a:solidFill>
                    <a:srgbClr val="00FF00"/>
                  </a:solidFill>
                  <a:effectLst/>
                  <a:latin typeface="LIMON F2" pitchFamily="2" charset="0"/>
                </a:rPr>
                <a:t>12³ 3</a:t>
              </a: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1682" y="3039"/>
              <a:ext cx="2558" cy="83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EEFF4B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ja-JP" altLang="en-US" sz="8000" i="1">
                  <a:solidFill>
                    <a:srgbClr val="66FF66"/>
                  </a:solidFill>
                  <a:effectLst/>
                  <a:latin typeface="LIMON F2" pitchFamily="2" charset="0"/>
                </a:rPr>
                <a:t>“</a:t>
              </a:r>
              <a:r>
                <a:rPr lang="en-US" sz="8000" i="1">
                  <a:solidFill>
                    <a:srgbClr val="66FF66"/>
                  </a:solidFill>
                  <a:effectLst/>
                  <a:latin typeface="LIMON F2" pitchFamily="2" charset="0"/>
                </a:rPr>
                <a:t>T&gt;d-BUC-Br</a:t>
              </a:r>
              <a:r>
                <a:rPr lang="ja-JP" altLang="en-US" sz="8000" i="1">
                  <a:solidFill>
                    <a:srgbClr val="66FF66"/>
                  </a:solidFill>
                  <a:effectLst/>
                  <a:latin typeface="LIMON F2" pitchFamily="2" charset="0"/>
                </a:rPr>
                <a:t>”</a:t>
              </a:r>
              <a:endParaRPr lang="en-US" sz="8000" i="1">
                <a:solidFill>
                  <a:srgbClr val="66FF66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455613" y="1857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201613" y="520439"/>
            <a:ext cx="8942387" cy="369075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5400" b="1">
                <a:solidFill>
                  <a:srgbClr val="FAFD00"/>
                </a:solidFill>
                <a:effectLst/>
                <a:latin typeface="LIMON F2" pitchFamily="2" charset="0"/>
              </a:rPr>
              <a:t>        kartaMgsBaØarbs;elaG½R)ahaM </a:t>
            </a:r>
          </a:p>
          <a:p>
            <a:r>
              <a:rPr lang="en-US" sz="4400" b="1" i="1">
                <a:solidFill>
                  <a:srgbClr val="00FF00"/>
                </a:solidFill>
                <a:effectLst/>
                <a:latin typeface="LIMON F2" pitchFamily="2" charset="0"/>
              </a:rPr>
              <a:t>elakub,tiþ 12³ 1-3</a:t>
            </a:r>
          </a:p>
          <a:p>
            <a:endParaRPr lang="en-US" sz="3200" i="1">
              <a:solidFill>
                <a:srgbClr val="00FF00"/>
              </a:solidFill>
              <a:effectLst/>
              <a:latin typeface="LIMON F2" pitchFamily="2" charset="0"/>
            </a:endParaRPr>
          </a:p>
          <a:p>
            <a:endParaRPr lang="en-US" sz="3200" i="1">
              <a:solidFill>
                <a:srgbClr val="00FF00"/>
              </a:solidFill>
              <a:effectLst/>
              <a:latin typeface="LIMON F2" pitchFamily="2" charset="0"/>
            </a:endParaRPr>
          </a:p>
          <a:p>
            <a:endParaRPr lang="en-US" sz="3600">
              <a:effectLst/>
              <a:latin typeface="LIMON F2" pitchFamily="2" charset="0"/>
            </a:endParaRPr>
          </a:p>
          <a:p>
            <a:pPr algn="l"/>
            <a:r>
              <a:rPr lang="en-US" sz="3600">
                <a:solidFill>
                  <a:srgbClr val="FAFD00"/>
                </a:solidFill>
                <a:effectLst/>
                <a:latin typeface="LIMON F2" pitchFamily="2" charset="0"/>
              </a:rPr>
              <a:t>      </a:t>
            </a:r>
            <a:r>
              <a:rPr lang="en-US" sz="3600" b="1">
                <a:solidFill>
                  <a:srgbClr val="FAFD00"/>
                </a:solidFill>
                <a:effectLst/>
                <a:latin typeface="LIMON F2" pitchFamily="2" charset="0"/>
              </a:rPr>
              <a:t>TwkdI          BUC          RbTanBr</a:t>
            </a:r>
          </a:p>
        </p:txBody>
      </p:sp>
      <p:sp>
        <p:nvSpPr>
          <p:cNvPr id="52255" name="Oval 31"/>
          <p:cNvSpPr>
            <a:spLocks noChangeArrowheads="1"/>
          </p:cNvSpPr>
          <p:nvPr/>
        </p:nvSpPr>
        <p:spPr bwMode="auto">
          <a:xfrm>
            <a:off x="5518150" y="3386138"/>
            <a:ext cx="29638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57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58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59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60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63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64" name="Rectangle 40"/>
          <p:cNvSpPr>
            <a:spLocks noChangeArrowheads="1"/>
          </p:cNvSpPr>
          <p:nvPr/>
        </p:nvSpPr>
        <p:spPr bwMode="auto">
          <a:xfrm>
            <a:off x="7986713" y="3746500"/>
            <a:ext cx="144751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&gt;T d- BUC - Br</a:t>
            </a:r>
          </a:p>
        </p:txBody>
      </p:sp>
      <p:sp>
        <p:nvSpPr>
          <p:cNvPr id="52265" name="Rectangle 41"/>
          <p:cNvSpPr>
            <a:spLocks noChangeArrowheads="1"/>
          </p:cNvSpPr>
          <p:nvPr/>
        </p:nvSpPr>
        <p:spPr bwMode="auto">
          <a:xfrm>
            <a:off x="8089900" y="355917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52266" name="Rectangle 42"/>
          <p:cNvSpPr>
            <a:spLocks noChangeArrowheads="1"/>
          </p:cNvSpPr>
          <p:nvPr/>
        </p:nvSpPr>
        <p:spPr bwMode="auto">
          <a:xfrm>
            <a:off x="8023225" y="3365500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70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2275" name="Oval 51"/>
          <p:cNvSpPr>
            <a:spLocks noChangeArrowheads="1"/>
          </p:cNvSpPr>
          <p:nvPr/>
        </p:nvSpPr>
        <p:spPr bwMode="auto">
          <a:xfrm>
            <a:off x="3633788" y="3386138"/>
            <a:ext cx="1871662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76" name="Oval 52"/>
          <p:cNvSpPr>
            <a:spLocks noChangeArrowheads="1"/>
          </p:cNvSpPr>
          <p:nvPr/>
        </p:nvSpPr>
        <p:spPr bwMode="auto">
          <a:xfrm>
            <a:off x="603250" y="3411538"/>
            <a:ext cx="2125663" cy="15271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2277" name="Rectangle 53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16</a:t>
            </a:r>
          </a:p>
        </p:txBody>
      </p:sp>
      <p:sp>
        <p:nvSpPr>
          <p:cNvPr id="52278" name="Text Box 54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52280" name="Text Box 56"/>
          <p:cNvSpPr txBox="1">
            <a:spLocks noChangeArrowheads="1"/>
          </p:cNvSpPr>
          <p:nvPr/>
        </p:nvSpPr>
        <p:spPr bwMode="auto">
          <a:xfrm>
            <a:off x="8615449" y="6411883"/>
            <a:ext cx="277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5" grpId="0" animBg="1"/>
      <p:bldP spid="52275" grpId="0" animBg="1"/>
      <p:bldP spid="522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349321" y="2108110"/>
            <a:ext cx="8157681" cy="4189413"/>
            <a:chOff x="48" y="3424"/>
            <a:chExt cx="4247" cy="2639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4247" cy="263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numCol="1" fromWordArt="1">
              <a:prstTxWarp prst="textSlantDown">
                <a:avLst>
                  <a:gd name="adj" fmla="val 56315"/>
                </a:avLst>
              </a:prstTxWarp>
            </a:bodyPr>
            <a:lstStyle>
              <a:defPPr>
                <a:defRPr lang="en-US"/>
              </a:defPPr>
              <a:lvl1pPr>
                <a:defRPr sz="10800">
                  <a:solidFill>
                    <a:srgbClr val="FFFF00"/>
                  </a:solidFill>
                  <a:latin typeface="LIMON F2" pitchFamily="2" charset="0"/>
                </a:defRPr>
              </a:lvl1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karENnaM</a:t>
              </a:r>
              <a:r>
                <a:rPr kumimoji="0" lang="en-US" sz="10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[</a:t>
              </a:r>
              <a:r>
                <a:rPr kumimoji="0" lang="en-US" sz="10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sÁal;nUvRBHKm</a:t>
              </a:r>
              <a:r>
                <a:rPr kumimoji="0" lang="en-US" sz="10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&lt;</a:t>
              </a:r>
              <a:r>
                <a:rPr kumimoji="0" lang="en-US" sz="10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Ir</a:t>
              </a:r>
              <a:r>
                <a:rPr kumimoji="0" lang="en-US" sz="10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&gt;&gt;&gt; EdlsMxan;kñúgB½n§kic©shKmn_GnþrCati </a:t>
              </a:r>
              <a:r>
                <a:rPr kumimoji="0" lang="en-US" sz="10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GayGinsIu</a:t>
              </a:r>
              <a:br>
                <a:rPr kumimoji="0" lang="en-US" sz="10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</a:br>
              <a:r>
                <a:rPr kumimoji="0" lang="en-US" sz="10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LIMON F2" pitchFamily="2" charset="0"/>
                  <a:ea typeface="ＭＳ Ｐゴシック" charset="0"/>
                  <a:cs typeface="+mn-cs"/>
                </a:rPr>
                <a:t>Fort Worth, Texas</a:t>
              </a: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PaBsMxan</a:t>
            </a: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;&gt;&gt;&gt;</a:t>
            </a:r>
            <a:r>
              <a:rPr kumimoji="0" lang="en-US" sz="10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rbs;RBHKm</a:t>
            </a: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&lt;</a:t>
            </a:r>
            <a:r>
              <a:rPr kumimoji="0" lang="en-US" sz="10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Limon F1"/>
              </a:rPr>
              <a:t>Ir</a:t>
            </a:r>
            <a:endParaRPr kumimoji="0" lang="en-US" sz="10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IMON F2" pitchFamily="2" charset="0"/>
              <a:ea typeface="ＭＳ Ｐゴシック" charset="0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27674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PaBsMxan</a:t>
            </a: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;&gt;&gt;&gt;</a:t>
            </a:r>
            <a:r>
              <a:rPr kumimoji="0" lang="en-US" sz="10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rbs;RBHKm</a:t>
            </a: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&lt;</a:t>
            </a:r>
            <a:r>
              <a:rPr kumimoji="0" lang="en-US" sz="10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2" pitchFamily="2" charset="0"/>
                <a:ea typeface="ＭＳ Ｐゴシック" charset="0"/>
                <a:cs typeface="+mn-cs"/>
              </a:rPr>
              <a:t>Ir</a:t>
            </a:r>
            <a:endParaRPr kumimoji="0" lang="en-US" sz="10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IMON F2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85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103188" y="604838"/>
            <a:ext cx="8942387" cy="424475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5400" b="1">
                <a:solidFill>
                  <a:srgbClr val="FAFD00"/>
                </a:solidFill>
                <a:effectLst/>
                <a:latin typeface="LIMON F2" pitchFamily="2" charset="0"/>
              </a:rPr>
              <a:t>kartaMgsBaØarbs;elaG½R)ahaM </a:t>
            </a:r>
          </a:p>
          <a:p>
            <a:r>
              <a:rPr lang="en-US" sz="4400" b="1" i="1">
                <a:solidFill>
                  <a:srgbClr val="00FF00"/>
                </a:solidFill>
                <a:effectLst/>
                <a:latin typeface="LIMON F2" pitchFamily="2" charset="0"/>
              </a:rPr>
              <a:t>elakub,tiþ 12³ 1-3</a:t>
            </a:r>
          </a:p>
          <a:p>
            <a:pPr algn="r"/>
            <a:endParaRPr lang="en-US" sz="3200" i="1">
              <a:solidFill>
                <a:srgbClr val="00FF00"/>
              </a:solidFill>
              <a:effectLst/>
              <a:latin typeface="LIMON F2" pitchFamily="2" charset="0"/>
            </a:endParaRPr>
          </a:p>
          <a:p>
            <a:pPr algn="r"/>
            <a:endParaRPr lang="en-US" sz="3200" i="1">
              <a:solidFill>
                <a:srgbClr val="00FF00"/>
              </a:solidFill>
              <a:effectLst/>
              <a:latin typeface="LIMON F2" pitchFamily="2" charset="0"/>
            </a:endParaRPr>
          </a:p>
          <a:p>
            <a:pPr algn="r"/>
            <a:endParaRPr lang="en-US" sz="3600">
              <a:effectLst/>
              <a:latin typeface="LIMON F2" pitchFamily="2" charset="0"/>
            </a:endParaRPr>
          </a:p>
          <a:p>
            <a:pPr algn="r"/>
            <a:r>
              <a:rPr lang="en-US" sz="3600">
                <a:solidFill>
                  <a:srgbClr val="FAFD00"/>
                </a:solidFill>
                <a:effectLst/>
                <a:latin typeface="LIMON F2" pitchFamily="2" charset="0"/>
              </a:rPr>
              <a:t>           </a:t>
            </a:r>
            <a:r>
              <a:rPr lang="en-US" sz="3600" b="1">
                <a:solidFill>
                  <a:srgbClr val="FAFD00"/>
                </a:solidFill>
                <a:effectLst/>
                <a:latin typeface="LIMON F2" pitchFamily="2" charset="0"/>
              </a:rPr>
              <a:t>TwkdI                BUC             RbTanBr</a:t>
            </a:r>
          </a:p>
        </p:txBody>
      </p:sp>
      <p:sp>
        <p:nvSpPr>
          <p:cNvPr id="595971" name="Line 3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5972" name="Line 4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5973" name="Line 5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5974" name="Line 6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5975" name="Line 7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5979" name="Text Box 11"/>
          <p:cNvSpPr txBox="1">
            <a:spLocks noChangeArrowheads="1"/>
          </p:cNvSpPr>
          <p:nvPr/>
        </p:nvSpPr>
        <p:spPr bwMode="auto">
          <a:xfrm>
            <a:off x="3711388" y="5436721"/>
            <a:ext cx="4572000" cy="7620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LIMON F2" pitchFamily="2" charset="0"/>
              </a:rPr>
              <a:t>• </a:t>
            </a:r>
            <a:r>
              <a:rPr lang="en-US" sz="4400" b="1" i="1">
                <a:solidFill>
                  <a:srgbClr val="00FF00"/>
                </a:solidFill>
                <a:effectLst/>
                <a:latin typeface="LIMON F2" pitchFamily="2" charset="0"/>
              </a:rPr>
              <a:t>Kµanl½kçx½N</a:t>
            </a:r>
            <a:endParaRPr lang="en-US" sz="3600" b="1">
              <a:solidFill>
                <a:srgbClr val="00FF00"/>
              </a:solidFill>
              <a:effectLst/>
              <a:latin typeface="LIMON F2" pitchFamily="2" charset="0"/>
            </a:endParaRPr>
          </a:p>
        </p:txBody>
      </p:sp>
      <p:sp>
        <p:nvSpPr>
          <p:cNvPr id="595980" name="Text Box 12"/>
          <p:cNvSpPr txBox="1">
            <a:spLocks noChangeArrowheads="1"/>
          </p:cNvSpPr>
          <p:nvPr/>
        </p:nvSpPr>
        <p:spPr bwMode="auto">
          <a:xfrm>
            <a:off x="2792413" y="4997450"/>
            <a:ext cx="2819400" cy="76944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effectLst/>
                <a:latin typeface="LIMON F2" pitchFamily="2" charset="0"/>
              </a:rPr>
              <a:t>• </a:t>
            </a:r>
            <a:r>
              <a:rPr lang="en-US" sz="4400" b="1" i="1">
                <a:solidFill>
                  <a:srgbClr val="00FF00"/>
                </a:solidFill>
                <a:effectLst/>
                <a:latin typeface="LIMON F2" pitchFamily="2" charset="0"/>
              </a:rPr>
              <a:t>Gs;lk,Canic©</a:t>
            </a:r>
            <a:endParaRPr lang="en-US" sz="3600" b="1">
              <a:solidFill>
                <a:srgbClr val="00FF00"/>
              </a:solidFill>
              <a:effectLst/>
              <a:latin typeface="LIMON F2" pitchFamily="2" charset="0"/>
            </a:endParaRPr>
          </a:p>
        </p:txBody>
      </p:sp>
      <p:sp>
        <p:nvSpPr>
          <p:cNvPr id="595981" name="Rectangle 13"/>
          <p:cNvSpPr>
            <a:spLocks noChangeArrowheads="1"/>
          </p:cNvSpPr>
          <p:nvPr/>
        </p:nvSpPr>
        <p:spPr bwMode="auto">
          <a:xfrm>
            <a:off x="857630" y="4260850"/>
            <a:ext cx="2882520" cy="769441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>
                <a:solidFill>
                  <a:srgbClr val="00FF00"/>
                </a:solidFill>
                <a:effectLst/>
                <a:latin typeface="LIMON F2" pitchFamily="2" charset="0"/>
              </a:rPr>
              <a:t>• </a:t>
            </a:r>
            <a:r>
              <a:rPr lang="en-US" sz="4400" b="1" i="1">
                <a:solidFill>
                  <a:srgbClr val="00FF00"/>
                </a:solidFill>
                <a:effectLst/>
                <a:latin typeface="LIMON F2" pitchFamily="2" charset="0"/>
              </a:rPr>
              <a:t>RtwmRtUveTogRtg; </a:t>
            </a:r>
            <a:endParaRPr lang="en-US" sz="3600" b="1">
              <a:solidFill>
                <a:srgbClr val="00FF00"/>
              </a:solidFill>
              <a:effectLst/>
              <a:latin typeface="LIMON F2" pitchFamily="2" charset="0"/>
            </a:endParaRPr>
          </a:p>
        </p:txBody>
      </p:sp>
      <p:sp>
        <p:nvSpPr>
          <p:cNvPr id="595997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595998" name="Text Box 30"/>
          <p:cNvSpPr txBox="1">
            <a:spLocks noChangeArrowheads="1"/>
          </p:cNvSpPr>
          <p:nvPr/>
        </p:nvSpPr>
        <p:spPr bwMode="auto">
          <a:xfrm>
            <a:off x="1785938" y="0"/>
            <a:ext cx="2603500" cy="83099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13³ 15&gt; elakub,tiþ 15</a:t>
            </a:r>
          </a:p>
        </p:txBody>
      </p:sp>
      <p:pic>
        <p:nvPicPr>
          <p:cNvPr id="596000" name="Picture 3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39992" r="9622" b="22725"/>
          <a:stretch>
            <a:fillRect/>
          </a:stretch>
        </p:blipFill>
        <p:spPr bwMode="auto">
          <a:xfrm>
            <a:off x="2497138" y="2235200"/>
            <a:ext cx="4276725" cy="1346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6001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02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03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04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05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06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07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08" name="Rectangle 40"/>
          <p:cNvSpPr>
            <a:spLocks noChangeArrowheads="1"/>
          </p:cNvSpPr>
          <p:nvPr/>
        </p:nvSpPr>
        <p:spPr bwMode="auto">
          <a:xfrm>
            <a:off x="7688824" y="3765550"/>
            <a:ext cx="125515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 d-BUC - Br</a:t>
            </a:r>
          </a:p>
        </p:txBody>
      </p:sp>
      <p:sp>
        <p:nvSpPr>
          <p:cNvPr id="596009" name="Rectangle 41"/>
          <p:cNvSpPr>
            <a:spLocks noChangeArrowheads="1"/>
          </p:cNvSpPr>
          <p:nvPr/>
        </p:nvSpPr>
        <p:spPr bwMode="auto">
          <a:xfrm>
            <a:off x="7766002" y="3568700"/>
            <a:ext cx="115416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  karRtas;ehA</a:t>
            </a:r>
          </a:p>
        </p:txBody>
      </p:sp>
      <p:sp>
        <p:nvSpPr>
          <p:cNvPr id="596010" name="Rectangle 42"/>
          <p:cNvSpPr>
            <a:spLocks noChangeArrowheads="1"/>
          </p:cNvSpPr>
          <p:nvPr/>
        </p:nvSpPr>
        <p:spPr bwMode="auto">
          <a:xfrm>
            <a:off x="8049147" y="3355975"/>
            <a:ext cx="60272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596011" name="Line 4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12" name="Line 4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13" name="Line 4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>
              <a:latin typeface="LIMON F2" pitchFamily="2" charset="0"/>
            </a:endParaRPr>
          </a:p>
        </p:txBody>
      </p:sp>
      <p:sp>
        <p:nvSpPr>
          <p:cNvPr id="596014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96017" name="Text Box 49"/>
          <p:cNvSpPr txBox="1">
            <a:spLocks noChangeArrowheads="1"/>
          </p:cNvSpPr>
          <p:nvPr/>
        </p:nvSpPr>
        <p:spPr bwMode="auto">
          <a:xfrm>
            <a:off x="8626648" y="6415058"/>
            <a:ext cx="277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sp>
        <p:nvSpPr>
          <p:cNvPr id="596019" name="Rectangle 51"/>
          <p:cNvSpPr>
            <a:spLocks noChangeArrowheads="1"/>
          </p:cNvSpPr>
          <p:nvPr/>
        </p:nvSpPr>
        <p:spPr bwMode="auto">
          <a:xfrm>
            <a:off x="8151969" y="6524546"/>
            <a:ext cx="27924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17</a:t>
            </a:r>
          </a:p>
        </p:txBody>
      </p:sp>
      <p:sp>
        <p:nvSpPr>
          <p:cNvPr id="596020" name="Text Box 52"/>
          <p:cNvSpPr txBox="1">
            <a:spLocks noChangeArrowheads="1"/>
          </p:cNvSpPr>
          <p:nvPr/>
        </p:nvSpPr>
        <p:spPr bwMode="auto">
          <a:xfrm>
            <a:off x="6606982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596022" name="Rectangle 54"/>
          <p:cNvSpPr>
            <a:spLocks noChangeArrowheads="1"/>
          </p:cNvSpPr>
          <p:nvPr/>
        </p:nvSpPr>
        <p:spPr bwMode="auto">
          <a:xfrm>
            <a:off x="455613" y="1857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9" grpId="0" build="p" autoUpdateAnimBg="0"/>
      <p:bldP spid="595980" grpId="0" build="p" autoUpdateAnimBg="0"/>
      <p:bldP spid="59598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70038" y="8524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T G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  <a:effectLst/>
                <a:latin typeface="LIMON F2" pitchFamily="2" charset="0"/>
              </a:rPr>
              <a:t>Q B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s k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10746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s Rk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s m D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540000" cy="10746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kartubEtg </a:t>
            </a:r>
          </a:p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 dMNak;</a:t>
            </a: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s s</a:t>
            </a: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rgbClr val="EEFF4B"/>
                </a:solidFill>
                <a:effectLst/>
                <a:latin typeface="LIMON F2" pitchFamily="2" charset="0"/>
              </a:rPr>
              <a:t>)a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x</a:t>
            </a: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n ¬G s¦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05152" y="2540000"/>
            <a:ext cx="325409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k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700058" y="3078163"/>
            <a:ext cx="386323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939780" y="4451350"/>
            <a:ext cx="876842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k d 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031567" y="5164138"/>
            <a:ext cx="936154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P s 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35935" y="4081463"/>
            <a:ext cx="330218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662948" y="3078163"/>
            <a:ext cx="864018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  <a:effectLst/>
                <a:latin typeface="LIMON F2" pitchFamily="2" charset="0"/>
              </a:rPr>
              <a:t>P n 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12³ 4</a:t>
            </a:r>
          </a:p>
        </p:txBody>
      </p:sp>
      <p:pic>
        <p:nvPicPr>
          <p:cNvPr id="203852" name="Picture 76" descr="pht zigg pict  copy                                            0000926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6"/>
          <a:stretch>
            <a:fillRect/>
          </a:stretch>
        </p:blipFill>
        <p:spPr bwMode="auto">
          <a:xfrm>
            <a:off x="3335338" y="4572000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60" name="Rectangle 84"/>
          <p:cNvSpPr>
            <a:spLocks noChangeArrowheads="1"/>
          </p:cNvSpPr>
          <p:nvPr/>
        </p:nvSpPr>
        <p:spPr bwMode="auto">
          <a:xfrm>
            <a:off x="8070850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203861" name="Rectangle 85"/>
          <p:cNvSpPr>
            <a:spLocks noChangeArrowheads="1"/>
          </p:cNvSpPr>
          <p:nvPr/>
        </p:nvSpPr>
        <p:spPr bwMode="auto">
          <a:xfrm>
            <a:off x="8023225" y="337502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03865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18</a:t>
            </a:r>
          </a:p>
        </p:txBody>
      </p:sp>
      <p:sp>
        <p:nvSpPr>
          <p:cNvPr id="203871" name="Text Box 95"/>
          <p:cNvSpPr txBox="1">
            <a:spLocks noChangeArrowheads="1"/>
          </p:cNvSpPr>
          <p:nvPr/>
        </p:nvSpPr>
        <p:spPr bwMode="auto">
          <a:xfrm>
            <a:off x="6704013" y="6024633"/>
            <a:ext cx="20240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203884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sp>
        <p:nvSpPr>
          <p:cNvPr id="203885" name="Text Box 109"/>
          <p:cNvSpPr txBox="1">
            <a:spLocks noChangeArrowheads="1"/>
          </p:cNvSpPr>
          <p:nvPr/>
        </p:nvSpPr>
        <p:spPr bwMode="auto">
          <a:xfrm>
            <a:off x="8609037" y="6381106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4E090-1173-58E2-6450-61CDE5E87758}"/>
              </a:ext>
            </a:extLst>
          </p:cNvPr>
          <p:cNvSpPr txBox="1"/>
          <p:nvPr/>
        </p:nvSpPr>
        <p:spPr>
          <a:xfrm rot="20318778">
            <a:off x="362178" y="1863646"/>
            <a:ext cx="759855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solidFill>
                  <a:srgbClr val="FFFF00"/>
                </a:solidFill>
                <a:latin typeface="LIMON F2" pitchFamily="2" charset="0"/>
              </a:rPr>
              <a:t>BYkeKecjeTAedayCMenO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68838" y="2586038"/>
            <a:ext cx="15208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T G</a:t>
            </a: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 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chemeClr val="folHlink"/>
                </a:solidFill>
                <a:effectLst/>
                <a:latin typeface="LIMON F2" pitchFamily="2" charset="0"/>
              </a:rPr>
              <a:t>Q B</a:t>
            </a:r>
            <a:endParaRPr lang="en-US" sz="40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1309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s k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  <a:p>
            <a:pPr algn="l">
              <a:spcBef>
                <a:spcPct val="50000"/>
              </a:spcBef>
            </a:pP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s Rk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1763713" y="992188"/>
            <a:ext cx="10922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m D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76200" y="304800"/>
            <a:ext cx="1958975" cy="10746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kartubEtg </a:t>
            </a:r>
          </a:p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 dMNak;</a:t>
            </a:r>
            <a:endParaRPr lang="en-US" sz="2400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s s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LIMON F2" pitchFamily="2" charset="0"/>
              </a:rPr>
              <a:t>)a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x</a:t>
            </a:r>
            <a:endParaRPr lang="en-US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n ¬G s¦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25905" y="2559050"/>
            <a:ext cx="301364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k</a:t>
            </a:r>
            <a:endParaRPr lang="en-US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667785" y="3068638"/>
            <a:ext cx="330218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y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98484" y="4451350"/>
            <a:ext cx="557844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k )a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206318" y="5164138"/>
            <a:ext cx="581890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P s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56781" y="4081463"/>
            <a:ext cx="286937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687595" y="3059113"/>
            <a:ext cx="527386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P n</a:t>
            </a:r>
            <a:endParaRPr lang="en-US" sz="2400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83099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11³ 31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32" name="Rectangle 72"/>
          <p:cNvSpPr>
            <a:spLocks noChangeArrowheads="1"/>
          </p:cNvSpPr>
          <p:nvPr/>
        </p:nvSpPr>
        <p:spPr bwMode="auto">
          <a:xfrm>
            <a:off x="8080375" y="355917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220233" name="Rectangle 73"/>
          <p:cNvSpPr>
            <a:spLocks noChangeArrowheads="1"/>
          </p:cNvSpPr>
          <p:nvPr/>
        </p:nvSpPr>
        <p:spPr bwMode="auto">
          <a:xfrm>
            <a:off x="8051800" y="33559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0237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289175"/>
            <a:ext cx="4394200" cy="3397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126537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19</a:t>
            </a:r>
          </a:p>
        </p:txBody>
      </p:sp>
      <p:sp>
        <p:nvSpPr>
          <p:cNvPr id="220247" name="Text Box 87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561975" y="5118100"/>
            <a:ext cx="616585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    </a:t>
            </a: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raCFanId¾Gs©arü rbs;RbeTs)ab</a:t>
            </a:r>
            <a:r>
              <a:rPr lang="ja-JP" altLang="en-US">
                <a:solidFill>
                  <a:schemeClr val="folHlink"/>
                </a:solidFill>
                <a:effectLst/>
                <a:latin typeface="LIMON F2" pitchFamily="2" charset="0"/>
              </a:rPr>
              <a:t>‘</a:t>
            </a: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ÍLÚn</a:t>
            </a:r>
            <a:r>
              <a:rPr lang="en-US" sz="2400">
                <a:solidFill>
                  <a:schemeClr val="folHlink"/>
                </a:solidFill>
                <a:effectLst/>
                <a:latin typeface="LIMON F2" pitchFamily="2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371600" y="923925"/>
            <a:ext cx="7038975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764088" y="2668588"/>
            <a:ext cx="15208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T G </a:t>
            </a:r>
            <a:endParaRPr lang="en-US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chemeClr val="folHlink"/>
                </a:solidFill>
                <a:effectLst/>
                <a:latin typeface="LIMON F2" pitchFamily="2" charset="0"/>
              </a:rPr>
              <a:t>Q B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k</a:t>
            </a:r>
            <a:endParaRPr lang="en-US" b="1">
              <a:solidFill>
                <a:schemeClr val="folHlink"/>
              </a:solidFill>
              <a:effectLst/>
              <a:latin typeface="LIMON F2" pitchFamily="2" charset="0"/>
            </a:endParaRP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10160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Rk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9874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m D</a:t>
            </a: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0" y="457200"/>
            <a:ext cx="2454275" cy="10746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kartubEtg </a:t>
            </a:r>
          </a:p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 dMNak;</a:t>
            </a: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s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)a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  <a:latin typeface="LIMON F2" pitchFamily="2" charset="0"/>
              </a:rPr>
              <a:t>x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n ¬G s¦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651794" y="3078163"/>
            <a:ext cx="354263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3006725" y="4470400"/>
            <a:ext cx="6318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k )a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175036" y="5164138"/>
            <a:ext cx="649216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P s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49553" y="4081463"/>
            <a:ext cx="304570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689350" y="3059113"/>
            <a:ext cx="5842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P n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3030538" y="2549525"/>
            <a:ext cx="3603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folHlink"/>
                </a:solidFill>
                <a:effectLst/>
                <a:latin typeface="LIMON F2" pitchFamily="2" charset="0"/>
              </a:rPr>
              <a:t>k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248400" y="2044700"/>
            <a:ext cx="2692400" cy="18018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  <a:effectLst/>
                <a:latin typeface="LIMON F2" pitchFamily="2" charset="0"/>
              </a:rPr>
              <a:t> Éefr:aCa«Buk </a:t>
            </a:r>
          </a:p>
          <a:p>
            <a:pPr algn="l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  <a:effectLst/>
                <a:latin typeface="LIMON F2" pitchFamily="2" charset="0"/>
              </a:rPr>
              <a:t> Kat;k¾søab; </a:t>
            </a:r>
          </a:p>
          <a:p>
            <a:pPr algn="l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  <a:effectLst/>
                <a:latin typeface="LIMON F2" pitchFamily="2" charset="0"/>
              </a:rPr>
              <a:t> enARtg;xar:aneTA</a:t>
            </a:r>
            <a:endParaRPr lang="en-US" b="1">
              <a:solidFill>
                <a:srgbClr val="EEFF4B"/>
              </a:solidFill>
              <a:effectLst/>
              <a:latin typeface="LIMON F2" pitchFamily="2" charset="0"/>
            </a:endParaRPr>
          </a:p>
        </p:txBody>
      </p:sp>
      <p:sp>
        <p:nvSpPr>
          <p:cNvPr id="218182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868488" y="0"/>
            <a:ext cx="2125662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LIMON F2" pitchFamily="2" charset="0"/>
              </a:rPr>
              <a:t>elakub,tiþ 11³ 31-32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92" name="Rectangle 80"/>
          <p:cNvSpPr>
            <a:spLocks noChangeArrowheads="1"/>
          </p:cNvSpPr>
          <p:nvPr/>
        </p:nvSpPr>
        <p:spPr bwMode="auto">
          <a:xfrm>
            <a:off x="7994650" y="35782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218193" name="Rectangle 81"/>
          <p:cNvSpPr>
            <a:spLocks noChangeArrowheads="1"/>
          </p:cNvSpPr>
          <p:nvPr/>
        </p:nvSpPr>
        <p:spPr bwMode="auto">
          <a:xfrm>
            <a:off x="8042275" y="33559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grpSp>
        <p:nvGrpSpPr>
          <p:cNvPr id="218203" name="Group 91"/>
          <p:cNvGrpSpPr>
            <a:grpSpLocks/>
          </p:cNvGrpSpPr>
          <p:nvPr/>
        </p:nvGrpSpPr>
        <p:grpSpPr bwMode="auto">
          <a:xfrm>
            <a:off x="977900" y="2254250"/>
            <a:ext cx="4292600" cy="3990975"/>
            <a:chOff x="720" y="1232"/>
            <a:chExt cx="2536" cy="2736"/>
          </a:xfrm>
        </p:grpSpPr>
        <p:pic>
          <p:nvPicPr>
            <p:cNvPr id="218181" name="Picture 69" descr="harran02_sm.jpg                                                00006D96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3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folHlink"/>
                  </a:solidFill>
                  <a:effectLst/>
                  <a:latin typeface="LIMON F2" pitchFamily="2" charset="0"/>
                </a:rPr>
                <a:t>TIRkug </a:t>
              </a:r>
              <a:r>
                <a:rPr lang="ja-JP" altLang="en-US" sz="2400">
                  <a:solidFill>
                    <a:schemeClr val="folHlink"/>
                  </a:solidFill>
                  <a:effectLst/>
                  <a:latin typeface="LIMON F2" pitchFamily="2" charset="0"/>
                </a:rPr>
                <a:t>“</a:t>
              </a:r>
              <a:r>
                <a:rPr lang="en-US" sz="2400">
                  <a:solidFill>
                    <a:schemeClr val="folHlink"/>
                  </a:solidFill>
                  <a:effectLst/>
                  <a:latin typeface="LIMON F2" pitchFamily="2" charset="0"/>
                </a:rPr>
                <a:t>sMbuk XµúM</a:t>
              </a:r>
              <a:r>
                <a:rPr lang="ja-JP" altLang="en-US" sz="2400">
                  <a:solidFill>
                    <a:schemeClr val="folHlink"/>
                  </a:solidFill>
                  <a:effectLst/>
                  <a:latin typeface="LIMON F2" pitchFamily="2" charset="0"/>
                </a:rPr>
                <a:t>”</a:t>
              </a:r>
              <a:r>
                <a:rPr lang="en-US" sz="2400">
                  <a:solidFill>
                    <a:schemeClr val="folHlink"/>
                  </a:solidFill>
                  <a:effectLst/>
                  <a:latin typeface="LIMON F2" pitchFamily="2" charset="0"/>
                </a:rPr>
                <a:t> rbs; Rsukxar:an enAsBVéf¶enH</a:t>
              </a:r>
              <a:endParaRPr 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20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218207" name="Text Box 95"/>
          <p:cNvSpPr txBox="1">
            <a:spLocks noChangeArrowheads="1"/>
          </p:cNvSpPr>
          <p:nvPr/>
        </p:nvSpPr>
        <p:spPr bwMode="auto">
          <a:xfrm>
            <a:off x="8607449" y="6393806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T G 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chemeClr val="folHlink"/>
                </a:solidFill>
                <a:effectLst/>
                <a:latin typeface="LIMON F2" pitchFamily="2" charset="0"/>
              </a:rPr>
              <a:t>Q B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k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892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Rk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101600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m D</a:t>
            </a: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6200" y="304800"/>
            <a:ext cx="2597150" cy="10746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kartubEtg </a:t>
            </a:r>
          </a:p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 dMNak;</a:t>
            </a: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s s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)a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x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n ¬G s¦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3013534" y="2501900"/>
            <a:ext cx="397544" cy="82843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EFF4B"/>
                </a:solidFill>
                <a:effectLst/>
                <a:latin typeface="LIMON F2" pitchFamily="2" charset="0"/>
              </a:rPr>
              <a:t>k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15294" y="3078163"/>
            <a:ext cx="354263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60700" y="4451350"/>
            <a:ext cx="6318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k )a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173449" y="5164138"/>
            <a:ext cx="649216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P s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47965" y="4081463"/>
            <a:ext cx="304570" cy="52065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908199" y="3078163"/>
            <a:ext cx="375102" cy="459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LIMON F2" pitchFamily="2" charset="0"/>
              </a:rPr>
              <a:t>MN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487 h 487"/>
              <a:gd name="T2" fmla="*/ 40 w 1483"/>
              <a:gd name="T3" fmla="*/ 432 h 487"/>
              <a:gd name="T4" fmla="*/ 63 w 1483"/>
              <a:gd name="T5" fmla="*/ 409 h 487"/>
              <a:gd name="T6" fmla="*/ 330 w 1483"/>
              <a:gd name="T7" fmla="*/ 150 h 487"/>
              <a:gd name="T8" fmla="*/ 495 w 1483"/>
              <a:gd name="T9" fmla="*/ 87 h 487"/>
              <a:gd name="T10" fmla="*/ 1020 w 1483"/>
              <a:gd name="T11" fmla="*/ 17 h 487"/>
              <a:gd name="T12" fmla="*/ 1310 w 1483"/>
              <a:gd name="T13" fmla="*/ 17 h 487"/>
              <a:gd name="T14" fmla="*/ 1444 w 1483"/>
              <a:gd name="T15" fmla="*/ 32 h 487"/>
              <a:gd name="T16" fmla="*/ 1483 w 1483"/>
              <a:gd name="T17" fmla="*/ 4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51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LIMON F2" pitchFamily="2" charset="0"/>
              </a:rPr>
              <a:t>elakub,tiþ 12³ 5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23225" y="3509963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60" name="Rectangle 76"/>
          <p:cNvSpPr>
            <a:spLocks noChangeArrowheads="1"/>
          </p:cNvSpPr>
          <p:nvPr/>
        </p:nvSpPr>
        <p:spPr bwMode="auto">
          <a:xfrm>
            <a:off x="8051800" y="3568700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221261" name="Rectangle 77"/>
          <p:cNvSpPr>
            <a:spLocks noChangeArrowheads="1"/>
          </p:cNvSpPr>
          <p:nvPr/>
        </p:nvSpPr>
        <p:spPr bwMode="auto">
          <a:xfrm>
            <a:off x="8013700" y="3375025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21265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21</a:t>
            </a:r>
          </a:p>
        </p:txBody>
      </p:sp>
      <p:sp>
        <p:nvSpPr>
          <p:cNvPr id="221271" name="Text Box 87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80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35067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eBlEdlelakG½R)ahaM cUleTAkan;TwkdIsnüaenaH&gt;&gt;&gt;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Kat;manGayu 75qñaMehIy&gt;&gt;&gt;</a:t>
            </a: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  <a:latin typeface="LIMON F2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ehIyRbBn§rbs;Kat; nagsar:a Gayu 65qñaM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EtminTan;&gt;&gt;&gt; mankUntamesckþIsnüaenAeLIy.</a:t>
            </a:r>
            <a:endParaRPr lang="en-US" sz="3200" b="1">
              <a:solidFill>
                <a:srgbClr val="000066"/>
              </a:solidFill>
              <a:effectLst/>
              <a:latin typeface="LIMON F2" pitchFamily="2" charset="0"/>
            </a:endParaRP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43863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93" name="Rectangle 17"/>
          <p:cNvSpPr>
            <a:spLocks noChangeArrowheads="1"/>
          </p:cNvSpPr>
          <p:nvPr/>
        </p:nvSpPr>
        <p:spPr bwMode="auto">
          <a:xfrm>
            <a:off x="8015288" y="3736975"/>
            <a:ext cx="138339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 d- BUC - Br</a:t>
            </a:r>
          </a:p>
        </p:txBody>
      </p:sp>
      <p:sp>
        <p:nvSpPr>
          <p:cNvPr id="715794" name="Rectangle 18"/>
          <p:cNvSpPr>
            <a:spLocks noChangeArrowheads="1"/>
          </p:cNvSpPr>
          <p:nvPr/>
        </p:nvSpPr>
        <p:spPr bwMode="auto">
          <a:xfrm>
            <a:off x="8061325" y="3530600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15795" name="Rectangle 19"/>
          <p:cNvSpPr>
            <a:spLocks noChangeArrowheads="1"/>
          </p:cNvSpPr>
          <p:nvPr/>
        </p:nvSpPr>
        <p:spPr bwMode="auto">
          <a:xfrm>
            <a:off x="8051800" y="3346450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579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15802" name="Text Box 26"/>
          <p:cNvSpPr txBox="1">
            <a:spLocks noChangeArrowheads="1"/>
          </p:cNvSpPr>
          <p:nvPr/>
        </p:nvSpPr>
        <p:spPr bwMode="auto">
          <a:xfrm>
            <a:off x="8615480" y="6395393"/>
            <a:ext cx="271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122530" y="6524546"/>
            <a:ext cx="2776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22</a:t>
            </a:r>
          </a:p>
        </p:txBody>
      </p:sp>
      <p:sp>
        <p:nvSpPr>
          <p:cNvPr id="715805" name="Text Box 29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715806" name="Rectangle 30"/>
          <p:cNvSpPr>
            <a:spLocks noChangeArrowheads="1"/>
          </p:cNvSpPr>
          <p:nvPr/>
        </p:nvSpPr>
        <p:spPr bwMode="auto">
          <a:xfrm>
            <a:off x="473075" y="141288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pic>
        <p:nvPicPr>
          <p:cNvPr id="716806" name="Picture 6" descr="SEA OF GAL LATE AFT                                            00000013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27749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elakub,tiþ 15³ 6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RBHeyhUva: RTg;k¾rab;</a:t>
            </a:r>
            <a:r>
              <a:rPr lang="en-US" sz="3200" b="1" u="sng">
                <a:solidFill>
                  <a:schemeClr val="tx1"/>
                </a:solidFill>
                <a:effectLst/>
                <a:latin typeface="LIMON F2" pitchFamily="2" charset="0"/>
              </a:rPr>
              <a:t>esckþICMenO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enaH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TukCaesckþIsucritdl;G½R)ahaM</a:t>
            </a:r>
            <a:endParaRPr lang="en-US" sz="3200" b="1">
              <a:solidFill>
                <a:srgbClr val="000066"/>
              </a:solidFill>
              <a:effectLst/>
              <a:latin typeface="LIMON F2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2D6AC"/>
                </a:solidFill>
                <a:effectLst/>
                <a:latin typeface="LIMON F2" pitchFamily="2" charset="0"/>
              </a:rPr>
              <a:t>RKan;EtmanesckþICMenOb:ueNÑaH¡</a:t>
            </a:r>
            <a:endParaRPr lang="en-US" sz="3200" b="1">
              <a:solidFill>
                <a:srgbClr val="000066"/>
              </a:solidFill>
              <a:effectLst/>
              <a:latin typeface="LIMON F2" pitchFamily="2" charset="0"/>
            </a:endParaRPr>
          </a:p>
        </p:txBody>
      </p:sp>
      <p:sp>
        <p:nvSpPr>
          <p:cNvPr id="7168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600275" y="6428731"/>
            <a:ext cx="296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15³ 6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120927" y="6524546"/>
            <a:ext cx="2808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16" name="Rectangle 16"/>
          <p:cNvSpPr>
            <a:spLocks noChangeArrowheads="1"/>
          </p:cNvSpPr>
          <p:nvPr/>
        </p:nvSpPr>
        <p:spPr bwMode="auto">
          <a:xfrm>
            <a:off x="8015288" y="3746500"/>
            <a:ext cx="112691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 d-BUC- Br</a:t>
            </a:r>
            <a:endParaRPr lang="en-US" sz="10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16817" name="Rectangle 17"/>
          <p:cNvSpPr>
            <a:spLocks noChangeArrowheads="1"/>
          </p:cNvSpPr>
          <p:nvPr/>
        </p:nvSpPr>
        <p:spPr bwMode="auto">
          <a:xfrm>
            <a:off x="8070850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16818" name="Rectangle 18"/>
          <p:cNvSpPr>
            <a:spLocks noChangeArrowheads="1"/>
          </p:cNvSpPr>
          <p:nvPr/>
        </p:nvSpPr>
        <p:spPr bwMode="auto">
          <a:xfrm>
            <a:off x="8032750" y="3365500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6831" name="Text Box 31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7046912" cy="167225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 b="1" i="1" baseline="-25000">
                <a:solidFill>
                  <a:schemeClr val="accent1"/>
                </a:solidFill>
                <a:effectLst/>
                <a:latin typeface="LIMON F2" pitchFamily="2" charset="0"/>
              </a:rPr>
              <a:t>G½R)ahaMeCOelIesckþIsnüa rbs;RBHeyhUv:a.                                                                     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LIMON F2" pitchFamily="2" charset="0"/>
              </a:rPr>
              <a:t>TwkdI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LIMON F2" pitchFamily="2" charset="0"/>
              </a:rPr>
              <a:t>   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LIMON F2" pitchFamily="2" charset="0"/>
              </a:rPr>
              <a:t>BUC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LIMON F2" pitchFamily="2" charset="0"/>
              </a:rPr>
              <a:t>  nig   </a:t>
            </a:r>
            <a:r>
              <a:rPr lang="en-US" sz="4400" b="1" i="1" baseline="-25000">
                <a:solidFill>
                  <a:srgbClr val="5DBACA"/>
                </a:solidFill>
                <a:effectLst/>
                <a:latin typeface="LIMON F2" pitchFamily="2" charset="0"/>
              </a:rPr>
              <a:t>RbTanBr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LIMON F2" pitchFamily="2" charset="0"/>
              </a:rPr>
              <a:t>!</a:t>
            </a:r>
          </a:p>
          <a:p>
            <a:pPr algn="l">
              <a:spcBef>
                <a:spcPct val="50000"/>
              </a:spcBef>
            </a:pPr>
            <a:endParaRPr lang="en-US" sz="4400" i="1" baseline="-25000">
              <a:solidFill>
                <a:schemeClr val="accent1"/>
              </a:solidFill>
              <a:effectLst/>
              <a:latin typeface="LIMON F2" pitchFamily="2" charset="0"/>
            </a:endParaRPr>
          </a:p>
        </p:txBody>
      </p:sp>
      <p:sp>
        <p:nvSpPr>
          <p:cNvPr id="716833" name="Rectangle 33"/>
          <p:cNvSpPr>
            <a:spLocks noChangeArrowheads="1"/>
          </p:cNvSpPr>
          <p:nvPr/>
        </p:nvSpPr>
        <p:spPr bwMode="auto">
          <a:xfrm>
            <a:off x="425450" y="11430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68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17675" y="0"/>
            <a:ext cx="2428875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16³ 1-4</a:t>
            </a:r>
            <a:endParaRPr lang="en-US" sz="14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17847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17850" name="Text Box 26"/>
          <p:cNvSpPr txBox="1">
            <a:spLocks noChangeArrowheads="1"/>
          </p:cNvSpPr>
          <p:nvPr/>
        </p:nvSpPr>
        <p:spPr bwMode="auto">
          <a:xfrm>
            <a:off x="8605037" y="6384281"/>
            <a:ext cx="296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126537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24</a:t>
            </a: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40" name="Rectangle 16"/>
          <p:cNvSpPr>
            <a:spLocks noChangeArrowheads="1"/>
          </p:cNvSpPr>
          <p:nvPr/>
        </p:nvSpPr>
        <p:spPr bwMode="auto">
          <a:xfrm>
            <a:off x="8072438" y="3708400"/>
            <a:ext cx="112691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 d-BUC- Br</a:t>
            </a:r>
          </a:p>
        </p:txBody>
      </p:sp>
      <p:sp>
        <p:nvSpPr>
          <p:cNvPr id="717841" name="Rectangle 17"/>
          <p:cNvSpPr>
            <a:spLocks noChangeArrowheads="1"/>
          </p:cNvSpPr>
          <p:nvPr/>
        </p:nvSpPr>
        <p:spPr bwMode="auto">
          <a:xfrm>
            <a:off x="8061325" y="3530600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17842" name="Rectangle 18"/>
          <p:cNvSpPr>
            <a:spLocks noChangeArrowheads="1"/>
          </p:cNvSpPr>
          <p:nvPr/>
        </p:nvSpPr>
        <p:spPr bwMode="auto">
          <a:xfrm>
            <a:off x="8032750" y="3365500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54" name="Text Box 30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pic>
        <p:nvPicPr>
          <p:cNvPr id="717855" name="Picture 31" descr="D:\3 Judah and the South\Judean Wilderness\Judean Wilderness sr\Nahal Darga from Murabaat caves, 95-22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0"/>
          <a:stretch>
            <a:fillRect/>
          </a:stretch>
        </p:blipFill>
        <p:spPr bwMode="auto">
          <a:xfrm>
            <a:off x="1460500" y="546100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2082800" y="1400175"/>
            <a:ext cx="5740400" cy="341632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G½R)ahaM eCOdl;RBHeyh:Uv:a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y:aNak¾eday³ G½R)ahaM nig sar:a  køayCaGñkxVHkþIGt;Fn;</a:t>
            </a:r>
            <a:endParaRPr lang="en-US" sz="32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“</a:t>
            </a:r>
            <a:r>
              <a:rPr 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G½R)ahaM  &gt;&gt;&gt;  cUleTAÉ naghakar¡</a:t>
            </a:r>
            <a:r>
              <a:rPr lang="ja-JP" alt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”</a:t>
            </a:r>
            <a:r>
              <a:rPr 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¬nagCa)avbMerIRsIrbs;sar:a</a:t>
            </a:r>
            <a:endParaRPr lang="en-US" sz="3200" b="1">
              <a:solidFill>
                <a:srgbClr val="68FF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474788" y="58102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7858" name="Rectangle 34"/>
          <p:cNvSpPr>
            <a:spLocks noChangeArrowheads="1"/>
          </p:cNvSpPr>
          <p:nvPr/>
        </p:nvSpPr>
        <p:spPr bwMode="auto">
          <a:xfrm>
            <a:off x="368300" y="150813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-33338"/>
            <a:ext cx="3068637" cy="83099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16³ 11-12 &gt;/ 17³ 20-21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pic>
        <p:nvPicPr>
          <p:cNvPr id="718855" name="Picture 7" descr="&#10;Picture 18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795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143125" y="1697038"/>
            <a:ext cx="5740400" cy="49244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enAeBlenaH&gt;&gt;&gt; G½R)ahaMbegáIt)an 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kUnRbusmYyCamYyhakar.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eQµaHrbs;Kat; ³ G</a:t>
            </a:r>
            <a:r>
              <a:rPr lang="ja-JP" alt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‘</a:t>
            </a:r>
            <a:r>
              <a:rPr 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Ísm:aEGl.</a:t>
            </a: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  <a:effectLst/>
                <a:latin typeface="LIMON F2" pitchFamily="2" charset="0"/>
              </a:rPr>
              <a:t>¬G</a:t>
            </a:r>
            <a:r>
              <a:rPr lang="ja-JP" altLang="en-US" sz="4400" b="1">
                <a:solidFill>
                  <a:schemeClr val="tx1"/>
                </a:solidFill>
                <a:effectLst/>
                <a:latin typeface="LIMON F2" pitchFamily="2" charset="0"/>
              </a:rPr>
              <a:t>‘</a:t>
            </a:r>
            <a:r>
              <a:rPr lang="en-US" sz="4400" b="1">
                <a:solidFill>
                  <a:schemeClr val="tx1"/>
                </a:solidFill>
                <a:effectLst/>
                <a:latin typeface="LIMON F2" pitchFamily="2" charset="0"/>
              </a:rPr>
              <a:t>Ísm:aEGl </a:t>
            </a:r>
            <a:r>
              <a:rPr lang="en-US" sz="4400" b="1" u="sng">
                <a:solidFill>
                  <a:schemeClr val="tx1"/>
                </a:solidFill>
                <a:effectLst/>
                <a:latin typeface="LIMON F2" pitchFamily="2" charset="0"/>
              </a:rPr>
              <a:t>minEmn </a:t>
            </a:r>
            <a:r>
              <a:rPr lang="en-US" sz="4400" b="1">
                <a:solidFill>
                  <a:schemeClr val="tx1"/>
                </a:solidFill>
                <a:effectLst/>
                <a:latin typeface="LIMON F2" pitchFamily="2" charset="0"/>
              </a:rPr>
              <a:t>CakUnénesckþIsnüaeT¦.</a:t>
            </a:r>
            <a:endParaRPr lang="en-US" sz="4000" b="1">
              <a:solidFill>
                <a:schemeClr val="tx1"/>
              </a:solidFill>
              <a:effectLst/>
              <a:latin typeface="LIMON F2" pitchFamily="2" charset="0"/>
            </a:endParaRPr>
          </a:p>
          <a:p>
            <a:pPr>
              <a:spcBef>
                <a:spcPct val="50000"/>
              </a:spcBef>
            </a:pPr>
            <a:endParaRPr lang="en-US" sz="40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1887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18875" name="Text Box 27"/>
          <p:cNvSpPr txBox="1">
            <a:spLocks noChangeArrowheads="1"/>
          </p:cNvSpPr>
          <p:nvPr/>
        </p:nvSpPr>
        <p:spPr bwMode="auto">
          <a:xfrm>
            <a:off x="8615480" y="6373168"/>
            <a:ext cx="271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5" name="Rectangle 17"/>
          <p:cNvSpPr>
            <a:spLocks noChangeArrowheads="1"/>
          </p:cNvSpPr>
          <p:nvPr/>
        </p:nvSpPr>
        <p:spPr bwMode="auto">
          <a:xfrm>
            <a:off x="8034338" y="3730625"/>
            <a:ext cx="119103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 BUC- Br</a:t>
            </a:r>
          </a:p>
        </p:txBody>
      </p:sp>
      <p:sp>
        <p:nvSpPr>
          <p:cNvPr id="718866" name="Rectangle 18"/>
          <p:cNvSpPr>
            <a:spLocks noChangeArrowheads="1"/>
          </p:cNvSpPr>
          <p:nvPr/>
        </p:nvSpPr>
        <p:spPr bwMode="auto">
          <a:xfrm>
            <a:off x="8004175" y="33686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73" name="Rectangle 25"/>
          <p:cNvSpPr>
            <a:spLocks noChangeArrowheads="1"/>
          </p:cNvSpPr>
          <p:nvPr/>
        </p:nvSpPr>
        <p:spPr bwMode="auto">
          <a:xfrm>
            <a:off x="8023225" y="35528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18879" name="Text Box 31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2116138" y="3952875"/>
            <a:ext cx="5762625" cy="13001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8881" name="Rectangle 33"/>
          <p:cNvSpPr>
            <a:spLocks noChangeArrowheads="1"/>
          </p:cNvSpPr>
          <p:nvPr/>
        </p:nvSpPr>
        <p:spPr bwMode="auto">
          <a:xfrm>
            <a:off x="311150" y="198438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8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17³ 19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pic>
        <p:nvPicPr>
          <p:cNvPr id="719879" name="Picture 7" descr="&#10;Picture 17                                                     00000002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16038"/>
            <a:ext cx="5740400" cy="452431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effectLst/>
                <a:latin typeface="LIMON F2" pitchFamily="2" charset="0"/>
              </a:rPr>
              <a:t>eday\LÚvenH&gt;&gt;&gt; G½R)ahaM manGayu 85qñaM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effectLst/>
                <a:latin typeface="LIMON F2" pitchFamily="2" charset="0"/>
              </a:rPr>
              <a:t>&gt;&gt;&gt; sar:a manGayu 75qñaM.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effectLst/>
                <a:latin typeface="LIMON F2" pitchFamily="2" charset="0"/>
              </a:rPr>
              <a:t>15qñaMeRkayeBleTot </a:t>
            </a:r>
            <a:r>
              <a:rPr 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G</a:t>
            </a:r>
            <a:r>
              <a:rPr lang="ja-JP" alt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‘</a:t>
            </a:r>
            <a:r>
              <a:rPr 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Ísak </a:t>
            </a:r>
            <a:r>
              <a:rPr lang="en-US" sz="3600" b="1">
                <a:solidFill>
                  <a:srgbClr val="000066"/>
                </a:solidFill>
                <a:effectLst/>
                <a:latin typeface="LIMON F2" pitchFamily="2" charset="0"/>
              </a:rPr>
              <a:t>KW)anekItdl;</a:t>
            </a: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G½R)ahaM</a:t>
            </a:r>
            <a:r>
              <a:rPr lang="en-US" sz="3600" b="1">
                <a:solidFill>
                  <a:srgbClr val="000066"/>
                </a:solidFill>
                <a:effectLst/>
                <a:latin typeface="LIMON F2" pitchFamily="2" charset="0"/>
              </a:rPr>
              <a:t> tamry³ </a:t>
            </a:r>
            <a:r>
              <a:rPr 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sar:a</a:t>
            </a:r>
            <a:r>
              <a:rPr lang="en-US" sz="3600" b="1">
                <a:solidFill>
                  <a:srgbClr val="000066"/>
                </a:solidFill>
                <a:effectLst/>
                <a:latin typeface="LIMON F2" pitchFamily="2" charset="0"/>
              </a:rPr>
              <a:t>BitR)akdEmn</a:t>
            </a:r>
            <a:endParaRPr lang="en-US" sz="4400" b="1">
              <a:solidFill>
                <a:srgbClr val="000066"/>
              </a:solidFill>
              <a:effectLst/>
              <a:latin typeface="LIMON F2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eQµaH³ </a:t>
            </a:r>
            <a:r>
              <a:rPr lang="ja-JP" alt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“</a:t>
            </a:r>
            <a:r>
              <a:rPr 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G</a:t>
            </a:r>
            <a:r>
              <a:rPr lang="ja-JP" alt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‘</a:t>
            </a:r>
            <a:r>
              <a:rPr 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Ísak</a:t>
            </a:r>
            <a:r>
              <a:rPr lang="ja-JP" altLang="en-US" sz="4400" b="1">
                <a:solidFill>
                  <a:srgbClr val="000066"/>
                </a:solidFill>
                <a:effectLst/>
                <a:latin typeface="LIMON F2" pitchFamily="2" charset="0"/>
              </a:rPr>
              <a:t>”</a:t>
            </a:r>
            <a:endParaRPr lang="en-US" sz="3200" b="1">
              <a:solidFill>
                <a:srgbClr val="000066"/>
              </a:solidFill>
              <a:effectLst/>
              <a:latin typeface="LIMON F2" pitchFamily="2" charset="0"/>
            </a:endParaRPr>
          </a:p>
        </p:txBody>
      </p:sp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19899" name="Text Box 27"/>
          <p:cNvSpPr txBox="1">
            <a:spLocks noChangeArrowheads="1"/>
          </p:cNvSpPr>
          <p:nvPr/>
        </p:nvSpPr>
        <p:spPr bwMode="auto">
          <a:xfrm>
            <a:off x="8615480" y="6398568"/>
            <a:ext cx="271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89" name="Rectangle 17"/>
          <p:cNvSpPr>
            <a:spLocks noChangeArrowheads="1"/>
          </p:cNvSpPr>
          <p:nvPr/>
        </p:nvSpPr>
        <p:spPr bwMode="auto">
          <a:xfrm>
            <a:off x="8110538" y="3743325"/>
            <a:ext cx="106279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 Br</a:t>
            </a:r>
          </a:p>
        </p:txBody>
      </p:sp>
      <p:sp>
        <p:nvSpPr>
          <p:cNvPr id="719890" name="Rectangle 18"/>
          <p:cNvSpPr>
            <a:spLocks noChangeArrowheads="1"/>
          </p:cNvSpPr>
          <p:nvPr/>
        </p:nvSpPr>
        <p:spPr bwMode="auto">
          <a:xfrm>
            <a:off x="8023225" y="35528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19891" name="Rectangle 19"/>
          <p:cNvSpPr>
            <a:spLocks noChangeArrowheads="1"/>
          </p:cNvSpPr>
          <p:nvPr/>
        </p:nvSpPr>
        <p:spPr bwMode="auto">
          <a:xfrm>
            <a:off x="8029575" y="33813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903" name="Text Box 31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19905" name="Rectangle 33"/>
          <p:cNvSpPr>
            <a:spLocks noChangeArrowheads="1"/>
          </p:cNvSpPr>
          <p:nvPr/>
        </p:nvSpPr>
        <p:spPr bwMode="auto">
          <a:xfrm>
            <a:off x="396875" y="169863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19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823913"/>
            <a:ext cx="7921625" cy="2039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>
                <a:solidFill>
                  <a:srgbClr val="FAFD00"/>
                </a:solidFill>
                <a:effectLst/>
                <a:latin typeface="LIMON F2" pitchFamily="2" charset="0"/>
              </a:rPr>
              <a:t>kar):an;RbmaNénkarkMNt;eBlevla</a:t>
            </a:r>
          </a:p>
          <a:p>
            <a:endParaRPr lang="en-US" sz="3600" b="1">
              <a:solidFill>
                <a:srgbClr val="FAFD00"/>
              </a:solidFill>
              <a:effectLst/>
              <a:latin typeface="LIMON F2" pitchFamily="2" charset="0"/>
            </a:endParaRPr>
          </a:p>
          <a:p>
            <a:r>
              <a:rPr lang="en-US" sz="4400">
                <a:solidFill>
                  <a:schemeClr val="hlink"/>
                </a:solidFill>
                <a:effectLst/>
                <a:latin typeface="LIMON F2" pitchFamily="2" charset="0"/>
              </a:rPr>
              <a:t>elakG½R)ahaM –y:UEsb  2000 m&gt;K&gt;s</a:t>
            </a:r>
            <a:endParaRPr lang="en-US" sz="3600" b="1">
              <a:solidFill>
                <a:srgbClr val="FAFD00"/>
              </a:solidFill>
              <a:effectLst/>
              <a:latin typeface="LIMON F2" pitchFamily="2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2089150" y="3606800"/>
            <a:ext cx="6248400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D6E008"/>
                </a:solidFill>
                <a:effectLst/>
                <a:latin typeface="LIMON F2" pitchFamily="2" charset="0"/>
              </a:rPr>
              <a:t>sm½ykalTaMgGs;mancMnYn     </a:t>
            </a:r>
            <a:r>
              <a:rPr lang="en-US" sz="4800" dirty="0" err="1">
                <a:solidFill>
                  <a:srgbClr val="D6E008"/>
                </a:solidFill>
                <a:effectLst/>
                <a:latin typeface="LIMON F2" pitchFamily="2" charset="0"/>
              </a:rPr>
              <a:t>RbEhlCa</a:t>
            </a:r>
            <a:r>
              <a:rPr lang="en-US" sz="4800" dirty="0">
                <a:solidFill>
                  <a:srgbClr val="D6E008"/>
                </a:solidFill>
                <a:effectLst/>
                <a:latin typeface="LIMON F2" pitchFamily="2" charset="0"/>
              </a:rPr>
              <a:t> 500qñaM</a:t>
            </a:r>
            <a:r>
              <a:rPr lang="en-US" sz="4000" dirty="0">
                <a:solidFill>
                  <a:srgbClr val="D6E008"/>
                </a:solidFill>
                <a:effectLst/>
                <a:latin typeface="LIMON F2" pitchFamily="2" charset="0"/>
              </a:rPr>
              <a:t> </a:t>
            </a:r>
            <a:r>
              <a:rPr lang="en-US" sz="4000" b="1" dirty="0">
                <a:solidFill>
                  <a:srgbClr val="D6E008"/>
                </a:solidFill>
                <a:effectLst/>
                <a:latin typeface="LIMON F2" pitchFamily="2" charset="0"/>
              </a:rPr>
              <a:t> </a:t>
            </a:r>
          </a:p>
        </p:txBody>
      </p:sp>
      <p:sp>
        <p:nvSpPr>
          <p:cNvPr id="704519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01</a:t>
            </a:r>
          </a:p>
        </p:txBody>
      </p:sp>
      <p:sp>
        <p:nvSpPr>
          <p:cNvPr id="704526" name="Text Box 14"/>
          <p:cNvSpPr txBox="1">
            <a:spLocks noChangeArrowheads="1"/>
          </p:cNvSpPr>
          <p:nvPr/>
        </p:nvSpPr>
        <p:spPr bwMode="auto">
          <a:xfrm>
            <a:off x="5857682" y="52149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 err="1">
                <a:solidFill>
                  <a:schemeClr val="tx1"/>
                </a:solidFill>
                <a:effectLst/>
                <a:latin typeface="LIMON F2" pitchFamily="2" charset="0"/>
              </a:rPr>
              <a:t>esovePAk,ÜnCMnYYy</a:t>
            </a:r>
            <a:r>
              <a:rPr lang="en-US" sz="2000" b="1" dirty="0">
                <a:solidFill>
                  <a:schemeClr val="tx1"/>
                </a:solidFill>
                <a:effectLst/>
                <a:latin typeface="LIMON F2" pitchFamily="2" charset="0"/>
              </a:rPr>
              <a:t>  TMB½r19-24</a:t>
            </a:r>
          </a:p>
        </p:txBody>
      </p:sp>
      <p:sp>
        <p:nvSpPr>
          <p:cNvPr id="704527" name="Text Box 15"/>
          <p:cNvSpPr txBox="1">
            <a:spLocks noChangeArrowheads="1"/>
          </p:cNvSpPr>
          <p:nvPr/>
        </p:nvSpPr>
        <p:spPr bwMode="auto">
          <a:xfrm>
            <a:off x="8666225" y="6403331"/>
            <a:ext cx="2824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1</a:t>
            </a:r>
            <a:endParaRPr lang="en-US" sz="24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17³ 21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119324" y="6524546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27</a:t>
            </a:r>
          </a:p>
        </p:txBody>
      </p:sp>
      <p:sp>
        <p:nvSpPr>
          <p:cNvPr id="720927" name="Text Box 31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pic>
        <p:nvPicPr>
          <p:cNvPr id="720928" name="Picture 32" descr="C:\0Images\Todd Sites\0Adds\3 Judah adds\062600 Detroit trip\sr\Nahal Zin4, tb n062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130425" y="1065213"/>
            <a:ext cx="5740400" cy="1616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G</a:t>
            </a:r>
            <a:r>
              <a:rPr lang="ja-JP" alt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‘</a:t>
            </a:r>
            <a:r>
              <a:rPr 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Ísak KWBitR)akdCakUnRbus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EdlTTwgrg;caMry³eBld¾yUr&gt;&gt;&gt;</a:t>
            </a: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555875"/>
            <a:ext cx="3603625" cy="22891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…tamry³esckþIsnüarbs;RBH eyhUv:a EdlRTg;snüa cMeBaHelakG½R)ahaM KWkøayCakarbnþ&gt;&gt;&gt;&gt;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endParaRPr lang="en-US" sz="3200" b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720931" name="Text Box 35"/>
          <p:cNvSpPr txBox="1">
            <a:spLocks noChangeArrowheads="1"/>
          </p:cNvSpPr>
          <p:nvPr/>
        </p:nvSpPr>
        <p:spPr bwMode="auto">
          <a:xfrm>
            <a:off x="8605862" y="6398568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7978775" y="3614738"/>
            <a:ext cx="1025525" cy="117951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14" name="Rectangle 18"/>
          <p:cNvSpPr>
            <a:spLocks noChangeArrowheads="1"/>
          </p:cNvSpPr>
          <p:nvPr/>
        </p:nvSpPr>
        <p:spPr bwMode="auto">
          <a:xfrm>
            <a:off x="8097838" y="3781425"/>
            <a:ext cx="106279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 Br</a:t>
            </a:r>
          </a:p>
        </p:txBody>
      </p:sp>
      <p:sp>
        <p:nvSpPr>
          <p:cNvPr id="720915" name="Rectangle 19"/>
          <p:cNvSpPr>
            <a:spLocks noChangeArrowheads="1"/>
          </p:cNvSpPr>
          <p:nvPr/>
        </p:nvSpPr>
        <p:spPr bwMode="auto">
          <a:xfrm>
            <a:off x="7966075" y="3556000"/>
            <a:ext cx="100171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20916" name="Rectangle 20"/>
          <p:cNvSpPr>
            <a:spLocks noChangeArrowheads="1"/>
          </p:cNvSpPr>
          <p:nvPr/>
        </p:nvSpPr>
        <p:spPr bwMode="auto">
          <a:xfrm>
            <a:off x="8018463" y="3359150"/>
            <a:ext cx="7175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 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094663" y="38496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390775" y="4981575"/>
            <a:ext cx="417512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3600" b="1" i="1">
                <a:solidFill>
                  <a:schemeClr val="bg2"/>
                </a:solidFill>
                <a:effectLst/>
                <a:latin typeface="LIMON F2" pitchFamily="2" charset="0"/>
              </a:rPr>
              <a:t>&gt;&gt;&gt; tamry³ BgSsavlI </a:t>
            </a:r>
            <a:r>
              <a:rPr lang="en-US" sz="3600" b="1" i="1" u="sng">
                <a:solidFill>
                  <a:schemeClr val="bg2"/>
                </a:solidFill>
                <a:effectLst/>
                <a:latin typeface="LIMON F2" pitchFamily="2" charset="0"/>
              </a:rPr>
              <a:t>rbs;Kat; ¡</a:t>
            </a:r>
            <a:endParaRPr lang="en-US" sz="2400" b="1" i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720933" name="Rectangle 37"/>
          <p:cNvSpPr>
            <a:spLocks noChangeArrowheads="1"/>
          </p:cNvSpPr>
          <p:nvPr/>
        </p:nvSpPr>
        <p:spPr bwMode="auto">
          <a:xfrm>
            <a:off x="368300" y="131763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3338513" y="96837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27" name="Rectangle 7"/>
          <p:cNvSpPr>
            <a:spLocks noChangeArrowheads="1"/>
          </p:cNvSpPr>
          <p:nvPr/>
        </p:nvSpPr>
        <p:spPr bwMode="auto">
          <a:xfrm>
            <a:off x="3084513" y="938213"/>
            <a:ext cx="1059584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F2" pitchFamily="2" charset="0"/>
              </a:rPr>
              <a:t>G½R)ahaM 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14888" y="814388"/>
            <a:ext cx="24987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effectLst/>
                <a:latin typeface="LIMON F2" pitchFamily="2" charset="0"/>
              </a:rPr>
              <a:t>CuMvij 2000 m&gt;K&gt;s</a:t>
            </a:r>
            <a:endParaRPr lang="en-US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721932" name="Rectangle 12"/>
          <p:cNvSpPr>
            <a:spLocks noChangeArrowheads="1"/>
          </p:cNvSpPr>
          <p:nvPr/>
        </p:nvSpPr>
        <p:spPr bwMode="auto">
          <a:xfrm>
            <a:off x="3709988" y="1603375"/>
            <a:ext cx="153567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F2" pitchFamily="2" charset="0"/>
              </a:rPr>
              <a:t>karRtas;ehA </a:t>
            </a:r>
            <a:endParaRPr lang="en-US" b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721933" name="Rectangle 13"/>
          <p:cNvSpPr>
            <a:spLocks noChangeArrowheads="1"/>
          </p:cNvSpPr>
          <p:nvPr/>
        </p:nvSpPr>
        <p:spPr bwMode="auto">
          <a:xfrm>
            <a:off x="3897313" y="2060575"/>
            <a:ext cx="1590178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F2" pitchFamily="2" charset="0"/>
              </a:rPr>
              <a:t>T&gt;d-BUC-Br </a:t>
            </a:r>
            <a:endParaRPr lang="en-US" b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3903663" y="2447925"/>
            <a:ext cx="149701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 G - G</a:t>
            </a:r>
            <a:r>
              <a:rPr lang="en-US" sz="3200" b="1">
                <a:solidFill>
                  <a:schemeClr val="accent2"/>
                </a:solidFill>
                <a:effectLst/>
                <a:latin typeface="LIMON F2" pitchFamily="2" charset="0"/>
              </a:rPr>
              <a:t>      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21937" name="Group 17"/>
          <p:cNvGrpSpPr>
            <a:grpSpLocks/>
          </p:cNvGrpSpPr>
          <p:nvPr/>
        </p:nvGrpSpPr>
        <p:grpSpPr bwMode="auto">
          <a:xfrm>
            <a:off x="823913" y="2378075"/>
            <a:ext cx="1677988" cy="1458913"/>
            <a:chOff x="519" y="1498"/>
            <a:chExt cx="1057" cy="919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1020" cy="87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LIMON F2" pitchFamily="2" charset="0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601" y="1498"/>
              <a:ext cx="975" cy="9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LIMON F2" pitchFamily="2" charset="0"/>
                </a:rPr>
                <a:t>G</a:t>
              </a:r>
              <a:r>
                <a:rPr lang="en-US" sz="6000">
                  <a:solidFill>
                    <a:schemeClr val="tx2"/>
                  </a:solidFill>
                  <a:effectLst/>
                  <a:latin typeface="LIMON F2" pitchFamily="2" charset="0"/>
                </a:rPr>
                <a:t>ymy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50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21951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17</a:t>
            </a:r>
          </a:p>
          <a:p>
            <a:pPr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223000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  <a:r>
              <a:rPr lang="ja-JP" altLang="en-US" sz="48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48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Ísm:aEGl nig G</a:t>
            </a:r>
            <a:r>
              <a:rPr lang="ja-JP" altLang="en-US" sz="48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48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Ísak</a:t>
            </a: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60" name="Rectangle 40"/>
          <p:cNvSpPr>
            <a:spLocks noChangeArrowheads="1"/>
          </p:cNvSpPr>
          <p:nvPr/>
        </p:nvSpPr>
        <p:spPr bwMode="auto">
          <a:xfrm>
            <a:off x="8047038" y="37306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  <a:endParaRPr lang="en-US" sz="10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21961" name="Rectangle 41"/>
          <p:cNvSpPr>
            <a:spLocks noChangeArrowheads="1"/>
          </p:cNvSpPr>
          <p:nvPr/>
        </p:nvSpPr>
        <p:spPr bwMode="auto">
          <a:xfrm>
            <a:off x="8072438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21962" name="Rectangle 42"/>
          <p:cNvSpPr>
            <a:spLocks noChangeArrowheads="1"/>
          </p:cNvSpPr>
          <p:nvPr/>
        </p:nvSpPr>
        <p:spPr bwMode="auto">
          <a:xfrm>
            <a:off x="8029575" y="33686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21963" name="Rectangle 43"/>
          <p:cNvSpPr>
            <a:spLocks noChangeArrowheads="1"/>
          </p:cNvSpPr>
          <p:nvPr/>
        </p:nvSpPr>
        <p:spPr bwMode="auto">
          <a:xfrm>
            <a:off x="8207375" y="3944938"/>
            <a:ext cx="520700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 G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1967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28</a:t>
            </a:r>
          </a:p>
        </p:txBody>
      </p:sp>
      <p:sp>
        <p:nvSpPr>
          <p:cNvPr id="721973" name="Text Box 53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grpSp>
        <p:nvGrpSpPr>
          <p:cNvPr id="721974" name="Group 54"/>
          <p:cNvGrpSpPr>
            <a:grpSpLocks/>
          </p:cNvGrpSpPr>
          <p:nvPr/>
        </p:nvGrpSpPr>
        <p:grpSpPr bwMode="auto">
          <a:xfrm>
            <a:off x="6178549" y="1535112"/>
            <a:ext cx="900112" cy="949325"/>
            <a:chOff x="3892" y="967"/>
            <a:chExt cx="567" cy="598"/>
          </a:xfrm>
        </p:grpSpPr>
        <p:grpSp>
          <p:nvGrpSpPr>
            <p:cNvPr id="721975" name="Group 5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721977" name="Group 5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721978" name="Freeform 5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21979" name="Freeform 5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21981" name="Freeform 6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21982" name="Freeform 6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21983" name="Freeform 6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21984" name="Freeform 6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21985" name="Freeform 6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721986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402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 i="1">
                  <a:solidFill>
                    <a:srgbClr val="FFFFFF"/>
                  </a:solidFill>
                  <a:effectLst/>
                  <a:latin typeface="LIMON F2" pitchFamily="2" charset="0"/>
                </a:rPr>
                <a:t>CMuvij</a:t>
              </a:r>
              <a:endParaRPr lang="en-US" sz="2400" i="1">
                <a:solidFill>
                  <a:srgbClr val="FFFFFF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427288"/>
            <a:ext cx="2396810" cy="646331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elakub,tiþ 12³ 1-3</a:t>
            </a:r>
            <a:endParaRPr lang="en-US" sz="4400" b="1" i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21989" name="Rectangle 69"/>
          <p:cNvSpPr>
            <a:spLocks noChangeArrowheads="1"/>
          </p:cNvSpPr>
          <p:nvPr/>
        </p:nvSpPr>
        <p:spPr bwMode="auto">
          <a:xfrm>
            <a:off x="473075" y="188913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3332163" y="96202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722948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49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50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51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52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54" name="Rectangle 10"/>
          <p:cNvSpPr>
            <a:spLocks noChangeArrowheads="1"/>
          </p:cNvSpPr>
          <p:nvPr/>
        </p:nvSpPr>
        <p:spPr bwMode="auto">
          <a:xfrm>
            <a:off x="4776788" y="801688"/>
            <a:ext cx="2016125" cy="119776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CuMvij000 m&gt;K&gt;s</a:t>
            </a:r>
          </a:p>
        </p:txBody>
      </p:sp>
      <p:sp>
        <p:nvSpPr>
          <p:cNvPr id="722955" name="Rectangle 11"/>
          <p:cNvSpPr>
            <a:spLocks noChangeArrowheads="1"/>
          </p:cNvSpPr>
          <p:nvPr/>
        </p:nvSpPr>
        <p:spPr bwMode="auto">
          <a:xfrm>
            <a:off x="3703638" y="1533525"/>
            <a:ext cx="160941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karRtas;ehA </a:t>
            </a:r>
            <a:endParaRPr lang="en-US" b="1">
              <a:solidFill>
                <a:schemeClr val="accent2"/>
              </a:solidFill>
              <a:effectLst/>
              <a:latin typeface="LIMON F2" pitchFamily="2" charset="0"/>
            </a:endParaRPr>
          </a:p>
        </p:txBody>
      </p:sp>
      <p:sp>
        <p:nvSpPr>
          <p:cNvPr id="722956" name="Rectangle 12"/>
          <p:cNvSpPr>
            <a:spLocks noChangeArrowheads="1"/>
          </p:cNvSpPr>
          <p:nvPr/>
        </p:nvSpPr>
        <p:spPr bwMode="auto">
          <a:xfrm>
            <a:off x="3687763" y="1978025"/>
            <a:ext cx="1679946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T&gt;d-BUC- Br</a:t>
            </a:r>
          </a:p>
        </p:txBody>
      </p:sp>
      <p:sp>
        <p:nvSpPr>
          <p:cNvPr id="722957" name="Rectangle 13"/>
          <p:cNvSpPr>
            <a:spLocks noChangeArrowheads="1"/>
          </p:cNvSpPr>
          <p:nvPr/>
        </p:nvSpPr>
        <p:spPr bwMode="auto">
          <a:xfrm>
            <a:off x="4100513" y="2428875"/>
            <a:ext cx="2180083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G-G</a:t>
            </a:r>
            <a:r>
              <a:rPr lang="en-US" sz="3200" b="1">
                <a:solidFill>
                  <a:schemeClr val="hlink"/>
                </a:solidFill>
                <a:effectLst/>
                <a:latin typeface="LIMON F2" pitchFamily="2" charset="0"/>
              </a:rPr>
              <a:t>       </a:t>
            </a:r>
          </a:p>
        </p:txBody>
      </p:sp>
      <p:sp>
        <p:nvSpPr>
          <p:cNvPr id="722958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59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60" name="Rectangle 16"/>
          <p:cNvSpPr>
            <a:spLocks noChangeArrowheads="1"/>
          </p:cNvSpPr>
          <p:nvPr/>
        </p:nvSpPr>
        <p:spPr bwMode="auto">
          <a:xfrm>
            <a:off x="823913" y="2454275"/>
            <a:ext cx="1619032" cy="138243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LIMON F2" pitchFamily="2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LIMON F2" pitchFamily="2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LIMON F2" pitchFamily="2" charset="0"/>
              </a:rPr>
              <a:t>        </a:t>
            </a:r>
          </a:p>
        </p:txBody>
      </p:sp>
      <p:sp>
        <p:nvSpPr>
          <p:cNvPr id="722961" name="Rectangle 17"/>
          <p:cNvSpPr>
            <a:spLocks noChangeArrowheads="1"/>
          </p:cNvSpPr>
          <p:nvPr/>
        </p:nvSpPr>
        <p:spPr bwMode="auto">
          <a:xfrm>
            <a:off x="837534" y="2378075"/>
            <a:ext cx="1779332" cy="144398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LIMON F2" pitchFamily="2" charset="0"/>
              </a:rPr>
              <a:t>G</a:t>
            </a:r>
            <a:r>
              <a:rPr lang="en-US" sz="6000">
                <a:solidFill>
                  <a:srgbClr val="FFFF00"/>
                </a:solidFill>
                <a:effectLst/>
                <a:latin typeface="LIMON F2" pitchFamily="2" charset="0"/>
              </a:rPr>
              <a:t>ymy</a:t>
            </a:r>
            <a:r>
              <a:rPr lang="en-US" sz="36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</a:p>
        </p:txBody>
      </p:sp>
      <p:sp>
        <p:nvSpPr>
          <p:cNvPr id="722962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63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64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65" name="Rectangle 2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22967" name="Rectangle 23"/>
          <p:cNvSpPr>
            <a:spLocks noChangeArrowheads="1"/>
          </p:cNvSpPr>
          <p:nvPr/>
        </p:nvSpPr>
        <p:spPr bwMode="auto">
          <a:xfrm>
            <a:off x="3497263" y="881063"/>
            <a:ext cx="1098057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G½R)ahaM </a:t>
            </a:r>
            <a:endParaRPr lang="en-US" sz="4000" b="1">
              <a:solidFill>
                <a:schemeClr val="hlink"/>
              </a:solidFill>
              <a:effectLst/>
              <a:latin typeface="LIMON F2" pitchFamily="2" charset="0"/>
            </a:endParaRPr>
          </a:p>
        </p:txBody>
      </p:sp>
      <p:sp>
        <p:nvSpPr>
          <p:cNvPr id="722968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69" name="Rectangle 25"/>
          <p:cNvSpPr>
            <a:spLocks noChangeArrowheads="1"/>
          </p:cNvSpPr>
          <p:nvPr/>
        </p:nvSpPr>
        <p:spPr bwMode="auto">
          <a:xfrm>
            <a:off x="787400" y="49403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70" name="AutoShape 26"/>
          <p:cNvSpPr>
            <a:spLocks noChangeArrowheads="1"/>
          </p:cNvSpPr>
          <p:nvPr/>
        </p:nvSpPr>
        <p:spPr bwMode="auto">
          <a:xfrm rot="9172441">
            <a:off x="2825750" y="6413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71" name="AutoShape 27"/>
          <p:cNvSpPr>
            <a:spLocks noChangeArrowheads="1"/>
          </p:cNvSpPr>
          <p:nvPr/>
        </p:nvSpPr>
        <p:spPr bwMode="auto">
          <a:xfrm rot="10363958" flipH="1">
            <a:off x="4886325" y="7175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endParaRPr lang="en-US" sz="1600">
              <a:effectLst/>
              <a:latin typeface="LIMON F2" pitchFamily="2" charset="0"/>
            </a:endParaRPr>
          </a:p>
        </p:txBody>
      </p:sp>
      <p:sp>
        <p:nvSpPr>
          <p:cNvPr id="722972" name="Oval 28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22973" name="Group 29"/>
          <p:cNvGrpSpPr>
            <a:grpSpLocks/>
          </p:cNvGrpSpPr>
          <p:nvPr/>
        </p:nvGrpSpPr>
        <p:grpSpPr bwMode="auto">
          <a:xfrm>
            <a:off x="4636202" y="2959100"/>
            <a:ext cx="3961695" cy="3454400"/>
            <a:chOff x="3061" y="1864"/>
            <a:chExt cx="2307" cy="2176"/>
          </a:xfrm>
        </p:grpSpPr>
        <p:grpSp>
          <p:nvGrpSpPr>
            <p:cNvPr id="722974" name="Group 30"/>
            <p:cNvGrpSpPr>
              <a:grpSpLocks/>
            </p:cNvGrpSpPr>
            <p:nvPr/>
          </p:nvGrpSpPr>
          <p:grpSpPr bwMode="auto">
            <a:xfrm>
              <a:off x="3061" y="3186"/>
              <a:ext cx="2301" cy="765"/>
              <a:chOff x="571" y="3050"/>
              <a:chExt cx="4853" cy="765"/>
            </a:xfrm>
          </p:grpSpPr>
          <p:sp>
            <p:nvSpPr>
              <p:cNvPr id="722975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22976" name="Rectangle 32"/>
              <p:cNvSpPr>
                <a:spLocks noChangeArrowheads="1"/>
              </p:cNvSpPr>
              <p:nvPr/>
            </p:nvSpPr>
            <p:spPr bwMode="auto">
              <a:xfrm>
                <a:off x="1009" y="3099"/>
                <a:ext cx="3094" cy="7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3200" b="1">
                    <a:solidFill>
                      <a:srgbClr val="FFFF00"/>
                    </a:solidFill>
                    <a:effectLst/>
                    <a:latin typeface="LIMON F2" pitchFamily="2" charset="0"/>
                  </a:rPr>
                  <a:t>RbCanCn yUda</a:t>
                </a:r>
                <a:endParaRPr lang="en-US" sz="3200" b="1">
                  <a:solidFill>
                    <a:schemeClr val="hlink"/>
                  </a:solidFill>
                  <a:effectLst/>
                  <a:latin typeface="LIMON F2" pitchFamily="2" charset="0"/>
                </a:endParaRPr>
              </a:p>
              <a:p>
                <a:r>
                  <a:rPr lang="en-US" sz="3200" b="1">
                    <a:solidFill>
                      <a:schemeClr val="tx1"/>
                    </a:solidFill>
                    <a:effectLst/>
                    <a:latin typeface="LIMON F2" pitchFamily="2" charset="0"/>
                  </a:rPr>
                  <a:t>tamry³  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LIMON F2" pitchFamily="2" charset="0"/>
                  </a:rPr>
                  <a:t> </a:t>
                </a:r>
                <a:r>
                  <a:rPr lang="en-US" sz="3600">
                    <a:solidFill>
                      <a:srgbClr val="00FFCC"/>
                    </a:solidFill>
                    <a:effectLst/>
                    <a:latin typeface="LIMON F2" pitchFamily="2" charset="0"/>
                  </a:rPr>
                  <a:t>G</a:t>
                </a:r>
                <a:r>
                  <a:rPr lang="ja-JP" altLang="en-US" sz="3600">
                    <a:solidFill>
                      <a:srgbClr val="00FFCC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3600">
                    <a:solidFill>
                      <a:srgbClr val="00FFCC"/>
                    </a:solidFill>
                    <a:effectLst/>
                    <a:latin typeface="LIMON F2" pitchFamily="2" charset="0"/>
                  </a:rPr>
                  <a:t>Ísak</a:t>
                </a:r>
              </a:p>
            </p:txBody>
          </p:sp>
        </p:grpSp>
        <p:sp>
          <p:nvSpPr>
            <p:cNvPr id="722977" name="AutoShape 33"/>
            <p:cNvSpPr>
              <a:spLocks noChangeArrowheads="1"/>
            </p:cNvSpPr>
            <p:nvPr/>
          </p:nvSpPr>
          <p:spPr bwMode="auto">
            <a:xfrm>
              <a:off x="3225" y="3064"/>
              <a:ext cx="2143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22978" name="Line 34"/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722979" name="Group 35"/>
          <p:cNvGrpSpPr>
            <a:grpSpLocks/>
          </p:cNvGrpSpPr>
          <p:nvPr/>
        </p:nvGrpSpPr>
        <p:grpSpPr bwMode="auto">
          <a:xfrm>
            <a:off x="401638" y="2984500"/>
            <a:ext cx="4437063" cy="3441700"/>
            <a:chOff x="165" y="1864"/>
            <a:chExt cx="2795" cy="2168"/>
          </a:xfrm>
        </p:grpSpPr>
        <p:grpSp>
          <p:nvGrpSpPr>
            <p:cNvPr id="722980" name="Group 36"/>
            <p:cNvGrpSpPr>
              <a:grpSpLocks/>
            </p:cNvGrpSpPr>
            <p:nvPr/>
          </p:nvGrpSpPr>
          <p:grpSpPr bwMode="auto">
            <a:xfrm>
              <a:off x="165" y="3184"/>
              <a:ext cx="2763" cy="716"/>
              <a:chOff x="97" y="3040"/>
              <a:chExt cx="5327" cy="716"/>
            </a:xfrm>
          </p:grpSpPr>
          <p:sp>
            <p:nvSpPr>
              <p:cNvPr id="722981" name="Rectangle 37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22982" name="Rectangle 38"/>
              <p:cNvSpPr>
                <a:spLocks noChangeArrowheads="1"/>
              </p:cNvSpPr>
              <p:nvPr/>
            </p:nvSpPr>
            <p:spPr bwMode="auto">
              <a:xfrm>
                <a:off x="97" y="3040"/>
                <a:ext cx="5177" cy="7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sz="3200" b="1">
                    <a:solidFill>
                      <a:srgbClr val="FFFF00"/>
                    </a:solidFill>
                    <a:effectLst/>
                    <a:latin typeface="LIMON F2" pitchFamily="2" charset="0"/>
                  </a:rPr>
                  <a:t>RbCaCn Gar:ab;</a:t>
                </a:r>
                <a:endParaRPr lang="en-US" b="1">
                  <a:solidFill>
                    <a:schemeClr val="hlink"/>
                  </a:solidFill>
                  <a:effectLst/>
                  <a:latin typeface="LIMON F2" pitchFamily="2" charset="0"/>
                </a:endParaRPr>
              </a:p>
              <a:p>
                <a:r>
                  <a:rPr lang="en-US" b="1">
                    <a:solidFill>
                      <a:schemeClr val="hlink"/>
                    </a:solidFill>
                    <a:effectLst/>
                    <a:latin typeface="LIMON F2" pitchFamily="2" charset="0"/>
                  </a:rPr>
                  <a:t>      </a:t>
                </a:r>
                <a:r>
                  <a:rPr lang="en-US" sz="3200" b="1">
                    <a:solidFill>
                      <a:schemeClr val="tx1"/>
                    </a:solidFill>
                    <a:effectLst/>
                    <a:latin typeface="LIMON F2" pitchFamily="2" charset="0"/>
                  </a:rPr>
                  <a:t>tamry³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LIMON F2" pitchFamily="2" charset="0"/>
                  </a:rPr>
                  <a:t>  </a:t>
                </a:r>
                <a:r>
                  <a:rPr lang="ja-JP" altLang="en-US" sz="3600">
                    <a:solidFill>
                      <a:srgbClr val="00FF00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3600">
                    <a:solidFill>
                      <a:srgbClr val="00FF00"/>
                    </a:solidFill>
                    <a:effectLst/>
                    <a:latin typeface="LIMON F2" pitchFamily="2" charset="0"/>
                  </a:rPr>
                  <a:t>Ísm:aEGl</a:t>
                </a:r>
              </a:p>
            </p:txBody>
          </p:sp>
        </p:grpSp>
        <p:sp>
          <p:nvSpPr>
            <p:cNvPr id="722983" name="AutoShape 39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22984" name="Line 40"/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22985" name="Oval 41"/>
          <p:cNvSpPr>
            <a:spLocks noChangeArrowheads="1"/>
          </p:cNvSpPr>
          <p:nvPr/>
        </p:nvSpPr>
        <p:spPr bwMode="auto">
          <a:xfrm>
            <a:off x="6043645" y="5626100"/>
            <a:ext cx="2489200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86" name="Oval 42"/>
          <p:cNvSpPr>
            <a:spLocks noChangeArrowheads="1"/>
          </p:cNvSpPr>
          <p:nvPr/>
        </p:nvSpPr>
        <p:spPr bwMode="auto">
          <a:xfrm>
            <a:off x="2451100" y="5613400"/>
            <a:ext cx="2489200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22987" name="Group 43"/>
          <p:cNvGrpSpPr>
            <a:grpSpLocks/>
          </p:cNvGrpSpPr>
          <p:nvPr/>
        </p:nvGrpSpPr>
        <p:grpSpPr bwMode="auto">
          <a:xfrm>
            <a:off x="6121400" y="1514476"/>
            <a:ext cx="2397125" cy="1447801"/>
            <a:chOff x="3888" y="970"/>
            <a:chExt cx="1510" cy="912"/>
          </a:xfrm>
        </p:grpSpPr>
        <p:sp>
          <p:nvSpPr>
            <p:cNvPr id="722988" name="Rectangle 44"/>
            <p:cNvSpPr>
              <a:spLocks noChangeArrowheads="1"/>
            </p:cNvSpPr>
            <p:nvPr/>
          </p:nvSpPr>
          <p:spPr bwMode="auto">
            <a:xfrm>
              <a:off x="3975" y="970"/>
              <a:ext cx="402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>
                  <a:solidFill>
                    <a:srgbClr val="FFFF00"/>
                  </a:solidFill>
                  <a:effectLst/>
                  <a:latin typeface="LIMON F2" pitchFamily="2" charset="0"/>
                </a:rPr>
                <a:t>CuMvij</a:t>
              </a:r>
              <a:endParaRPr lang="en-US" sz="3200">
                <a:solidFill>
                  <a:srgbClr val="FFFF00"/>
                </a:solidFill>
                <a:effectLst/>
                <a:latin typeface="LIMON F2" pitchFamily="2" charset="0"/>
              </a:endParaRPr>
            </a:p>
          </p:txBody>
        </p:sp>
        <p:sp>
          <p:nvSpPr>
            <p:cNvPr id="722989" name="Rectangle 45"/>
            <p:cNvSpPr>
              <a:spLocks noChangeArrowheads="1"/>
            </p:cNvSpPr>
            <p:nvPr/>
          </p:nvSpPr>
          <p:spPr bwMode="auto">
            <a:xfrm>
              <a:off x="3888" y="1475"/>
              <a:ext cx="1510" cy="4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3600" b="1">
                  <a:solidFill>
                    <a:srgbClr val="FFFF00"/>
                  </a:solidFill>
                  <a:effectLst/>
                  <a:latin typeface="LIMON F2" pitchFamily="2" charset="0"/>
                </a:rPr>
                <a:t>elakub,tiþ 12³ 1-3</a:t>
              </a:r>
              <a:endParaRPr lang="en-US" sz="3600" b="1" i="1">
                <a:solidFill>
                  <a:srgbClr val="FFFF00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722991" name="Freeform 4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92" name="AutoShape 4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93" name="Rectangle 4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94" name="AutoShape 5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95" name="Line 5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96" name="Line 5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97" name="Rectangle 5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2998" name="Rectangle 54"/>
          <p:cNvSpPr>
            <a:spLocks noChangeArrowheads="1"/>
          </p:cNvSpPr>
          <p:nvPr/>
        </p:nvSpPr>
        <p:spPr bwMode="auto">
          <a:xfrm>
            <a:off x="8097838" y="37306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  <a:endParaRPr lang="en-US" sz="10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22999" name="Rectangle 55"/>
          <p:cNvSpPr>
            <a:spLocks noChangeArrowheads="1"/>
          </p:cNvSpPr>
          <p:nvPr/>
        </p:nvSpPr>
        <p:spPr bwMode="auto">
          <a:xfrm>
            <a:off x="80359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23000" name="Rectangle 56"/>
          <p:cNvSpPr>
            <a:spLocks noChangeArrowheads="1"/>
          </p:cNvSpPr>
          <p:nvPr/>
        </p:nvSpPr>
        <p:spPr bwMode="auto">
          <a:xfrm>
            <a:off x="7991475" y="3355975"/>
            <a:ext cx="73096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 </a:t>
            </a:r>
          </a:p>
        </p:txBody>
      </p:sp>
      <p:sp>
        <p:nvSpPr>
          <p:cNvPr id="723001" name="Rectangle 57"/>
          <p:cNvSpPr>
            <a:spLocks noChangeArrowheads="1"/>
          </p:cNvSpPr>
          <p:nvPr/>
        </p:nvSpPr>
        <p:spPr bwMode="auto">
          <a:xfrm>
            <a:off x="8296275" y="39576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-G</a:t>
            </a:r>
            <a:endParaRPr lang="en-US" sz="10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23002" name="Line 5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003" name="Line 5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004" name="Line 6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005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23010" name="Rectangle 66"/>
          <p:cNvSpPr>
            <a:spLocks noChangeArrowheads="1"/>
          </p:cNvSpPr>
          <p:nvPr/>
        </p:nvSpPr>
        <p:spPr bwMode="auto">
          <a:xfrm>
            <a:off x="8124133" y="6524546"/>
            <a:ext cx="2744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29</a:t>
            </a:r>
          </a:p>
        </p:txBody>
      </p:sp>
      <p:sp>
        <p:nvSpPr>
          <p:cNvPr id="723011" name="Text Box 67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23013" name="Text Box 69"/>
          <p:cNvSpPr txBox="1">
            <a:spLocks noChangeArrowheads="1"/>
          </p:cNvSpPr>
          <p:nvPr/>
        </p:nvSpPr>
        <p:spPr bwMode="auto">
          <a:xfrm>
            <a:off x="8605862" y="6398568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2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2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2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2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2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2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2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69" grpId="0" animBg="1"/>
      <p:bldP spid="722970" grpId="0" animBg="1"/>
      <p:bldP spid="722971" grpId="0" animBg="1" autoUpdateAnimBg="0"/>
      <p:bldP spid="722985" grpId="0" animBg="1"/>
      <p:bldP spid="72298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71" name="Rectangle 3"/>
          <p:cNvSpPr>
            <a:spLocks noChangeArrowheads="1"/>
          </p:cNvSpPr>
          <p:nvPr/>
        </p:nvSpPr>
        <p:spPr bwMode="auto">
          <a:xfrm>
            <a:off x="3332163" y="96202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72397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7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7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7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7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78" name="Rectangle 10"/>
          <p:cNvSpPr>
            <a:spLocks noChangeArrowheads="1"/>
          </p:cNvSpPr>
          <p:nvPr/>
        </p:nvSpPr>
        <p:spPr bwMode="auto">
          <a:xfrm>
            <a:off x="4827588" y="801688"/>
            <a:ext cx="2003425" cy="119776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CuMvij 000 m&gt;K&gt;s</a:t>
            </a:r>
          </a:p>
        </p:txBody>
      </p:sp>
      <p:sp>
        <p:nvSpPr>
          <p:cNvPr id="723979" name="Rectangle 11"/>
          <p:cNvSpPr>
            <a:spLocks noChangeArrowheads="1"/>
          </p:cNvSpPr>
          <p:nvPr/>
        </p:nvSpPr>
        <p:spPr bwMode="auto">
          <a:xfrm>
            <a:off x="3703638" y="1597025"/>
            <a:ext cx="160941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karRtas;ehA </a:t>
            </a:r>
          </a:p>
        </p:txBody>
      </p:sp>
      <p:sp>
        <p:nvSpPr>
          <p:cNvPr id="723980" name="Rectangle 12"/>
          <p:cNvSpPr>
            <a:spLocks noChangeArrowheads="1"/>
          </p:cNvSpPr>
          <p:nvPr/>
        </p:nvSpPr>
        <p:spPr bwMode="auto">
          <a:xfrm>
            <a:off x="3890963" y="1990725"/>
            <a:ext cx="1679946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T&gt;d-BUC- Br</a:t>
            </a:r>
          </a:p>
        </p:txBody>
      </p:sp>
      <p:sp>
        <p:nvSpPr>
          <p:cNvPr id="723981" name="Rectangle 13"/>
          <p:cNvSpPr>
            <a:spLocks noChangeArrowheads="1"/>
          </p:cNvSpPr>
          <p:nvPr/>
        </p:nvSpPr>
        <p:spPr bwMode="auto">
          <a:xfrm>
            <a:off x="4151313" y="2466975"/>
            <a:ext cx="1000273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G-G </a:t>
            </a:r>
          </a:p>
        </p:txBody>
      </p:sp>
      <p:sp>
        <p:nvSpPr>
          <p:cNvPr id="72398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8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84" name="Rectangle 16"/>
          <p:cNvSpPr>
            <a:spLocks noChangeArrowheads="1"/>
          </p:cNvSpPr>
          <p:nvPr/>
        </p:nvSpPr>
        <p:spPr bwMode="auto">
          <a:xfrm>
            <a:off x="823913" y="2454275"/>
            <a:ext cx="1619032" cy="138243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/>
              <a:latin typeface="LIMON F2" pitchFamily="2" charset="0"/>
            </a:endParaRPr>
          </a:p>
          <a:p>
            <a:pPr algn="l"/>
            <a:endParaRPr lang="en-US">
              <a:solidFill>
                <a:schemeClr val="tx2"/>
              </a:solidFill>
              <a:effectLst/>
              <a:latin typeface="LIMON F2" pitchFamily="2" charset="0"/>
            </a:endParaRPr>
          </a:p>
          <a:p>
            <a:pPr algn="l"/>
            <a:r>
              <a:rPr lang="en-US">
                <a:solidFill>
                  <a:schemeClr val="tx2"/>
                </a:solidFill>
                <a:effectLst/>
                <a:latin typeface="LIMON F2" pitchFamily="2" charset="0"/>
              </a:rPr>
              <a:t>        </a:t>
            </a:r>
          </a:p>
        </p:txBody>
      </p:sp>
      <p:sp>
        <p:nvSpPr>
          <p:cNvPr id="723985" name="Rectangle 17"/>
          <p:cNvSpPr>
            <a:spLocks noChangeArrowheads="1"/>
          </p:cNvSpPr>
          <p:nvPr/>
        </p:nvSpPr>
        <p:spPr bwMode="auto">
          <a:xfrm>
            <a:off x="930500" y="2378075"/>
            <a:ext cx="1594987" cy="144398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LIMON F2" pitchFamily="2" charset="0"/>
              </a:rPr>
              <a:t>G</a:t>
            </a:r>
            <a:r>
              <a:rPr lang="en-US" sz="6000" b="1">
                <a:solidFill>
                  <a:srgbClr val="FFFF00"/>
                </a:solidFill>
                <a:effectLst/>
                <a:latin typeface="LIMON F2" pitchFamily="2" charset="0"/>
              </a:rPr>
              <a:t>ymy</a:t>
            </a:r>
          </a:p>
        </p:txBody>
      </p:sp>
      <p:sp>
        <p:nvSpPr>
          <p:cNvPr id="72398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8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8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3991" name="Rectangle 23"/>
          <p:cNvSpPr>
            <a:spLocks noChangeArrowheads="1"/>
          </p:cNvSpPr>
          <p:nvPr/>
        </p:nvSpPr>
        <p:spPr bwMode="auto">
          <a:xfrm>
            <a:off x="3408363" y="881063"/>
            <a:ext cx="86722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tx1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23992" name="Oval 24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04" name="Oval 36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24005" name="Group 37"/>
          <p:cNvGrpSpPr>
            <a:grpSpLocks/>
          </p:cNvGrpSpPr>
          <p:nvPr/>
        </p:nvGrpSpPr>
        <p:grpSpPr bwMode="auto">
          <a:xfrm>
            <a:off x="2825750" y="641350"/>
            <a:ext cx="2555875" cy="2730500"/>
            <a:chOff x="1780" y="404"/>
            <a:chExt cx="1610" cy="1720"/>
          </a:xfrm>
        </p:grpSpPr>
        <p:sp>
          <p:nvSpPr>
            <p:cNvPr id="724006" name="AutoShape 38"/>
            <p:cNvSpPr>
              <a:spLocks noChangeArrowheads="1"/>
            </p:cNvSpPr>
            <p:nvPr/>
          </p:nvSpPr>
          <p:spPr bwMode="auto">
            <a:xfrm rot="9172441">
              <a:off x="1780" y="404"/>
              <a:ext cx="401" cy="1720"/>
            </a:xfrm>
            <a:prstGeom prst="curvedLeftArrow">
              <a:avLst>
                <a:gd name="adj1" fmla="val 85786"/>
                <a:gd name="adj2" fmla="val 171571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24007" name="AutoShape 39"/>
            <p:cNvSpPr>
              <a:spLocks noChangeArrowheads="1"/>
            </p:cNvSpPr>
            <p:nvPr/>
          </p:nvSpPr>
          <p:spPr bwMode="auto">
            <a:xfrm rot="10363958" flipH="1">
              <a:off x="3078" y="452"/>
              <a:ext cx="312" cy="1290"/>
            </a:xfrm>
            <a:prstGeom prst="curvedLeftArrow">
              <a:avLst>
                <a:gd name="adj1" fmla="val 82692"/>
                <a:gd name="adj2" fmla="val 165385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endParaRPr lang="en-US" sz="1600">
                <a:effectLst/>
                <a:latin typeface="LIMON F2" pitchFamily="2" charset="0"/>
              </a:endParaRPr>
            </a:p>
          </p:txBody>
        </p:sp>
      </p:grpSp>
      <p:grpSp>
        <p:nvGrpSpPr>
          <p:cNvPr id="724008" name="Group 40"/>
          <p:cNvGrpSpPr>
            <a:grpSpLocks/>
          </p:cNvGrpSpPr>
          <p:nvPr/>
        </p:nvGrpSpPr>
        <p:grpSpPr bwMode="auto">
          <a:xfrm>
            <a:off x="6121400" y="1514476"/>
            <a:ext cx="2397125" cy="1435101"/>
            <a:chOff x="3888" y="970"/>
            <a:chExt cx="1510" cy="904"/>
          </a:xfrm>
        </p:grpSpPr>
        <p:sp>
          <p:nvSpPr>
            <p:cNvPr id="724009" name="Rectangle 41"/>
            <p:cNvSpPr>
              <a:spLocks noChangeArrowheads="1"/>
            </p:cNvSpPr>
            <p:nvPr/>
          </p:nvSpPr>
          <p:spPr bwMode="auto">
            <a:xfrm>
              <a:off x="3975" y="970"/>
              <a:ext cx="402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>
                  <a:solidFill>
                    <a:srgbClr val="FFFF00"/>
                  </a:solidFill>
                  <a:effectLst/>
                  <a:latin typeface="LIMON F2" pitchFamily="2" charset="0"/>
                </a:rPr>
                <a:t>CuMvij</a:t>
              </a:r>
            </a:p>
          </p:txBody>
        </p:sp>
        <p:sp>
          <p:nvSpPr>
            <p:cNvPr id="724010" name="Rectangle 42"/>
            <p:cNvSpPr>
              <a:spLocks noChangeArrowheads="1"/>
            </p:cNvSpPr>
            <p:nvPr/>
          </p:nvSpPr>
          <p:spPr bwMode="auto">
            <a:xfrm>
              <a:off x="3888" y="1467"/>
              <a:ext cx="1510" cy="4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3600" b="1">
                  <a:solidFill>
                    <a:srgbClr val="FFFF00"/>
                  </a:solidFill>
                  <a:effectLst/>
                  <a:latin typeface="LIMON F2" pitchFamily="2" charset="0"/>
                </a:rPr>
                <a:t>elakub,tiþ 12³ 1-3</a:t>
              </a:r>
              <a:endParaRPr lang="en-US" b="1" i="1">
                <a:solidFill>
                  <a:schemeClr val="tx2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72401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13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14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15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16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17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18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19" name="Rectangle 51"/>
          <p:cNvSpPr>
            <a:spLocks noChangeArrowheads="1"/>
          </p:cNvSpPr>
          <p:nvPr/>
        </p:nvSpPr>
        <p:spPr bwMode="auto">
          <a:xfrm>
            <a:off x="8123238" y="37433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</a:p>
        </p:txBody>
      </p:sp>
      <p:sp>
        <p:nvSpPr>
          <p:cNvPr id="724020" name="Rectangle 52"/>
          <p:cNvSpPr>
            <a:spLocks noChangeArrowheads="1"/>
          </p:cNvSpPr>
          <p:nvPr/>
        </p:nvSpPr>
        <p:spPr bwMode="auto">
          <a:xfrm>
            <a:off x="8034338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24021" name="Rectangle 53"/>
          <p:cNvSpPr>
            <a:spLocks noChangeArrowheads="1"/>
          </p:cNvSpPr>
          <p:nvPr/>
        </p:nvSpPr>
        <p:spPr bwMode="auto">
          <a:xfrm>
            <a:off x="8042275" y="3368675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24022" name="Rectangle 54"/>
          <p:cNvSpPr>
            <a:spLocks noChangeArrowheads="1"/>
          </p:cNvSpPr>
          <p:nvPr/>
        </p:nvSpPr>
        <p:spPr bwMode="auto">
          <a:xfrm>
            <a:off x="8308975" y="39449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-G</a:t>
            </a:r>
          </a:p>
        </p:txBody>
      </p:sp>
      <p:sp>
        <p:nvSpPr>
          <p:cNvPr id="724023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24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25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24026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24031" name="Rectangle 63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30</a:t>
            </a:r>
          </a:p>
        </p:txBody>
      </p:sp>
      <p:sp>
        <p:nvSpPr>
          <p:cNvPr id="724032" name="Text Box 64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id="{514F61DD-8AFC-5989-6029-476558FD051A}"/>
              </a:ext>
            </a:extLst>
          </p:cNvPr>
          <p:cNvGrpSpPr>
            <a:grpSpLocks/>
          </p:cNvGrpSpPr>
          <p:nvPr/>
        </p:nvGrpSpPr>
        <p:grpSpPr bwMode="auto">
          <a:xfrm>
            <a:off x="4636202" y="2959100"/>
            <a:ext cx="3961695" cy="3454400"/>
            <a:chOff x="3061" y="1864"/>
            <a:chExt cx="2307" cy="2176"/>
          </a:xfrm>
        </p:grpSpPr>
        <p:grpSp>
          <p:nvGrpSpPr>
            <p:cNvPr id="3" name="Group 30">
              <a:extLst>
                <a:ext uri="{FF2B5EF4-FFF2-40B4-BE49-F238E27FC236}">
                  <a16:creationId xmlns:a16="http://schemas.microsoft.com/office/drawing/2014/main" id="{9CBCB2B0-A915-1C4A-5514-98C54663B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1" y="3186"/>
              <a:ext cx="2301" cy="765"/>
              <a:chOff x="571" y="3050"/>
              <a:chExt cx="4853" cy="765"/>
            </a:xfrm>
          </p:grpSpPr>
          <p:sp>
            <p:nvSpPr>
              <p:cNvPr id="6" name="Rectangle 31">
                <a:extLst>
                  <a:ext uri="{FF2B5EF4-FFF2-40B4-BE49-F238E27FC236}">
                    <a16:creationId xmlns:a16="http://schemas.microsoft.com/office/drawing/2014/main" id="{FF41465C-FDA3-5FA3-A4B2-39B0B5830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" name="Rectangle 32">
                <a:extLst>
                  <a:ext uri="{FF2B5EF4-FFF2-40B4-BE49-F238E27FC236}">
                    <a16:creationId xmlns:a16="http://schemas.microsoft.com/office/drawing/2014/main" id="{C2900AB0-E1F7-3640-0B5B-A0CE116A9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3099"/>
                <a:ext cx="3094" cy="7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3200" b="1">
                    <a:solidFill>
                      <a:srgbClr val="FFFF00"/>
                    </a:solidFill>
                    <a:effectLst/>
                    <a:latin typeface="LIMON F2" pitchFamily="2" charset="0"/>
                  </a:rPr>
                  <a:t>RbCanCn yUda</a:t>
                </a:r>
                <a:endParaRPr lang="en-US" sz="3200" b="1">
                  <a:solidFill>
                    <a:schemeClr val="hlink"/>
                  </a:solidFill>
                  <a:effectLst/>
                  <a:latin typeface="LIMON F2" pitchFamily="2" charset="0"/>
                </a:endParaRPr>
              </a:p>
              <a:p>
                <a:r>
                  <a:rPr lang="en-US" sz="3200" b="1">
                    <a:solidFill>
                      <a:schemeClr val="tx1"/>
                    </a:solidFill>
                    <a:effectLst/>
                    <a:latin typeface="LIMON F2" pitchFamily="2" charset="0"/>
                  </a:rPr>
                  <a:t>tamry³  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LIMON F2" pitchFamily="2" charset="0"/>
                  </a:rPr>
                  <a:t> </a:t>
                </a:r>
                <a:r>
                  <a:rPr lang="en-US" sz="3600">
                    <a:solidFill>
                      <a:srgbClr val="00FFCC"/>
                    </a:solidFill>
                    <a:effectLst/>
                    <a:latin typeface="LIMON F2" pitchFamily="2" charset="0"/>
                  </a:rPr>
                  <a:t>G</a:t>
                </a:r>
                <a:r>
                  <a:rPr lang="ja-JP" altLang="en-US" sz="3600">
                    <a:solidFill>
                      <a:srgbClr val="00FFCC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3600">
                    <a:solidFill>
                      <a:srgbClr val="00FFCC"/>
                    </a:solidFill>
                    <a:effectLst/>
                    <a:latin typeface="LIMON F2" pitchFamily="2" charset="0"/>
                  </a:rPr>
                  <a:t>Ísak</a:t>
                </a:r>
              </a:p>
            </p:txBody>
          </p:sp>
        </p:grpSp>
        <p:sp>
          <p:nvSpPr>
            <p:cNvPr id="4" name="AutoShape 33">
              <a:extLst>
                <a:ext uri="{FF2B5EF4-FFF2-40B4-BE49-F238E27FC236}">
                  <a16:creationId xmlns:a16="http://schemas.microsoft.com/office/drawing/2014/main" id="{CB4401CD-99DF-0425-D08F-D68D9DB4C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5" y="3064"/>
              <a:ext cx="2143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" name="Line 34">
              <a:extLst>
                <a:ext uri="{FF2B5EF4-FFF2-40B4-BE49-F238E27FC236}">
                  <a16:creationId xmlns:a16="http://schemas.microsoft.com/office/drawing/2014/main" id="{C94EB87A-0BE7-9BA0-4917-ED424C4A3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96" y="1864"/>
              <a:ext cx="1248" cy="12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B86F4F63-CEF7-3291-8E98-8533280178CA}"/>
              </a:ext>
            </a:extLst>
          </p:cNvPr>
          <p:cNvGrpSpPr>
            <a:grpSpLocks/>
          </p:cNvGrpSpPr>
          <p:nvPr/>
        </p:nvGrpSpPr>
        <p:grpSpPr bwMode="auto">
          <a:xfrm>
            <a:off x="401638" y="2984500"/>
            <a:ext cx="4437063" cy="3441700"/>
            <a:chOff x="165" y="1864"/>
            <a:chExt cx="2795" cy="2168"/>
          </a:xfrm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A087432F-4EC8-2261-1A33-CD9C211C4B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3184"/>
              <a:ext cx="2763" cy="716"/>
              <a:chOff x="97" y="3040"/>
              <a:chExt cx="5327" cy="716"/>
            </a:xfrm>
          </p:grpSpPr>
          <p:sp>
            <p:nvSpPr>
              <p:cNvPr id="12" name="Rectangle 37">
                <a:extLst>
                  <a:ext uri="{FF2B5EF4-FFF2-40B4-BE49-F238E27FC236}">
                    <a16:creationId xmlns:a16="http://schemas.microsoft.com/office/drawing/2014/main" id="{2CA44216-1BF9-0334-0C0F-A5964D89A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0822" dir="423175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13" name="Rectangle 38">
                <a:extLst>
                  <a:ext uri="{FF2B5EF4-FFF2-40B4-BE49-F238E27FC236}">
                    <a16:creationId xmlns:a16="http://schemas.microsoft.com/office/drawing/2014/main" id="{2D9D7C2A-4B2B-EED6-626E-DCFFCA66C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" y="3040"/>
                <a:ext cx="5177" cy="71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48106" dir="35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gradFill rotWithShape="0">
                      <a:gsLst>
                        <a:gs pos="0">
                          <a:srgbClr val="2D1A74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2D1A74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sz="3200" b="1">
                    <a:solidFill>
                      <a:srgbClr val="FFFF00"/>
                    </a:solidFill>
                    <a:effectLst/>
                    <a:latin typeface="LIMON F2" pitchFamily="2" charset="0"/>
                  </a:rPr>
                  <a:t>RbCaCn Gar:ab;</a:t>
                </a:r>
                <a:endParaRPr lang="en-US" b="1">
                  <a:solidFill>
                    <a:schemeClr val="hlink"/>
                  </a:solidFill>
                  <a:effectLst/>
                  <a:latin typeface="LIMON F2" pitchFamily="2" charset="0"/>
                </a:endParaRPr>
              </a:p>
              <a:p>
                <a:r>
                  <a:rPr lang="en-US" b="1">
                    <a:solidFill>
                      <a:schemeClr val="hlink"/>
                    </a:solidFill>
                    <a:effectLst/>
                    <a:latin typeface="LIMON F2" pitchFamily="2" charset="0"/>
                  </a:rPr>
                  <a:t>      </a:t>
                </a:r>
                <a:r>
                  <a:rPr lang="en-US" sz="3200" b="1">
                    <a:solidFill>
                      <a:schemeClr val="tx1"/>
                    </a:solidFill>
                    <a:effectLst/>
                    <a:latin typeface="LIMON F2" pitchFamily="2" charset="0"/>
                  </a:rPr>
                  <a:t>tamry³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LIMON F2" pitchFamily="2" charset="0"/>
                  </a:rPr>
                  <a:t>  </a:t>
                </a:r>
                <a:r>
                  <a:rPr lang="ja-JP" altLang="en-US" sz="3600">
                    <a:solidFill>
                      <a:srgbClr val="00FF00"/>
                    </a:solidFill>
                    <a:effectLst/>
                    <a:latin typeface="LIMON F2" pitchFamily="2" charset="0"/>
                  </a:rPr>
                  <a:t>‘</a:t>
                </a:r>
                <a:r>
                  <a:rPr lang="en-US" sz="3600">
                    <a:solidFill>
                      <a:srgbClr val="00FF00"/>
                    </a:solidFill>
                    <a:effectLst/>
                    <a:latin typeface="LIMON F2" pitchFamily="2" charset="0"/>
                  </a:rPr>
                  <a:t>Ísm:aEGl</a:t>
                </a:r>
              </a:p>
            </p:txBody>
          </p:sp>
        </p:grpSp>
        <p:sp>
          <p:nvSpPr>
            <p:cNvPr id="10" name="AutoShape 39">
              <a:extLst>
                <a:ext uri="{FF2B5EF4-FFF2-40B4-BE49-F238E27FC236}">
                  <a16:creationId xmlns:a16="http://schemas.microsoft.com/office/drawing/2014/main" id="{1996E29A-59E0-690F-138A-1F7246650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DD848351-4981-DE3B-8954-6114A0758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" y="1864"/>
              <a:ext cx="920" cy="11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14" name="Oval 41">
            <a:extLst>
              <a:ext uri="{FF2B5EF4-FFF2-40B4-BE49-F238E27FC236}">
                <a16:creationId xmlns:a16="http://schemas.microsoft.com/office/drawing/2014/main" id="{AB685446-2DE3-85D3-2E4F-53D966979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645" y="5626100"/>
            <a:ext cx="2489200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15" name="Oval 42">
            <a:extLst>
              <a:ext uri="{FF2B5EF4-FFF2-40B4-BE49-F238E27FC236}">
                <a16:creationId xmlns:a16="http://schemas.microsoft.com/office/drawing/2014/main" id="{56EB9E4D-7DB5-77A4-FD95-B0525B388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5613400"/>
            <a:ext cx="2489200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16" name="Group 67">
            <a:extLst>
              <a:ext uri="{FF2B5EF4-FFF2-40B4-BE49-F238E27FC236}">
                <a16:creationId xmlns:a16="http://schemas.microsoft.com/office/drawing/2014/main" id="{8677EBC4-19C6-68DA-D81E-5566F67D292F}"/>
              </a:ext>
            </a:extLst>
          </p:cNvPr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7" name="Rectangle 68">
              <a:extLst>
                <a:ext uri="{FF2B5EF4-FFF2-40B4-BE49-F238E27FC236}">
                  <a16:creationId xmlns:a16="http://schemas.microsoft.com/office/drawing/2014/main" id="{1521C149-21F2-FD45-7770-39B1D2F5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Line 69">
              <a:extLst>
                <a:ext uri="{FF2B5EF4-FFF2-40B4-BE49-F238E27FC236}">
                  <a16:creationId xmlns:a16="http://schemas.microsoft.com/office/drawing/2014/main" id="{F9DAC540-CAF1-2237-271C-72CEE47FAF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24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24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641478"/>
            <a:ext cx="6130925" cy="249299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rYcRTg;manbnÞÚlfa 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cUryk G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Ísak kUnÉg EdlCakUnsMLaj;EtmYy enaHeTA\LÚv naMKñaeTAÉRsukm:UrIy:a rYcfVayCadgVaydut enAelIPñMmYy kñúgRsukEdlGjnwgbgðajR)ab;É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”</a:t>
            </a:r>
            <a:r>
              <a:rPr lang="en-US" b="1">
                <a:solidFill>
                  <a:srgbClr val="FFFF00"/>
                </a:solidFill>
                <a:effectLst/>
                <a:latin typeface="LIMON F2" pitchFamily="2" charset="0"/>
              </a:rPr>
              <a:t> .                                                            				elakub,tiþ 22³ 2</a:t>
            </a:r>
            <a:r>
              <a:rPr lang="en-US" sz="2400" b="1">
                <a:solidFill>
                  <a:srgbClr val="FFFF00"/>
                </a:solidFill>
                <a:effectLst/>
                <a:latin typeface="LIMON F2" pitchFamily="2" charset="0"/>
              </a:rPr>
              <a:t> 	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11" name="Rectangle 11"/>
          <p:cNvSpPr>
            <a:spLocks noChangeArrowheads="1"/>
          </p:cNvSpPr>
          <p:nvPr/>
        </p:nvSpPr>
        <p:spPr bwMode="auto">
          <a:xfrm>
            <a:off x="8123238" y="37433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</a:p>
        </p:txBody>
      </p:sp>
      <p:sp>
        <p:nvSpPr>
          <p:cNvPr id="742412" name="Rectangle 12"/>
          <p:cNvSpPr>
            <a:spLocks noChangeArrowheads="1"/>
          </p:cNvSpPr>
          <p:nvPr/>
        </p:nvSpPr>
        <p:spPr bwMode="auto">
          <a:xfrm>
            <a:off x="80740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42413" name="Rectangle 13"/>
          <p:cNvSpPr>
            <a:spLocks noChangeArrowheads="1"/>
          </p:cNvSpPr>
          <p:nvPr/>
        </p:nvSpPr>
        <p:spPr bwMode="auto">
          <a:xfrm>
            <a:off x="8029575" y="3368675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42421" name="Text Box 21"/>
          <p:cNvSpPr txBox="1">
            <a:spLocks noChangeArrowheads="1"/>
          </p:cNvSpPr>
          <p:nvPr/>
        </p:nvSpPr>
        <p:spPr bwMode="auto">
          <a:xfrm>
            <a:off x="8608212" y="6373168"/>
            <a:ext cx="296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070353"/>
            <a:ext cx="7883525" cy="181588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tamsikSa eskþIBnün; rbs; </a:t>
            </a:r>
            <a:r>
              <a:rPr lang="en-US" sz="2400" b="1" i="1">
                <a:solidFill>
                  <a:srgbClr val="66FFFF"/>
                </a:solidFill>
                <a:effectLst/>
                <a:latin typeface="LIMON F2" pitchFamily="2" charset="0"/>
              </a:rPr>
              <a:t>NIV 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“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enAkñúgbribT PasaeheRBIr 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“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G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‘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Ísak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”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 tamGnuRbeyaK 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“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EdlCakUnsMLaj;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”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 edIm,I[manRsiT§PaBx&lt;s; ³ 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“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kUnrbs;Ég kUnrbs;ÉgEtmYy  CakUnEdl ÉgRsLaj&gt;;&gt;&gt; G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‘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Ísak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”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. G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‘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Ísak KWCakUnRubusEtmYy 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“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kUnRbus énesckþIsnüa</a:t>
            </a:r>
            <a:r>
              <a:rPr lang="ja-JP" altLang="en-US" b="1" i="1">
                <a:solidFill>
                  <a:srgbClr val="66FFFF"/>
                </a:solidFill>
                <a:effectLst/>
                <a:latin typeface="LIMON F2" pitchFamily="2" charset="0"/>
              </a:rPr>
              <a:t>”</a:t>
            </a:r>
            <a:r>
              <a:rPr lang="en-US" b="1" i="1">
                <a:solidFill>
                  <a:srgbClr val="66FFFF"/>
                </a:solidFill>
                <a:effectLst/>
                <a:latin typeface="LIMON F2" pitchFamily="2" charset="0"/>
              </a:rPr>
              <a:t>.</a:t>
            </a: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54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etIkUnRbusNamYy?</a:t>
            </a:r>
            <a:endParaRPr lang="en-US" sz="4400"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42425" name="Rectangle 25"/>
          <p:cNvSpPr>
            <a:spLocks noChangeArrowheads="1"/>
          </p:cNvSpPr>
          <p:nvPr/>
        </p:nvSpPr>
        <p:spPr bwMode="auto">
          <a:xfrm>
            <a:off x="8334375" y="3970338"/>
            <a:ext cx="481013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-G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3714657" y="1928719"/>
            <a:ext cx="776661" cy="5270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5384800" y="4306888"/>
            <a:ext cx="1003300" cy="4445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520700" y="4659313"/>
            <a:ext cx="2030413" cy="533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31</a:t>
            </a:r>
          </a:p>
        </p:txBody>
      </p:sp>
      <p:sp>
        <p:nvSpPr>
          <p:cNvPr id="742431" name="Text Box 31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95410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LIMON F2" pitchFamily="2" charset="0"/>
              </a:rPr>
              <a:t>	</a:t>
            </a:r>
            <a:r>
              <a:rPr lang="en-US" b="1" i="1">
                <a:solidFill>
                  <a:schemeClr val="tx1"/>
                </a:solidFill>
                <a:effectLst/>
                <a:latin typeface="LIMON F2" pitchFamily="2" charset="0"/>
              </a:rPr>
              <a:t>2 r)akSRt 3³ 1 GñkniBn§ rkeXIj TIkEnøg  nwg        dak;RBHvihar </a:t>
            </a:r>
            <a:r>
              <a:rPr lang="en-US" sz="2000" b="1" i="1">
                <a:solidFill>
                  <a:schemeClr val="tx1"/>
                </a:solidFill>
                <a:effectLst/>
                <a:latin typeface="LIMON F2" pitchFamily="2" charset="0"/>
              </a:rPr>
              <a:t>[</a:t>
            </a:r>
            <a:r>
              <a:rPr lang="en-US" b="1" i="1">
                <a:solidFill>
                  <a:schemeClr val="tx1"/>
                </a:solidFill>
                <a:effectLst/>
                <a:latin typeface="LIMON F2" pitchFamily="2" charset="0"/>
              </a:rPr>
              <a:t> TItaMgsBVéf¶KW edam én fµda </a:t>
            </a:r>
            <a:r>
              <a:rPr lang="en-US" sz="2000" b="1" i="1">
                <a:solidFill>
                  <a:schemeClr val="tx1"/>
                </a:solidFill>
                <a:effectLst/>
                <a:latin typeface="LIMON F2" pitchFamily="2" charset="0"/>
              </a:rPr>
              <a:t>]</a:t>
            </a:r>
            <a:r>
              <a:rPr lang="en-US" b="1" i="1">
                <a:solidFill>
                  <a:schemeClr val="tx1"/>
                </a:solidFill>
                <a:effectLst/>
                <a:latin typeface="LIMON F2" pitchFamily="2" charset="0"/>
              </a:rPr>
              <a:t>.</a:t>
            </a:r>
            <a:endParaRPr lang="en-US" sz="2000" b="1" i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5988050" y="5716588"/>
            <a:ext cx="17399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2433" name="Rectangle 33"/>
          <p:cNvSpPr>
            <a:spLocks noChangeArrowheads="1"/>
          </p:cNvSpPr>
          <p:nvPr/>
        </p:nvSpPr>
        <p:spPr bwMode="auto">
          <a:xfrm>
            <a:off x="648446" y="223838"/>
            <a:ext cx="63350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F2" pitchFamily="2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40011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000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35" name="Rectangle 11"/>
          <p:cNvSpPr>
            <a:spLocks noChangeArrowheads="1"/>
          </p:cNvSpPr>
          <p:nvPr/>
        </p:nvSpPr>
        <p:spPr bwMode="auto">
          <a:xfrm>
            <a:off x="8135938" y="37306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</a:p>
        </p:txBody>
      </p:sp>
      <p:sp>
        <p:nvSpPr>
          <p:cNvPr id="743436" name="Rectangle 12"/>
          <p:cNvSpPr>
            <a:spLocks noChangeArrowheads="1"/>
          </p:cNvSpPr>
          <p:nvPr/>
        </p:nvSpPr>
        <p:spPr bwMode="auto">
          <a:xfrm>
            <a:off x="80867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43437" name="Rectangle 13"/>
          <p:cNvSpPr>
            <a:spLocks noChangeArrowheads="1"/>
          </p:cNvSpPr>
          <p:nvPr/>
        </p:nvSpPr>
        <p:spPr bwMode="auto">
          <a:xfrm>
            <a:off x="8029575" y="3355975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344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43445" name="Text Box 21"/>
          <p:cNvSpPr txBox="1">
            <a:spLocks noChangeArrowheads="1"/>
          </p:cNvSpPr>
          <p:nvPr/>
        </p:nvSpPr>
        <p:spPr bwMode="auto">
          <a:xfrm>
            <a:off x="8609037" y="6384281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452431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É    G</a:t>
            </a:r>
            <a:r>
              <a:rPr lang="ja-JP" alt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Ísm:aEGl   Gj)anyl;RBmehIIy emIl Gj)aneGayBrdl;va ehIynwgeFVIeGayva ekIt)ankUncMerIneLIgsn§wkNas;Edr.  vanwgbegáIt     ecAhVay 12nak; ehIyGjnwgeFVIeGayva)anRtLb;CanKrmYyy:agFM. EtÉ esckþIsBaØarbs;Gjá enaHnwg)antaMgnwgG</a:t>
            </a:r>
            <a:r>
              <a:rPr lang="ja-JP" alt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Ísakvij Edlsar:a      nwgbegáIteGaydl;ÉgenAkMNt;qñaMeRkayenH</a:t>
            </a:r>
            <a:r>
              <a:rPr lang="ja-JP" alt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”</a:t>
            </a: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.                             	               elakub,tiþ 17³ 20-2 ¬karbkERbfµI¦</a:t>
            </a:r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 (NKJV)</a:t>
            </a:r>
            <a:endParaRPr lang="en-US" b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43449" name="Rectangle 25"/>
          <p:cNvSpPr>
            <a:spLocks noChangeArrowheads="1"/>
          </p:cNvSpPr>
          <p:nvPr/>
        </p:nvSpPr>
        <p:spPr bwMode="auto">
          <a:xfrm>
            <a:off x="8359775" y="39449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-G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1581150" y="2043113"/>
            <a:ext cx="1722438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43453" name="Group 29"/>
          <p:cNvGrpSpPr>
            <a:grpSpLocks/>
          </p:cNvGrpSpPr>
          <p:nvPr/>
        </p:nvGrpSpPr>
        <p:grpSpPr bwMode="auto">
          <a:xfrm>
            <a:off x="-206651" y="460030"/>
            <a:ext cx="6786563" cy="1200149"/>
            <a:chOff x="701" y="2622"/>
            <a:chExt cx="4275" cy="756"/>
          </a:xfrm>
        </p:grpSpPr>
        <p:sp>
          <p:nvSpPr>
            <p:cNvPr id="743451" name="Text Box 27"/>
            <p:cNvSpPr txBox="1">
              <a:spLocks noChangeArrowheads="1"/>
            </p:cNvSpPr>
            <p:nvPr/>
          </p:nvSpPr>
          <p:spPr bwMode="auto">
            <a:xfrm>
              <a:off x="1560" y="2622"/>
              <a:ext cx="3416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600" b="1" i="1" u="sng">
                  <a:solidFill>
                    <a:schemeClr val="tx1"/>
                  </a:solidFill>
                  <a:effectLst/>
                  <a:latin typeface="LIMON F2" pitchFamily="2" charset="0"/>
                </a:rPr>
                <a:t>EtÉ esckþIsBaØarbs;Gj enaHnwg)antaMgnwgG</a:t>
              </a:r>
              <a:r>
                <a:rPr lang="ja-JP" altLang="en-US" sz="3600" b="1" i="1" u="sng">
                  <a:solidFill>
                    <a:schemeClr val="tx1"/>
                  </a:solidFill>
                  <a:effectLst/>
                  <a:latin typeface="LIMON F2" pitchFamily="2" charset="0"/>
                </a:rPr>
                <a:t>‘</a:t>
              </a:r>
              <a:r>
                <a:rPr lang="en-US" sz="3600" b="1" i="1" u="sng">
                  <a:solidFill>
                    <a:schemeClr val="tx1"/>
                  </a:solidFill>
                  <a:effectLst/>
                  <a:latin typeface="LIMON F2" pitchFamily="2" charset="0"/>
                </a:rPr>
                <a:t>Ísakvij</a:t>
              </a:r>
            </a:p>
          </p:txBody>
        </p:sp>
        <p:sp>
          <p:nvSpPr>
            <p:cNvPr id="743452" name="Text Box 28"/>
            <p:cNvSpPr txBox="1">
              <a:spLocks noChangeArrowheads="1"/>
            </p:cNvSpPr>
            <p:nvPr/>
          </p:nvSpPr>
          <p:spPr bwMode="auto">
            <a:xfrm>
              <a:off x="701" y="2886"/>
              <a:ext cx="34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endParaRPr lang="en-US" b="1" i="1" u="sng">
                <a:solidFill>
                  <a:schemeClr val="tx1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54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etIkUnRbusNamYy?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120927" y="6524546"/>
            <a:ext cx="2808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32</a:t>
            </a:r>
          </a:p>
        </p:txBody>
      </p:sp>
      <p:sp>
        <p:nvSpPr>
          <p:cNvPr id="743456" name="Text Box 32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743457" name="Rectangle 33"/>
          <p:cNvSpPr>
            <a:spLocks noChangeArrowheads="1"/>
          </p:cNvSpPr>
          <p:nvPr/>
        </p:nvSpPr>
        <p:spPr bwMode="auto">
          <a:xfrm>
            <a:off x="495300" y="185738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445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5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5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5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5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5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5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58" name="Rectangle 10"/>
          <p:cNvSpPr>
            <a:spLocks noChangeArrowheads="1"/>
          </p:cNvSpPr>
          <p:nvPr/>
        </p:nvSpPr>
        <p:spPr bwMode="auto">
          <a:xfrm>
            <a:off x="8148638" y="37560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</a:p>
        </p:txBody>
      </p:sp>
      <p:sp>
        <p:nvSpPr>
          <p:cNvPr id="744459" name="Rectangle 11"/>
          <p:cNvSpPr>
            <a:spLocks noChangeArrowheads="1"/>
          </p:cNvSpPr>
          <p:nvPr/>
        </p:nvSpPr>
        <p:spPr bwMode="auto">
          <a:xfrm>
            <a:off x="80867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44460" name="Rectangle 12"/>
          <p:cNvSpPr>
            <a:spLocks noChangeArrowheads="1"/>
          </p:cNvSpPr>
          <p:nvPr/>
        </p:nvSpPr>
        <p:spPr bwMode="auto">
          <a:xfrm>
            <a:off x="8080375" y="3355975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4446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6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6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6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44468" name="Text Box 20"/>
          <p:cNvSpPr txBox="1">
            <a:spLocks noChangeArrowheads="1"/>
          </p:cNvSpPr>
          <p:nvPr/>
        </p:nvSpPr>
        <p:spPr bwMode="auto">
          <a:xfrm>
            <a:off x="8605037" y="6384281"/>
            <a:ext cx="296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pic>
        <p:nvPicPr>
          <p:cNvPr id="744470" name="Picture 22" descr="&#10;Picture 10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35742" r="38043" b="25374"/>
          <a:stretch>
            <a:fillRect/>
          </a:stretch>
        </p:blipFill>
        <p:spPr bwMode="auto">
          <a:xfrm>
            <a:off x="1203325" y="920750"/>
            <a:ext cx="6696075" cy="5024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4471" name="Rectangle 23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74" name="Freeform 26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>
              <a:gd name="T0" fmla="*/ 2664 w 4038"/>
              <a:gd name="T1" fmla="*/ 2765 h 2907"/>
              <a:gd name="T2" fmla="*/ 831 w 4038"/>
              <a:gd name="T3" fmla="*/ 2907 h 2907"/>
              <a:gd name="T4" fmla="*/ 294 w 4038"/>
              <a:gd name="T5" fmla="*/ 2816 h 2907"/>
              <a:gd name="T6" fmla="*/ 142 w 4038"/>
              <a:gd name="T7" fmla="*/ 2724 h 2907"/>
              <a:gd name="T8" fmla="*/ 61 w 4038"/>
              <a:gd name="T9" fmla="*/ 2583 h 2907"/>
              <a:gd name="T10" fmla="*/ 91 w 4038"/>
              <a:gd name="T11" fmla="*/ 1307 h 2907"/>
              <a:gd name="T12" fmla="*/ 274 w 4038"/>
              <a:gd name="T13" fmla="*/ 892 h 2907"/>
              <a:gd name="T14" fmla="*/ 547 w 4038"/>
              <a:gd name="T15" fmla="*/ 557 h 2907"/>
              <a:gd name="T16" fmla="*/ 790 w 4038"/>
              <a:gd name="T17" fmla="*/ 517 h 2907"/>
              <a:gd name="T18" fmla="*/ 1317 w 4038"/>
              <a:gd name="T19" fmla="*/ 760 h 2907"/>
              <a:gd name="T20" fmla="*/ 1560 w 4038"/>
              <a:gd name="T21" fmla="*/ 568 h 2907"/>
              <a:gd name="T22" fmla="*/ 1428 w 4038"/>
              <a:gd name="T23" fmla="*/ 416 h 2907"/>
              <a:gd name="T24" fmla="*/ 1560 w 4038"/>
              <a:gd name="T25" fmla="*/ 304 h 2907"/>
              <a:gd name="T26" fmla="*/ 2238 w 4038"/>
              <a:gd name="T27" fmla="*/ 132 h 2907"/>
              <a:gd name="T28" fmla="*/ 2370 w 4038"/>
              <a:gd name="T29" fmla="*/ 31 h 2907"/>
              <a:gd name="T30" fmla="*/ 2795 w 4038"/>
              <a:gd name="T31" fmla="*/ 51 h 2907"/>
              <a:gd name="T32" fmla="*/ 2988 w 4038"/>
              <a:gd name="T33" fmla="*/ 304 h 2907"/>
              <a:gd name="T34" fmla="*/ 3079 w 4038"/>
              <a:gd name="T35" fmla="*/ 527 h 2907"/>
              <a:gd name="T36" fmla="*/ 3241 w 4038"/>
              <a:gd name="T37" fmla="*/ 709 h 2907"/>
              <a:gd name="T38" fmla="*/ 3413 w 4038"/>
              <a:gd name="T39" fmla="*/ 800 h 2907"/>
              <a:gd name="T40" fmla="*/ 3666 w 4038"/>
              <a:gd name="T41" fmla="*/ 932 h 2907"/>
              <a:gd name="T42" fmla="*/ 3940 w 4038"/>
              <a:gd name="T43" fmla="*/ 1398 h 2907"/>
              <a:gd name="T44" fmla="*/ 3737 w 4038"/>
              <a:gd name="T45" fmla="*/ 1276 h 2907"/>
              <a:gd name="T46" fmla="*/ 3443 w 4038"/>
              <a:gd name="T47" fmla="*/ 1114 h 2907"/>
              <a:gd name="T48" fmla="*/ 3200 w 4038"/>
              <a:gd name="T49" fmla="*/ 1256 h 2907"/>
              <a:gd name="T50" fmla="*/ 3281 w 4038"/>
              <a:gd name="T51" fmla="*/ 1327 h 2907"/>
              <a:gd name="T52" fmla="*/ 3281 w 4038"/>
              <a:gd name="T53" fmla="*/ 1489 h 2907"/>
              <a:gd name="T54" fmla="*/ 2998 w 4038"/>
              <a:gd name="T55" fmla="*/ 1742 h 2907"/>
              <a:gd name="T56" fmla="*/ 2886 w 4038"/>
              <a:gd name="T57" fmla="*/ 1833 h 2907"/>
              <a:gd name="T58" fmla="*/ 2805 w 4038"/>
              <a:gd name="T59" fmla="*/ 1914 h 2907"/>
              <a:gd name="T60" fmla="*/ 2826 w 4038"/>
              <a:gd name="T61" fmla="*/ 2319 h 2907"/>
              <a:gd name="T62" fmla="*/ 2866 w 4038"/>
              <a:gd name="T63" fmla="*/ 2583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75" name="Rectangle 27"/>
          <p:cNvSpPr>
            <a:spLocks noChangeArrowheads="1"/>
          </p:cNvSpPr>
          <p:nvPr/>
        </p:nvSpPr>
        <p:spPr bwMode="auto">
          <a:xfrm>
            <a:off x="8334375" y="39449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-G</a:t>
            </a:r>
          </a:p>
        </p:txBody>
      </p:sp>
      <p:sp>
        <p:nvSpPr>
          <p:cNvPr id="744476" name="Text Box 28"/>
          <p:cNvSpPr txBox="1">
            <a:spLocks noChangeArrowheads="1"/>
          </p:cNvSpPr>
          <p:nvPr/>
        </p:nvSpPr>
        <p:spPr bwMode="auto">
          <a:xfrm>
            <a:off x="1689100" y="884238"/>
            <a:ext cx="5948363" cy="701675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  <a:latin typeface="LIMON F2" pitchFamily="2" charset="0"/>
              </a:rPr>
              <a:t>kareRbobeFob GMeNay </a:t>
            </a:r>
            <a:r>
              <a:rPr lang="en-US" sz="4000" u="sng">
                <a:solidFill>
                  <a:schemeClr val="tx2"/>
                </a:solidFill>
                <a:effectLst/>
                <a:latin typeface="LIMON F2" pitchFamily="2" charset="0"/>
              </a:rPr>
              <a:t>bc©úb,nñenH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44477" name="Text Box 29"/>
          <p:cNvSpPr txBox="1">
            <a:spLocks noChangeArrowheads="1"/>
          </p:cNvSpPr>
          <p:nvPr/>
        </p:nvSpPr>
        <p:spPr bwMode="auto">
          <a:xfrm>
            <a:off x="798513" y="4251325"/>
            <a:ext cx="2122487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Ísm:aEGl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44478" name="Text Box 30"/>
          <p:cNvSpPr txBox="1">
            <a:spLocks noChangeArrowheads="1"/>
          </p:cNvSpPr>
          <p:nvPr/>
        </p:nvSpPr>
        <p:spPr bwMode="auto">
          <a:xfrm>
            <a:off x="3600450" y="2554288"/>
            <a:ext cx="1831975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  <a:r>
              <a:rPr lang="ja-JP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Ísak</a:t>
            </a:r>
          </a:p>
        </p:txBody>
      </p:sp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4479" name="Text Box 31"/>
          <p:cNvSpPr txBox="1">
            <a:spLocks noChangeArrowheads="1"/>
          </p:cNvSpPr>
          <p:nvPr/>
        </p:nvSpPr>
        <p:spPr bwMode="auto">
          <a:xfrm>
            <a:off x="5135563" y="3935413"/>
            <a:ext cx="2795587" cy="17399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ehtuGVI )anCamanPaBxusKña xøaMgemø:H?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119324" y="6524546"/>
            <a:ext cx="2840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33</a:t>
            </a:r>
          </a:p>
        </p:txBody>
      </p:sp>
      <p:sp>
        <p:nvSpPr>
          <p:cNvPr id="744482" name="Text Box 34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744484" name="Rectangle 36"/>
          <p:cNvSpPr>
            <a:spLocks noChangeArrowheads="1"/>
          </p:cNvSpPr>
          <p:nvPr/>
        </p:nvSpPr>
        <p:spPr bwMode="auto">
          <a:xfrm>
            <a:off x="330200" y="198438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4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4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1" grpId="0" animBg="1"/>
      <p:bldP spid="744474" grpId="0" animBg="1"/>
      <p:bldP spid="744477" grpId="0" autoUpdateAnimBg="0"/>
      <p:bldP spid="744478" grpId="0" autoUpdateAnimBg="0"/>
      <p:bldP spid="74447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pic>
        <p:nvPicPr>
          <p:cNvPr id="746518" name="Picture 22" descr=" Picture 9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t="32082" r="33842" b="20735"/>
          <a:stretch>
            <a:fillRect/>
          </a:stretch>
        </p:blipFill>
        <p:spPr bwMode="auto">
          <a:xfrm>
            <a:off x="965200" y="10937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191500" y="3665538"/>
            <a:ext cx="736600" cy="9985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7907338" y="3482975"/>
            <a:ext cx="692150" cy="11064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06" name="Rectangle 10"/>
          <p:cNvSpPr>
            <a:spLocks noChangeArrowheads="1"/>
          </p:cNvSpPr>
          <p:nvPr/>
        </p:nvSpPr>
        <p:spPr bwMode="auto">
          <a:xfrm>
            <a:off x="8148638" y="37306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</a:p>
        </p:txBody>
      </p:sp>
      <p:sp>
        <p:nvSpPr>
          <p:cNvPr id="746507" name="Rectangle 11"/>
          <p:cNvSpPr>
            <a:spLocks noChangeArrowheads="1"/>
          </p:cNvSpPr>
          <p:nvPr/>
        </p:nvSpPr>
        <p:spPr bwMode="auto">
          <a:xfrm>
            <a:off x="80740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46508" name="Rectangle 12"/>
          <p:cNvSpPr>
            <a:spLocks noChangeArrowheads="1"/>
          </p:cNvSpPr>
          <p:nvPr/>
        </p:nvSpPr>
        <p:spPr bwMode="auto">
          <a:xfrm>
            <a:off x="8042275" y="3368675"/>
            <a:ext cx="60272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19" name="Rectangle 23"/>
          <p:cNvSpPr>
            <a:spLocks noChangeArrowheads="1"/>
          </p:cNvSpPr>
          <p:nvPr/>
        </p:nvSpPr>
        <p:spPr bwMode="auto">
          <a:xfrm>
            <a:off x="8321675" y="39703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-G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465138"/>
            <a:ext cx="5948363" cy="641350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kareRbobeFom PUmisaRsþ&gt;&gt;&gt;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34</a:t>
            </a:r>
          </a:p>
        </p:txBody>
      </p:sp>
      <p:sp>
        <p:nvSpPr>
          <p:cNvPr id="746523" name="Text Box 27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6524" name="Rectangle 28"/>
          <p:cNvSpPr>
            <a:spLocks noChangeArrowheads="1"/>
          </p:cNvSpPr>
          <p:nvPr/>
        </p:nvSpPr>
        <p:spPr bwMode="auto">
          <a:xfrm>
            <a:off x="292100" y="198438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46529" name="Rectangle 33"/>
          <p:cNvSpPr>
            <a:spLocks noChangeArrowheads="1"/>
          </p:cNvSpPr>
          <p:nvPr/>
        </p:nvSpPr>
        <p:spPr bwMode="auto">
          <a:xfrm>
            <a:off x="971550" y="4171950"/>
            <a:ext cx="3200400" cy="51435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28" name="Text Box 32"/>
          <p:cNvSpPr txBox="1">
            <a:spLocks noChangeArrowheads="1"/>
          </p:cNvSpPr>
          <p:nvPr/>
        </p:nvSpPr>
        <p:spPr bwMode="auto">
          <a:xfrm>
            <a:off x="1104900" y="4127500"/>
            <a:ext cx="295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BiPBelak énGar:ab;</a:t>
            </a:r>
          </a:p>
        </p:txBody>
      </p:sp>
      <p:sp>
        <p:nvSpPr>
          <p:cNvPr id="746530" name="Rectangle 34"/>
          <p:cNvSpPr>
            <a:spLocks noChangeArrowheads="1"/>
          </p:cNvSpPr>
          <p:nvPr/>
        </p:nvSpPr>
        <p:spPr bwMode="auto">
          <a:xfrm>
            <a:off x="3257550" y="1123950"/>
            <a:ext cx="2381250" cy="3810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6527" name="Text Box 31"/>
          <p:cNvSpPr txBox="1">
            <a:spLocks noChangeArrowheads="1"/>
          </p:cNvSpPr>
          <p:nvPr/>
        </p:nvSpPr>
        <p:spPr bwMode="auto">
          <a:xfrm>
            <a:off x="3429000" y="977900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</a:t>
            </a:r>
            <a:r>
              <a:rPr lang="ja-JP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ÍRsaEGl ehIynwg&gt;&gt;&gt;&gt;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grpSp>
        <p:nvGrpSpPr>
          <p:cNvPr id="745481" name="Group 9"/>
          <p:cNvGrpSpPr>
            <a:grpSpLocks/>
          </p:cNvGrpSpPr>
          <p:nvPr/>
        </p:nvGrpSpPr>
        <p:grpSpPr bwMode="auto">
          <a:xfrm>
            <a:off x="642938" y="1190625"/>
            <a:ext cx="7810500" cy="4568825"/>
            <a:chOff x="468" y="819"/>
            <a:chExt cx="4580" cy="2381"/>
          </a:xfrm>
        </p:grpSpPr>
        <p:pic>
          <p:nvPicPr>
            <p:cNvPr id="745482" name="Picture 10" descr="&#10;Picture 11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>
                <a:gd name="T0" fmla="*/ 36 w 72"/>
                <a:gd name="T1" fmla="*/ 207 h 215"/>
                <a:gd name="T2" fmla="*/ 40 w 72"/>
                <a:gd name="T3" fmla="*/ 195 h 215"/>
                <a:gd name="T4" fmla="*/ 44 w 72"/>
                <a:gd name="T5" fmla="*/ 151 h 215"/>
                <a:gd name="T6" fmla="*/ 56 w 72"/>
                <a:gd name="T7" fmla="*/ 127 h 215"/>
                <a:gd name="T8" fmla="*/ 56 w 72"/>
                <a:gd name="T9" fmla="*/ 43 h 215"/>
                <a:gd name="T10" fmla="*/ 72 w 72"/>
                <a:gd name="T11" fmla="*/ 19 h 215"/>
                <a:gd name="T12" fmla="*/ 44 w 72"/>
                <a:gd name="T13" fmla="*/ 11 h 215"/>
                <a:gd name="T14" fmla="*/ 32 w 72"/>
                <a:gd name="T15" fmla="*/ 35 h 215"/>
                <a:gd name="T16" fmla="*/ 24 w 72"/>
                <a:gd name="T17" fmla="*/ 79 h 215"/>
                <a:gd name="T18" fmla="*/ 8 w 72"/>
                <a:gd name="T19" fmla="*/ 103 h 215"/>
                <a:gd name="T20" fmla="*/ 0 w 72"/>
                <a:gd name="T21" fmla="*/ 127 h 215"/>
                <a:gd name="T22" fmla="*/ 4 w 72"/>
                <a:gd name="T23" fmla="*/ 139 h 215"/>
                <a:gd name="T24" fmla="*/ 16 w 72"/>
                <a:gd name="T25" fmla="*/ 147 h 215"/>
                <a:gd name="T26" fmla="*/ 28 w 72"/>
                <a:gd name="T27" fmla="*/ 183 h 215"/>
                <a:gd name="T28" fmla="*/ 36 w 72"/>
                <a:gd name="T29" fmla="*/ 2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66088" y="3444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91" name="Rectangle 19"/>
          <p:cNvSpPr>
            <a:spLocks noChangeArrowheads="1"/>
          </p:cNvSpPr>
          <p:nvPr/>
        </p:nvSpPr>
        <p:spPr bwMode="auto">
          <a:xfrm>
            <a:off x="8148638" y="3730625"/>
            <a:ext cx="934550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T&gt;d-BUC-Br</a:t>
            </a:r>
          </a:p>
        </p:txBody>
      </p:sp>
      <p:sp>
        <p:nvSpPr>
          <p:cNvPr id="745492" name="Rectangle 20"/>
          <p:cNvSpPr>
            <a:spLocks noChangeArrowheads="1"/>
          </p:cNvSpPr>
          <p:nvPr/>
        </p:nvSpPr>
        <p:spPr bwMode="auto">
          <a:xfrm>
            <a:off x="8074025" y="35401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45493" name="Rectangle 21"/>
          <p:cNvSpPr>
            <a:spLocks noChangeArrowheads="1"/>
          </p:cNvSpPr>
          <p:nvPr/>
        </p:nvSpPr>
        <p:spPr bwMode="auto">
          <a:xfrm>
            <a:off x="8067675" y="3368675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498" name="Rectangle 26"/>
          <p:cNvSpPr>
            <a:spLocks noChangeArrowheads="1"/>
          </p:cNvSpPr>
          <p:nvPr/>
        </p:nvSpPr>
        <p:spPr bwMode="auto">
          <a:xfrm>
            <a:off x="8321675" y="39576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 -G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1280 w 4855"/>
              <a:gd name="T1" fmla="*/ 1044 h 2807"/>
              <a:gd name="T2" fmla="*/ 1152 w 4855"/>
              <a:gd name="T3" fmla="*/ 1100 h 2807"/>
              <a:gd name="T4" fmla="*/ 928 w 4855"/>
              <a:gd name="T5" fmla="*/ 932 h 2807"/>
              <a:gd name="T6" fmla="*/ 288 w 4855"/>
              <a:gd name="T7" fmla="*/ 1036 h 2807"/>
              <a:gd name="T8" fmla="*/ 56 w 4855"/>
              <a:gd name="T9" fmla="*/ 1420 h 2807"/>
              <a:gd name="T10" fmla="*/ 48 w 4855"/>
              <a:gd name="T11" fmla="*/ 1732 h 2807"/>
              <a:gd name="T12" fmla="*/ 208 w 4855"/>
              <a:gd name="T13" fmla="*/ 2068 h 2807"/>
              <a:gd name="T14" fmla="*/ 344 w 4855"/>
              <a:gd name="T15" fmla="*/ 2108 h 2807"/>
              <a:gd name="T16" fmla="*/ 624 w 4855"/>
              <a:gd name="T17" fmla="*/ 2124 h 2807"/>
              <a:gd name="T18" fmla="*/ 840 w 4855"/>
              <a:gd name="T19" fmla="*/ 2076 h 2807"/>
              <a:gd name="T20" fmla="*/ 1032 w 4855"/>
              <a:gd name="T21" fmla="*/ 2124 h 2807"/>
              <a:gd name="T22" fmla="*/ 1104 w 4855"/>
              <a:gd name="T23" fmla="*/ 1956 h 2807"/>
              <a:gd name="T24" fmla="*/ 1440 w 4855"/>
              <a:gd name="T25" fmla="*/ 2068 h 2807"/>
              <a:gd name="T26" fmla="*/ 1488 w 4855"/>
              <a:gd name="T27" fmla="*/ 2036 h 2807"/>
              <a:gd name="T28" fmla="*/ 1736 w 4855"/>
              <a:gd name="T29" fmla="*/ 2156 h 2807"/>
              <a:gd name="T30" fmla="*/ 1744 w 4855"/>
              <a:gd name="T31" fmla="*/ 2492 h 2807"/>
              <a:gd name="T32" fmla="*/ 1800 w 4855"/>
              <a:gd name="T33" fmla="*/ 2740 h 2807"/>
              <a:gd name="T34" fmla="*/ 1944 w 4855"/>
              <a:gd name="T35" fmla="*/ 2396 h 2807"/>
              <a:gd name="T36" fmla="*/ 2200 w 4855"/>
              <a:gd name="T37" fmla="*/ 2068 h 2807"/>
              <a:gd name="T38" fmla="*/ 2096 w 4855"/>
              <a:gd name="T39" fmla="*/ 1860 h 2807"/>
              <a:gd name="T40" fmla="*/ 2464 w 4855"/>
              <a:gd name="T41" fmla="*/ 1620 h 2807"/>
              <a:gd name="T42" fmla="*/ 2504 w 4855"/>
              <a:gd name="T43" fmla="*/ 1460 h 2807"/>
              <a:gd name="T44" fmla="*/ 2624 w 4855"/>
              <a:gd name="T45" fmla="*/ 1396 h 2807"/>
              <a:gd name="T46" fmla="*/ 2984 w 4855"/>
              <a:gd name="T47" fmla="*/ 1540 h 2807"/>
              <a:gd name="T48" fmla="*/ 2960 w 4855"/>
              <a:gd name="T49" fmla="*/ 1876 h 2807"/>
              <a:gd name="T50" fmla="*/ 3040 w 4855"/>
              <a:gd name="T51" fmla="*/ 2244 h 2807"/>
              <a:gd name="T52" fmla="*/ 3336 w 4855"/>
              <a:gd name="T53" fmla="*/ 2012 h 2807"/>
              <a:gd name="T54" fmla="*/ 3256 w 4855"/>
              <a:gd name="T55" fmla="*/ 1748 h 2807"/>
              <a:gd name="T56" fmla="*/ 3456 w 4855"/>
              <a:gd name="T57" fmla="*/ 1556 h 2807"/>
              <a:gd name="T58" fmla="*/ 3608 w 4855"/>
              <a:gd name="T59" fmla="*/ 1876 h 2807"/>
              <a:gd name="T60" fmla="*/ 3752 w 4855"/>
              <a:gd name="T61" fmla="*/ 2212 h 2807"/>
              <a:gd name="T62" fmla="*/ 4048 w 4855"/>
              <a:gd name="T63" fmla="*/ 2660 h 2807"/>
              <a:gd name="T64" fmla="*/ 4696 w 4855"/>
              <a:gd name="T65" fmla="*/ 2732 h 2807"/>
              <a:gd name="T66" fmla="*/ 4800 w 4855"/>
              <a:gd name="T67" fmla="*/ 2492 h 2807"/>
              <a:gd name="T68" fmla="*/ 4472 w 4855"/>
              <a:gd name="T69" fmla="*/ 2284 h 2807"/>
              <a:gd name="T70" fmla="*/ 4280 w 4855"/>
              <a:gd name="T71" fmla="*/ 2180 h 2807"/>
              <a:gd name="T72" fmla="*/ 4072 w 4855"/>
              <a:gd name="T73" fmla="*/ 2204 h 2807"/>
              <a:gd name="T74" fmla="*/ 3912 w 4855"/>
              <a:gd name="T75" fmla="*/ 2060 h 2807"/>
              <a:gd name="T76" fmla="*/ 3792 w 4855"/>
              <a:gd name="T77" fmla="*/ 1644 h 2807"/>
              <a:gd name="T78" fmla="*/ 3376 w 4855"/>
              <a:gd name="T79" fmla="*/ 1284 h 2807"/>
              <a:gd name="T80" fmla="*/ 3000 w 4855"/>
              <a:gd name="T81" fmla="*/ 1276 h 2807"/>
              <a:gd name="T82" fmla="*/ 3176 w 4855"/>
              <a:gd name="T83" fmla="*/ 1068 h 2807"/>
              <a:gd name="T84" fmla="*/ 3680 w 4855"/>
              <a:gd name="T85" fmla="*/ 852 h 2807"/>
              <a:gd name="T86" fmla="*/ 3736 w 4855"/>
              <a:gd name="T87" fmla="*/ 660 h 2807"/>
              <a:gd name="T88" fmla="*/ 3576 w 4855"/>
              <a:gd name="T89" fmla="*/ 508 h 2807"/>
              <a:gd name="T90" fmla="*/ 3384 w 4855"/>
              <a:gd name="T91" fmla="*/ 308 h 2807"/>
              <a:gd name="T92" fmla="*/ 2880 w 4855"/>
              <a:gd name="T93" fmla="*/ 28 h 2807"/>
              <a:gd name="T94" fmla="*/ 2552 w 4855"/>
              <a:gd name="T95" fmla="*/ 220 h 2807"/>
              <a:gd name="T96" fmla="*/ 2136 w 4855"/>
              <a:gd name="T97" fmla="*/ 348 h 2807"/>
              <a:gd name="T98" fmla="*/ 2120 w 4855"/>
              <a:gd name="T99" fmla="*/ 564 h 2807"/>
              <a:gd name="T100" fmla="*/ 2008 w 4855"/>
              <a:gd name="T101" fmla="*/ 636 h 2807"/>
              <a:gd name="T102" fmla="*/ 1816 w 4855"/>
              <a:gd name="T103" fmla="*/ 692 h 2807"/>
              <a:gd name="T104" fmla="*/ 1416 w 4855"/>
              <a:gd name="T105" fmla="*/ 660 h 2807"/>
              <a:gd name="T106" fmla="*/ 1712 w 4855"/>
              <a:gd name="T107" fmla="*/ 1004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09575"/>
            <a:ext cx="7035800" cy="701675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kareRbobeFob PUmisaRsþ&gt;&gt;&gt;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775325"/>
            <a:ext cx="6699250" cy="762000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mham:at; Tas;RbqaMgnwg G</a:t>
            </a:r>
            <a:r>
              <a:rPr lang="ja-JP" alt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Ísak¡</a:t>
            </a: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35</a:t>
            </a:r>
          </a:p>
        </p:txBody>
      </p:sp>
      <p:sp>
        <p:nvSpPr>
          <p:cNvPr id="745506" name="Text Box 34"/>
          <p:cNvSpPr txBox="1">
            <a:spLocks noChangeArrowheads="1"/>
          </p:cNvSpPr>
          <p:nvPr/>
        </p:nvSpPr>
        <p:spPr bwMode="auto">
          <a:xfrm>
            <a:off x="6749954" y="6178521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45507" name="Rectangle 35"/>
          <p:cNvSpPr>
            <a:spLocks noChangeArrowheads="1"/>
          </p:cNvSpPr>
          <p:nvPr/>
        </p:nvSpPr>
        <p:spPr bwMode="auto">
          <a:xfrm>
            <a:off x="342900" y="0"/>
            <a:ext cx="711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79267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79268" name="Text Box 4"/>
          <p:cNvSpPr txBox="1">
            <a:spLocks noChangeArrowheads="1"/>
          </p:cNvSpPr>
          <p:nvPr/>
        </p:nvSpPr>
        <p:spPr bwMode="auto">
          <a:xfrm>
            <a:off x="8605037" y="6373168"/>
            <a:ext cx="296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3</a:t>
            </a:r>
          </a:p>
        </p:txBody>
      </p:sp>
      <p:pic>
        <p:nvPicPr>
          <p:cNvPr id="779269" name="Picture 5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3" t="31543" r="44395" b="31651"/>
          <a:stretch>
            <a:fillRect/>
          </a:stretch>
        </p:blipFill>
        <p:spPr bwMode="auto">
          <a:xfrm>
            <a:off x="2238375" y="1066800"/>
            <a:ext cx="2603500" cy="3197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9270" name="Picture 6" descr="&#10;Picture 13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31607" r="44489" b="28076"/>
          <a:stretch>
            <a:fillRect/>
          </a:stretch>
        </p:blipFill>
        <p:spPr bwMode="auto">
          <a:xfrm>
            <a:off x="5186363" y="1119188"/>
            <a:ext cx="2959100" cy="39322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9271" name="Picture 7" descr="&#10;Picture 14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31592" r="44662" b="24057"/>
          <a:stretch>
            <a:fillRect/>
          </a:stretch>
        </p:blipFill>
        <p:spPr bwMode="auto">
          <a:xfrm>
            <a:off x="1319213" y="2014538"/>
            <a:ext cx="2933700" cy="4230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9272" name="Rectangle 8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36</a:t>
            </a:r>
          </a:p>
        </p:txBody>
      </p:sp>
      <p:sp>
        <p:nvSpPr>
          <p:cNvPr id="779273" name="Rectangle 9"/>
          <p:cNvSpPr>
            <a:spLocks noChangeArrowheads="1"/>
          </p:cNvSpPr>
          <p:nvPr/>
        </p:nvSpPr>
        <p:spPr bwMode="auto">
          <a:xfrm>
            <a:off x="508000" y="185738"/>
            <a:ext cx="71120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79274" name="Text Box 10"/>
          <p:cNvSpPr txBox="1">
            <a:spLocks noChangeArrowheads="1"/>
          </p:cNvSpPr>
          <p:nvPr/>
        </p:nvSpPr>
        <p:spPr bwMode="auto">
          <a:xfrm>
            <a:off x="2089150" y="266700"/>
            <a:ext cx="5948363" cy="823913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2"/>
                </a:solidFill>
                <a:effectLst/>
                <a:latin typeface="LIMON F2" pitchFamily="2" charset="0"/>
              </a:rPr>
              <a:t>kareRbobeFob PUmisaRsþ&gt;&gt;&gt;</a:t>
            </a:r>
          </a:p>
        </p:txBody>
      </p:sp>
      <p:sp>
        <p:nvSpPr>
          <p:cNvPr id="779275" name="Text Box 11"/>
          <p:cNvSpPr txBox="1">
            <a:spLocks noChangeArrowheads="1"/>
          </p:cNvSpPr>
          <p:nvPr/>
        </p:nvSpPr>
        <p:spPr bwMode="auto">
          <a:xfrm>
            <a:off x="6749160" y="6173758"/>
            <a:ext cx="21210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pic>
        <p:nvPicPr>
          <p:cNvPr id="779276" name="Picture 12" descr="&#10;Picture 12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31738" r="44576" b="28206"/>
          <a:stretch>
            <a:fillRect/>
          </a:stretch>
        </p:blipFill>
        <p:spPr bwMode="auto">
          <a:xfrm>
            <a:off x="5332413" y="2265363"/>
            <a:ext cx="2946400" cy="3906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9277" name="Freeform 1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78" name="AutoShape 1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79" name="Rectangle 1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0" name="AutoShape 1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1" name="Line 1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2" name="Line 1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3" name="Rectangle 1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4" name="Rectangle 20"/>
          <p:cNvSpPr>
            <a:spLocks noChangeArrowheads="1"/>
          </p:cNvSpPr>
          <p:nvPr/>
        </p:nvSpPr>
        <p:spPr bwMode="auto">
          <a:xfrm>
            <a:off x="7997825" y="3717925"/>
            <a:ext cx="897681" cy="53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  <a:p>
            <a:pPr algn="l"/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79285" name="Rectangle 21"/>
          <p:cNvSpPr>
            <a:spLocks noChangeArrowheads="1"/>
          </p:cNvSpPr>
          <p:nvPr/>
        </p:nvSpPr>
        <p:spPr bwMode="auto">
          <a:xfrm>
            <a:off x="8054975" y="3432175"/>
            <a:ext cx="83676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G½RbhaM  </a:t>
            </a:r>
          </a:p>
        </p:txBody>
      </p:sp>
      <p:sp>
        <p:nvSpPr>
          <p:cNvPr id="779286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7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8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89" name="Rectangle 25"/>
          <p:cNvSpPr>
            <a:spLocks noChangeArrowheads="1"/>
          </p:cNvSpPr>
          <p:nvPr/>
        </p:nvSpPr>
        <p:spPr bwMode="auto">
          <a:xfrm>
            <a:off x="8321675" y="39576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G- G</a:t>
            </a:r>
          </a:p>
        </p:txBody>
      </p:sp>
      <p:sp>
        <p:nvSpPr>
          <p:cNvPr id="779290" name="Rectangle 26"/>
          <p:cNvSpPr>
            <a:spLocks noChangeArrowheads="1"/>
          </p:cNvSpPr>
          <p:nvPr/>
        </p:nvSpPr>
        <p:spPr bwMode="auto">
          <a:xfrm>
            <a:off x="8321675" y="4237038"/>
            <a:ext cx="46326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G-G</a:t>
            </a:r>
          </a:p>
        </p:txBody>
      </p:sp>
      <p:sp>
        <p:nvSpPr>
          <p:cNvPr id="779291" name="Rectangle 27"/>
          <p:cNvSpPr>
            <a:spLocks noChangeArrowheads="1"/>
          </p:cNvSpPr>
          <p:nvPr/>
        </p:nvSpPr>
        <p:spPr bwMode="auto">
          <a:xfrm>
            <a:off x="8048625" y="3819525"/>
            <a:ext cx="855663" cy="70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79292" name="Rectangle 28"/>
          <p:cNvSpPr>
            <a:spLocks noChangeArrowheads="1"/>
          </p:cNvSpPr>
          <p:nvPr/>
        </p:nvSpPr>
        <p:spPr bwMode="auto">
          <a:xfrm>
            <a:off x="2686050" y="4876800"/>
            <a:ext cx="1390650" cy="3429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93" name="Rectangle 29"/>
          <p:cNvSpPr>
            <a:spLocks noChangeArrowheads="1"/>
          </p:cNvSpPr>
          <p:nvPr/>
        </p:nvSpPr>
        <p:spPr bwMode="auto">
          <a:xfrm>
            <a:off x="2640786" y="4829175"/>
            <a:ext cx="16129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 mIn </a:t>
            </a:r>
          </a:p>
        </p:txBody>
      </p:sp>
      <p:sp>
        <p:nvSpPr>
          <p:cNvPr id="779294" name="Rectangle 30"/>
          <p:cNvSpPr>
            <a:spLocks noChangeArrowheads="1"/>
          </p:cNvSpPr>
          <p:nvPr/>
        </p:nvSpPr>
        <p:spPr bwMode="auto">
          <a:xfrm>
            <a:off x="5600700" y="1162050"/>
            <a:ext cx="2381250" cy="381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95" name="Rectangle 31"/>
          <p:cNvSpPr>
            <a:spLocks noChangeArrowheads="1"/>
          </p:cNvSpPr>
          <p:nvPr/>
        </p:nvSpPr>
        <p:spPr bwMode="auto">
          <a:xfrm>
            <a:off x="2286000" y="1123950"/>
            <a:ext cx="2381250" cy="2476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96" name="Rectangle 32"/>
          <p:cNvSpPr>
            <a:spLocks noChangeArrowheads="1"/>
          </p:cNvSpPr>
          <p:nvPr/>
        </p:nvSpPr>
        <p:spPr bwMode="auto">
          <a:xfrm>
            <a:off x="5429250" y="2305050"/>
            <a:ext cx="2381250" cy="381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297" name="Text Box 33"/>
          <p:cNvSpPr txBox="1">
            <a:spLocks noChangeArrowheads="1"/>
          </p:cNvSpPr>
          <p:nvPr/>
        </p:nvSpPr>
        <p:spPr bwMode="auto">
          <a:xfrm>
            <a:off x="2017713" y="892175"/>
            <a:ext cx="309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RbeTsG</a:t>
            </a:r>
            <a:r>
              <a:rPr lang="ja-JP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ÍRsaEGl mYynwg&gt;&gt;&gt;</a:t>
            </a:r>
          </a:p>
        </p:txBody>
      </p:sp>
      <p:sp>
        <p:nvSpPr>
          <p:cNvPr id="779298" name="Text Box 34"/>
          <p:cNvSpPr txBox="1">
            <a:spLocks noChangeArrowheads="1"/>
          </p:cNvSpPr>
          <p:nvPr/>
        </p:nvSpPr>
        <p:spPr bwMode="auto">
          <a:xfrm>
            <a:off x="5119688" y="952500"/>
            <a:ext cx="309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RbeTsG</a:t>
            </a:r>
            <a:r>
              <a:rPr lang="ja-JP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ÍRsaEGl mYynwg&gt;&gt;&gt;</a:t>
            </a:r>
          </a:p>
        </p:txBody>
      </p:sp>
      <p:sp>
        <p:nvSpPr>
          <p:cNvPr id="779299" name="Rectangle 35"/>
          <p:cNvSpPr>
            <a:spLocks noChangeArrowheads="1"/>
          </p:cNvSpPr>
          <p:nvPr/>
        </p:nvSpPr>
        <p:spPr bwMode="auto">
          <a:xfrm>
            <a:off x="1524000" y="2076450"/>
            <a:ext cx="2419350" cy="2794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300" name="Text Box 36"/>
          <p:cNvSpPr txBox="1">
            <a:spLocks noChangeArrowheads="1"/>
          </p:cNvSpPr>
          <p:nvPr/>
        </p:nvSpPr>
        <p:spPr bwMode="auto">
          <a:xfrm>
            <a:off x="1271588" y="1938338"/>
            <a:ext cx="309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RbeTsG</a:t>
            </a:r>
            <a:r>
              <a:rPr lang="ja-JP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ÍRsaEGl mYynwg&gt;&gt;&gt;</a:t>
            </a:r>
          </a:p>
        </p:txBody>
      </p:sp>
      <p:sp>
        <p:nvSpPr>
          <p:cNvPr id="779301" name="Rectangle 37"/>
          <p:cNvSpPr>
            <a:spLocks noChangeArrowheads="1"/>
          </p:cNvSpPr>
          <p:nvPr/>
        </p:nvSpPr>
        <p:spPr bwMode="auto">
          <a:xfrm>
            <a:off x="6477000" y="3276600"/>
            <a:ext cx="1581150" cy="3810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302" name="Text Box 38"/>
          <p:cNvSpPr txBox="1">
            <a:spLocks noChangeArrowheads="1"/>
          </p:cNvSpPr>
          <p:nvPr/>
        </p:nvSpPr>
        <p:spPr bwMode="auto">
          <a:xfrm>
            <a:off x="5180013" y="2187575"/>
            <a:ext cx="309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RbeTsG</a:t>
            </a:r>
            <a:r>
              <a:rPr lang="ja-JP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ÍRsaEGl mYynwg&gt;&gt;&gt;</a:t>
            </a:r>
          </a:p>
        </p:txBody>
      </p:sp>
      <p:sp>
        <p:nvSpPr>
          <p:cNvPr id="779303" name="Text Box 39"/>
          <p:cNvSpPr txBox="1">
            <a:spLocks noChangeArrowheads="1"/>
          </p:cNvSpPr>
          <p:nvPr/>
        </p:nvSpPr>
        <p:spPr bwMode="auto">
          <a:xfrm>
            <a:off x="5880100" y="2935288"/>
            <a:ext cx="2382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buClr>
                <a:srgbClr val="000000"/>
              </a:buClr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rdæ  kalIhVnIj:a</a:t>
            </a:r>
          </a:p>
        </p:txBody>
      </p:sp>
      <p:sp>
        <p:nvSpPr>
          <p:cNvPr id="779304" name="Rectangle 40"/>
          <p:cNvSpPr>
            <a:spLocks noChangeArrowheads="1"/>
          </p:cNvSpPr>
          <p:nvPr/>
        </p:nvSpPr>
        <p:spPr bwMode="auto">
          <a:xfrm>
            <a:off x="5276850" y="1695450"/>
            <a:ext cx="1276350" cy="32385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305" name="Text Box 41"/>
          <p:cNvSpPr txBox="1">
            <a:spLocks noChangeArrowheads="1"/>
          </p:cNvSpPr>
          <p:nvPr/>
        </p:nvSpPr>
        <p:spPr bwMode="auto">
          <a:xfrm>
            <a:off x="5322888" y="1576388"/>
            <a:ext cx="16843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buClr>
                <a:srgbClr val="000000"/>
              </a:buClr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 )araMg</a:t>
            </a:r>
          </a:p>
        </p:txBody>
      </p:sp>
      <p:sp>
        <p:nvSpPr>
          <p:cNvPr id="779306" name="Rectangle 42"/>
          <p:cNvSpPr>
            <a:spLocks noChangeArrowheads="1"/>
          </p:cNvSpPr>
          <p:nvPr/>
        </p:nvSpPr>
        <p:spPr bwMode="auto">
          <a:xfrm>
            <a:off x="3295650" y="1485900"/>
            <a:ext cx="1390650" cy="342900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79307" name="Text Box 43"/>
          <p:cNvSpPr txBox="1">
            <a:spLocks noChangeArrowheads="1"/>
          </p:cNvSpPr>
          <p:nvPr/>
        </p:nvSpPr>
        <p:spPr bwMode="auto">
          <a:xfrm>
            <a:off x="2493963" y="1387475"/>
            <a:ext cx="2332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buClr>
                <a:srgbClr val="000000"/>
              </a:buClr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 GURsþlI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02" name="Group 2"/>
          <p:cNvGrpSpPr>
            <a:grpSpLocks/>
          </p:cNvGrpSpPr>
          <p:nvPr/>
        </p:nvGrpSpPr>
        <p:grpSpPr bwMode="auto">
          <a:xfrm>
            <a:off x="2378075" y="1541463"/>
            <a:ext cx="4362450" cy="3598862"/>
            <a:chOff x="1512" y="1397"/>
            <a:chExt cx="2748" cy="2267"/>
          </a:xfrm>
        </p:grpSpPr>
        <p:sp>
          <p:nvSpPr>
            <p:cNvPr id="768003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04" name="Rectangle 4"/>
            <p:cNvSpPr>
              <a:spLocks noChangeArrowheads="1"/>
            </p:cNvSpPr>
            <p:nvPr/>
          </p:nvSpPr>
          <p:spPr bwMode="auto">
            <a:xfrm>
              <a:off x="1874" y="1431"/>
              <a:ext cx="17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06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08" name="Rectangle 8"/>
            <p:cNvSpPr>
              <a:spLocks noChangeArrowheads="1"/>
            </p:cNvSpPr>
            <p:nvPr/>
          </p:nvSpPr>
          <p:spPr bwMode="auto">
            <a:xfrm>
              <a:off x="1640" y="1399"/>
              <a:ext cx="47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LIMON F2" pitchFamily="2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karbegáIt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1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2" name="Rectangle 12"/>
            <p:cNvSpPr>
              <a:spLocks noChangeArrowheads="1"/>
            </p:cNvSpPr>
            <p:nvPr/>
          </p:nvSpPr>
          <p:spPr bwMode="auto">
            <a:xfrm>
              <a:off x="2017" y="1606"/>
              <a:ext cx="17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4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6" name="Rectangle 16"/>
            <p:cNvSpPr>
              <a:spLocks noChangeArrowheads="1"/>
            </p:cNvSpPr>
            <p:nvPr/>
          </p:nvSpPr>
          <p:spPr bwMode="auto">
            <a:xfrm>
              <a:off x="1878" y="1566"/>
              <a:ext cx="26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G½R)ahaM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17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8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19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0" name="Rectangle 20"/>
            <p:cNvSpPr>
              <a:spLocks noChangeArrowheads="1"/>
            </p:cNvSpPr>
            <p:nvPr/>
          </p:nvSpPr>
          <p:spPr bwMode="auto">
            <a:xfrm>
              <a:off x="2160" y="1767"/>
              <a:ext cx="17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LIMON F2" pitchFamily="2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2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4" name="Rectangle 24"/>
            <p:cNvSpPr>
              <a:spLocks noChangeArrowheads="1"/>
            </p:cNvSpPr>
            <p:nvPr/>
          </p:nvSpPr>
          <p:spPr bwMode="auto">
            <a:xfrm>
              <a:off x="2016" y="1735"/>
              <a:ext cx="26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y:UEsb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25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6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7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8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0" name="Rectangle 30"/>
            <p:cNvSpPr>
              <a:spLocks noChangeArrowheads="1"/>
            </p:cNvSpPr>
            <p:nvPr/>
          </p:nvSpPr>
          <p:spPr bwMode="auto">
            <a:xfrm>
              <a:off x="2240" y="1896"/>
              <a:ext cx="17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m:Ues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31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2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3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4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6" name="Rectangle 36"/>
            <p:cNvSpPr>
              <a:spLocks noChangeArrowheads="1"/>
            </p:cNvSpPr>
            <p:nvPr/>
          </p:nvSpPr>
          <p:spPr bwMode="auto">
            <a:xfrm>
              <a:off x="2356" y="2071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y:UesV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37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8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39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1" name="Rectangle 41"/>
            <p:cNvSpPr>
              <a:spLocks noChangeArrowheads="1"/>
            </p:cNvSpPr>
            <p:nvPr/>
          </p:nvSpPr>
          <p:spPr bwMode="auto">
            <a:xfrm>
              <a:off x="2317" y="2233"/>
              <a:ext cx="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RKaGnaFibetyü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42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3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4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5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6" name="Rectangle 46"/>
            <p:cNvSpPr>
              <a:spLocks noChangeArrowheads="1"/>
            </p:cNvSpPr>
            <p:nvPr/>
          </p:nvSpPr>
          <p:spPr bwMode="auto">
            <a:xfrm>
              <a:off x="2629" y="2416"/>
              <a:ext cx="25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esþc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47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8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49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1" name="Rectangle 51"/>
            <p:cNvSpPr>
              <a:spLocks noChangeArrowheads="1"/>
            </p:cNvSpPr>
            <p:nvPr/>
          </p:nvSpPr>
          <p:spPr bwMode="auto">
            <a:xfrm>
              <a:off x="2564" y="2591"/>
              <a:ext cx="64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RKacab;CaeQøIy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52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3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4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5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7" name="Rectangle 57"/>
            <p:cNvSpPr>
              <a:spLocks noChangeArrowheads="1"/>
            </p:cNvSpPr>
            <p:nvPr/>
          </p:nvSpPr>
          <p:spPr bwMode="auto">
            <a:xfrm>
              <a:off x="2841" y="2777"/>
              <a:ext cx="42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F2" pitchFamily="2" charset="0"/>
                </a:rPr>
                <a:t>RKas¶b;s¶at;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68058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59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60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61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62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768063" name="Group 63"/>
            <p:cNvGrpSpPr>
              <a:grpSpLocks/>
            </p:cNvGrpSpPr>
            <p:nvPr/>
          </p:nvGrpSpPr>
          <p:grpSpPr bwMode="auto">
            <a:xfrm>
              <a:off x="2884" y="2965"/>
              <a:ext cx="816" cy="388"/>
              <a:chOff x="2972" y="3101"/>
              <a:chExt cx="816" cy="388"/>
            </a:xfrm>
          </p:grpSpPr>
          <p:sp>
            <p:nvSpPr>
              <p:cNvPr id="768064" name="Rectangle 64"/>
              <p:cNvSpPr>
                <a:spLocks noChangeArrowheads="1"/>
              </p:cNvSpPr>
              <p:nvPr/>
            </p:nvSpPr>
            <p:spPr bwMode="auto">
              <a:xfrm>
                <a:off x="2985" y="3112"/>
                <a:ext cx="339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LIMON F2" pitchFamily="2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endParaRPr>
              </a:p>
            </p:txBody>
          </p:sp>
          <p:sp>
            <p:nvSpPr>
              <p:cNvPr id="768065" name="Rectangle 65"/>
              <p:cNvSpPr>
                <a:spLocks noChangeArrowheads="1"/>
              </p:cNvSpPr>
              <p:nvPr/>
            </p:nvSpPr>
            <p:spPr bwMode="auto">
              <a:xfrm>
                <a:off x="2972" y="3101"/>
                <a:ext cx="816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RBHeys</a:t>
                </a:r>
                <a:r>
                  <a:rPr lang="ja-JP" altLang="en-US" sz="32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‘</a:t>
                </a:r>
                <a:r>
                  <a:rPr lang="en-US" sz="32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Uv</a:t>
                </a:r>
                <a:r>
                  <a:rPr lang="en-US" sz="40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F2" pitchFamily="2" charset="0"/>
                  </a:rPr>
                  <a:t> </a:t>
                </a:r>
              </a:p>
            </p:txBody>
          </p:sp>
        </p:grpSp>
        <p:sp>
          <p:nvSpPr>
            <p:cNvPr id="768066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68067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68068" name="AutoShape 68"/>
          <p:cNvSpPr>
            <a:spLocks noChangeArrowheads="1"/>
          </p:cNvSpPr>
          <p:nvPr/>
        </p:nvSpPr>
        <p:spPr bwMode="auto">
          <a:xfrm rot="20160000">
            <a:off x="1309688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68072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68073" name="Text Box 73"/>
          <p:cNvSpPr txBox="1">
            <a:spLocks noChangeArrowheads="1"/>
          </p:cNvSpPr>
          <p:nvPr/>
        </p:nvSpPr>
        <p:spPr bwMode="auto">
          <a:xfrm>
            <a:off x="1974850" y="0"/>
            <a:ext cx="2201863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effectLst/>
                <a:latin typeface="LIMON F2" pitchFamily="2" charset="0"/>
              </a:rPr>
              <a:t>elakub,tiþ 37³2- elakub,tþi 50³26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68074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68075" name="Rectangle 75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02</a:t>
            </a:r>
          </a:p>
        </p:txBody>
      </p:sp>
      <p:sp>
        <p:nvSpPr>
          <p:cNvPr id="768077" name="Text Box 77"/>
          <p:cNvSpPr txBox="1">
            <a:spLocks noChangeArrowheads="1"/>
          </p:cNvSpPr>
          <p:nvPr/>
        </p:nvSpPr>
        <p:spPr bwMode="auto">
          <a:xfrm>
            <a:off x="6722679" y="6180108"/>
            <a:ext cx="2180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esovePAk,ÜnCMnYy&gt; TMB½r 19-24</a:t>
            </a:r>
          </a:p>
        </p:txBody>
      </p:sp>
      <p:sp>
        <p:nvSpPr>
          <p:cNvPr id="768078" name="Rectangle 78"/>
          <p:cNvSpPr>
            <a:spLocks noChangeArrowheads="1"/>
          </p:cNvSpPr>
          <p:nvPr/>
        </p:nvSpPr>
        <p:spPr bwMode="auto">
          <a:xfrm>
            <a:off x="688975" y="3708400"/>
            <a:ext cx="2903538" cy="82843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>
                <a:solidFill>
                  <a:srgbClr val="FAFD00"/>
                </a:solidFill>
                <a:effectLst/>
                <a:latin typeface="LIMON F2" pitchFamily="2" charset="0"/>
              </a:rPr>
              <a:t>mnusS bYnnak;dMbUg</a:t>
            </a:r>
            <a:r>
              <a:rPr lang="en-US" sz="4000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</a:p>
        </p:txBody>
      </p:sp>
      <p:grpSp>
        <p:nvGrpSpPr>
          <p:cNvPr id="768084" name="Group 84"/>
          <p:cNvGrpSpPr>
            <a:grpSpLocks/>
          </p:cNvGrpSpPr>
          <p:nvPr/>
        </p:nvGrpSpPr>
        <p:grpSpPr bwMode="auto">
          <a:xfrm>
            <a:off x="4265613" y="695325"/>
            <a:ext cx="3556000" cy="1563688"/>
            <a:chOff x="2687" y="438"/>
            <a:chExt cx="2240" cy="985"/>
          </a:xfrm>
        </p:grpSpPr>
        <p:grpSp>
          <p:nvGrpSpPr>
            <p:cNvPr id="768082" name="Group 82"/>
            <p:cNvGrpSpPr>
              <a:grpSpLocks/>
            </p:cNvGrpSpPr>
            <p:nvPr/>
          </p:nvGrpSpPr>
          <p:grpSpPr bwMode="auto">
            <a:xfrm>
              <a:off x="4119" y="438"/>
              <a:ext cx="808" cy="985"/>
              <a:chOff x="4491" y="1861"/>
              <a:chExt cx="808" cy="985"/>
            </a:xfrm>
          </p:grpSpPr>
          <p:sp>
            <p:nvSpPr>
              <p:cNvPr id="768081" name="AutoShape 81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68079" name="Rectangle 79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ja-JP" altLang="en-US" b="1">
                    <a:solidFill>
                      <a:srgbClr val="62D6AC"/>
                    </a:solidFill>
                    <a:effectLst/>
                    <a:latin typeface="LIMON F2" pitchFamily="2" charset="0"/>
                  </a:rPr>
                  <a:t>“</a:t>
                </a:r>
                <a:r>
                  <a:rPr lang="en-US" b="1">
                    <a:solidFill>
                      <a:srgbClr val="FAFD00"/>
                    </a:solidFill>
                    <a:effectLst/>
                    <a:latin typeface="LIMON F2" pitchFamily="2" charset="0"/>
                  </a:rPr>
                  <a:t>ecARkm RtUvEt kat;kþI</a:t>
                </a:r>
                <a:r>
                  <a:rPr lang="ja-JP" altLang="en-US" b="1">
                    <a:solidFill>
                      <a:srgbClr val="62D6AC"/>
                    </a:solidFill>
                    <a:effectLst/>
                    <a:latin typeface="LIMON F2" pitchFamily="2" charset="0"/>
                  </a:rPr>
                  <a:t>”</a:t>
                </a:r>
                <a:endParaRPr lang="en-US" b="1">
                  <a:solidFill>
                    <a:srgbClr val="FAFD00"/>
                  </a:solidFill>
                  <a:effectLst/>
                  <a:latin typeface="LIMON F2" pitchFamily="2" charset="0"/>
                </a:endParaRPr>
              </a:p>
            </p:txBody>
          </p:sp>
        </p:grpSp>
        <p:sp>
          <p:nvSpPr>
            <p:cNvPr id="768080" name="Line 80"/>
            <p:cNvSpPr>
              <a:spLocks noChangeShapeType="1"/>
            </p:cNvSpPr>
            <p:nvPr/>
          </p:nvSpPr>
          <p:spPr bwMode="auto">
            <a:xfrm flipH="1">
              <a:off x="2687" y="84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68083" name="Oval 83"/>
          <p:cNvSpPr>
            <a:spLocks noChangeArrowheads="1"/>
          </p:cNvSpPr>
          <p:nvPr/>
        </p:nvSpPr>
        <p:spPr bwMode="auto">
          <a:xfrm>
            <a:off x="6584950" y="865188"/>
            <a:ext cx="1233488" cy="4111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318F1AB-B890-4BE9-3A76-33B49AFE9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133350"/>
            <a:ext cx="7080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6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6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029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29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29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29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29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29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29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298" name="Rectangle 10"/>
          <p:cNvSpPr>
            <a:spLocks noChangeArrowheads="1"/>
          </p:cNvSpPr>
          <p:nvPr/>
        </p:nvSpPr>
        <p:spPr bwMode="auto">
          <a:xfrm>
            <a:off x="8186738" y="3736975"/>
            <a:ext cx="615552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F2" pitchFamily="2" charset="0"/>
              </a:rPr>
              <a:t>d-B-Br</a:t>
            </a:r>
          </a:p>
        </p:txBody>
      </p:sp>
      <p:sp>
        <p:nvSpPr>
          <p:cNvPr id="780299" name="Rectangle 11"/>
          <p:cNvSpPr>
            <a:spLocks noChangeArrowheads="1"/>
          </p:cNvSpPr>
          <p:nvPr/>
        </p:nvSpPr>
        <p:spPr bwMode="auto">
          <a:xfrm>
            <a:off x="8074025" y="3552825"/>
            <a:ext cx="8270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F2" pitchFamily="2" charset="0"/>
              </a:rPr>
              <a:t>karRtas;ehaA</a:t>
            </a:r>
          </a:p>
        </p:txBody>
      </p:sp>
      <p:sp>
        <p:nvSpPr>
          <p:cNvPr id="780300" name="Rectangle 12"/>
          <p:cNvSpPr>
            <a:spLocks noChangeArrowheads="1"/>
          </p:cNvSpPr>
          <p:nvPr/>
        </p:nvSpPr>
        <p:spPr bwMode="auto">
          <a:xfrm>
            <a:off x="8016875" y="3375025"/>
            <a:ext cx="52418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8030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0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0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0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0305" name="Text Box 17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LIMON F2" pitchFamily="2" charset="0"/>
            </a:endParaRPr>
          </a:p>
        </p:txBody>
      </p:sp>
      <p:pic>
        <p:nvPicPr>
          <p:cNvPr id="780306" name="Picture 18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47980" r="45985" b="14893"/>
          <a:stretch>
            <a:fillRect/>
          </a:stretch>
        </p:blipFill>
        <p:spPr bwMode="auto">
          <a:xfrm>
            <a:off x="1504950" y="52546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0307" name="Picture 19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0308" name="Picture 20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0309" name="Picture 21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0310" name="Picture 22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0311" name="Picture 23" descr=" Picture 8 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0312" name="Rectangle 24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3" name="Text Box 25"/>
          <p:cNvSpPr txBox="1">
            <a:spLocks noChangeArrowheads="1"/>
          </p:cNvSpPr>
          <p:nvPr/>
        </p:nvSpPr>
        <p:spPr bwMode="auto">
          <a:xfrm>
            <a:off x="1141413" y="5495925"/>
            <a:ext cx="6929437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etIenHyutiþFm</a:t>
            </a:r>
            <a:r>
              <a:rPr lang="ja-JP" alt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’</a:t>
            </a:r>
            <a:r>
              <a:rPr 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eT?</a:t>
            </a:r>
            <a:endParaRPr lang="en-US" sz="4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80314" name="Rectangle 26"/>
          <p:cNvSpPr>
            <a:spLocks noChangeArrowheads="1"/>
          </p:cNvSpPr>
          <p:nvPr/>
        </p:nvSpPr>
        <p:spPr bwMode="auto">
          <a:xfrm>
            <a:off x="8321675" y="4033838"/>
            <a:ext cx="419986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F2" pitchFamily="2" charset="0"/>
              </a:rPr>
              <a:t>G-G</a:t>
            </a:r>
          </a:p>
        </p:txBody>
      </p:sp>
      <p:sp>
        <p:nvSpPr>
          <p:cNvPr id="780315" name="Rectangle 27"/>
          <p:cNvSpPr>
            <a:spLocks noChangeArrowheads="1"/>
          </p:cNvSpPr>
          <p:nvPr/>
        </p:nvSpPr>
        <p:spPr bwMode="auto">
          <a:xfrm>
            <a:off x="8117721" y="6524546"/>
            <a:ext cx="2872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37</a:t>
            </a:r>
          </a:p>
        </p:txBody>
      </p:sp>
      <p:sp>
        <p:nvSpPr>
          <p:cNvPr id="780316" name="Text Box 28"/>
          <p:cNvSpPr txBox="1">
            <a:spLocks noChangeArrowheads="1"/>
          </p:cNvSpPr>
          <p:nvPr/>
        </p:nvSpPr>
        <p:spPr bwMode="auto">
          <a:xfrm>
            <a:off x="6570324" y="6149331"/>
            <a:ext cx="2499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esovePAk,ÜCMnYy TMB½ 19-24 </a:t>
            </a:r>
          </a:p>
        </p:txBody>
      </p:sp>
      <p:sp>
        <p:nvSpPr>
          <p:cNvPr id="780317" name="Rectangle 29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18" name="Text Box 30"/>
          <p:cNvSpPr txBox="1">
            <a:spLocks noChangeArrowheads="1"/>
          </p:cNvSpPr>
          <p:nvPr/>
        </p:nvSpPr>
        <p:spPr bwMode="auto">
          <a:xfrm>
            <a:off x="1103313" y="1196975"/>
            <a:ext cx="6929437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shrdæGaemrik</a:t>
            </a:r>
          </a:p>
        </p:txBody>
      </p:sp>
      <p:sp>
        <p:nvSpPr>
          <p:cNvPr id="780319" name="Rectangle 31"/>
          <p:cNvSpPr>
            <a:spLocks noChangeArrowheads="1"/>
          </p:cNvSpPr>
          <p:nvPr/>
        </p:nvSpPr>
        <p:spPr bwMode="auto">
          <a:xfrm>
            <a:off x="2667000" y="533400"/>
            <a:ext cx="3467100" cy="3810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0320" name="Text Box 32"/>
          <p:cNvSpPr txBox="1">
            <a:spLocks noChangeArrowheads="1"/>
          </p:cNvSpPr>
          <p:nvPr/>
        </p:nvSpPr>
        <p:spPr bwMode="auto">
          <a:xfrm>
            <a:off x="2038350" y="569913"/>
            <a:ext cx="5200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RbeTsG</a:t>
            </a:r>
            <a:r>
              <a:rPr lang="ja-JP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ÍRsaEGl mYynwg</a:t>
            </a:r>
          </a:p>
        </p:txBody>
      </p:sp>
      <p:sp>
        <p:nvSpPr>
          <p:cNvPr id="780321" name="Text Box 33"/>
          <p:cNvSpPr txBox="1">
            <a:spLocks noChangeArrowheads="1"/>
          </p:cNvSpPr>
          <p:nvPr/>
        </p:nvSpPr>
        <p:spPr bwMode="auto">
          <a:xfrm>
            <a:off x="406400" y="177800"/>
            <a:ext cx="762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8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8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8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90876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…BYkG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Ísm:aEGl RtUv)anRbKl;eGayTwkdIEfmeTot nig TIbMput BYkmanePaKRTBüeRcInCagBYkG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ÍRsaEGl. enHCakaBit enAkñúgRbvtiþ saRsþrbs;BYkeKknøgmk Etmin)anbBa¢ak;fa ePaKRTBüCa tMbn;eRbg d¾FMTUlayénsm½yTMenImenHeT.     esckþI seRgÁaHxagÉRBlwgviBaØaN EtgEt ebIkcMhrcMeBaH BYkG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Ísm:aEGsCanic©.</a:t>
            </a:r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endParaRPr lang="en-US" sz="1400" b="1">
              <a:solidFill>
                <a:srgbClr val="FFFF00"/>
              </a:solidFill>
              <a:effectLst/>
              <a:latin typeface="LIMON F2" pitchFamily="2" charset="0"/>
            </a:endParaRP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8131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131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1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1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1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2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2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2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23" name="Rectangle 11"/>
          <p:cNvSpPr>
            <a:spLocks noChangeArrowheads="1"/>
          </p:cNvSpPr>
          <p:nvPr/>
        </p:nvSpPr>
        <p:spPr bwMode="auto">
          <a:xfrm>
            <a:off x="8116888" y="3705225"/>
            <a:ext cx="94897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d- B- Br</a:t>
            </a:r>
          </a:p>
        </p:txBody>
      </p:sp>
      <p:sp>
        <p:nvSpPr>
          <p:cNvPr id="781324" name="Rectangle 12"/>
          <p:cNvSpPr>
            <a:spLocks noChangeArrowheads="1"/>
          </p:cNvSpPr>
          <p:nvPr/>
        </p:nvSpPr>
        <p:spPr bwMode="auto">
          <a:xfrm>
            <a:off x="8067675" y="3521075"/>
            <a:ext cx="102592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 </a:t>
            </a:r>
          </a:p>
        </p:txBody>
      </p:sp>
      <p:sp>
        <p:nvSpPr>
          <p:cNvPr id="781325" name="Rectangle 13"/>
          <p:cNvSpPr>
            <a:spLocks noChangeArrowheads="1"/>
          </p:cNvSpPr>
          <p:nvPr/>
        </p:nvSpPr>
        <p:spPr bwMode="auto">
          <a:xfrm>
            <a:off x="8016875" y="336232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8132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2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2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29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1330" name="Rectangle 18"/>
          <p:cNvSpPr>
            <a:spLocks noChangeArrowheads="1"/>
          </p:cNvSpPr>
          <p:nvPr/>
        </p:nvSpPr>
        <p:spPr bwMode="auto">
          <a:xfrm>
            <a:off x="8245475" y="391318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G- G</a:t>
            </a:r>
          </a:p>
        </p:txBody>
      </p:sp>
      <p:sp>
        <p:nvSpPr>
          <p:cNvPr id="781331" name="Oval 19"/>
          <p:cNvSpPr>
            <a:spLocks noChangeArrowheads="1"/>
          </p:cNvSpPr>
          <p:nvPr/>
        </p:nvSpPr>
        <p:spPr bwMode="auto">
          <a:xfrm>
            <a:off x="2638425" y="655638"/>
            <a:ext cx="16970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1332" name="Text Box 20"/>
          <p:cNvSpPr txBox="1">
            <a:spLocks noChangeArrowheads="1"/>
          </p:cNvSpPr>
          <p:nvPr/>
        </p:nvSpPr>
        <p:spPr bwMode="auto">
          <a:xfrm>
            <a:off x="3497263" y="5219700"/>
            <a:ext cx="4806950" cy="156966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ehl lIns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</a:t>
            </a:r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 (</a:t>
            </a:r>
            <a:r>
              <a:rPr lang="en-US" sz="1600" b="1">
                <a:solidFill>
                  <a:srgbClr val="FFFF00"/>
                </a:solidFill>
                <a:effectLst/>
                <a:latin typeface="LIMON F2" pitchFamily="2" charset="0"/>
              </a:rPr>
              <a:t>Hal Lindsey),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esckþs¥b;exI&lt; Gs;kl,³</a:t>
            </a:r>
            <a:r>
              <a:rPr lang="en-US" sz="1600" b="1" i="1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karcak;b£srbs;sasna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”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 2002 TMB½r 65</a:t>
            </a:r>
            <a:endParaRPr lang="en-US" sz="1600" b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81333" name="Rectangle 21"/>
          <p:cNvSpPr>
            <a:spLocks noChangeArrowheads="1"/>
          </p:cNvSpPr>
          <p:nvPr/>
        </p:nvSpPr>
        <p:spPr bwMode="auto">
          <a:xfrm>
            <a:off x="8123331" y="6524546"/>
            <a:ext cx="276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38</a:t>
            </a:r>
          </a:p>
        </p:txBody>
      </p:sp>
      <p:sp>
        <p:nvSpPr>
          <p:cNvPr id="781334" name="Text Box 22"/>
          <p:cNvSpPr txBox="1">
            <a:spLocks noChangeArrowheads="1"/>
          </p:cNvSpPr>
          <p:nvPr/>
        </p:nvSpPr>
        <p:spPr bwMode="auto">
          <a:xfrm>
            <a:off x="6567118" y="6249343"/>
            <a:ext cx="2505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19-24</a:t>
            </a:r>
          </a:p>
        </p:txBody>
      </p:sp>
      <p:sp>
        <p:nvSpPr>
          <p:cNvPr id="781335" name="Text Box 23"/>
          <p:cNvSpPr txBox="1">
            <a:spLocks noChangeArrowheads="1"/>
          </p:cNvSpPr>
          <p:nvPr/>
        </p:nvSpPr>
        <p:spPr bwMode="auto">
          <a:xfrm>
            <a:off x="419100" y="165100"/>
            <a:ext cx="762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3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Text Box 2"/>
          <p:cNvSpPr txBox="1">
            <a:spLocks noChangeArrowheads="1"/>
          </p:cNvSpPr>
          <p:nvPr/>
        </p:nvSpPr>
        <p:spPr bwMode="auto">
          <a:xfrm>
            <a:off x="1520687" y="320194"/>
            <a:ext cx="7176052" cy="255454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…BYkG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Ísm:aEGl RtUv)anRbKl;eGayTwkdIEfmeTot nig TIbMput BYkmanePaKRTBüeRcInCagBYkG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ÍRsaEGl. enHCakaBit enAkñúgRbvtiþ saRsþrbs;BYkeKknøgmk Etmin)anbBa¢ak;fa ePaKRTBüCa tMbn;eRbg d¾FMTUlayénsm½yTMenImenHeT. esckþI seRgÁaHxagÉRBlwgviBaØaN EtgEt ebIkcMhrcMeBaH BYkG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Ísm:aEGs Canic©.</a:t>
            </a:r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endParaRPr lang="en-US" sz="1400" b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82339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699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2340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41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42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43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44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45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46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47" name="Rectangle 11"/>
          <p:cNvSpPr>
            <a:spLocks noChangeArrowheads="1"/>
          </p:cNvSpPr>
          <p:nvPr/>
        </p:nvSpPr>
        <p:spPr bwMode="auto">
          <a:xfrm>
            <a:off x="8186738" y="3717925"/>
            <a:ext cx="820736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T-B- Br</a:t>
            </a:r>
          </a:p>
        </p:txBody>
      </p:sp>
      <p:sp>
        <p:nvSpPr>
          <p:cNvPr id="782348" name="Rectangle 12"/>
          <p:cNvSpPr>
            <a:spLocks noChangeArrowheads="1"/>
          </p:cNvSpPr>
          <p:nvPr/>
        </p:nvSpPr>
        <p:spPr bwMode="auto">
          <a:xfrm>
            <a:off x="8074025" y="3546475"/>
            <a:ext cx="102592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 </a:t>
            </a:r>
          </a:p>
        </p:txBody>
      </p:sp>
      <p:sp>
        <p:nvSpPr>
          <p:cNvPr id="782349" name="Rectangle 13"/>
          <p:cNvSpPr>
            <a:spLocks noChangeArrowheads="1"/>
          </p:cNvSpPr>
          <p:nvPr/>
        </p:nvSpPr>
        <p:spPr bwMode="auto">
          <a:xfrm>
            <a:off x="8016875" y="3368675"/>
            <a:ext cx="73096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 </a:t>
            </a:r>
          </a:p>
        </p:txBody>
      </p:sp>
      <p:sp>
        <p:nvSpPr>
          <p:cNvPr id="782350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51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52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5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2354" name="Text Box 18"/>
          <p:cNvSpPr txBox="1">
            <a:spLocks noChangeArrowheads="1"/>
          </p:cNvSpPr>
          <p:nvPr/>
        </p:nvSpPr>
        <p:spPr bwMode="auto">
          <a:xfrm>
            <a:off x="1520687" y="2957031"/>
            <a:ext cx="6543813" cy="304698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66FFFF"/>
                </a:solidFill>
                <a:effectLst/>
                <a:latin typeface="LIMON F2" pitchFamily="2" charset="0"/>
              </a:rPr>
              <a:t>	</a:t>
            </a:r>
            <a:r>
              <a:rPr 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b:uEnþ esckþItaMgsBaØarbs;RBHGm©as; EdlTak;Tgnwg </a:t>
            </a:r>
            <a:r>
              <a:rPr lang="en-US" sz="3200" b="1" u="sng">
                <a:solidFill>
                  <a:schemeClr val="tx1"/>
                </a:solidFill>
                <a:effectLst/>
                <a:latin typeface="LIMON F2" pitchFamily="2" charset="0"/>
              </a:rPr>
              <a:t>RBHhb£T½yrbs;RTg;xagÉRBlwg</a:t>
            </a:r>
            <a:r>
              <a:rPr 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  KWsMrab;EtG</a:t>
            </a:r>
            <a:r>
              <a:rPr lang="ja-JP" alt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Ísakmñak; nig kUnecArbs;Kat;. karRbTanBrxagÉsac;Qam Edl)ansnüacMeBaH G</a:t>
            </a:r>
            <a:r>
              <a:rPr lang="ja-JP" alt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Ísak KW)anCYysMRmYldl; </a:t>
            </a:r>
            <a:r>
              <a:rPr lang="en-US" sz="3200" b="1" u="sng">
                <a:solidFill>
                  <a:schemeClr val="tx1"/>
                </a:solidFill>
                <a:effectLst/>
                <a:latin typeface="LIMON F2" pitchFamily="2" charset="0"/>
              </a:rPr>
              <a:t>arRtas;ehAxagÉRBlwgviBaØaNrbs;RBH Gm©as; sMrab;CnCatimYlEdlnwgbegáItecjmktamry³Kat</a:t>
            </a: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;</a:t>
            </a:r>
            <a:r>
              <a:rPr lang="ja-JP" alt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”</a:t>
            </a:r>
            <a:r>
              <a:rPr lang="en-US" sz="3200" b="1">
                <a:solidFill>
                  <a:srgbClr val="66FFFF"/>
                </a:solidFill>
                <a:effectLst/>
                <a:latin typeface="LIMON F2" pitchFamily="2" charset="0"/>
              </a:rPr>
              <a:t> . ¬karbBa¢ak;bEnßm¦</a:t>
            </a:r>
            <a:r>
              <a:rPr lang="en-US" sz="2400" b="1">
                <a:solidFill>
                  <a:srgbClr val="66FFFF"/>
                </a:solidFill>
                <a:effectLst/>
                <a:latin typeface="LIMON F2" pitchFamily="2" charset="0"/>
              </a:rPr>
              <a:t>	</a:t>
            </a:r>
            <a:r>
              <a:rPr lang="en-US" sz="2400" b="1">
                <a:solidFill>
                  <a:srgbClr val="FFFF00"/>
                </a:solidFill>
                <a:effectLst/>
                <a:latin typeface="LIMON F2" pitchFamily="2" charset="0"/>
              </a:rPr>
              <a:t>	</a:t>
            </a:r>
          </a:p>
        </p:txBody>
      </p:sp>
      <p:sp>
        <p:nvSpPr>
          <p:cNvPr id="782355" name="Rectangle 19"/>
          <p:cNvSpPr>
            <a:spLocks noChangeArrowheads="1"/>
          </p:cNvSpPr>
          <p:nvPr/>
        </p:nvSpPr>
        <p:spPr bwMode="auto">
          <a:xfrm>
            <a:off x="8220075" y="39449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G- G</a:t>
            </a:r>
          </a:p>
        </p:txBody>
      </p:sp>
      <p:sp>
        <p:nvSpPr>
          <p:cNvPr id="782356" name="Oval 20"/>
          <p:cNvSpPr>
            <a:spLocks noChangeArrowheads="1"/>
          </p:cNvSpPr>
          <p:nvPr/>
        </p:nvSpPr>
        <p:spPr bwMode="auto">
          <a:xfrm>
            <a:off x="2488786" y="323229"/>
            <a:ext cx="16335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2357" name="Text Box 21"/>
          <p:cNvSpPr txBox="1">
            <a:spLocks noChangeArrowheads="1"/>
          </p:cNvSpPr>
          <p:nvPr/>
        </p:nvSpPr>
        <p:spPr bwMode="auto">
          <a:xfrm>
            <a:off x="3504992" y="5363817"/>
            <a:ext cx="5748337" cy="107721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ehl lIns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Í</a:t>
            </a:r>
            <a:r>
              <a:rPr lang="en-US" sz="2000" b="1">
                <a:solidFill>
                  <a:srgbClr val="FFFF00"/>
                </a:solidFill>
                <a:effectLst/>
                <a:latin typeface="LIMON F2" pitchFamily="2" charset="0"/>
              </a:rPr>
              <a:t> (</a:t>
            </a:r>
            <a:r>
              <a:rPr lang="en-US" sz="1600" b="1">
                <a:solidFill>
                  <a:srgbClr val="FFFF00"/>
                </a:solidFill>
                <a:effectLst/>
                <a:latin typeface="LIMON F2" pitchFamily="2" charset="0"/>
              </a:rPr>
              <a:t>Hal Lindsey),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“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esckþs¥b;exI&lt; Gs;kl,³</a:t>
            </a:r>
            <a:r>
              <a:rPr lang="en-US" sz="1600" b="1" i="1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karcak;b£srbs;sasna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”</a:t>
            </a: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 2002 TMB½r 65</a:t>
            </a:r>
          </a:p>
        </p:txBody>
      </p:sp>
      <p:sp>
        <p:nvSpPr>
          <p:cNvPr id="782358" name="Rectangle 22"/>
          <p:cNvSpPr>
            <a:spLocks noChangeArrowheads="1"/>
          </p:cNvSpPr>
          <p:nvPr/>
        </p:nvSpPr>
        <p:spPr bwMode="auto">
          <a:xfrm>
            <a:off x="8122530" y="6524546"/>
            <a:ext cx="2776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39</a:t>
            </a:r>
          </a:p>
        </p:txBody>
      </p:sp>
      <p:sp>
        <p:nvSpPr>
          <p:cNvPr id="782359" name="Text Box 23"/>
          <p:cNvSpPr txBox="1">
            <a:spLocks noChangeArrowheads="1"/>
          </p:cNvSpPr>
          <p:nvPr/>
        </p:nvSpPr>
        <p:spPr bwMode="auto">
          <a:xfrm>
            <a:off x="6490174" y="6249343"/>
            <a:ext cx="26597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19-24 </a:t>
            </a:r>
          </a:p>
        </p:txBody>
      </p:sp>
      <p:sp>
        <p:nvSpPr>
          <p:cNvPr id="782360" name="Text Box 24"/>
          <p:cNvSpPr txBox="1">
            <a:spLocks noChangeArrowheads="1"/>
          </p:cNvSpPr>
          <p:nvPr/>
        </p:nvSpPr>
        <p:spPr bwMode="auto">
          <a:xfrm>
            <a:off x="571500" y="247650"/>
            <a:ext cx="53340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 b="1" i="1" u="sng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2361" name="Text Box 25"/>
          <p:cNvSpPr txBox="1">
            <a:spLocks noChangeArrowheads="1"/>
          </p:cNvSpPr>
          <p:nvPr/>
        </p:nvSpPr>
        <p:spPr bwMode="auto">
          <a:xfrm>
            <a:off x="571500" y="361950"/>
            <a:ext cx="781050" cy="14335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ChangeArrowheads="1"/>
          </p:cNvSpPr>
          <p:nvPr/>
        </p:nvSpPr>
        <p:spPr bwMode="auto">
          <a:xfrm>
            <a:off x="1568450" y="635000"/>
            <a:ext cx="6864350" cy="54991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6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8336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6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6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6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6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69" name="Text Box 9"/>
          <p:cNvSpPr txBox="1">
            <a:spLocks noChangeArrowheads="1"/>
          </p:cNvSpPr>
          <p:nvPr/>
        </p:nvSpPr>
        <p:spPr bwMode="auto">
          <a:xfrm>
            <a:off x="1911350" y="5549900"/>
            <a:ext cx="138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</a:t>
            </a:r>
            <a:r>
              <a:rPr lang="en-US" sz="20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QUgsmuRT Gaka)a</a:t>
            </a:r>
            <a:r>
              <a: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                   </a:t>
            </a:r>
          </a:p>
        </p:txBody>
      </p:sp>
      <p:sp>
        <p:nvSpPr>
          <p:cNvPr id="78337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eGs</a:t>
            </a:r>
            <a:r>
              <a:rPr lang="ja-JP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ÍBÞ</a:t>
            </a:r>
          </a:p>
        </p:txBody>
      </p:sp>
      <p:sp>
        <p:nvSpPr>
          <p:cNvPr id="78337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GIur:ak;</a:t>
            </a:r>
          </a:p>
        </p:txBody>
      </p:sp>
      <p:sp>
        <p:nvSpPr>
          <p:cNvPr id="78337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SYRIA</a:t>
            </a:r>
          </a:p>
        </p:txBody>
      </p:sp>
      <p:sp>
        <p:nvSpPr>
          <p:cNvPr id="78337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7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Gar:ab</a:t>
            </a:r>
            <a:r>
              <a:rPr lang="ja-JP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</a:t>
            </a:r>
          </a:p>
        </p:txBody>
      </p:sp>
      <p:sp>
        <p:nvSpPr>
          <p:cNvPr id="78337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GaMm:Un</a:t>
            </a:r>
            <a:endParaRPr lang="en-US" sz="14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8337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7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7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7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8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9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91" name="Rectangle 3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3392" name="Text Box 32"/>
          <p:cNvSpPr txBox="1">
            <a:spLocks noChangeArrowheads="1"/>
          </p:cNvSpPr>
          <p:nvPr/>
        </p:nvSpPr>
        <p:spPr bwMode="auto">
          <a:xfrm>
            <a:off x="1212850" y="5816600"/>
            <a:ext cx="7572375" cy="46166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 b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83393" name="Text Box 33"/>
          <p:cNvSpPr txBox="1">
            <a:spLocks noChangeArrowheads="1"/>
          </p:cNvSpPr>
          <p:nvPr/>
        </p:nvSpPr>
        <p:spPr bwMode="auto">
          <a:xfrm>
            <a:off x="796925" y="5749649"/>
            <a:ext cx="8347075" cy="646331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G</a:t>
            </a:r>
            <a:r>
              <a:rPr lang="ja-JP" alt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Ísm:aEGl nig G</a:t>
            </a:r>
            <a:r>
              <a:rPr lang="ja-JP" alt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Ísak enAkñúgRbeTsG</a:t>
            </a:r>
            <a:r>
              <a:rPr lang="ja-JP" alt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‘</a:t>
            </a:r>
            <a:r>
              <a:rPr lang="en-US" sz="3600" b="1">
                <a:solidFill>
                  <a:srgbClr val="FFFF00"/>
                </a:solidFill>
                <a:effectLst/>
                <a:latin typeface="LIMON F2" pitchFamily="2" charset="0"/>
              </a:rPr>
              <a:t>ÍRsaEGl bc©úb,nñenH</a:t>
            </a:r>
            <a:endParaRPr lang="en-US" sz="2400" b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83394" name="Oval 34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95" name="Oval 35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396" name="Text Box 36"/>
          <p:cNvSpPr txBox="1">
            <a:spLocks noChangeArrowheads="1"/>
          </p:cNvSpPr>
          <p:nvPr/>
        </p:nvSpPr>
        <p:spPr bwMode="auto">
          <a:xfrm>
            <a:off x="2262188" y="5264150"/>
            <a:ext cx="119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eGLat</a:t>
            </a:r>
          </a:p>
        </p:txBody>
      </p:sp>
      <p:sp>
        <p:nvSpPr>
          <p:cNvPr id="783397" name="Text Box 37"/>
          <p:cNvSpPr txBox="1">
            <a:spLocks noChangeArrowheads="1"/>
          </p:cNvSpPr>
          <p:nvPr/>
        </p:nvSpPr>
        <p:spPr bwMode="auto">
          <a:xfrm>
            <a:off x="3276600" y="5381625"/>
            <a:ext cx="119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Gal; Gaka)a</a:t>
            </a:r>
          </a:p>
        </p:txBody>
      </p:sp>
      <p:grpSp>
        <p:nvGrpSpPr>
          <p:cNvPr id="783398" name="Group 38"/>
          <p:cNvGrpSpPr>
            <a:grpSpLocks/>
          </p:cNvGrpSpPr>
          <p:nvPr/>
        </p:nvGrpSpPr>
        <p:grpSpPr bwMode="auto">
          <a:xfrm>
            <a:off x="1562100" y="863600"/>
            <a:ext cx="3074988" cy="3311525"/>
            <a:chOff x="1056" y="568"/>
            <a:chExt cx="1937" cy="2086"/>
          </a:xfrm>
        </p:grpSpPr>
        <p:sp>
          <p:nvSpPr>
            <p:cNvPr id="783399" name="Freeform 39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>
                <a:gd name="T0" fmla="*/ 1480 w 1480"/>
                <a:gd name="T1" fmla="*/ 0 h 1864"/>
                <a:gd name="T2" fmla="*/ 1416 w 1480"/>
                <a:gd name="T3" fmla="*/ 48 h 1864"/>
                <a:gd name="T4" fmla="*/ 1376 w 1480"/>
                <a:gd name="T5" fmla="*/ 144 h 1864"/>
                <a:gd name="T6" fmla="*/ 1360 w 1480"/>
                <a:gd name="T7" fmla="*/ 192 h 1864"/>
                <a:gd name="T8" fmla="*/ 1320 w 1480"/>
                <a:gd name="T9" fmla="*/ 240 h 1864"/>
                <a:gd name="T10" fmla="*/ 1296 w 1480"/>
                <a:gd name="T11" fmla="*/ 320 h 1864"/>
                <a:gd name="T12" fmla="*/ 1224 w 1480"/>
                <a:gd name="T13" fmla="*/ 416 h 1864"/>
                <a:gd name="T14" fmla="*/ 1152 w 1480"/>
                <a:gd name="T15" fmla="*/ 552 h 1864"/>
                <a:gd name="T16" fmla="*/ 1120 w 1480"/>
                <a:gd name="T17" fmla="*/ 664 h 1864"/>
                <a:gd name="T18" fmla="*/ 1112 w 1480"/>
                <a:gd name="T19" fmla="*/ 688 h 1864"/>
                <a:gd name="T20" fmla="*/ 1080 w 1480"/>
                <a:gd name="T21" fmla="*/ 768 h 1864"/>
                <a:gd name="T22" fmla="*/ 1056 w 1480"/>
                <a:gd name="T23" fmla="*/ 752 h 1864"/>
                <a:gd name="T24" fmla="*/ 1032 w 1480"/>
                <a:gd name="T25" fmla="*/ 744 h 1864"/>
                <a:gd name="T26" fmla="*/ 1016 w 1480"/>
                <a:gd name="T27" fmla="*/ 792 h 1864"/>
                <a:gd name="T28" fmla="*/ 1008 w 1480"/>
                <a:gd name="T29" fmla="*/ 816 h 1864"/>
                <a:gd name="T30" fmla="*/ 944 w 1480"/>
                <a:gd name="T31" fmla="*/ 1080 h 1864"/>
                <a:gd name="T32" fmla="*/ 912 w 1480"/>
                <a:gd name="T33" fmla="*/ 1200 h 1864"/>
                <a:gd name="T34" fmla="*/ 880 w 1480"/>
                <a:gd name="T35" fmla="*/ 1248 h 1864"/>
                <a:gd name="T36" fmla="*/ 816 w 1480"/>
                <a:gd name="T37" fmla="*/ 1360 h 1864"/>
                <a:gd name="T38" fmla="*/ 784 w 1480"/>
                <a:gd name="T39" fmla="*/ 1456 h 1864"/>
                <a:gd name="T40" fmla="*/ 776 w 1480"/>
                <a:gd name="T41" fmla="*/ 1480 h 1864"/>
                <a:gd name="T42" fmla="*/ 704 w 1480"/>
                <a:gd name="T43" fmla="*/ 1536 h 1864"/>
                <a:gd name="T44" fmla="*/ 656 w 1480"/>
                <a:gd name="T45" fmla="*/ 1632 h 1864"/>
                <a:gd name="T46" fmla="*/ 632 w 1480"/>
                <a:gd name="T47" fmla="*/ 1640 h 1864"/>
                <a:gd name="T48" fmla="*/ 608 w 1480"/>
                <a:gd name="T49" fmla="*/ 1656 h 1864"/>
                <a:gd name="T50" fmla="*/ 560 w 1480"/>
                <a:gd name="T51" fmla="*/ 1672 h 1864"/>
                <a:gd name="T52" fmla="*/ 472 w 1480"/>
                <a:gd name="T53" fmla="*/ 1752 h 1864"/>
                <a:gd name="T54" fmla="*/ 376 w 1480"/>
                <a:gd name="T55" fmla="*/ 1808 h 1864"/>
                <a:gd name="T56" fmla="*/ 304 w 1480"/>
                <a:gd name="T57" fmla="*/ 1832 h 1864"/>
                <a:gd name="T58" fmla="*/ 104 w 1480"/>
                <a:gd name="T59" fmla="*/ 1864 h 1864"/>
                <a:gd name="T60" fmla="*/ 0 w 1480"/>
                <a:gd name="T61" fmla="*/ 1856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0" name="Freeform 40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>
                <a:gd name="T0" fmla="*/ 0 w 777"/>
                <a:gd name="T1" fmla="*/ 568 h 608"/>
                <a:gd name="T2" fmla="*/ 80 w 777"/>
                <a:gd name="T3" fmla="*/ 576 h 608"/>
                <a:gd name="T4" fmla="*/ 128 w 777"/>
                <a:gd name="T5" fmla="*/ 608 h 608"/>
                <a:gd name="T6" fmla="*/ 232 w 777"/>
                <a:gd name="T7" fmla="*/ 576 h 608"/>
                <a:gd name="T8" fmla="*/ 256 w 777"/>
                <a:gd name="T9" fmla="*/ 544 h 608"/>
                <a:gd name="T10" fmla="*/ 264 w 777"/>
                <a:gd name="T11" fmla="*/ 456 h 608"/>
                <a:gd name="T12" fmla="*/ 336 w 777"/>
                <a:gd name="T13" fmla="*/ 448 h 608"/>
                <a:gd name="T14" fmla="*/ 432 w 777"/>
                <a:gd name="T15" fmla="*/ 416 h 608"/>
                <a:gd name="T16" fmla="*/ 472 w 777"/>
                <a:gd name="T17" fmla="*/ 344 h 608"/>
                <a:gd name="T18" fmla="*/ 520 w 777"/>
                <a:gd name="T19" fmla="*/ 320 h 608"/>
                <a:gd name="T20" fmla="*/ 584 w 777"/>
                <a:gd name="T21" fmla="*/ 280 h 608"/>
                <a:gd name="T22" fmla="*/ 576 w 777"/>
                <a:gd name="T23" fmla="*/ 232 h 608"/>
                <a:gd name="T24" fmla="*/ 528 w 777"/>
                <a:gd name="T25" fmla="*/ 216 h 608"/>
                <a:gd name="T26" fmla="*/ 584 w 777"/>
                <a:gd name="T27" fmla="*/ 144 h 608"/>
                <a:gd name="T28" fmla="*/ 608 w 777"/>
                <a:gd name="T29" fmla="*/ 128 h 608"/>
                <a:gd name="T30" fmla="*/ 656 w 777"/>
                <a:gd name="T31" fmla="*/ 112 h 608"/>
                <a:gd name="T32" fmla="*/ 680 w 777"/>
                <a:gd name="T33" fmla="*/ 104 h 608"/>
                <a:gd name="T34" fmla="*/ 768 w 777"/>
                <a:gd name="T35" fmla="*/ 104 h 608"/>
                <a:gd name="T36" fmla="*/ 752 w 777"/>
                <a:gd name="T37" fmla="*/ 80 h 608"/>
                <a:gd name="T38" fmla="*/ 744 w 777"/>
                <a:gd name="T39" fmla="*/ 56 h 608"/>
                <a:gd name="T40" fmla="*/ 776 w 777"/>
                <a:gd name="T4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1" name="Freeform 41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>
                <a:gd name="T0" fmla="*/ 124 w 134"/>
                <a:gd name="T1" fmla="*/ 0 h 652"/>
                <a:gd name="T2" fmla="*/ 124 w 134"/>
                <a:gd name="T3" fmla="*/ 84 h 652"/>
                <a:gd name="T4" fmla="*/ 92 w 134"/>
                <a:gd name="T5" fmla="*/ 180 h 652"/>
                <a:gd name="T6" fmla="*/ 104 w 134"/>
                <a:gd name="T7" fmla="*/ 244 h 652"/>
                <a:gd name="T8" fmla="*/ 68 w 134"/>
                <a:gd name="T9" fmla="*/ 332 h 652"/>
                <a:gd name="T10" fmla="*/ 48 w 134"/>
                <a:gd name="T11" fmla="*/ 384 h 652"/>
                <a:gd name="T12" fmla="*/ 28 w 134"/>
                <a:gd name="T13" fmla="*/ 420 h 652"/>
                <a:gd name="T14" fmla="*/ 52 w 134"/>
                <a:gd name="T15" fmla="*/ 488 h 652"/>
                <a:gd name="T16" fmla="*/ 68 w 134"/>
                <a:gd name="T17" fmla="*/ 524 h 652"/>
                <a:gd name="T18" fmla="*/ 64 w 134"/>
                <a:gd name="T19" fmla="*/ 536 h 652"/>
                <a:gd name="T20" fmla="*/ 52 w 134"/>
                <a:gd name="T21" fmla="*/ 544 h 652"/>
                <a:gd name="T22" fmla="*/ 44 w 134"/>
                <a:gd name="T23" fmla="*/ 568 h 652"/>
                <a:gd name="T24" fmla="*/ 40 w 134"/>
                <a:gd name="T25" fmla="*/ 580 h 652"/>
                <a:gd name="T26" fmla="*/ 36 w 134"/>
                <a:gd name="T27" fmla="*/ 616 h 652"/>
                <a:gd name="T28" fmla="*/ 24 w 134"/>
                <a:gd name="T29" fmla="*/ 624 h 652"/>
                <a:gd name="T30" fmla="*/ 0 w 134"/>
                <a:gd name="T31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2" name="Freeform 42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>
                <a:gd name="T0" fmla="*/ 467 w 467"/>
                <a:gd name="T1" fmla="*/ 130 h 838"/>
                <a:gd name="T2" fmla="*/ 423 w 467"/>
                <a:gd name="T3" fmla="*/ 122 h 838"/>
                <a:gd name="T4" fmla="*/ 415 w 467"/>
                <a:gd name="T5" fmla="*/ 110 h 838"/>
                <a:gd name="T6" fmla="*/ 355 w 467"/>
                <a:gd name="T7" fmla="*/ 102 h 838"/>
                <a:gd name="T8" fmla="*/ 363 w 467"/>
                <a:gd name="T9" fmla="*/ 54 h 838"/>
                <a:gd name="T10" fmla="*/ 331 w 467"/>
                <a:gd name="T11" fmla="*/ 46 h 838"/>
                <a:gd name="T12" fmla="*/ 271 w 467"/>
                <a:gd name="T13" fmla="*/ 26 h 838"/>
                <a:gd name="T14" fmla="*/ 235 w 467"/>
                <a:gd name="T15" fmla="*/ 6 h 838"/>
                <a:gd name="T16" fmla="*/ 143 w 467"/>
                <a:gd name="T17" fmla="*/ 50 h 838"/>
                <a:gd name="T18" fmla="*/ 103 w 467"/>
                <a:gd name="T19" fmla="*/ 138 h 838"/>
                <a:gd name="T20" fmla="*/ 79 w 467"/>
                <a:gd name="T21" fmla="*/ 222 h 838"/>
                <a:gd name="T22" fmla="*/ 75 w 467"/>
                <a:gd name="T23" fmla="*/ 234 h 838"/>
                <a:gd name="T24" fmla="*/ 63 w 467"/>
                <a:gd name="T25" fmla="*/ 242 h 838"/>
                <a:gd name="T26" fmla="*/ 87 w 467"/>
                <a:gd name="T27" fmla="*/ 306 h 838"/>
                <a:gd name="T28" fmla="*/ 95 w 467"/>
                <a:gd name="T29" fmla="*/ 398 h 838"/>
                <a:gd name="T30" fmla="*/ 123 w 467"/>
                <a:gd name="T31" fmla="*/ 466 h 838"/>
                <a:gd name="T32" fmla="*/ 139 w 467"/>
                <a:gd name="T33" fmla="*/ 478 h 838"/>
                <a:gd name="T34" fmla="*/ 163 w 467"/>
                <a:gd name="T35" fmla="*/ 486 h 838"/>
                <a:gd name="T36" fmla="*/ 219 w 467"/>
                <a:gd name="T37" fmla="*/ 490 h 838"/>
                <a:gd name="T38" fmla="*/ 227 w 467"/>
                <a:gd name="T39" fmla="*/ 530 h 838"/>
                <a:gd name="T40" fmla="*/ 191 w 467"/>
                <a:gd name="T41" fmla="*/ 542 h 838"/>
                <a:gd name="T42" fmla="*/ 119 w 467"/>
                <a:gd name="T43" fmla="*/ 590 h 838"/>
                <a:gd name="T44" fmla="*/ 79 w 467"/>
                <a:gd name="T45" fmla="*/ 622 h 838"/>
                <a:gd name="T46" fmla="*/ 59 w 467"/>
                <a:gd name="T47" fmla="*/ 658 h 838"/>
                <a:gd name="T48" fmla="*/ 39 w 467"/>
                <a:gd name="T49" fmla="*/ 706 h 838"/>
                <a:gd name="T50" fmla="*/ 3 w 467"/>
                <a:gd name="T51" fmla="*/ 790 h 838"/>
                <a:gd name="T52" fmla="*/ 27 w 467"/>
                <a:gd name="T53" fmla="*/ 838 h 838"/>
                <a:gd name="T54" fmla="*/ 87 w 467"/>
                <a:gd name="T55" fmla="*/ 814 h 838"/>
                <a:gd name="T56" fmla="*/ 151 w 467"/>
                <a:gd name="T57" fmla="*/ 830 h 838"/>
                <a:gd name="T58" fmla="*/ 195 w 467"/>
                <a:gd name="T59" fmla="*/ 818 h 838"/>
                <a:gd name="T60" fmla="*/ 231 w 467"/>
                <a:gd name="T61" fmla="*/ 822 h 838"/>
                <a:gd name="T62" fmla="*/ 267 w 467"/>
                <a:gd name="T63" fmla="*/ 790 h 838"/>
                <a:gd name="T64" fmla="*/ 339 w 467"/>
                <a:gd name="T65" fmla="*/ 734 h 838"/>
                <a:gd name="T66" fmla="*/ 411 w 467"/>
                <a:gd name="T67" fmla="*/ 726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3" name="Freeform 43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>
                <a:gd name="T0" fmla="*/ 0 w 152"/>
                <a:gd name="T1" fmla="*/ 192 h 192"/>
                <a:gd name="T2" fmla="*/ 40 w 152"/>
                <a:gd name="T3" fmla="*/ 176 h 192"/>
                <a:gd name="T4" fmla="*/ 64 w 152"/>
                <a:gd name="T5" fmla="*/ 168 h 192"/>
                <a:gd name="T6" fmla="*/ 96 w 152"/>
                <a:gd name="T7" fmla="*/ 80 h 192"/>
                <a:gd name="T8" fmla="*/ 132 w 152"/>
                <a:gd name="T9" fmla="*/ 60 h 192"/>
                <a:gd name="T10" fmla="*/ 152 w 152"/>
                <a:gd name="T11" fmla="*/ 24 h 192"/>
                <a:gd name="T12" fmla="*/ 148 w 152"/>
                <a:gd name="T13" fmla="*/ 8 h 192"/>
                <a:gd name="T14" fmla="*/ 136 w 152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4" name="Freeform 44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>
                <a:gd name="T0" fmla="*/ 98 w 113"/>
                <a:gd name="T1" fmla="*/ 0 h 320"/>
                <a:gd name="T2" fmla="*/ 46 w 113"/>
                <a:gd name="T3" fmla="*/ 72 h 320"/>
                <a:gd name="T4" fmla="*/ 50 w 113"/>
                <a:gd name="T5" fmla="*/ 116 h 320"/>
                <a:gd name="T6" fmla="*/ 34 w 113"/>
                <a:gd name="T7" fmla="*/ 164 h 320"/>
                <a:gd name="T8" fmla="*/ 22 w 113"/>
                <a:gd name="T9" fmla="*/ 244 h 320"/>
                <a:gd name="T10" fmla="*/ 6 w 113"/>
                <a:gd name="T11" fmla="*/ 268 h 320"/>
                <a:gd name="T12" fmla="*/ 2 w 113"/>
                <a:gd name="T13" fmla="*/ 280 h 320"/>
                <a:gd name="T14" fmla="*/ 18 w 113"/>
                <a:gd name="T15" fmla="*/ 312 h 320"/>
                <a:gd name="T16" fmla="*/ 42 w 113"/>
                <a:gd name="T17" fmla="*/ 320 h 320"/>
                <a:gd name="T18" fmla="*/ 42 w 113"/>
                <a:gd name="T19" fmla="*/ 280 h 320"/>
                <a:gd name="T20" fmla="*/ 46 w 113"/>
                <a:gd name="T21" fmla="*/ 244 h 320"/>
                <a:gd name="T22" fmla="*/ 58 w 113"/>
                <a:gd name="T23" fmla="*/ 256 h 320"/>
                <a:gd name="T24" fmla="*/ 70 w 113"/>
                <a:gd name="T25" fmla="*/ 252 h 320"/>
                <a:gd name="T26" fmla="*/ 98 w 113"/>
                <a:gd name="T27" fmla="*/ 208 h 320"/>
                <a:gd name="T28" fmla="*/ 74 w 113"/>
                <a:gd name="T29" fmla="*/ 132 h 320"/>
                <a:gd name="T30" fmla="*/ 106 w 113"/>
                <a:gd name="T31" fmla="*/ 72 h 320"/>
                <a:gd name="T32" fmla="*/ 102 w 113"/>
                <a:gd name="T33" fmla="*/ 16 h 320"/>
                <a:gd name="T34" fmla="*/ 90 w 113"/>
                <a:gd name="T35" fmla="*/ 8 h 320"/>
                <a:gd name="T36" fmla="*/ 98 w 113"/>
                <a:gd name="T37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5" name="Freeform 45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>
                <a:gd name="T0" fmla="*/ 73 w 109"/>
                <a:gd name="T1" fmla="*/ 0 h 172"/>
                <a:gd name="T2" fmla="*/ 13 w 109"/>
                <a:gd name="T3" fmla="*/ 16 h 172"/>
                <a:gd name="T4" fmla="*/ 5 w 109"/>
                <a:gd name="T5" fmla="*/ 40 h 172"/>
                <a:gd name="T6" fmla="*/ 21 w 109"/>
                <a:gd name="T7" fmla="*/ 64 h 172"/>
                <a:gd name="T8" fmla="*/ 53 w 109"/>
                <a:gd name="T9" fmla="*/ 132 h 172"/>
                <a:gd name="T10" fmla="*/ 85 w 109"/>
                <a:gd name="T11" fmla="*/ 172 h 172"/>
                <a:gd name="T12" fmla="*/ 93 w 109"/>
                <a:gd name="T13" fmla="*/ 148 h 172"/>
                <a:gd name="T14" fmla="*/ 109 w 109"/>
                <a:gd name="T15" fmla="*/ 124 h 172"/>
                <a:gd name="T16" fmla="*/ 89 w 109"/>
                <a:gd name="T17" fmla="*/ 32 h 172"/>
                <a:gd name="T18" fmla="*/ 85 w 109"/>
                <a:gd name="T19" fmla="*/ 4 h 172"/>
                <a:gd name="T20" fmla="*/ 73 w 109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6" name="Oval 46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07" name="Text Box 47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en-US" sz="24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mhasmuRTemDIETr:aenr</a:t>
              </a:r>
            </a:p>
          </p:txBody>
        </p:sp>
        <p:sp>
          <p:nvSpPr>
            <p:cNvPr id="783408" name="Text Box 48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eL)aNn;</a:t>
              </a:r>
            </a:p>
          </p:txBody>
        </p:sp>
        <p:sp>
          <p:nvSpPr>
            <p:cNvPr id="783409" name="Freeform 49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>
                <a:gd name="T0" fmla="*/ 102 w 126"/>
                <a:gd name="T1" fmla="*/ 0 h 940"/>
                <a:gd name="T2" fmla="*/ 126 w 126"/>
                <a:gd name="T3" fmla="*/ 40 h 940"/>
                <a:gd name="T4" fmla="*/ 114 w 126"/>
                <a:gd name="T5" fmla="*/ 80 h 940"/>
                <a:gd name="T6" fmla="*/ 78 w 126"/>
                <a:gd name="T7" fmla="*/ 224 h 940"/>
                <a:gd name="T8" fmla="*/ 102 w 126"/>
                <a:gd name="T9" fmla="*/ 336 h 940"/>
                <a:gd name="T10" fmla="*/ 58 w 126"/>
                <a:gd name="T11" fmla="*/ 432 h 940"/>
                <a:gd name="T12" fmla="*/ 50 w 126"/>
                <a:gd name="T13" fmla="*/ 468 h 940"/>
                <a:gd name="T14" fmla="*/ 26 w 126"/>
                <a:gd name="T15" fmla="*/ 512 h 940"/>
                <a:gd name="T16" fmla="*/ 30 w 126"/>
                <a:gd name="T17" fmla="*/ 560 h 940"/>
                <a:gd name="T18" fmla="*/ 18 w 126"/>
                <a:gd name="T19" fmla="*/ 640 h 940"/>
                <a:gd name="T20" fmla="*/ 46 w 126"/>
                <a:gd name="T21" fmla="*/ 680 h 940"/>
                <a:gd name="T22" fmla="*/ 34 w 126"/>
                <a:gd name="T23" fmla="*/ 740 h 940"/>
                <a:gd name="T24" fmla="*/ 34 w 126"/>
                <a:gd name="T25" fmla="*/ 784 h 940"/>
                <a:gd name="T26" fmla="*/ 26 w 126"/>
                <a:gd name="T27" fmla="*/ 808 h 940"/>
                <a:gd name="T28" fmla="*/ 18 w 126"/>
                <a:gd name="T29" fmla="*/ 888 h 940"/>
                <a:gd name="T30" fmla="*/ 2 w 126"/>
                <a:gd name="T31" fmla="*/ 912 h 940"/>
                <a:gd name="T32" fmla="*/ 6 w 126"/>
                <a:gd name="T33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AF200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10" name="Text Box 50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eyrIxUr</a:t>
              </a:r>
            </a:p>
          </p:txBody>
        </p:sp>
        <p:sp>
          <p:nvSpPr>
            <p:cNvPr id="783411" name="Text Box 51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en-US" sz="20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smuRTsøab; </a:t>
              </a:r>
            </a:p>
          </p:txBody>
        </p:sp>
        <p:sp>
          <p:nvSpPr>
            <p:cNvPr id="783412" name="Text Box 52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Hebron</a:t>
              </a:r>
            </a:p>
          </p:txBody>
        </p:sp>
        <p:sp>
          <p:nvSpPr>
            <p:cNvPr id="783413" name="Text Box 53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  <a:r>
                <a:rPr lang="en-US" sz="20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smuRT kalIeL</a:t>
              </a:r>
            </a:p>
          </p:txBody>
        </p:sp>
        <p:sp>
          <p:nvSpPr>
            <p:cNvPr id="783414" name="Oval 54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15" name="Oval 55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16" name="Oval 56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17" name="Oval 57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18" name="Oval 58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19" name="Oval 59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20" name="Oval 60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21" name="Oval 61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22" name="Text Box 62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Haifa</a:t>
              </a:r>
            </a:p>
          </p:txBody>
        </p:sp>
        <p:sp>
          <p:nvSpPr>
            <p:cNvPr id="783423" name="Text Box 63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NasaEr:t</a:t>
              </a:r>
            </a:p>
          </p:txBody>
        </p:sp>
        <p:sp>
          <p:nvSpPr>
            <p:cNvPr id="783424" name="Text Box 64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entanIya</a:t>
              </a:r>
              <a:endPara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83425" name="Text Box 65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efl GavIv-y:ahVa</a:t>
              </a:r>
              <a:endPara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endParaRPr>
            </a:p>
          </p:txBody>
        </p:sp>
        <p:sp>
          <p:nvSpPr>
            <p:cNvPr id="783426" name="Text Box 66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eyrUsaLim</a:t>
              </a:r>
            </a:p>
          </p:txBody>
        </p:sp>
        <p:sp>
          <p:nvSpPr>
            <p:cNvPr id="783427" name="Text Box 67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ebores)a</a:t>
              </a:r>
            </a:p>
          </p:txBody>
        </p:sp>
        <p:sp>
          <p:nvSpPr>
            <p:cNvPr id="783428" name="Text Box 68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Gaza</a:t>
              </a:r>
            </a:p>
          </p:txBody>
        </p:sp>
        <p:sp>
          <p:nvSpPr>
            <p:cNvPr id="783429" name="Text Box 69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AF2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ISRAEL</a:t>
              </a:r>
            </a:p>
          </p:txBody>
        </p:sp>
        <p:sp>
          <p:nvSpPr>
            <p:cNvPr id="783430" name="Oval 70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83431" name="Text Box 71"/>
          <p:cNvSpPr txBox="1">
            <a:spLocks noChangeArrowheads="1"/>
          </p:cNvSpPr>
          <p:nvPr/>
        </p:nvSpPr>
        <p:spPr bwMode="auto">
          <a:xfrm>
            <a:off x="5786438" y="2413000"/>
            <a:ext cx="1460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y½rdan;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83432" name="Freeform 7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33" name="AutoShape 7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34" name="Rectangle 7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35" name="AutoShape 7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 sz="2400" b="1" i="1" u="sng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3436" name="Line 7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37" name="Line 7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38" name="Rectangle 7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39" name="Rectangle 79"/>
          <p:cNvSpPr>
            <a:spLocks noChangeArrowheads="1"/>
          </p:cNvSpPr>
          <p:nvPr/>
        </p:nvSpPr>
        <p:spPr bwMode="auto">
          <a:xfrm>
            <a:off x="8129588" y="3730625"/>
            <a:ext cx="94897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d- B- Br</a:t>
            </a:r>
            <a:endParaRPr lang="en-US" sz="10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83440" name="Rectangle 80"/>
          <p:cNvSpPr>
            <a:spLocks noChangeArrowheads="1"/>
          </p:cNvSpPr>
          <p:nvPr/>
        </p:nvSpPr>
        <p:spPr bwMode="auto">
          <a:xfrm>
            <a:off x="8042275" y="35274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83441" name="Rectangle 81"/>
          <p:cNvSpPr>
            <a:spLocks noChangeArrowheads="1"/>
          </p:cNvSpPr>
          <p:nvPr/>
        </p:nvSpPr>
        <p:spPr bwMode="auto">
          <a:xfrm>
            <a:off x="8029575" y="3362325"/>
            <a:ext cx="73096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 </a:t>
            </a:r>
          </a:p>
        </p:txBody>
      </p:sp>
      <p:sp>
        <p:nvSpPr>
          <p:cNvPr id="783442" name="Rectangle 82"/>
          <p:cNvSpPr>
            <a:spLocks noChangeArrowheads="1"/>
          </p:cNvSpPr>
          <p:nvPr/>
        </p:nvSpPr>
        <p:spPr bwMode="auto">
          <a:xfrm>
            <a:off x="8232775" y="391953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G- G</a:t>
            </a:r>
            <a:endParaRPr lang="en-US" sz="10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83443" name="Line 8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44" name="Line 8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3445" name="Line 8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83446" name="Group 86"/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</p:grpSpPr>
        <p:sp>
          <p:nvSpPr>
            <p:cNvPr id="783447" name="AutoShape 87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3448" name="Text Box 88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368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EEFF4B"/>
                  </a:solidFill>
                  <a:effectLst/>
                  <a:latin typeface="LIMON F2" pitchFamily="2" charset="0"/>
                </a:rPr>
                <a:t>dMNrvgSrbs;G</a:t>
              </a:r>
              <a:r>
                <a:rPr lang="ja-JP" altLang="en-US" sz="3200" b="1">
                  <a:solidFill>
                    <a:srgbClr val="EEFF4B"/>
                  </a:solidFill>
                  <a:effectLst/>
                  <a:latin typeface="LIMON F2" pitchFamily="2" charset="0"/>
                </a:rPr>
                <a:t>‘</a:t>
              </a:r>
              <a:r>
                <a:rPr lang="en-US" sz="3200" b="1">
                  <a:solidFill>
                    <a:srgbClr val="EEFF4B"/>
                  </a:solidFill>
                  <a:effectLst/>
                  <a:latin typeface="LIMON F2" pitchFamily="2" charset="0"/>
                </a:rPr>
                <a:t>Ísak</a:t>
              </a:r>
              <a:endParaRPr lang="en-US" sz="3200">
                <a:solidFill>
                  <a:srgbClr val="EEFF4B"/>
                </a:solidFill>
                <a:effectLst/>
                <a:latin typeface="LIMON F2" pitchFamily="2" charset="0"/>
              </a:endParaRPr>
            </a:p>
          </p:txBody>
        </p:sp>
        <p:sp>
          <p:nvSpPr>
            <p:cNvPr id="783449" name="Freeform 89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grpSp>
        <p:nvGrpSpPr>
          <p:cNvPr id="783450" name="Group 90"/>
          <p:cNvGrpSpPr>
            <a:grpSpLocks/>
          </p:cNvGrpSpPr>
          <p:nvPr/>
        </p:nvGrpSpPr>
        <p:grpSpPr bwMode="auto">
          <a:xfrm>
            <a:off x="268288" y="2292349"/>
            <a:ext cx="6997700" cy="2697163"/>
            <a:chOff x="1352" y="-3515"/>
            <a:chExt cx="4408" cy="1699"/>
          </a:xfrm>
        </p:grpSpPr>
        <p:sp>
          <p:nvSpPr>
            <p:cNvPr id="783451" name="Text Box 91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368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EEFF4B"/>
                  </a:solidFill>
                  <a:effectLst/>
                  <a:latin typeface="LIMON F2" pitchFamily="2" charset="0"/>
                </a:rPr>
                <a:t>dMNrvgSrbs;G</a:t>
              </a:r>
              <a:r>
                <a:rPr lang="ja-JP" altLang="en-US" sz="3200" b="1">
                  <a:solidFill>
                    <a:srgbClr val="EEFF4B"/>
                  </a:solidFill>
                  <a:effectLst/>
                  <a:latin typeface="LIMON F2" pitchFamily="2" charset="0"/>
                </a:rPr>
                <a:t>‘</a:t>
              </a:r>
              <a:r>
                <a:rPr lang="en-US" sz="3200" b="1">
                  <a:solidFill>
                    <a:srgbClr val="EEFF4B"/>
                  </a:solidFill>
                  <a:effectLst/>
                  <a:latin typeface="LIMON F2" pitchFamily="2" charset="0"/>
                </a:rPr>
                <a:t>Ísm:aEGl</a:t>
              </a:r>
            </a:p>
          </p:txBody>
        </p:sp>
        <p:sp>
          <p:nvSpPr>
            <p:cNvPr id="783452" name="AutoShape 92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grpSp>
          <p:nvGrpSpPr>
            <p:cNvPr id="783453" name="Group 93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83454" name="Freeform 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3455" name="Freeform 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783456" name="AutoShape 96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83457" name="Text Box 9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3458" name="Text Box 98"/>
          <p:cNvSpPr txBox="1">
            <a:spLocks noChangeArrowheads="1"/>
          </p:cNvSpPr>
          <p:nvPr/>
        </p:nvSpPr>
        <p:spPr bwMode="auto">
          <a:xfrm>
            <a:off x="8612212" y="6384281"/>
            <a:ext cx="290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2</a:t>
            </a:r>
          </a:p>
        </p:txBody>
      </p:sp>
      <p:sp>
        <p:nvSpPr>
          <p:cNvPr id="783459" name="Rectangle 99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40</a:t>
            </a:r>
          </a:p>
        </p:txBody>
      </p:sp>
      <p:sp>
        <p:nvSpPr>
          <p:cNvPr id="783460" name="Text Box 100"/>
          <p:cNvSpPr txBox="1">
            <a:spLocks noChangeArrowheads="1"/>
          </p:cNvSpPr>
          <p:nvPr/>
        </p:nvSpPr>
        <p:spPr bwMode="auto">
          <a:xfrm>
            <a:off x="6557593" y="6192193"/>
            <a:ext cx="2505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19-24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3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3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3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3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3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3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3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3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elakub,tiþ&gt; 13³10-11&gt;/ y:UesV 17³16</a:t>
            </a:r>
            <a:endParaRPr lang="en-US" sz="1200" b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4387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4388" name="Rectangle 4"/>
          <p:cNvSpPr>
            <a:spLocks noChangeArrowheads="1"/>
          </p:cNvSpPr>
          <p:nvPr/>
        </p:nvSpPr>
        <p:spPr bwMode="auto">
          <a:xfrm>
            <a:off x="8128942" y="6524546"/>
            <a:ext cx="2648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41</a:t>
            </a:r>
          </a:p>
        </p:txBody>
      </p:sp>
      <p:sp>
        <p:nvSpPr>
          <p:cNvPr id="784389" name="Text Box 5"/>
          <p:cNvSpPr txBox="1">
            <a:spLocks noChangeArrowheads="1"/>
          </p:cNvSpPr>
          <p:nvPr/>
        </p:nvSpPr>
        <p:spPr bwMode="auto">
          <a:xfrm>
            <a:off x="6557593" y="6192193"/>
            <a:ext cx="2505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19-24</a:t>
            </a:r>
          </a:p>
        </p:txBody>
      </p:sp>
      <p:grpSp>
        <p:nvGrpSpPr>
          <p:cNvPr id="784390" name="Group 6"/>
          <p:cNvGrpSpPr>
            <a:grpSpLocks/>
          </p:cNvGrpSpPr>
          <p:nvPr/>
        </p:nvGrpSpPr>
        <p:grpSpPr bwMode="auto">
          <a:xfrm>
            <a:off x="2719388" y="1312863"/>
            <a:ext cx="5799137" cy="4205287"/>
            <a:chOff x="1181" y="852"/>
            <a:chExt cx="3653" cy="2649"/>
          </a:xfrm>
        </p:grpSpPr>
        <p:pic>
          <p:nvPicPr>
            <p:cNvPr id="784391" name="Picture 7" descr="E:\Todd Sites\0 Adds\1 Galilee\Aerial Galilee\Sea of Galilee South\sr\Southern end of Sea of Galilee aerial, 117-15tb.jpg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4392" name="Rectangle 8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pic>
        <p:nvPicPr>
          <p:cNvPr id="784393" name="Picture 9" descr="E:\Sr Slides\Nahal Darga from top looking east, 95-13tb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4154488"/>
            <a:ext cx="3355975" cy="2103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84394" name="Picture 10" descr="E:\0Todd Sites\0 Adds\4 Judah\Aerial new scans\sr\Moresheth Gath aerial from southeast, 132-15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633788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84395" name="Text Box 11"/>
          <p:cNvSpPr txBox="1">
            <a:spLocks noChangeArrowheads="1"/>
          </p:cNvSpPr>
          <p:nvPr/>
        </p:nvSpPr>
        <p:spPr bwMode="auto">
          <a:xfrm>
            <a:off x="4291013" y="198438"/>
            <a:ext cx="4586287" cy="156966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  <a:latin typeface="LIMON F2" pitchFamily="2" charset="0"/>
              </a:rPr>
              <a:t>cMENkmYyénesckþIsnüarbs;elakG½R)ahaM³ esaP½NPaBd¾mhs©arü rbs;TwkdIkaNan&gt;&gt;&gt; TWkdImrtkrbs;sasn_kanNan¡   </a:t>
            </a:r>
            <a:endParaRPr lang="en-US" sz="1800" b="1">
              <a:solidFill>
                <a:srgbClr val="FFFF00"/>
              </a:solidFill>
              <a:effectLst/>
              <a:latin typeface="LIMON F2" pitchFamily="2" charset="0"/>
            </a:endParaRPr>
          </a:p>
        </p:txBody>
      </p:sp>
      <p:sp>
        <p:nvSpPr>
          <p:cNvPr id="784396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7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8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399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0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1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2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3" name="Rectangle 19"/>
          <p:cNvSpPr>
            <a:spLocks noChangeArrowheads="1"/>
          </p:cNvSpPr>
          <p:nvPr/>
        </p:nvSpPr>
        <p:spPr bwMode="auto">
          <a:xfrm>
            <a:off x="8196263" y="3746500"/>
            <a:ext cx="94897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d- B- Br</a:t>
            </a:r>
          </a:p>
        </p:txBody>
      </p:sp>
      <p:sp>
        <p:nvSpPr>
          <p:cNvPr id="784404" name="Rectangle 20"/>
          <p:cNvSpPr>
            <a:spLocks noChangeArrowheads="1"/>
          </p:cNvSpPr>
          <p:nvPr/>
        </p:nvSpPr>
        <p:spPr bwMode="auto">
          <a:xfrm>
            <a:off x="8023225" y="3549650"/>
            <a:ext cx="102592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 </a:t>
            </a:r>
          </a:p>
        </p:txBody>
      </p:sp>
      <p:sp>
        <p:nvSpPr>
          <p:cNvPr id="784405" name="Rectangle 21"/>
          <p:cNvSpPr>
            <a:spLocks noChangeArrowheads="1"/>
          </p:cNvSpPr>
          <p:nvPr/>
        </p:nvSpPr>
        <p:spPr bwMode="auto">
          <a:xfrm>
            <a:off x="8013700" y="3365500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84406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7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8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4409" name="Text Box 25"/>
          <p:cNvSpPr txBox="1">
            <a:spLocks noChangeArrowheads="1"/>
          </p:cNvSpPr>
          <p:nvPr/>
        </p:nvSpPr>
        <p:spPr bwMode="auto">
          <a:xfrm>
            <a:off x="514350" y="247650"/>
            <a:ext cx="628650" cy="14335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pic>
        <p:nvPicPr>
          <p:cNvPr id="784410" name="Picture 26" descr="PICT BANIAS FALLS                                              00013BB0Macintosh HD                   B7C7A181: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69950"/>
            <a:ext cx="3251200" cy="2151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8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11" name="Rectangle 3"/>
          <p:cNvSpPr>
            <a:spLocks noChangeArrowheads="1"/>
          </p:cNvSpPr>
          <p:nvPr/>
        </p:nvSpPr>
        <p:spPr bwMode="auto">
          <a:xfrm>
            <a:off x="3338513" y="96837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78541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1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1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15" name="Rectangle 7"/>
          <p:cNvSpPr>
            <a:spLocks noChangeArrowheads="1"/>
          </p:cNvSpPr>
          <p:nvPr/>
        </p:nvSpPr>
        <p:spPr bwMode="auto">
          <a:xfrm>
            <a:off x="3294063" y="900113"/>
            <a:ext cx="1059584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F2" pitchFamily="2" charset="0"/>
              </a:rPr>
              <a:t>G½R)ahaM </a:t>
            </a:r>
          </a:p>
        </p:txBody>
      </p:sp>
      <p:sp>
        <p:nvSpPr>
          <p:cNvPr id="78541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1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18" name="Rectangle 10"/>
          <p:cNvSpPr>
            <a:spLocks noChangeArrowheads="1"/>
          </p:cNvSpPr>
          <p:nvPr/>
        </p:nvSpPr>
        <p:spPr bwMode="auto">
          <a:xfrm>
            <a:off x="4808538" y="935038"/>
            <a:ext cx="24987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effectLst/>
                <a:latin typeface="LIMON F2" pitchFamily="2" charset="0"/>
              </a:rPr>
              <a:t>CuMvij&gt; 2000 m&gt;K&gt;s</a:t>
            </a:r>
            <a:endParaRPr lang="en-US" sz="2000" b="1">
              <a:solidFill>
                <a:schemeClr val="tx2"/>
              </a:solidFill>
              <a:effectLst/>
              <a:latin typeface="LIMON F2" pitchFamily="2" charset="0"/>
            </a:endParaRPr>
          </a:p>
        </p:txBody>
      </p:sp>
      <p:sp>
        <p:nvSpPr>
          <p:cNvPr id="785419" name="Rectangle 11"/>
          <p:cNvSpPr>
            <a:spLocks noChangeArrowheads="1"/>
          </p:cNvSpPr>
          <p:nvPr/>
        </p:nvSpPr>
        <p:spPr bwMode="auto">
          <a:xfrm>
            <a:off x="3709988" y="1603375"/>
            <a:ext cx="153567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F2" pitchFamily="2" charset="0"/>
              </a:rPr>
              <a:t>karRtas;ehA </a:t>
            </a:r>
          </a:p>
        </p:txBody>
      </p:sp>
      <p:sp>
        <p:nvSpPr>
          <p:cNvPr id="785420" name="Rectangle 12"/>
          <p:cNvSpPr>
            <a:spLocks noChangeArrowheads="1"/>
          </p:cNvSpPr>
          <p:nvPr/>
        </p:nvSpPr>
        <p:spPr bwMode="auto">
          <a:xfrm>
            <a:off x="3897313" y="2060575"/>
            <a:ext cx="1538882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F2" pitchFamily="2" charset="0"/>
              </a:rPr>
              <a:t>d- B- BU </a:t>
            </a:r>
          </a:p>
        </p:txBody>
      </p:sp>
      <p:sp>
        <p:nvSpPr>
          <p:cNvPr id="785421" name="Rectangle 13"/>
          <p:cNvSpPr>
            <a:spLocks noChangeArrowheads="1"/>
          </p:cNvSpPr>
          <p:nvPr/>
        </p:nvSpPr>
        <p:spPr bwMode="auto">
          <a:xfrm>
            <a:off x="3836504" y="2422525"/>
            <a:ext cx="178904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000000"/>
                </a:solidFill>
                <a:effectLst/>
                <a:latin typeface="LIMON F2" pitchFamily="2" charset="0"/>
              </a:rPr>
              <a:t>G -  G</a:t>
            </a:r>
          </a:p>
        </p:txBody>
      </p:sp>
      <p:sp>
        <p:nvSpPr>
          <p:cNvPr id="785422" name="Rectangle 14"/>
          <p:cNvSpPr>
            <a:spLocks noChangeArrowheads="1"/>
          </p:cNvSpPr>
          <p:nvPr/>
        </p:nvSpPr>
        <p:spPr bwMode="auto">
          <a:xfrm>
            <a:off x="4111625" y="2930525"/>
            <a:ext cx="1415451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y -  G</a:t>
            </a:r>
          </a:p>
        </p:txBody>
      </p:sp>
      <p:sp>
        <p:nvSpPr>
          <p:cNvPr id="785423" name="Rectangle 15"/>
          <p:cNvSpPr>
            <a:spLocks noChangeArrowheads="1"/>
          </p:cNvSpPr>
          <p:nvPr/>
        </p:nvSpPr>
        <p:spPr bwMode="auto">
          <a:xfrm>
            <a:off x="4297363" y="3387725"/>
            <a:ext cx="480900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F2" pitchFamily="2" charset="0"/>
              </a:rPr>
              <a:t>12</a:t>
            </a:r>
          </a:p>
        </p:txBody>
      </p:sp>
      <p:sp>
        <p:nvSpPr>
          <p:cNvPr id="785424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85425" name="Group 17"/>
          <p:cNvGrpSpPr>
            <a:grpSpLocks/>
          </p:cNvGrpSpPr>
          <p:nvPr/>
        </p:nvGrpSpPr>
        <p:grpSpPr bwMode="auto">
          <a:xfrm>
            <a:off x="762001" y="2378075"/>
            <a:ext cx="1933575" cy="1458913"/>
            <a:chOff x="480" y="1498"/>
            <a:chExt cx="1218" cy="919"/>
          </a:xfrm>
        </p:grpSpPr>
        <p:sp>
          <p:nvSpPr>
            <p:cNvPr id="785426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1020" cy="87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LIMON F2" pitchFamily="2" charset="0"/>
                </a:rPr>
                <a:t>        </a:t>
              </a:r>
            </a:p>
          </p:txBody>
        </p:sp>
        <p:sp>
          <p:nvSpPr>
            <p:cNvPr id="785427" name="Rectangle 19"/>
            <p:cNvSpPr>
              <a:spLocks noChangeArrowheads="1"/>
            </p:cNvSpPr>
            <p:nvPr/>
          </p:nvSpPr>
          <p:spPr bwMode="auto">
            <a:xfrm>
              <a:off x="480" y="1498"/>
              <a:ext cx="1218" cy="9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LIMON F2" pitchFamily="2" charset="0"/>
                </a:rPr>
                <a:t>G</a:t>
              </a:r>
              <a:r>
                <a:rPr lang="en-US" sz="6000">
                  <a:solidFill>
                    <a:schemeClr val="tx2"/>
                  </a:solidFill>
                  <a:effectLst/>
                  <a:latin typeface="LIMON F2" pitchFamily="2" charset="0"/>
                </a:rPr>
                <a:t>ymy </a:t>
              </a:r>
            </a:p>
          </p:txBody>
        </p:sp>
      </p:grpSp>
      <p:sp>
        <p:nvSpPr>
          <p:cNvPr id="785428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29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30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31" name="Rectangle 23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5432" name="Text Box 24"/>
          <p:cNvSpPr txBox="1">
            <a:spLocks noChangeArrowheads="1"/>
          </p:cNvSpPr>
          <p:nvPr/>
        </p:nvSpPr>
        <p:spPr bwMode="auto">
          <a:xfrm>
            <a:off x="914400" y="5016500"/>
            <a:ext cx="7543800" cy="1200329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/>
                <a:latin typeface="LIMON F2" pitchFamily="2" charset="0"/>
              </a:rPr>
              <a:t> </a:t>
            </a:r>
            <a:r>
              <a:rPr lang="en-US" sz="7200">
                <a:solidFill>
                  <a:schemeClr val="tx1"/>
                </a:solidFill>
                <a:effectLst/>
                <a:latin typeface="LIMON F2" pitchFamily="2" charset="0"/>
              </a:rPr>
              <a:t>bnÞat;én esckþInsüa¡</a:t>
            </a:r>
            <a:endParaRPr lang="en-US" sz="32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5433" name="Oval 25"/>
          <p:cNvSpPr>
            <a:spLocks noChangeArrowheads="1"/>
          </p:cNvSpPr>
          <p:nvPr/>
        </p:nvSpPr>
        <p:spPr bwMode="auto">
          <a:xfrm>
            <a:off x="2781300" y="800100"/>
            <a:ext cx="19558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34" name="Oval 26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35" name="Oval 27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85436" name="Group 28"/>
          <p:cNvGrpSpPr>
            <a:grpSpLocks/>
          </p:cNvGrpSpPr>
          <p:nvPr/>
        </p:nvGrpSpPr>
        <p:grpSpPr bwMode="auto">
          <a:xfrm>
            <a:off x="4389229" y="1536700"/>
            <a:ext cx="889000" cy="1447800"/>
            <a:chOff x="2696" y="968"/>
            <a:chExt cx="560" cy="912"/>
          </a:xfrm>
        </p:grpSpPr>
        <p:sp>
          <p:nvSpPr>
            <p:cNvPr id="785437" name="Oval 29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5438" name="Line 30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785439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5440" name="Text Box 32"/>
          <p:cNvSpPr txBox="1">
            <a:spLocks noChangeArrowheads="1"/>
          </p:cNvSpPr>
          <p:nvPr/>
        </p:nvSpPr>
        <p:spPr bwMode="auto">
          <a:xfrm>
            <a:off x="1793875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nikçmnM 2³ 24</a:t>
            </a:r>
          </a:p>
        </p:txBody>
      </p:sp>
      <p:sp>
        <p:nvSpPr>
          <p:cNvPr id="785441" name="Text Box 33"/>
          <p:cNvSpPr txBox="1">
            <a:spLocks noChangeArrowheads="1"/>
          </p:cNvSpPr>
          <p:nvPr/>
        </p:nvSpPr>
        <p:spPr bwMode="auto">
          <a:xfrm>
            <a:off x="0" y="4362522"/>
            <a:ext cx="9144000" cy="1107996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68FFF8"/>
                </a:solidFill>
                <a:effectLst/>
                <a:latin typeface="LIMON F2" pitchFamily="2" charset="0"/>
              </a:rPr>
              <a:t>y:akub </a:t>
            </a:r>
            <a:r>
              <a:rPr lang="en-US" sz="6600" i="1" u="sng">
                <a:solidFill>
                  <a:schemeClr val="tx1"/>
                </a:solidFill>
                <a:effectLst/>
                <a:latin typeface="LIMON F2" pitchFamily="2" charset="0"/>
              </a:rPr>
              <a:t>KWCa </a:t>
            </a:r>
            <a:r>
              <a:rPr lang="en-US" sz="6600">
                <a:solidFill>
                  <a:srgbClr val="68FFF8"/>
                </a:solidFill>
                <a:effectLst/>
                <a:latin typeface="LIMON F2" pitchFamily="2" charset="0"/>
              </a:rPr>
              <a:t>kUnénesckþIsnüa¡</a:t>
            </a:r>
          </a:p>
        </p:txBody>
      </p:sp>
      <p:sp>
        <p:nvSpPr>
          <p:cNvPr id="785442" name="Freeform 3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43" name="AutoShape 3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44" name="Rectangle 3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45" name="AutoShape 3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46" name="Line 3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47" name="Line 3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48" name="Rectangle 4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49" name="Rectangle 41"/>
          <p:cNvSpPr>
            <a:spLocks noChangeArrowheads="1"/>
          </p:cNvSpPr>
          <p:nvPr/>
        </p:nvSpPr>
        <p:spPr bwMode="auto">
          <a:xfrm>
            <a:off x="8161338" y="3730625"/>
            <a:ext cx="94897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d- B- Br</a:t>
            </a:r>
          </a:p>
        </p:txBody>
      </p:sp>
      <p:sp>
        <p:nvSpPr>
          <p:cNvPr id="785450" name="Rectangle 42"/>
          <p:cNvSpPr>
            <a:spLocks noChangeArrowheads="1"/>
          </p:cNvSpPr>
          <p:nvPr/>
        </p:nvSpPr>
        <p:spPr bwMode="auto">
          <a:xfrm>
            <a:off x="8293100" y="4113213"/>
            <a:ext cx="626774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y- G</a:t>
            </a:r>
          </a:p>
        </p:txBody>
      </p:sp>
      <p:sp>
        <p:nvSpPr>
          <p:cNvPr id="785451" name="Rectangle 43"/>
          <p:cNvSpPr>
            <a:spLocks noChangeArrowheads="1"/>
          </p:cNvSpPr>
          <p:nvPr/>
        </p:nvSpPr>
        <p:spPr bwMode="auto">
          <a:xfrm>
            <a:off x="8353425" y="4303713"/>
            <a:ext cx="35746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12</a:t>
            </a:r>
          </a:p>
        </p:txBody>
      </p:sp>
      <p:sp>
        <p:nvSpPr>
          <p:cNvPr id="785452" name="Rectangle 44"/>
          <p:cNvSpPr>
            <a:spLocks noChangeArrowheads="1"/>
          </p:cNvSpPr>
          <p:nvPr/>
        </p:nvSpPr>
        <p:spPr bwMode="auto">
          <a:xfrm>
            <a:off x="8080375" y="3527425"/>
            <a:ext cx="89768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</a:t>
            </a:r>
          </a:p>
        </p:txBody>
      </p:sp>
      <p:sp>
        <p:nvSpPr>
          <p:cNvPr id="785453" name="Rectangle 45"/>
          <p:cNvSpPr>
            <a:spLocks noChangeArrowheads="1"/>
          </p:cNvSpPr>
          <p:nvPr/>
        </p:nvSpPr>
        <p:spPr bwMode="auto">
          <a:xfrm>
            <a:off x="8029575" y="337502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85454" name="Rectangle 46"/>
          <p:cNvSpPr>
            <a:spLocks noChangeArrowheads="1"/>
          </p:cNvSpPr>
          <p:nvPr/>
        </p:nvSpPr>
        <p:spPr bwMode="auto">
          <a:xfrm>
            <a:off x="8315325" y="3925888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G- G</a:t>
            </a:r>
          </a:p>
        </p:txBody>
      </p:sp>
      <p:sp>
        <p:nvSpPr>
          <p:cNvPr id="785455" name="Line 4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56" name="Line 4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57" name="Line 4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5458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5459" name="Text Box 51"/>
          <p:cNvSpPr txBox="1">
            <a:spLocks noChangeArrowheads="1"/>
          </p:cNvSpPr>
          <p:nvPr/>
        </p:nvSpPr>
        <p:spPr bwMode="auto">
          <a:xfrm>
            <a:off x="8601022" y="6395393"/>
            <a:ext cx="306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7</a:t>
            </a:r>
          </a:p>
        </p:txBody>
      </p:sp>
      <p:sp>
        <p:nvSpPr>
          <p:cNvPr id="785460" name="Rectangle 52"/>
          <p:cNvSpPr>
            <a:spLocks noChangeArrowheads="1"/>
          </p:cNvSpPr>
          <p:nvPr/>
        </p:nvSpPr>
        <p:spPr bwMode="auto">
          <a:xfrm>
            <a:off x="8126537" y="652454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42</a:t>
            </a:r>
          </a:p>
        </p:txBody>
      </p:sp>
      <p:sp>
        <p:nvSpPr>
          <p:cNvPr id="785461" name="Text Box 53"/>
          <p:cNvSpPr txBox="1">
            <a:spLocks noChangeArrowheads="1"/>
          </p:cNvSpPr>
          <p:nvPr/>
        </p:nvSpPr>
        <p:spPr bwMode="auto">
          <a:xfrm>
            <a:off x="6752358" y="6222970"/>
            <a:ext cx="21162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19-24</a:t>
            </a:r>
          </a:p>
        </p:txBody>
      </p:sp>
      <p:grpSp>
        <p:nvGrpSpPr>
          <p:cNvPr id="785462" name="Group 54"/>
          <p:cNvGrpSpPr>
            <a:grpSpLocks/>
          </p:cNvGrpSpPr>
          <p:nvPr/>
        </p:nvGrpSpPr>
        <p:grpSpPr bwMode="auto">
          <a:xfrm>
            <a:off x="6134100" y="1535112"/>
            <a:ext cx="969962" cy="949325"/>
            <a:chOff x="3892" y="967"/>
            <a:chExt cx="611" cy="598"/>
          </a:xfrm>
        </p:grpSpPr>
        <p:grpSp>
          <p:nvGrpSpPr>
            <p:cNvPr id="785463" name="Group 5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785465" name="Group 5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785466" name="Freeform 5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5467" name="Freeform 5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85469" name="Freeform 6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5470" name="Freeform 6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5471" name="Freeform 6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5472" name="Freeform 6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5473" name="Freeform 6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785474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581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 b="1" i="1">
                  <a:solidFill>
                    <a:srgbClr val="FFFFFF"/>
                  </a:solidFill>
                  <a:effectLst/>
                  <a:latin typeface="LIMON F2" pitchFamily="2" charset="0"/>
                </a:rPr>
                <a:t>CuMvij</a:t>
              </a:r>
              <a:r>
                <a:rPr lang="en-US" sz="4000" b="1" i="1">
                  <a:solidFill>
                    <a:srgbClr val="FFFFFF"/>
                  </a:solidFill>
                  <a:effectLst/>
                  <a:latin typeface="LIMON F2" pitchFamily="2" charset="0"/>
                </a:rPr>
                <a:t> </a:t>
              </a:r>
              <a:endParaRPr lang="en-US" sz="2400" i="1">
                <a:solidFill>
                  <a:srgbClr val="FFFFFF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785475" name="Rectangle 67"/>
          <p:cNvSpPr>
            <a:spLocks noChangeArrowheads="1"/>
          </p:cNvSpPr>
          <p:nvPr/>
        </p:nvSpPr>
        <p:spPr bwMode="auto">
          <a:xfrm>
            <a:off x="5983288" y="2427288"/>
            <a:ext cx="2124299" cy="646331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LIMON F2" pitchFamily="2" charset="0"/>
              </a:rPr>
              <a:t>elaku&gt; 12³1-3 </a:t>
            </a:r>
            <a:endParaRPr lang="en-US" b="1" i="1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5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5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5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5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5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5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5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85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85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5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5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5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5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85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5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5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5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22" grpId="0" autoUpdateAnimBg="0"/>
      <p:bldP spid="785423" grpId="0" autoUpdateAnimBg="0"/>
      <p:bldP spid="785432" grpId="0" autoUpdateAnimBg="0"/>
      <p:bldP spid="785433" grpId="0" animBg="1"/>
      <p:bldP spid="785434" grpId="0" animBg="1"/>
      <p:bldP spid="785435" grpId="0" animBg="1"/>
      <p:bldP spid="785441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35" name="Rectangle 3"/>
          <p:cNvSpPr>
            <a:spLocks noChangeArrowheads="1"/>
          </p:cNvSpPr>
          <p:nvPr/>
        </p:nvSpPr>
        <p:spPr bwMode="auto">
          <a:xfrm>
            <a:off x="3338513" y="968375"/>
            <a:ext cx="46006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LIMON F2" pitchFamily="2" charset="0"/>
              </a:rPr>
              <a:t>ABRAHAM</a:t>
            </a:r>
          </a:p>
        </p:txBody>
      </p:sp>
      <p:sp>
        <p:nvSpPr>
          <p:cNvPr id="78643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3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3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39" name="Rectangle 7"/>
          <p:cNvSpPr>
            <a:spLocks noChangeArrowheads="1"/>
          </p:cNvSpPr>
          <p:nvPr/>
        </p:nvSpPr>
        <p:spPr bwMode="auto">
          <a:xfrm>
            <a:off x="3351213" y="947738"/>
            <a:ext cx="86722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8644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41" name="Rectangle 9"/>
          <p:cNvSpPr>
            <a:spLocks noChangeArrowheads="1"/>
          </p:cNvSpPr>
          <p:nvPr/>
        </p:nvSpPr>
        <p:spPr bwMode="auto">
          <a:xfrm>
            <a:off x="4811713" y="896938"/>
            <a:ext cx="2498725" cy="58221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tx2"/>
                </a:solidFill>
                <a:effectLst/>
                <a:latin typeface="LIMON F2" pitchFamily="2" charset="0"/>
              </a:rPr>
              <a:t>CuMvij&gt; 2000 m&gt;K&gt;s</a:t>
            </a:r>
          </a:p>
        </p:txBody>
      </p:sp>
      <p:sp>
        <p:nvSpPr>
          <p:cNvPr id="786442" name="Rectangle 10"/>
          <p:cNvSpPr>
            <a:spLocks noChangeArrowheads="1"/>
          </p:cNvSpPr>
          <p:nvPr/>
        </p:nvSpPr>
        <p:spPr bwMode="auto">
          <a:xfrm>
            <a:off x="3624263" y="1603375"/>
            <a:ext cx="153567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F2" pitchFamily="2" charset="0"/>
              </a:rPr>
              <a:t>karRtas;ehA </a:t>
            </a:r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3897313" y="2060575"/>
            <a:ext cx="1614223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F2" pitchFamily="2" charset="0"/>
              </a:rPr>
              <a:t>d- B- Br </a:t>
            </a:r>
            <a:endParaRPr lang="en-US" b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4157663" y="2473325"/>
            <a:ext cx="1038745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F2" pitchFamily="2" charset="0"/>
              </a:rPr>
              <a:t>G- G </a:t>
            </a:r>
            <a:endParaRPr lang="en-US" sz="3200" b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786445" name="Rectangle 13"/>
          <p:cNvSpPr>
            <a:spLocks noChangeArrowheads="1"/>
          </p:cNvSpPr>
          <p:nvPr/>
        </p:nvSpPr>
        <p:spPr bwMode="auto">
          <a:xfrm>
            <a:off x="4111625" y="2930525"/>
            <a:ext cx="1094850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F2" pitchFamily="2" charset="0"/>
              </a:rPr>
              <a:t>y- G </a:t>
            </a:r>
            <a:endParaRPr lang="en-US" sz="3200" b="1">
              <a:solidFill>
                <a:schemeClr val="bg2"/>
              </a:solidFill>
              <a:effectLst/>
              <a:latin typeface="LIMON F2" pitchFamily="2" charset="0"/>
            </a:endParaRPr>
          </a:p>
        </p:txBody>
      </p:sp>
      <p:sp>
        <p:nvSpPr>
          <p:cNvPr id="786446" name="Rectangle 1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786447" name="Group 15"/>
          <p:cNvGrpSpPr>
            <a:grpSpLocks/>
          </p:cNvGrpSpPr>
          <p:nvPr/>
        </p:nvGrpSpPr>
        <p:grpSpPr bwMode="auto">
          <a:xfrm>
            <a:off x="762001" y="2378075"/>
            <a:ext cx="1933575" cy="1458913"/>
            <a:chOff x="480" y="1498"/>
            <a:chExt cx="1218" cy="919"/>
          </a:xfrm>
        </p:grpSpPr>
        <p:sp>
          <p:nvSpPr>
            <p:cNvPr id="786448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1020" cy="87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LIMON F2" pitchFamily="2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LIMON F2" pitchFamily="2" charset="0"/>
                </a:rPr>
                <a:t>        </a:t>
              </a:r>
            </a:p>
          </p:txBody>
        </p:sp>
        <p:sp>
          <p:nvSpPr>
            <p:cNvPr id="786449" name="Rectangle 17"/>
            <p:cNvSpPr>
              <a:spLocks noChangeArrowheads="1"/>
            </p:cNvSpPr>
            <p:nvPr/>
          </p:nvSpPr>
          <p:spPr bwMode="auto">
            <a:xfrm>
              <a:off x="480" y="1498"/>
              <a:ext cx="1218" cy="9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LIMON F2" pitchFamily="2" charset="0"/>
                </a:rPr>
                <a:t>G</a:t>
              </a:r>
              <a:r>
                <a:rPr lang="en-US" sz="6000">
                  <a:solidFill>
                    <a:schemeClr val="tx2"/>
                  </a:solidFill>
                  <a:effectLst/>
                  <a:latin typeface="LIMON F2" pitchFamily="2" charset="0"/>
                </a:rPr>
                <a:t>ymy </a:t>
              </a:r>
            </a:p>
          </p:txBody>
        </p:sp>
      </p:grpSp>
      <p:sp>
        <p:nvSpPr>
          <p:cNvPr id="78645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51" name="Rectangle 1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6452" name="Line 2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53" name="Rectangle 21"/>
          <p:cNvSpPr>
            <a:spLocks noChangeArrowheads="1"/>
          </p:cNvSpPr>
          <p:nvPr/>
        </p:nvSpPr>
        <p:spPr bwMode="auto">
          <a:xfrm>
            <a:off x="4297363" y="3387725"/>
            <a:ext cx="463267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LIMON F2" pitchFamily="2" charset="0"/>
              </a:rPr>
              <a:t>12</a:t>
            </a:r>
          </a:p>
        </p:txBody>
      </p:sp>
      <p:sp>
        <p:nvSpPr>
          <p:cNvPr id="786454" name="Line 2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55" name="Line 2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56" name="Text Box 2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6457" name="Text Box 25"/>
          <p:cNvSpPr txBox="1">
            <a:spLocks noChangeArrowheads="1"/>
          </p:cNvSpPr>
          <p:nvPr/>
        </p:nvSpPr>
        <p:spPr bwMode="auto">
          <a:xfrm>
            <a:off x="1790700" y="0"/>
            <a:ext cx="3332163" cy="83099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35³23-26/ ealkub,tiþ 34³ 1</a:t>
            </a:r>
          </a:p>
        </p:txBody>
      </p:sp>
      <p:grpSp>
        <p:nvGrpSpPr>
          <p:cNvPr id="786458" name="Group 26"/>
          <p:cNvGrpSpPr>
            <a:grpSpLocks/>
          </p:cNvGrpSpPr>
          <p:nvPr/>
        </p:nvGrpSpPr>
        <p:grpSpPr bwMode="auto">
          <a:xfrm>
            <a:off x="468313" y="3505200"/>
            <a:ext cx="1143000" cy="800100"/>
            <a:chOff x="520" y="1872"/>
            <a:chExt cx="720" cy="504"/>
          </a:xfrm>
        </p:grpSpPr>
        <p:sp>
          <p:nvSpPr>
            <p:cNvPr id="786459" name="Oval 27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60" name="Text Box 28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1</a:t>
              </a:r>
            </a:p>
          </p:txBody>
        </p:sp>
      </p:grpSp>
      <p:grpSp>
        <p:nvGrpSpPr>
          <p:cNvPr id="786461" name="Group 29"/>
          <p:cNvGrpSpPr>
            <a:grpSpLocks/>
          </p:cNvGrpSpPr>
          <p:nvPr/>
        </p:nvGrpSpPr>
        <p:grpSpPr bwMode="auto">
          <a:xfrm>
            <a:off x="6985000" y="5778500"/>
            <a:ext cx="1117600" cy="800100"/>
            <a:chOff x="840" y="3152"/>
            <a:chExt cx="704" cy="504"/>
          </a:xfrm>
        </p:grpSpPr>
        <p:sp>
          <p:nvSpPr>
            <p:cNvPr id="786462" name="Oval 30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63" name="Text Box 31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2</a:t>
              </a:r>
            </a:p>
          </p:txBody>
        </p:sp>
      </p:grpSp>
      <p:grpSp>
        <p:nvGrpSpPr>
          <p:cNvPr id="786464" name="Group 32"/>
          <p:cNvGrpSpPr>
            <a:grpSpLocks/>
          </p:cNvGrpSpPr>
          <p:nvPr/>
        </p:nvGrpSpPr>
        <p:grpSpPr bwMode="auto">
          <a:xfrm>
            <a:off x="787400" y="5384800"/>
            <a:ext cx="749300" cy="787400"/>
            <a:chOff x="872" y="2368"/>
            <a:chExt cx="472" cy="496"/>
          </a:xfrm>
        </p:grpSpPr>
        <p:sp>
          <p:nvSpPr>
            <p:cNvPr id="786465" name="Oval 33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66" name="Text Box 34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3</a:t>
              </a:r>
            </a:p>
          </p:txBody>
        </p:sp>
      </p:grpSp>
      <p:grpSp>
        <p:nvGrpSpPr>
          <p:cNvPr id="786467" name="Group 35"/>
          <p:cNvGrpSpPr>
            <a:grpSpLocks/>
          </p:cNvGrpSpPr>
          <p:nvPr/>
        </p:nvGrpSpPr>
        <p:grpSpPr bwMode="auto">
          <a:xfrm>
            <a:off x="4635500" y="4622800"/>
            <a:ext cx="1117600" cy="800100"/>
            <a:chOff x="1424" y="2672"/>
            <a:chExt cx="704" cy="504"/>
          </a:xfrm>
        </p:grpSpPr>
        <p:sp>
          <p:nvSpPr>
            <p:cNvPr id="786468" name="Oval 36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69" name="Text Box 37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4</a:t>
              </a:r>
            </a:p>
          </p:txBody>
        </p:sp>
      </p:grpSp>
      <p:grpSp>
        <p:nvGrpSpPr>
          <p:cNvPr id="786470" name="Group 38"/>
          <p:cNvGrpSpPr>
            <a:grpSpLocks/>
          </p:cNvGrpSpPr>
          <p:nvPr/>
        </p:nvGrpSpPr>
        <p:grpSpPr bwMode="auto">
          <a:xfrm>
            <a:off x="6731000" y="4508500"/>
            <a:ext cx="1155700" cy="800100"/>
            <a:chOff x="1592" y="3480"/>
            <a:chExt cx="728" cy="504"/>
          </a:xfrm>
        </p:grpSpPr>
        <p:sp>
          <p:nvSpPr>
            <p:cNvPr id="786471" name="Oval 39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72" name="Text Box 40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5</a:t>
              </a:r>
            </a:p>
          </p:txBody>
        </p:sp>
      </p:grpSp>
      <p:grpSp>
        <p:nvGrpSpPr>
          <p:cNvPr id="786473" name="Group 41"/>
          <p:cNvGrpSpPr>
            <a:grpSpLocks/>
          </p:cNvGrpSpPr>
          <p:nvPr/>
        </p:nvGrpSpPr>
        <p:grpSpPr bwMode="auto">
          <a:xfrm>
            <a:off x="1333500" y="4267200"/>
            <a:ext cx="1143000" cy="774700"/>
            <a:chOff x="2360" y="2936"/>
            <a:chExt cx="720" cy="488"/>
          </a:xfrm>
        </p:grpSpPr>
        <p:sp>
          <p:nvSpPr>
            <p:cNvPr id="786474" name="Oval 42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75" name="Text Box 43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6</a:t>
              </a:r>
            </a:p>
          </p:txBody>
        </p:sp>
      </p:grpSp>
      <p:grpSp>
        <p:nvGrpSpPr>
          <p:cNvPr id="786476" name="Group 44"/>
          <p:cNvGrpSpPr>
            <a:grpSpLocks/>
          </p:cNvGrpSpPr>
          <p:nvPr/>
        </p:nvGrpSpPr>
        <p:grpSpPr bwMode="auto">
          <a:xfrm>
            <a:off x="3009900" y="5346700"/>
            <a:ext cx="1130300" cy="800100"/>
            <a:chOff x="2456" y="3504"/>
            <a:chExt cx="712" cy="504"/>
          </a:xfrm>
        </p:grpSpPr>
        <p:sp>
          <p:nvSpPr>
            <p:cNvPr id="786477" name="Oval 45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78" name="Text Box 46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7</a:t>
              </a:r>
            </a:p>
          </p:txBody>
        </p:sp>
      </p:grpSp>
      <p:grpSp>
        <p:nvGrpSpPr>
          <p:cNvPr id="786479" name="Group 47"/>
          <p:cNvGrpSpPr>
            <a:grpSpLocks/>
          </p:cNvGrpSpPr>
          <p:nvPr/>
        </p:nvGrpSpPr>
        <p:grpSpPr bwMode="auto">
          <a:xfrm>
            <a:off x="2490788" y="4302125"/>
            <a:ext cx="1130300" cy="787400"/>
            <a:chOff x="3056" y="2888"/>
            <a:chExt cx="712" cy="496"/>
          </a:xfrm>
        </p:grpSpPr>
        <p:sp>
          <p:nvSpPr>
            <p:cNvPr id="786480" name="Oval 48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81" name="Text Box 49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8</a:t>
              </a:r>
            </a:p>
          </p:txBody>
        </p:sp>
      </p:grpSp>
      <p:grpSp>
        <p:nvGrpSpPr>
          <p:cNvPr id="786482" name="Group 50"/>
          <p:cNvGrpSpPr>
            <a:grpSpLocks/>
          </p:cNvGrpSpPr>
          <p:nvPr/>
        </p:nvGrpSpPr>
        <p:grpSpPr bwMode="auto">
          <a:xfrm>
            <a:off x="6299200" y="3441700"/>
            <a:ext cx="977900" cy="787400"/>
            <a:chOff x="3624" y="2232"/>
            <a:chExt cx="616" cy="496"/>
          </a:xfrm>
        </p:grpSpPr>
        <p:sp>
          <p:nvSpPr>
            <p:cNvPr id="786483" name="Oval 51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84" name="Text Box 52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10</a:t>
              </a:r>
            </a:p>
          </p:txBody>
        </p:sp>
      </p:grpSp>
      <p:grpSp>
        <p:nvGrpSpPr>
          <p:cNvPr id="786485" name="Group 53"/>
          <p:cNvGrpSpPr>
            <a:grpSpLocks/>
          </p:cNvGrpSpPr>
          <p:nvPr/>
        </p:nvGrpSpPr>
        <p:grpSpPr bwMode="auto">
          <a:xfrm>
            <a:off x="4419600" y="5702300"/>
            <a:ext cx="1155700" cy="787400"/>
            <a:chOff x="3680" y="3264"/>
            <a:chExt cx="728" cy="496"/>
          </a:xfrm>
        </p:grpSpPr>
        <p:sp>
          <p:nvSpPr>
            <p:cNvPr id="786486" name="Oval 54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87" name="Text Box 55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9</a:t>
              </a:r>
            </a:p>
          </p:txBody>
        </p:sp>
      </p:grpSp>
      <p:grpSp>
        <p:nvGrpSpPr>
          <p:cNvPr id="786488" name="Group 56"/>
          <p:cNvGrpSpPr>
            <a:grpSpLocks/>
          </p:cNvGrpSpPr>
          <p:nvPr/>
        </p:nvGrpSpPr>
        <p:grpSpPr bwMode="auto">
          <a:xfrm>
            <a:off x="5676900" y="5219700"/>
            <a:ext cx="990600" cy="800100"/>
            <a:chOff x="4344" y="2392"/>
            <a:chExt cx="624" cy="504"/>
          </a:xfrm>
        </p:grpSpPr>
        <p:sp>
          <p:nvSpPr>
            <p:cNvPr id="786489" name="Oval 57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90" name="Text Box 58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11</a:t>
              </a:r>
            </a:p>
          </p:txBody>
        </p:sp>
      </p:grpSp>
      <p:grpSp>
        <p:nvGrpSpPr>
          <p:cNvPr id="786491" name="Group 59"/>
          <p:cNvGrpSpPr>
            <a:grpSpLocks/>
          </p:cNvGrpSpPr>
          <p:nvPr/>
        </p:nvGrpSpPr>
        <p:grpSpPr bwMode="auto">
          <a:xfrm>
            <a:off x="7594600" y="3086100"/>
            <a:ext cx="1003300" cy="774700"/>
            <a:chOff x="4536" y="3480"/>
            <a:chExt cx="632" cy="488"/>
          </a:xfrm>
        </p:grpSpPr>
        <p:sp>
          <p:nvSpPr>
            <p:cNvPr id="786492" name="Oval 60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93" name="Text Box 61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F2" pitchFamily="2" charset="0"/>
                </a:rPr>
                <a:t>12</a:t>
              </a:r>
            </a:p>
          </p:txBody>
        </p:sp>
      </p:grpSp>
      <p:grpSp>
        <p:nvGrpSpPr>
          <p:cNvPr id="786494" name="Group 62"/>
          <p:cNvGrpSpPr>
            <a:grpSpLocks/>
          </p:cNvGrpSpPr>
          <p:nvPr/>
        </p:nvGrpSpPr>
        <p:grpSpPr bwMode="auto">
          <a:xfrm>
            <a:off x="7759700" y="4838700"/>
            <a:ext cx="990600" cy="787400"/>
            <a:chOff x="4888" y="3048"/>
            <a:chExt cx="624" cy="496"/>
          </a:xfrm>
        </p:grpSpPr>
        <p:sp>
          <p:nvSpPr>
            <p:cNvPr id="786495" name="Oval 63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786496" name="Text Box 64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chemeClr val="bg2"/>
                  </a:solidFill>
                  <a:effectLst/>
                  <a:latin typeface="LIMON F2" pitchFamily="2" charset="0"/>
                </a:rPr>
                <a:t>13</a:t>
              </a:r>
            </a:p>
          </p:txBody>
        </p:sp>
      </p:grpSp>
      <p:sp>
        <p:nvSpPr>
          <p:cNvPr id="786497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98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499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500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501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502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503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 sz="2400" b="1" i="1" u="sng">
              <a:solidFill>
                <a:schemeClr val="tx1"/>
              </a:solidFill>
              <a:effectLst/>
              <a:latin typeface="LIMON F2" pitchFamily="2" charset="0"/>
            </a:endParaRPr>
          </a:p>
        </p:txBody>
      </p:sp>
      <p:sp>
        <p:nvSpPr>
          <p:cNvPr id="786504" name="Rectangle 72"/>
          <p:cNvSpPr>
            <a:spLocks noChangeArrowheads="1"/>
          </p:cNvSpPr>
          <p:nvPr/>
        </p:nvSpPr>
        <p:spPr bwMode="auto">
          <a:xfrm>
            <a:off x="8158163" y="3727450"/>
            <a:ext cx="1077217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d- B- Br </a:t>
            </a:r>
          </a:p>
        </p:txBody>
      </p:sp>
      <p:sp>
        <p:nvSpPr>
          <p:cNvPr id="786505" name="Rectangle 73"/>
          <p:cNvSpPr>
            <a:spLocks noChangeArrowheads="1"/>
          </p:cNvSpPr>
          <p:nvPr/>
        </p:nvSpPr>
        <p:spPr bwMode="auto">
          <a:xfrm>
            <a:off x="8296275" y="4135438"/>
            <a:ext cx="626774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y- G</a:t>
            </a:r>
          </a:p>
        </p:txBody>
      </p:sp>
      <p:sp>
        <p:nvSpPr>
          <p:cNvPr id="786506" name="Rectangle 74"/>
          <p:cNvSpPr>
            <a:spLocks noChangeArrowheads="1"/>
          </p:cNvSpPr>
          <p:nvPr/>
        </p:nvSpPr>
        <p:spPr bwMode="auto">
          <a:xfrm>
            <a:off x="8359775" y="4306888"/>
            <a:ext cx="357469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12</a:t>
            </a:r>
          </a:p>
        </p:txBody>
      </p:sp>
      <p:sp>
        <p:nvSpPr>
          <p:cNvPr id="786507" name="Rectangle 75"/>
          <p:cNvSpPr>
            <a:spLocks noChangeArrowheads="1"/>
          </p:cNvSpPr>
          <p:nvPr/>
        </p:nvSpPr>
        <p:spPr bwMode="auto">
          <a:xfrm>
            <a:off x="8051800" y="3578225"/>
            <a:ext cx="1025921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karRtas;ehA </a:t>
            </a:r>
            <a:endParaRPr lang="en-US" sz="900" b="1">
              <a:solidFill>
                <a:srgbClr val="000000"/>
              </a:solidFill>
              <a:effectLst/>
              <a:latin typeface="LIMON F2" pitchFamily="2" charset="0"/>
            </a:endParaRPr>
          </a:p>
        </p:txBody>
      </p:sp>
      <p:sp>
        <p:nvSpPr>
          <p:cNvPr id="786508" name="Rectangle 76"/>
          <p:cNvSpPr>
            <a:spLocks noChangeArrowheads="1"/>
          </p:cNvSpPr>
          <p:nvPr/>
        </p:nvSpPr>
        <p:spPr bwMode="auto">
          <a:xfrm>
            <a:off x="8023225" y="3394075"/>
            <a:ext cx="601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G½R)ahaM</a:t>
            </a:r>
          </a:p>
        </p:txBody>
      </p:sp>
      <p:sp>
        <p:nvSpPr>
          <p:cNvPr id="786509" name="Rectangle 77"/>
          <p:cNvSpPr>
            <a:spLocks noChangeArrowheads="1"/>
          </p:cNvSpPr>
          <p:nvPr/>
        </p:nvSpPr>
        <p:spPr bwMode="auto">
          <a:xfrm>
            <a:off x="8245475" y="3910013"/>
            <a:ext cx="591508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F2" pitchFamily="2" charset="0"/>
              </a:rPr>
              <a:t>G- G</a:t>
            </a:r>
          </a:p>
        </p:txBody>
      </p:sp>
      <p:sp>
        <p:nvSpPr>
          <p:cNvPr id="786510" name="Line 78"/>
          <p:cNvSpPr>
            <a:spLocks noChangeShapeType="1"/>
          </p:cNvSpPr>
          <p:nvPr/>
        </p:nvSpPr>
        <p:spPr bwMode="auto">
          <a:xfrm flipV="1">
            <a:off x="8116888" y="38623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511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512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86513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86514" name="Rectangle 82"/>
          <p:cNvSpPr>
            <a:spLocks noChangeArrowheads="1"/>
          </p:cNvSpPr>
          <p:nvPr/>
        </p:nvSpPr>
        <p:spPr bwMode="auto">
          <a:xfrm>
            <a:off x="8124935" y="6524546"/>
            <a:ext cx="2728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43</a:t>
            </a:r>
          </a:p>
        </p:txBody>
      </p:sp>
      <p:sp>
        <p:nvSpPr>
          <p:cNvPr id="786515" name="Text Box 83"/>
          <p:cNvSpPr txBox="1">
            <a:spLocks noChangeArrowheads="1"/>
          </p:cNvSpPr>
          <p:nvPr/>
        </p:nvSpPr>
        <p:spPr bwMode="auto">
          <a:xfrm>
            <a:off x="6557593" y="6192193"/>
            <a:ext cx="2505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 TMB½r 19-24</a:t>
            </a:r>
          </a:p>
        </p:txBody>
      </p:sp>
      <p:grpSp>
        <p:nvGrpSpPr>
          <p:cNvPr id="786516" name="Group 84"/>
          <p:cNvGrpSpPr>
            <a:grpSpLocks/>
          </p:cNvGrpSpPr>
          <p:nvPr/>
        </p:nvGrpSpPr>
        <p:grpSpPr bwMode="auto">
          <a:xfrm>
            <a:off x="6178556" y="1535112"/>
            <a:ext cx="915988" cy="949325"/>
            <a:chOff x="3892" y="967"/>
            <a:chExt cx="577" cy="598"/>
          </a:xfrm>
        </p:grpSpPr>
        <p:grpSp>
          <p:nvGrpSpPr>
            <p:cNvPr id="786517" name="Group 85"/>
            <p:cNvGrpSpPr>
              <a:grpSpLocks/>
            </p:cNvGrpSpPr>
            <p:nvPr/>
          </p:nvGrpSpPr>
          <p:grpSpPr bwMode="auto">
            <a:xfrm>
              <a:off x="3892" y="967"/>
              <a:ext cx="567" cy="598"/>
              <a:chOff x="1557" y="1007"/>
              <a:chExt cx="2105" cy="1949"/>
            </a:xfrm>
          </p:grpSpPr>
          <p:grpSp>
            <p:nvGrpSpPr>
              <p:cNvPr id="786519" name="Group 87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786520" name="Freeform 8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  <p:sp>
              <p:nvSpPr>
                <p:cNvPr id="786521" name="Freeform 8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LIMON F2" pitchFamily="2" charset="0"/>
                  </a:endParaRPr>
                </a:p>
              </p:txBody>
            </p:sp>
          </p:grpSp>
          <p:sp>
            <p:nvSpPr>
              <p:cNvPr id="786523" name="Freeform 9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6524" name="Freeform 9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6525" name="Freeform 9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6526" name="Freeform 9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  <p:sp>
            <p:nvSpPr>
              <p:cNvPr id="786527" name="Freeform 9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LIMON F2" pitchFamily="2" charset="0"/>
                </a:endParaRPr>
              </a:p>
            </p:txBody>
          </p:sp>
        </p:grpSp>
        <p:sp>
          <p:nvSpPr>
            <p:cNvPr id="786528" name="Rectangle 96"/>
            <p:cNvSpPr>
              <a:spLocks noChangeArrowheads="1"/>
            </p:cNvSpPr>
            <p:nvPr/>
          </p:nvSpPr>
          <p:spPr bwMode="auto">
            <a:xfrm>
              <a:off x="3922" y="991"/>
              <a:ext cx="547" cy="4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 b="1" i="1">
                  <a:solidFill>
                    <a:srgbClr val="FFFFFF"/>
                  </a:solidFill>
                  <a:effectLst/>
                  <a:latin typeface="LIMON F2" pitchFamily="2" charset="0"/>
                </a:rPr>
                <a:t>CuMvij </a:t>
              </a:r>
              <a:endParaRPr lang="en-US" sz="2000" i="1">
                <a:solidFill>
                  <a:srgbClr val="FFFFFF"/>
                </a:solidFill>
                <a:effectLst/>
                <a:latin typeface="LIMON F2" pitchFamily="2" charset="0"/>
              </a:endParaRPr>
            </a:p>
          </p:txBody>
        </p:sp>
      </p:grpSp>
      <p:sp>
        <p:nvSpPr>
          <p:cNvPr id="786529" name="Rectangle 97"/>
          <p:cNvSpPr>
            <a:spLocks noChangeArrowheads="1"/>
          </p:cNvSpPr>
          <p:nvPr/>
        </p:nvSpPr>
        <p:spPr bwMode="auto">
          <a:xfrm>
            <a:off x="5983288" y="2398713"/>
            <a:ext cx="2688557" cy="707886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000000"/>
                </a:solidFill>
                <a:effectLst/>
                <a:latin typeface="LIMON F2" pitchFamily="2" charset="0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LIMON F2" pitchFamily="2" charset="0"/>
              </a:rPr>
              <a:t>elaku&gt; 12³ 1-3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6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6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6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6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6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6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6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6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6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6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6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6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6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86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86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6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6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6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6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6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6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6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6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6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6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6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6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6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6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86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6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86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6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86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86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8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6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6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6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6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746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3" name="Rectangle 7"/>
          <p:cNvSpPr>
            <a:spLocks noChangeArrowheads="1"/>
          </p:cNvSpPr>
          <p:nvPr/>
        </p:nvSpPr>
        <p:spPr bwMode="auto">
          <a:xfrm>
            <a:off x="3402013" y="944563"/>
            <a:ext cx="84931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S1" charset="0"/>
              </a:rPr>
              <a:t>G½R)ahaM</a:t>
            </a:r>
          </a:p>
        </p:txBody>
      </p:sp>
      <p:sp>
        <p:nvSpPr>
          <p:cNvPr id="78746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5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Limon S1" charset="0"/>
              </a:rPr>
              <a:t>CuMvij&gt; 2000 m&gt;K&gt;s&gt;</a:t>
            </a:r>
            <a:endParaRPr lang="en-US" sz="1800" b="1">
              <a:solidFill>
                <a:schemeClr val="tx2"/>
              </a:solidFill>
              <a:effectLst/>
              <a:latin typeface="Limon S1" charset="0"/>
            </a:endParaRPr>
          </a:p>
        </p:txBody>
      </p:sp>
      <p:sp>
        <p:nvSpPr>
          <p:cNvPr id="787466" name="Rectangle 10"/>
          <p:cNvSpPr>
            <a:spLocks noChangeArrowheads="1"/>
          </p:cNvSpPr>
          <p:nvPr/>
        </p:nvSpPr>
        <p:spPr bwMode="auto">
          <a:xfrm>
            <a:off x="3709988" y="1603375"/>
            <a:ext cx="11811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Limon S1" charset="0"/>
              </a:rPr>
              <a:t>karRtas;ehA </a:t>
            </a:r>
          </a:p>
        </p:txBody>
      </p:sp>
      <p:sp>
        <p:nvSpPr>
          <p:cNvPr id="787467" name="Rectangle 11"/>
          <p:cNvSpPr>
            <a:spLocks noChangeArrowheads="1"/>
          </p:cNvSpPr>
          <p:nvPr/>
        </p:nvSpPr>
        <p:spPr bwMode="auto">
          <a:xfrm>
            <a:off x="3897313" y="2060575"/>
            <a:ext cx="884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Limon S1" charset="0"/>
              </a:rPr>
              <a:t>d- B- Br</a:t>
            </a:r>
          </a:p>
        </p:txBody>
      </p:sp>
      <p:sp>
        <p:nvSpPr>
          <p:cNvPr id="787468" name="Rectangle 12"/>
          <p:cNvSpPr>
            <a:spLocks noChangeArrowheads="1"/>
          </p:cNvSpPr>
          <p:nvPr/>
        </p:nvSpPr>
        <p:spPr bwMode="auto">
          <a:xfrm>
            <a:off x="4157663" y="2473325"/>
            <a:ext cx="6492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00000"/>
                </a:solidFill>
                <a:effectLst/>
                <a:latin typeface="Limon S1" charset="0"/>
              </a:rPr>
              <a:t>G- G </a:t>
            </a:r>
          </a:p>
        </p:txBody>
      </p:sp>
      <p:sp>
        <p:nvSpPr>
          <p:cNvPr id="787469" name="Rectangle 13"/>
          <p:cNvSpPr>
            <a:spLocks noChangeArrowheads="1"/>
          </p:cNvSpPr>
          <p:nvPr/>
        </p:nvSpPr>
        <p:spPr bwMode="auto">
          <a:xfrm>
            <a:off x="4111625" y="2930525"/>
            <a:ext cx="762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00000"/>
                </a:solidFill>
                <a:effectLst/>
                <a:latin typeface="Limon S1" charset="0"/>
              </a:rPr>
              <a:t>y- G </a:t>
            </a:r>
          </a:p>
        </p:txBody>
      </p:sp>
      <p:sp>
        <p:nvSpPr>
          <p:cNvPr id="787470" name="Rectangle 1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7471" name="Group 15"/>
          <p:cNvGrpSpPr>
            <a:grpSpLocks/>
          </p:cNvGrpSpPr>
          <p:nvPr/>
        </p:nvGrpSpPr>
        <p:grpSpPr bwMode="auto">
          <a:xfrm>
            <a:off x="823913" y="2378075"/>
            <a:ext cx="1804987" cy="1446213"/>
            <a:chOff x="519" y="1498"/>
            <a:chExt cx="1137" cy="911"/>
          </a:xfrm>
        </p:grpSpPr>
        <p:sp>
          <p:nvSpPr>
            <p:cNvPr id="787472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787473" name="Rectangle 17"/>
            <p:cNvSpPr>
              <a:spLocks noChangeArrowheads="1"/>
            </p:cNvSpPr>
            <p:nvPr/>
          </p:nvSpPr>
          <p:spPr bwMode="auto">
            <a:xfrm>
              <a:off x="520" y="1498"/>
              <a:ext cx="113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Limon R1" charset="0"/>
                </a:rPr>
                <a:t>G</a:t>
              </a:r>
              <a:r>
                <a:rPr lang="en-US" sz="6000">
                  <a:solidFill>
                    <a:schemeClr val="tx2"/>
                  </a:solidFill>
                  <a:effectLst/>
                  <a:latin typeface="Limon R1" charset="0"/>
                </a:rPr>
                <a:t>ymy</a:t>
              </a:r>
            </a:p>
          </p:txBody>
        </p:sp>
      </p:grpSp>
      <p:sp>
        <p:nvSpPr>
          <p:cNvPr id="787474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5" name="Rectangle 1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7" name="Rectangle 21"/>
          <p:cNvSpPr>
            <a:spLocks noChangeArrowheads="1"/>
          </p:cNvSpPr>
          <p:nvPr/>
        </p:nvSpPr>
        <p:spPr bwMode="auto">
          <a:xfrm>
            <a:off x="4297363" y="3387725"/>
            <a:ext cx="4889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Limon S1" charset="0"/>
              </a:rPr>
              <a:t>12</a:t>
            </a:r>
            <a:endParaRPr lang="en-US" sz="3200" b="1">
              <a:solidFill>
                <a:schemeClr val="bg2"/>
              </a:solidFill>
              <a:effectLst/>
              <a:latin typeface="Limon S1" charset="0"/>
            </a:endParaRPr>
          </a:p>
        </p:txBody>
      </p:sp>
      <p:sp>
        <p:nvSpPr>
          <p:cNvPr id="787478" name="Line 2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79" name="Line 2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7480" name="Group 24"/>
          <p:cNvGrpSpPr>
            <a:grpSpLocks/>
          </p:cNvGrpSpPr>
          <p:nvPr/>
        </p:nvGrpSpPr>
        <p:grpSpPr bwMode="auto">
          <a:xfrm>
            <a:off x="468313" y="3505200"/>
            <a:ext cx="1143000" cy="800100"/>
            <a:chOff x="520" y="1872"/>
            <a:chExt cx="720" cy="504"/>
          </a:xfrm>
        </p:grpSpPr>
        <p:sp>
          <p:nvSpPr>
            <p:cNvPr id="787481" name="Oval 25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482" name="Text Box 26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1</a:t>
              </a:r>
              <a:endParaRPr lang="en-US" sz="3600" b="1">
                <a:solidFill>
                  <a:srgbClr val="FFFF00"/>
                </a:solidFill>
                <a:effectLst/>
                <a:latin typeface="Limon S1" charset="0"/>
              </a:endParaRPr>
            </a:p>
          </p:txBody>
        </p:sp>
      </p:grpSp>
      <p:grpSp>
        <p:nvGrpSpPr>
          <p:cNvPr id="787483" name="Group 27"/>
          <p:cNvGrpSpPr>
            <a:grpSpLocks/>
          </p:cNvGrpSpPr>
          <p:nvPr/>
        </p:nvGrpSpPr>
        <p:grpSpPr bwMode="auto">
          <a:xfrm>
            <a:off x="6985000" y="5778500"/>
            <a:ext cx="1117600" cy="800100"/>
            <a:chOff x="840" y="3152"/>
            <a:chExt cx="704" cy="504"/>
          </a:xfrm>
        </p:grpSpPr>
        <p:sp>
          <p:nvSpPr>
            <p:cNvPr id="787484" name="Oval 28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485" name="Text Box 29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2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grpSp>
        <p:nvGrpSpPr>
          <p:cNvPr id="787486" name="Group 30"/>
          <p:cNvGrpSpPr>
            <a:grpSpLocks/>
          </p:cNvGrpSpPr>
          <p:nvPr/>
        </p:nvGrpSpPr>
        <p:grpSpPr bwMode="auto">
          <a:xfrm>
            <a:off x="787400" y="5384800"/>
            <a:ext cx="749300" cy="787400"/>
            <a:chOff x="872" y="2368"/>
            <a:chExt cx="472" cy="496"/>
          </a:xfrm>
        </p:grpSpPr>
        <p:sp>
          <p:nvSpPr>
            <p:cNvPr id="787487" name="Oval 31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488" name="Text Box 32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3</a:t>
              </a:r>
            </a:p>
          </p:txBody>
        </p:sp>
      </p:grpSp>
      <p:grpSp>
        <p:nvGrpSpPr>
          <p:cNvPr id="787489" name="Group 33"/>
          <p:cNvGrpSpPr>
            <a:grpSpLocks/>
          </p:cNvGrpSpPr>
          <p:nvPr/>
        </p:nvGrpSpPr>
        <p:grpSpPr bwMode="auto">
          <a:xfrm>
            <a:off x="4635500" y="4622800"/>
            <a:ext cx="1117600" cy="800100"/>
            <a:chOff x="1424" y="2672"/>
            <a:chExt cx="704" cy="504"/>
          </a:xfrm>
        </p:grpSpPr>
        <p:sp>
          <p:nvSpPr>
            <p:cNvPr id="787490" name="Oval 34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491" name="Text Box 35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4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grpSp>
        <p:nvGrpSpPr>
          <p:cNvPr id="787492" name="Group 36"/>
          <p:cNvGrpSpPr>
            <a:grpSpLocks/>
          </p:cNvGrpSpPr>
          <p:nvPr/>
        </p:nvGrpSpPr>
        <p:grpSpPr bwMode="auto">
          <a:xfrm>
            <a:off x="6731000" y="4508500"/>
            <a:ext cx="1155700" cy="800100"/>
            <a:chOff x="1592" y="3480"/>
            <a:chExt cx="728" cy="504"/>
          </a:xfrm>
        </p:grpSpPr>
        <p:sp>
          <p:nvSpPr>
            <p:cNvPr id="787493" name="Oval 37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494" name="Text Box 38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5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grpSp>
        <p:nvGrpSpPr>
          <p:cNvPr id="787495" name="Group 39"/>
          <p:cNvGrpSpPr>
            <a:grpSpLocks/>
          </p:cNvGrpSpPr>
          <p:nvPr/>
        </p:nvGrpSpPr>
        <p:grpSpPr bwMode="auto">
          <a:xfrm>
            <a:off x="1333500" y="4267200"/>
            <a:ext cx="1143000" cy="774700"/>
            <a:chOff x="2360" y="2936"/>
            <a:chExt cx="720" cy="488"/>
          </a:xfrm>
        </p:grpSpPr>
        <p:sp>
          <p:nvSpPr>
            <p:cNvPr id="787496" name="Oval 40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497" name="Text Box 41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6</a:t>
              </a:r>
              <a:endParaRPr lang="en-US" sz="3600" b="1">
                <a:solidFill>
                  <a:srgbClr val="FFFF00"/>
                </a:solidFill>
                <a:effectLst/>
                <a:latin typeface="Limon S1" charset="0"/>
              </a:endParaRPr>
            </a:p>
          </p:txBody>
        </p:sp>
      </p:grpSp>
      <p:grpSp>
        <p:nvGrpSpPr>
          <p:cNvPr id="787498" name="Group 42"/>
          <p:cNvGrpSpPr>
            <a:grpSpLocks/>
          </p:cNvGrpSpPr>
          <p:nvPr/>
        </p:nvGrpSpPr>
        <p:grpSpPr bwMode="auto">
          <a:xfrm>
            <a:off x="3009900" y="5346700"/>
            <a:ext cx="1130300" cy="800100"/>
            <a:chOff x="2456" y="3504"/>
            <a:chExt cx="712" cy="504"/>
          </a:xfrm>
        </p:grpSpPr>
        <p:sp>
          <p:nvSpPr>
            <p:cNvPr id="787499" name="Oval 43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0" name="Text Box 44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7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grpSp>
        <p:nvGrpSpPr>
          <p:cNvPr id="787501" name="Group 45"/>
          <p:cNvGrpSpPr>
            <a:grpSpLocks/>
          </p:cNvGrpSpPr>
          <p:nvPr/>
        </p:nvGrpSpPr>
        <p:grpSpPr bwMode="auto">
          <a:xfrm>
            <a:off x="2490788" y="4302125"/>
            <a:ext cx="1130300" cy="787400"/>
            <a:chOff x="3056" y="2888"/>
            <a:chExt cx="712" cy="496"/>
          </a:xfrm>
        </p:grpSpPr>
        <p:sp>
          <p:nvSpPr>
            <p:cNvPr id="787502" name="Oval 46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3" name="Text Box 47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8</a:t>
              </a:r>
            </a:p>
          </p:txBody>
        </p:sp>
      </p:grpSp>
      <p:grpSp>
        <p:nvGrpSpPr>
          <p:cNvPr id="787504" name="Group 48"/>
          <p:cNvGrpSpPr>
            <a:grpSpLocks/>
          </p:cNvGrpSpPr>
          <p:nvPr/>
        </p:nvGrpSpPr>
        <p:grpSpPr bwMode="auto">
          <a:xfrm>
            <a:off x="6299200" y="3441700"/>
            <a:ext cx="977900" cy="787400"/>
            <a:chOff x="3624" y="2232"/>
            <a:chExt cx="616" cy="496"/>
          </a:xfrm>
        </p:grpSpPr>
        <p:sp>
          <p:nvSpPr>
            <p:cNvPr id="787505" name="Oval 49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6" name="Text Box 50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10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grpSp>
        <p:nvGrpSpPr>
          <p:cNvPr id="787507" name="Group 51"/>
          <p:cNvGrpSpPr>
            <a:grpSpLocks/>
          </p:cNvGrpSpPr>
          <p:nvPr/>
        </p:nvGrpSpPr>
        <p:grpSpPr bwMode="auto">
          <a:xfrm>
            <a:off x="4419600" y="5702300"/>
            <a:ext cx="1155700" cy="787400"/>
            <a:chOff x="3680" y="3264"/>
            <a:chExt cx="728" cy="496"/>
          </a:xfrm>
        </p:grpSpPr>
        <p:sp>
          <p:nvSpPr>
            <p:cNvPr id="787508" name="Oval 52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09" name="Text Box 53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9</a:t>
              </a:r>
            </a:p>
          </p:txBody>
        </p:sp>
      </p:grpSp>
      <p:grpSp>
        <p:nvGrpSpPr>
          <p:cNvPr id="787510" name="Group 54"/>
          <p:cNvGrpSpPr>
            <a:grpSpLocks/>
          </p:cNvGrpSpPr>
          <p:nvPr/>
        </p:nvGrpSpPr>
        <p:grpSpPr bwMode="auto">
          <a:xfrm>
            <a:off x="5676900" y="5219700"/>
            <a:ext cx="990600" cy="800100"/>
            <a:chOff x="4344" y="2392"/>
            <a:chExt cx="624" cy="504"/>
          </a:xfrm>
        </p:grpSpPr>
        <p:sp>
          <p:nvSpPr>
            <p:cNvPr id="787511" name="Oval 55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2" name="Text Box 56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11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grpSp>
        <p:nvGrpSpPr>
          <p:cNvPr id="787513" name="Group 57"/>
          <p:cNvGrpSpPr>
            <a:grpSpLocks/>
          </p:cNvGrpSpPr>
          <p:nvPr/>
        </p:nvGrpSpPr>
        <p:grpSpPr bwMode="auto">
          <a:xfrm>
            <a:off x="7594600" y="3086100"/>
            <a:ext cx="1003300" cy="774700"/>
            <a:chOff x="4536" y="3480"/>
            <a:chExt cx="632" cy="488"/>
          </a:xfrm>
        </p:grpSpPr>
        <p:sp>
          <p:nvSpPr>
            <p:cNvPr id="787514" name="Oval 58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7515" name="Text Box 59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12</a:t>
              </a:r>
              <a:endParaRPr lang="en-US" sz="3200" b="1">
                <a:solidFill>
                  <a:srgbClr val="FFFF00"/>
                </a:solidFill>
                <a:effectLst/>
              </a:endParaRPr>
            </a:p>
          </p:txBody>
        </p:sp>
      </p:grpSp>
      <p:sp>
        <p:nvSpPr>
          <p:cNvPr id="787516" name="Oval 60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17" name="Text Box 6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87518" name="Text Box 62"/>
          <p:cNvSpPr txBox="1">
            <a:spLocks noChangeArrowheads="1"/>
          </p:cNvSpPr>
          <p:nvPr/>
        </p:nvSpPr>
        <p:spPr bwMode="auto">
          <a:xfrm>
            <a:off x="1779588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35³24</a:t>
            </a: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87519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7520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21" name="Rectangle 6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22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23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24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25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26" name="Rectangle 70"/>
          <p:cNvSpPr>
            <a:spLocks noChangeArrowheads="1"/>
          </p:cNvSpPr>
          <p:nvPr/>
        </p:nvSpPr>
        <p:spPr bwMode="auto">
          <a:xfrm>
            <a:off x="8174038" y="3730625"/>
            <a:ext cx="6873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d- B- Br</a:t>
            </a:r>
          </a:p>
        </p:txBody>
      </p:sp>
      <p:sp>
        <p:nvSpPr>
          <p:cNvPr id="787527" name="Rectangle 71"/>
          <p:cNvSpPr>
            <a:spLocks noChangeArrowheads="1"/>
          </p:cNvSpPr>
          <p:nvPr/>
        </p:nvSpPr>
        <p:spPr bwMode="auto">
          <a:xfrm>
            <a:off x="8274050" y="4106863"/>
            <a:ext cx="508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y- G</a:t>
            </a:r>
          </a:p>
        </p:txBody>
      </p:sp>
      <p:sp>
        <p:nvSpPr>
          <p:cNvPr id="787528" name="Rectangle 72"/>
          <p:cNvSpPr>
            <a:spLocks noChangeArrowheads="1"/>
          </p:cNvSpPr>
          <p:nvPr/>
        </p:nvSpPr>
        <p:spPr bwMode="auto">
          <a:xfrm>
            <a:off x="8340725" y="4316413"/>
            <a:ext cx="373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12</a:t>
            </a:r>
          </a:p>
        </p:txBody>
      </p:sp>
      <p:sp>
        <p:nvSpPr>
          <p:cNvPr id="787529" name="Rectangle 73"/>
          <p:cNvSpPr>
            <a:spLocks noChangeArrowheads="1"/>
          </p:cNvSpPr>
          <p:nvPr/>
        </p:nvSpPr>
        <p:spPr bwMode="auto">
          <a:xfrm>
            <a:off x="8042275" y="3514725"/>
            <a:ext cx="855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karRtas;ehA</a:t>
            </a:r>
          </a:p>
        </p:txBody>
      </p:sp>
      <p:sp>
        <p:nvSpPr>
          <p:cNvPr id="787530" name="Rectangle 74"/>
          <p:cNvSpPr>
            <a:spLocks noChangeArrowheads="1"/>
          </p:cNvSpPr>
          <p:nvPr/>
        </p:nvSpPr>
        <p:spPr bwMode="auto">
          <a:xfrm>
            <a:off x="8029575" y="3362325"/>
            <a:ext cx="6413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G½R)ahaM </a:t>
            </a:r>
          </a:p>
        </p:txBody>
      </p:sp>
      <p:sp>
        <p:nvSpPr>
          <p:cNvPr id="787531" name="Rectangle 75"/>
          <p:cNvSpPr>
            <a:spLocks noChangeArrowheads="1"/>
          </p:cNvSpPr>
          <p:nvPr/>
        </p:nvSpPr>
        <p:spPr bwMode="auto">
          <a:xfrm>
            <a:off x="8315325" y="3932238"/>
            <a:ext cx="48101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G-G </a:t>
            </a:r>
          </a:p>
        </p:txBody>
      </p:sp>
      <p:sp>
        <p:nvSpPr>
          <p:cNvPr id="787532" name="Line 7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33" name="Line 7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34" name="Line 7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535" name="Text Box 7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7536" name="Rectangle 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787537" name="Text Box 81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19-24</a:t>
            </a:r>
          </a:p>
        </p:txBody>
      </p:sp>
      <p:grpSp>
        <p:nvGrpSpPr>
          <p:cNvPr id="787538" name="Group 82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787539" name="Group 83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787540" name="Group 8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787541" name="Group 8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7542" name="Freeform 8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543" name="Freeform 8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787544" name="Picture 88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787545" name="Freeform 8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546" name="Freeform 9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547" name="Freeform 9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548" name="Freeform 9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549" name="Freeform 9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87550" name="Rectangle 94"/>
            <p:cNvSpPr>
              <a:spLocks noChangeArrowheads="1"/>
            </p:cNvSpPr>
            <p:nvPr/>
          </p:nvSpPr>
          <p:spPr bwMode="auto">
            <a:xfrm>
              <a:off x="3922" y="991"/>
              <a:ext cx="498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>
                  <a:solidFill>
                    <a:srgbClr val="FFFFFF"/>
                  </a:solidFill>
                  <a:effectLst/>
                  <a:latin typeface="Limon R1" charset="0"/>
                </a:rPr>
                <a:t>CuMvij</a:t>
              </a:r>
              <a:endParaRPr lang="en-US" sz="2000">
                <a:solidFill>
                  <a:srgbClr val="FFFFFF"/>
                </a:solidFill>
                <a:effectLst/>
                <a:latin typeface="Limon R1" charset="0"/>
              </a:endParaRPr>
            </a:p>
          </p:txBody>
        </p:sp>
      </p:grpSp>
      <p:sp>
        <p:nvSpPr>
          <p:cNvPr id="787551" name="Rectangle 95"/>
          <p:cNvSpPr>
            <a:spLocks noChangeArrowheads="1"/>
          </p:cNvSpPr>
          <p:nvPr/>
        </p:nvSpPr>
        <p:spPr bwMode="auto">
          <a:xfrm>
            <a:off x="5983288" y="2355850"/>
            <a:ext cx="2770187" cy="7620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400" b="1" i="1">
                <a:solidFill>
                  <a:schemeClr val="tx1"/>
                </a:solidFill>
                <a:effectLst/>
                <a:latin typeface="Limon S1" charset="0"/>
              </a:rPr>
              <a:t>elakub,tiþ&gt; 12³ 1-3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5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8848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7" name="Rectangle 7"/>
          <p:cNvSpPr>
            <a:spLocks noChangeArrowheads="1"/>
          </p:cNvSpPr>
          <p:nvPr/>
        </p:nvSpPr>
        <p:spPr bwMode="auto">
          <a:xfrm>
            <a:off x="3344863" y="900113"/>
            <a:ext cx="7651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Limon S1" charset="0"/>
              </a:rPr>
              <a:t>G½R)ahaM</a:t>
            </a:r>
          </a:p>
        </p:txBody>
      </p:sp>
      <p:sp>
        <p:nvSpPr>
          <p:cNvPr id="78848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9" name="Rectangle 9"/>
          <p:cNvSpPr>
            <a:spLocks noChangeArrowheads="1"/>
          </p:cNvSpPr>
          <p:nvPr/>
        </p:nvSpPr>
        <p:spPr bwMode="auto">
          <a:xfrm>
            <a:off x="4802188" y="8905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Limon S1" charset="0"/>
              </a:rPr>
              <a:t>CuMvij 2000 m&gt;K&gt;s</a:t>
            </a:r>
          </a:p>
        </p:txBody>
      </p:sp>
      <p:sp>
        <p:nvSpPr>
          <p:cNvPr id="788490" name="Rectangle 10"/>
          <p:cNvSpPr>
            <a:spLocks noChangeArrowheads="1"/>
          </p:cNvSpPr>
          <p:nvPr/>
        </p:nvSpPr>
        <p:spPr bwMode="auto">
          <a:xfrm>
            <a:off x="3709988" y="1603375"/>
            <a:ext cx="11811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Limon S1" charset="0"/>
              </a:rPr>
              <a:t>karRtas;ehA </a:t>
            </a:r>
          </a:p>
        </p:txBody>
      </p:sp>
      <p:sp>
        <p:nvSpPr>
          <p:cNvPr id="788491" name="Rectangle 11"/>
          <p:cNvSpPr>
            <a:spLocks noChangeArrowheads="1"/>
          </p:cNvSpPr>
          <p:nvPr/>
        </p:nvSpPr>
        <p:spPr bwMode="auto">
          <a:xfrm>
            <a:off x="3897313" y="2060575"/>
            <a:ext cx="8842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Limon S1" charset="0"/>
              </a:rPr>
              <a:t>d- B- Br</a:t>
            </a:r>
          </a:p>
        </p:txBody>
      </p:sp>
      <p:sp>
        <p:nvSpPr>
          <p:cNvPr id="788492" name="Rectangle 12"/>
          <p:cNvSpPr>
            <a:spLocks noChangeArrowheads="1"/>
          </p:cNvSpPr>
          <p:nvPr/>
        </p:nvSpPr>
        <p:spPr bwMode="auto">
          <a:xfrm>
            <a:off x="4157663" y="2473325"/>
            <a:ext cx="6492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Limon S1" charset="0"/>
              </a:rPr>
              <a:t>G- G </a:t>
            </a:r>
          </a:p>
        </p:txBody>
      </p:sp>
      <p:sp>
        <p:nvSpPr>
          <p:cNvPr id="788493" name="Rectangle 13"/>
          <p:cNvSpPr>
            <a:spLocks noChangeArrowheads="1"/>
          </p:cNvSpPr>
          <p:nvPr/>
        </p:nvSpPr>
        <p:spPr bwMode="auto">
          <a:xfrm>
            <a:off x="4111625" y="2930525"/>
            <a:ext cx="762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Limon S1" charset="0"/>
              </a:rPr>
              <a:t>y- G </a:t>
            </a:r>
          </a:p>
        </p:txBody>
      </p:sp>
      <p:sp>
        <p:nvSpPr>
          <p:cNvPr id="788494" name="Rectangle 1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8495" name="Group 15"/>
          <p:cNvGrpSpPr>
            <a:grpSpLocks/>
          </p:cNvGrpSpPr>
          <p:nvPr/>
        </p:nvGrpSpPr>
        <p:grpSpPr bwMode="auto">
          <a:xfrm>
            <a:off x="823913" y="2378075"/>
            <a:ext cx="1804987" cy="1446213"/>
            <a:chOff x="519" y="1498"/>
            <a:chExt cx="1137" cy="911"/>
          </a:xfrm>
        </p:grpSpPr>
        <p:sp>
          <p:nvSpPr>
            <p:cNvPr id="788496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788497" name="Rectangle 17"/>
            <p:cNvSpPr>
              <a:spLocks noChangeArrowheads="1"/>
            </p:cNvSpPr>
            <p:nvPr/>
          </p:nvSpPr>
          <p:spPr bwMode="auto">
            <a:xfrm>
              <a:off x="520" y="1498"/>
              <a:ext cx="113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Limon R1" charset="0"/>
                </a:rPr>
                <a:t>G</a:t>
              </a:r>
              <a:r>
                <a:rPr lang="en-US" sz="6000">
                  <a:solidFill>
                    <a:schemeClr val="tx2"/>
                  </a:solidFill>
                  <a:effectLst/>
                  <a:latin typeface="Limon R1" charset="0"/>
                </a:rPr>
                <a:t>ymy</a:t>
              </a:r>
            </a:p>
          </p:txBody>
        </p:sp>
      </p:grpSp>
      <p:sp>
        <p:nvSpPr>
          <p:cNvPr id="788498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99" name="Rectangle 1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8500" name="Line 2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1" name="Rectangle 21"/>
          <p:cNvSpPr>
            <a:spLocks noChangeArrowheads="1"/>
          </p:cNvSpPr>
          <p:nvPr/>
        </p:nvSpPr>
        <p:spPr bwMode="auto">
          <a:xfrm>
            <a:off x="4297363" y="3387725"/>
            <a:ext cx="4508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Limon S1" charset="0"/>
              </a:rPr>
              <a:t>12</a:t>
            </a:r>
          </a:p>
        </p:txBody>
      </p:sp>
      <p:sp>
        <p:nvSpPr>
          <p:cNvPr id="788502" name="Line 2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3" name="Line 2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8504" name="Group 24"/>
          <p:cNvGrpSpPr>
            <a:grpSpLocks/>
          </p:cNvGrpSpPr>
          <p:nvPr/>
        </p:nvGrpSpPr>
        <p:grpSpPr bwMode="auto">
          <a:xfrm>
            <a:off x="5676900" y="5219700"/>
            <a:ext cx="990600" cy="800100"/>
            <a:chOff x="4344" y="2392"/>
            <a:chExt cx="624" cy="504"/>
          </a:xfrm>
        </p:grpSpPr>
        <p:sp>
          <p:nvSpPr>
            <p:cNvPr id="788505" name="Oval 25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06" name="Text Box 26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/>
                  <a:latin typeface="Limon S1" charset="0"/>
                </a:rPr>
                <a:t>11</a:t>
              </a:r>
            </a:p>
          </p:txBody>
        </p:sp>
      </p:grpSp>
      <p:sp>
        <p:nvSpPr>
          <p:cNvPr id="788507" name="Oval 27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8" name="Text Box 28"/>
          <p:cNvSpPr txBox="1">
            <a:spLocks noChangeArrowheads="1"/>
          </p:cNvSpPr>
          <p:nvPr/>
        </p:nvSpPr>
        <p:spPr bwMode="auto">
          <a:xfrm>
            <a:off x="4960938" y="5287963"/>
            <a:ext cx="234950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tx2"/>
                </a:solidFill>
                <a:effectLst/>
                <a:latin typeface="Limon R1" charset="0"/>
              </a:rPr>
              <a:t>y:UEsb</a:t>
            </a:r>
          </a:p>
        </p:txBody>
      </p:sp>
      <p:sp>
        <p:nvSpPr>
          <p:cNvPr id="788509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88510" name="Text Box 30"/>
          <p:cNvSpPr txBox="1">
            <a:spLocks noChangeArrowheads="1"/>
          </p:cNvSpPr>
          <p:nvPr/>
        </p:nvSpPr>
        <p:spPr bwMode="auto">
          <a:xfrm>
            <a:off x="1789113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35³ 24</a:t>
            </a:r>
          </a:p>
        </p:txBody>
      </p:sp>
      <p:grpSp>
        <p:nvGrpSpPr>
          <p:cNvPr id="788511" name="Group 31"/>
          <p:cNvGrpSpPr>
            <a:grpSpLocks/>
          </p:cNvGrpSpPr>
          <p:nvPr/>
        </p:nvGrpSpPr>
        <p:grpSpPr bwMode="auto">
          <a:xfrm>
            <a:off x="7947025" y="3101975"/>
            <a:ext cx="1027113" cy="1830388"/>
            <a:chOff x="5042" y="2162"/>
            <a:chExt cx="647" cy="786"/>
          </a:xfrm>
        </p:grpSpPr>
        <p:sp>
          <p:nvSpPr>
            <p:cNvPr id="788512" name="Freeform 32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13" name="AutoShape 3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14" name="Rectangle 3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15" name="AutoShape 3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16" name="Line 3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17" name="Line 3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18" name="Rectangle 3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19" name="Rectangle 39"/>
            <p:cNvSpPr>
              <a:spLocks noChangeArrowheads="1"/>
            </p:cNvSpPr>
            <p:nvPr/>
          </p:nvSpPr>
          <p:spPr bwMode="auto">
            <a:xfrm>
              <a:off x="5157" y="2414"/>
              <a:ext cx="433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effectLst/>
                  <a:latin typeface="Limon S1" charset="0"/>
                </a:rPr>
                <a:t>d- B- Br</a:t>
              </a:r>
            </a:p>
          </p:txBody>
        </p:sp>
        <p:sp>
          <p:nvSpPr>
            <p:cNvPr id="788520" name="Rectangle 40"/>
            <p:cNvSpPr>
              <a:spLocks noChangeArrowheads="1"/>
            </p:cNvSpPr>
            <p:nvPr/>
          </p:nvSpPr>
          <p:spPr bwMode="auto">
            <a:xfrm>
              <a:off x="5220" y="2659"/>
              <a:ext cx="32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effectLst/>
                  <a:latin typeface="Limon S1" charset="0"/>
                </a:rPr>
                <a:t>y- G</a:t>
              </a:r>
            </a:p>
          </p:txBody>
        </p:sp>
        <p:sp>
          <p:nvSpPr>
            <p:cNvPr id="788521" name="Rectangle 41"/>
            <p:cNvSpPr>
              <a:spLocks noChangeArrowheads="1"/>
            </p:cNvSpPr>
            <p:nvPr/>
          </p:nvSpPr>
          <p:spPr bwMode="auto">
            <a:xfrm>
              <a:off x="5254" y="2779"/>
              <a:ext cx="235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effectLst/>
                  <a:latin typeface="Limon S1" charset="0"/>
                </a:rPr>
                <a:t>12</a:t>
              </a:r>
            </a:p>
          </p:txBody>
        </p:sp>
        <p:sp>
          <p:nvSpPr>
            <p:cNvPr id="788522" name="Rectangle 42"/>
            <p:cNvSpPr>
              <a:spLocks noChangeArrowheads="1"/>
            </p:cNvSpPr>
            <p:nvPr/>
          </p:nvSpPr>
          <p:spPr bwMode="auto">
            <a:xfrm>
              <a:off x="5150" y="2302"/>
              <a:ext cx="539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effectLst/>
                  <a:latin typeface="Limon S1" charset="0"/>
                </a:rPr>
                <a:t>karRtas;ehA</a:t>
              </a:r>
            </a:p>
          </p:txBody>
        </p:sp>
        <p:sp>
          <p:nvSpPr>
            <p:cNvPr id="788523" name="Rectangle 43"/>
            <p:cNvSpPr>
              <a:spLocks noChangeArrowheads="1"/>
            </p:cNvSpPr>
            <p:nvPr/>
          </p:nvSpPr>
          <p:spPr bwMode="auto">
            <a:xfrm>
              <a:off x="5042" y="2162"/>
              <a:ext cx="379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effectLst/>
                  <a:latin typeface="Limon S1" charset="0"/>
                </a:rPr>
                <a:t>G½R)ahaM</a:t>
              </a:r>
            </a:p>
          </p:txBody>
        </p:sp>
        <p:sp>
          <p:nvSpPr>
            <p:cNvPr id="788524" name="Rectangle 44"/>
            <p:cNvSpPr>
              <a:spLocks noChangeArrowheads="1"/>
            </p:cNvSpPr>
            <p:nvPr/>
          </p:nvSpPr>
          <p:spPr bwMode="auto">
            <a:xfrm>
              <a:off x="5242" y="2541"/>
              <a:ext cx="303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chemeClr val="bg2"/>
                  </a:solidFill>
                  <a:effectLst/>
                  <a:latin typeface="Limon S1" charset="0"/>
                </a:rPr>
                <a:t>G- G</a:t>
              </a:r>
            </a:p>
          </p:txBody>
        </p:sp>
        <p:sp>
          <p:nvSpPr>
            <p:cNvPr id="788525" name="Line 4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26" name="Line 4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27" name="Line 4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28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8529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788530" name="Text Box 50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19-24</a:t>
            </a:r>
          </a:p>
        </p:txBody>
      </p:sp>
      <p:sp>
        <p:nvSpPr>
          <p:cNvPr id="788531" name="Rectangle 51"/>
          <p:cNvSpPr>
            <a:spLocks noChangeArrowheads="1"/>
          </p:cNvSpPr>
          <p:nvPr/>
        </p:nvSpPr>
        <p:spPr bwMode="auto">
          <a:xfrm>
            <a:off x="5983288" y="2471738"/>
            <a:ext cx="1941512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b="1">
                <a:solidFill>
                  <a:schemeClr val="tx1"/>
                </a:solidFill>
                <a:effectLst/>
                <a:latin typeface="Limon S1" charset="0"/>
              </a:rPr>
              <a:t>elakub,tiþ&gt; 12³1-3</a:t>
            </a:r>
            <a:endParaRPr lang="en-US" sz="3600" b="1" i="1"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788532" name="Group 52"/>
          <p:cNvGrpSpPr>
            <a:grpSpLocks/>
          </p:cNvGrpSpPr>
          <p:nvPr/>
        </p:nvGrpSpPr>
        <p:grpSpPr bwMode="auto">
          <a:xfrm>
            <a:off x="6002338" y="1382713"/>
            <a:ext cx="1262062" cy="1347787"/>
            <a:chOff x="3765" y="876"/>
            <a:chExt cx="795" cy="849"/>
          </a:xfrm>
        </p:grpSpPr>
        <p:grpSp>
          <p:nvGrpSpPr>
            <p:cNvPr id="788533" name="Group 53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788534" name="Group 5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788535" name="Group 5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88536" name="Freeform 5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537" name="Freeform 5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788538" name="Picture 58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788539" name="Freeform 5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540" name="Freeform 6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541" name="Freeform 6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542" name="Freeform 6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543" name="Freeform 6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88544" name="Rectangle 64"/>
            <p:cNvSpPr>
              <a:spLocks noChangeArrowheads="1"/>
            </p:cNvSpPr>
            <p:nvPr/>
          </p:nvSpPr>
          <p:spPr bwMode="auto">
            <a:xfrm>
              <a:off x="3922" y="991"/>
              <a:ext cx="606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600" i="1">
                  <a:solidFill>
                    <a:srgbClr val="FFFFFF"/>
                  </a:solidFill>
                  <a:effectLst/>
                  <a:latin typeface="Limon R1" charset="0"/>
                </a:rPr>
                <a:t>CuMvij </a:t>
              </a:r>
              <a:endParaRPr lang="en-US" sz="2000" i="1">
                <a:solidFill>
                  <a:srgbClr val="FFFFFF"/>
                </a:solidFill>
                <a:effectLst/>
                <a:latin typeface="Limon R1" charset="0"/>
              </a:endParaRPr>
            </a:p>
          </p:txBody>
        </p:sp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506" name="Group 2"/>
          <p:cNvGrpSpPr>
            <a:grpSpLocks/>
          </p:cNvGrpSpPr>
          <p:nvPr/>
        </p:nvGrpSpPr>
        <p:grpSpPr bwMode="auto">
          <a:xfrm>
            <a:off x="4194175" y="381000"/>
            <a:ext cx="1125538" cy="3043238"/>
            <a:chOff x="2602" y="344"/>
            <a:chExt cx="709" cy="1738"/>
          </a:xfrm>
        </p:grpSpPr>
        <p:sp>
          <p:nvSpPr>
            <p:cNvPr id="789507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08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09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0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1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2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3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4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5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6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7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8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19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20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3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)abdMbUg</a:t>
              </a:r>
            </a:p>
          </p:txBody>
        </p:sp>
        <p:sp>
          <p:nvSpPr>
            <p:cNvPr id="789521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44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dMNwgl¥dMbUg</a:t>
              </a:r>
              <a:endParaRPr lang="en-US" sz="7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789522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40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RKYsardMbUg</a:t>
              </a:r>
              <a:endParaRPr lang="en-US" sz="7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789523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433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XatkrdMbUg</a:t>
              </a:r>
            </a:p>
          </p:txBody>
        </p:sp>
        <p:sp>
          <p:nvSpPr>
            <p:cNvPr id="789524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51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TwkCMnn;¼\FnÞnU</a:t>
              </a:r>
              <a:endParaRPr lang="en-US" sz="7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789525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35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b:b)abil</a:t>
              </a:r>
              <a:endParaRPr lang="en-US" sz="7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789526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385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effectLst/>
                  <a:latin typeface="Limon S1" charset="0"/>
                </a:rPr>
                <a:t>karbegáIt</a:t>
              </a:r>
              <a:endParaRPr lang="en-US" sz="8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89527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709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mnusSRbusnig RsIdMbUg</a:t>
              </a:r>
              <a:endParaRPr lang="en-US" sz="6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789528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29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0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1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38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d- B- Br </a:t>
              </a:r>
            </a:p>
          </p:txBody>
        </p:sp>
        <p:sp>
          <p:nvSpPr>
            <p:cNvPr id="789532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9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y- G </a:t>
              </a:r>
              <a:endParaRPr lang="en-US" sz="8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789533" name="Rectangle 29"/>
            <p:cNvSpPr>
              <a:spLocks noChangeArrowheads="1"/>
            </p:cNvSpPr>
            <p:nvPr/>
          </p:nvSpPr>
          <p:spPr bwMode="auto">
            <a:xfrm>
              <a:off x="2846" y="1892"/>
              <a:ext cx="211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12</a:t>
              </a:r>
            </a:p>
          </p:txBody>
        </p:sp>
        <p:sp>
          <p:nvSpPr>
            <p:cNvPr id="789534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455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karRtas;ehA</a:t>
              </a:r>
            </a:p>
          </p:txBody>
        </p:sp>
        <p:sp>
          <p:nvSpPr>
            <p:cNvPr id="789535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351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effectLst/>
                  <a:latin typeface="Limon S1" charset="0"/>
                </a:rPr>
                <a:t>G½R)ahaM</a:t>
              </a:r>
              <a:endParaRPr lang="en-US" sz="8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89536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85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G- G </a:t>
              </a:r>
            </a:p>
          </p:txBody>
        </p:sp>
        <p:sp>
          <p:nvSpPr>
            <p:cNvPr id="789537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8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39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540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9541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542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43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44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45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46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47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48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49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0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1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2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3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4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5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6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7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8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59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0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1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2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3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4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5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6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7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8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69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0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1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2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3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4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5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6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7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8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79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0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1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2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3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4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5" name="Freeform 81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89586" name="Picture 8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9587" name="Freeform 8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8" name="Freeform 8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89" name="Freeform 8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0" name="Freeform 8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1" name="Freeform 8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2" name="Freeform 8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3" name="Freeform 8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4" name="Freeform 9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5" name="Freeform 9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6" name="Freeform 9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7" name="Freeform 9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8" name="Freeform 9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599" name="Freeform 9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0" name="Freeform 9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1" name="Freeform 9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2" name="Freeform 9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3" name="Freeform 9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4" name="Freeform 10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5" name="Freeform 10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6" name="Freeform 10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7" name="Freeform 10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8" name="Freeform 10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09" name="Freeform 10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0" name="Freeform 10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1" name="Freeform 10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2" name="Freeform 10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3" name="Freeform 10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4" name="Freeform 11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5" name="Freeform 11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6" name="Freeform 11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7" name="Freeform 11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8" name="Freeform 11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19" name="Freeform 11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0" name="Freeform 11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1" name="Freeform 11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2" name="Freeform 11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3" name="Freeform 11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4" name="Freeform 12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5" name="Freeform 12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6" name="Freeform 12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7" name="Freeform 12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8" name="Freeform 12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29" name="Freeform 12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30" name="Freeform 12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31" name="Freeform 12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32" name="Freeform 12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33" name="Freeform 12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34" name="Freeform 13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89635" name="Picture 1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9636" name="Line 13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37" name="Freeform 133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38" name="Rectangle 13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789639" name="Rectangle 13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40" name="Rectangle 136"/>
          <p:cNvSpPr>
            <a:spLocks noChangeArrowheads="1"/>
          </p:cNvSpPr>
          <p:nvPr/>
        </p:nvSpPr>
        <p:spPr bwMode="auto">
          <a:xfrm>
            <a:off x="4281488" y="0"/>
            <a:ext cx="325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41" name="Rectangle 137"/>
          <p:cNvSpPr>
            <a:spLocks noChangeArrowheads="1"/>
          </p:cNvSpPr>
          <p:nvPr/>
        </p:nvSpPr>
        <p:spPr bwMode="auto">
          <a:xfrm>
            <a:off x="4510088" y="26352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42" name="Rectangle 13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43" name="Rectangle 13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44" name="Rectangle 14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789645" name="Rectangle 141"/>
          <p:cNvSpPr>
            <a:spLocks noChangeArrowheads="1"/>
          </p:cNvSpPr>
          <p:nvPr/>
        </p:nvSpPr>
        <p:spPr bwMode="auto">
          <a:xfrm>
            <a:off x="4757738" y="1901825"/>
            <a:ext cx="1101725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Limon S1" charset="0"/>
              </a:rPr>
              <a:t> ¬2000 m&gt;K&gt;s¦</a:t>
            </a:r>
          </a:p>
        </p:txBody>
      </p:sp>
      <p:sp>
        <p:nvSpPr>
          <p:cNvPr id="789646" name="Rectangle 142"/>
          <p:cNvSpPr>
            <a:spLocks noChangeArrowheads="1"/>
          </p:cNvSpPr>
          <p:nvPr/>
        </p:nvSpPr>
        <p:spPr bwMode="auto">
          <a:xfrm>
            <a:off x="398463" y="2355850"/>
            <a:ext cx="3105150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7200">
                <a:solidFill>
                  <a:schemeClr val="tx2"/>
                </a:solidFill>
                <a:effectLst/>
                <a:latin typeface="Limon R1" charset="0"/>
              </a:rPr>
              <a:t>k 7 s y</a:t>
            </a:r>
            <a:endParaRPr lang="en-US" sz="44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89647" name="Rectangle 143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89648" name="Rectangle 144"/>
          <p:cNvSpPr>
            <a:spLocks noChangeArrowheads="1"/>
          </p:cNvSpPr>
          <p:nvPr/>
        </p:nvSpPr>
        <p:spPr bwMode="auto">
          <a:xfrm>
            <a:off x="725488" y="3506788"/>
            <a:ext cx="346392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FF00"/>
                </a:solidFill>
                <a:effectLst/>
                <a:latin typeface="Limon R2" charset="0"/>
              </a:rPr>
              <a:t>7 = 4 ÷ 3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789649" name="Rectangle 14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50" name="Rectangle 146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51" name="Text Box 147"/>
          <p:cNvSpPr txBox="1">
            <a:spLocks noChangeArrowheads="1"/>
          </p:cNvSpPr>
          <p:nvPr/>
        </p:nvSpPr>
        <p:spPr bwMode="auto">
          <a:xfrm rot="-5400000">
            <a:off x="4957763" y="2541588"/>
            <a:ext cx="2427287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rgbClr val="EEFF4B"/>
                </a:solidFill>
                <a:effectLst/>
                <a:latin typeface="Limon R1" charset="0"/>
              </a:rPr>
              <a:t>s gÁ m T aM g 3</a:t>
            </a:r>
          </a:p>
        </p:txBody>
      </p:sp>
      <p:sp>
        <p:nvSpPr>
          <p:cNvPr id="789652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53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54" name="Text Box 150"/>
          <p:cNvSpPr txBox="1">
            <a:spLocks noChangeArrowheads="1"/>
          </p:cNvSpPr>
          <p:nvPr/>
        </p:nvSpPr>
        <p:spPr bwMode="auto">
          <a:xfrm rot="-5385664">
            <a:off x="5997575" y="4386263"/>
            <a:ext cx="354013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EEFF4B"/>
                </a:solidFill>
                <a:effectLst/>
                <a:latin typeface="Limon R1" charset="0"/>
              </a:rPr>
              <a:t>s</a:t>
            </a:r>
          </a:p>
        </p:txBody>
      </p:sp>
      <p:sp>
        <p:nvSpPr>
          <p:cNvPr id="789655" name="Text Box 151"/>
          <p:cNvSpPr txBox="1">
            <a:spLocks noChangeArrowheads="1"/>
          </p:cNvSpPr>
          <p:nvPr/>
        </p:nvSpPr>
        <p:spPr bwMode="auto">
          <a:xfrm rot="-5400000">
            <a:off x="5989637" y="5405438"/>
            <a:ext cx="34131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EEFF4B"/>
                </a:solidFill>
                <a:effectLst/>
                <a:latin typeface="Limon R1" charset="0"/>
              </a:rPr>
              <a:t>y</a:t>
            </a:r>
          </a:p>
        </p:txBody>
      </p:sp>
      <p:sp>
        <p:nvSpPr>
          <p:cNvPr id="789656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57" name="Text Box 153"/>
          <p:cNvSpPr txBox="1">
            <a:spLocks noChangeArrowheads="1"/>
          </p:cNvSpPr>
          <p:nvPr/>
        </p:nvSpPr>
        <p:spPr bwMode="auto">
          <a:xfrm rot="-5388536">
            <a:off x="2491582" y="3845719"/>
            <a:ext cx="250190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EEFF4B"/>
                </a:solidFill>
                <a:effectLst/>
                <a:latin typeface="Limon R1" charset="0"/>
              </a:rPr>
              <a:t>mnusSTaMg 4nak;</a:t>
            </a:r>
          </a:p>
        </p:txBody>
      </p:sp>
      <p:sp>
        <p:nvSpPr>
          <p:cNvPr id="789658" name="Rectangle 15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59" name="Rectangle 155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60" name="Rectangle 156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61" name="Rectangle 157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62" name="Text Box 158"/>
          <p:cNvSpPr txBox="1">
            <a:spLocks noChangeArrowheads="1"/>
          </p:cNvSpPr>
          <p:nvPr/>
        </p:nvSpPr>
        <p:spPr bwMode="auto">
          <a:xfrm rot="-5400000">
            <a:off x="3513137" y="966788"/>
            <a:ext cx="341313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rgbClr val="EEFF4B"/>
                </a:solidFill>
                <a:effectLst/>
                <a:latin typeface="Limon R1" charset="0"/>
              </a:rPr>
              <a:t>k</a:t>
            </a:r>
          </a:p>
        </p:txBody>
      </p:sp>
      <p:sp>
        <p:nvSpPr>
          <p:cNvPr id="789663" name="Freeform 159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64" name="Freeform 160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65" name="Rectangle 161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66" name="AutoShape 162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67" name="Freeform 163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68" name="Rectangle 164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69" name="AutoShape 165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70" name="AutoShape 166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71" name="Rectangle 167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72" name="AutoShape 168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73" name="Rectangle 169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74" name="AutoShape 170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9675" name="Group 171"/>
          <p:cNvGrpSpPr>
            <a:grpSpLocks/>
          </p:cNvGrpSpPr>
          <p:nvPr/>
        </p:nvGrpSpPr>
        <p:grpSpPr bwMode="auto">
          <a:xfrm>
            <a:off x="6584950" y="4405313"/>
            <a:ext cx="952500" cy="527050"/>
            <a:chOff x="4152" y="2783"/>
            <a:chExt cx="600" cy="332"/>
          </a:xfrm>
        </p:grpSpPr>
        <p:sp>
          <p:nvSpPr>
            <p:cNvPr id="789676" name="AutoShape 172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677" name="Rectangle 173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678" name="AutoShape 174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9679" name="Freeform 175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80" name="Rectangle 176"/>
          <p:cNvSpPr>
            <a:spLocks noChangeArrowheads="1"/>
          </p:cNvSpPr>
          <p:nvPr/>
        </p:nvSpPr>
        <p:spPr bwMode="auto">
          <a:xfrm>
            <a:off x="4884738" y="4089400"/>
            <a:ext cx="1231900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S1" charset="0"/>
              </a:rPr>
              <a:t>¬1500 m&gt;K&gt;s¦</a:t>
            </a:r>
          </a:p>
        </p:txBody>
      </p:sp>
      <p:sp>
        <p:nvSpPr>
          <p:cNvPr id="789681" name="AutoShape 177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82" name="Rectangle 178"/>
          <p:cNvSpPr>
            <a:spLocks noChangeArrowheads="1"/>
          </p:cNvSpPr>
          <p:nvPr/>
        </p:nvSpPr>
        <p:spPr bwMode="auto">
          <a:xfrm>
            <a:off x="7259638" y="4225925"/>
            <a:ext cx="1114425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S1" charset="0"/>
              </a:rPr>
              <a:t>¬500 m&gt;K&gt;s¦</a:t>
            </a:r>
          </a:p>
        </p:txBody>
      </p:sp>
      <p:sp>
        <p:nvSpPr>
          <p:cNvPr id="789683" name="Rectangle 179"/>
          <p:cNvSpPr>
            <a:spLocks noChangeArrowheads="1"/>
          </p:cNvSpPr>
          <p:nvPr/>
        </p:nvSpPr>
        <p:spPr bwMode="auto">
          <a:xfrm>
            <a:off x="7281863" y="1085850"/>
            <a:ext cx="1233487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S1" charset="0"/>
              </a:rPr>
              <a:t>¬1000 m&gt;K&gt;s¦</a:t>
            </a:r>
          </a:p>
        </p:txBody>
      </p:sp>
      <p:sp>
        <p:nvSpPr>
          <p:cNvPr id="789684" name="Freeform 180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85" name="Rectangle 181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86" name="Freeform 182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687" name="AutoShape 183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88" name="Rectangle 184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89" name="Rectangle 185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0" name="AutoShape 186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1" name="Rectangle 187"/>
          <p:cNvSpPr>
            <a:spLocks noChangeArrowheads="1"/>
          </p:cNvSpPr>
          <p:nvPr/>
        </p:nvSpPr>
        <p:spPr bwMode="auto">
          <a:xfrm>
            <a:off x="4276725" y="3416300"/>
            <a:ext cx="5508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yUEsb</a:t>
            </a:r>
          </a:p>
        </p:txBody>
      </p:sp>
      <p:sp>
        <p:nvSpPr>
          <p:cNvPr id="789692" name="Line 18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3" name="Line 18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4" name="Line 19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5" name="Line 19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6" name="Line 19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7" name="Line 19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8" name="Line 19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699" name="Line 195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0" name="Line 19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1" name="Line 19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2" name="Line 19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3" name="Line 199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4" name="Rectangle 200"/>
          <p:cNvSpPr>
            <a:spLocks noChangeArrowheads="1"/>
          </p:cNvSpPr>
          <p:nvPr/>
        </p:nvSpPr>
        <p:spPr bwMode="auto">
          <a:xfrm>
            <a:off x="6523038" y="3175000"/>
            <a:ext cx="9271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S1" charset="0"/>
              </a:rPr>
              <a:t>RKacab;CaeQøIy</a:t>
            </a:r>
            <a:endParaRPr lang="en-US" sz="8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89705" name="Line 201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6" name="Line 20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7" name="Line 20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08" name="Rectangle 204"/>
          <p:cNvSpPr>
            <a:spLocks noChangeArrowheads="1"/>
          </p:cNvSpPr>
          <p:nvPr/>
        </p:nvSpPr>
        <p:spPr bwMode="auto">
          <a:xfrm>
            <a:off x="6561138" y="4349750"/>
            <a:ext cx="7921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RKas¶b;s¶at;</a:t>
            </a:r>
          </a:p>
        </p:txBody>
      </p:sp>
      <p:sp>
        <p:nvSpPr>
          <p:cNvPr id="789709" name="Line 205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0" name="Line 206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1" name="Line 207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2" name="Line 208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3" name="Rectangle 209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4" name="AutoShape 210"/>
          <p:cNvSpPr>
            <a:spLocks noChangeArrowheads="1"/>
          </p:cNvSpPr>
          <p:nvPr/>
        </p:nvSpPr>
        <p:spPr bwMode="auto">
          <a:xfrm>
            <a:off x="6640513" y="512286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5" name="Rectangle 211"/>
          <p:cNvSpPr>
            <a:spLocks noChangeArrowheads="1"/>
          </p:cNvSpPr>
          <p:nvPr/>
        </p:nvSpPr>
        <p:spPr bwMode="auto">
          <a:xfrm>
            <a:off x="6578600" y="5083175"/>
            <a:ext cx="793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ffectLst/>
                <a:latin typeface="Limon R2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effectLst/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effectLst/>
                <a:latin typeface="Limon R2" charset="0"/>
              </a:rPr>
              <a:t>Uv</a:t>
            </a:r>
            <a:endParaRPr lang="en-US" sz="1200">
              <a:solidFill>
                <a:srgbClr val="000000"/>
              </a:solidFill>
              <a:effectLst/>
              <a:latin typeface="Limon R2" charset="0"/>
            </a:endParaRPr>
          </a:p>
        </p:txBody>
      </p:sp>
      <p:sp>
        <p:nvSpPr>
          <p:cNvPr id="789716" name="Line 212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7" name="Line 213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8" name="Line 214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19" name="Line 215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0" name="Line 216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1" name="Line 217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2" name="AutoShape 218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3" name="Rectangle 219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4" name="AutoShape 220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5" name="Rectangle 221"/>
          <p:cNvSpPr>
            <a:spLocks noChangeArrowheads="1"/>
          </p:cNvSpPr>
          <p:nvPr/>
        </p:nvSpPr>
        <p:spPr bwMode="auto">
          <a:xfrm>
            <a:off x="6513513" y="600075"/>
            <a:ext cx="1047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RKaGnaFibetyü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89726" name="Line 222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7" name="Line 223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28" name="Rectangle 224"/>
          <p:cNvSpPr>
            <a:spLocks noChangeArrowheads="1"/>
          </p:cNvSpPr>
          <p:nvPr/>
        </p:nvSpPr>
        <p:spPr bwMode="auto">
          <a:xfrm>
            <a:off x="6656388" y="1254125"/>
            <a:ext cx="41751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esþc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89729" name="Rectangle 225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0" name="AutoShape 226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1" name="Rectangle 227"/>
          <p:cNvSpPr>
            <a:spLocks noChangeArrowheads="1"/>
          </p:cNvSpPr>
          <p:nvPr/>
        </p:nvSpPr>
        <p:spPr bwMode="auto">
          <a:xfrm>
            <a:off x="4281488" y="5635625"/>
            <a:ext cx="7016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y:UesV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89732" name="Line 228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3" name="Line 229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4" name="Rectangle 230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5" name="AutoShape 231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6" name="Rectangle 232"/>
          <p:cNvSpPr>
            <a:spLocks noChangeArrowheads="1"/>
          </p:cNvSpPr>
          <p:nvPr/>
        </p:nvSpPr>
        <p:spPr bwMode="auto">
          <a:xfrm>
            <a:off x="4318000" y="4257675"/>
            <a:ext cx="433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m:Ues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89737" name="Line 233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8" name="Line 234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39" name="Line 235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0" name="Line 236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1" name="Line 237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2" name="Line 238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3" name="Line 239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4" name="Rectangle 24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5" name="Rectangle 241"/>
          <p:cNvSpPr>
            <a:spLocks noChangeArrowheads="1"/>
          </p:cNvSpPr>
          <p:nvPr/>
        </p:nvSpPr>
        <p:spPr bwMode="auto">
          <a:xfrm>
            <a:off x="4110038" y="400050"/>
            <a:ext cx="1625600" cy="14811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6" name="Rectangle 242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7" name="Freeform 24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748" name="AutoShape 24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49" name="Rectangle 24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50" name="AutoShape 24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51" name="Line 24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52" name="Line 24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53" name="Rectangle 24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54" name="Rectangle 250"/>
          <p:cNvSpPr>
            <a:spLocks noChangeArrowheads="1"/>
          </p:cNvSpPr>
          <p:nvPr/>
        </p:nvSpPr>
        <p:spPr bwMode="auto">
          <a:xfrm>
            <a:off x="8193088" y="3736975"/>
            <a:ext cx="6873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d- B- Br</a:t>
            </a:r>
          </a:p>
        </p:txBody>
      </p:sp>
      <p:sp>
        <p:nvSpPr>
          <p:cNvPr id="789755" name="Rectangle 251"/>
          <p:cNvSpPr>
            <a:spLocks noChangeArrowheads="1"/>
          </p:cNvSpPr>
          <p:nvPr/>
        </p:nvSpPr>
        <p:spPr bwMode="auto">
          <a:xfrm>
            <a:off x="8286750" y="4125913"/>
            <a:ext cx="508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y- G</a:t>
            </a:r>
          </a:p>
        </p:txBody>
      </p:sp>
      <p:sp>
        <p:nvSpPr>
          <p:cNvPr id="789756" name="Rectangle 252"/>
          <p:cNvSpPr>
            <a:spLocks noChangeArrowheads="1"/>
          </p:cNvSpPr>
          <p:nvPr/>
        </p:nvSpPr>
        <p:spPr bwMode="auto">
          <a:xfrm>
            <a:off x="8347075" y="4329113"/>
            <a:ext cx="373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12</a:t>
            </a:r>
          </a:p>
        </p:txBody>
      </p:sp>
      <p:sp>
        <p:nvSpPr>
          <p:cNvPr id="789757" name="Rectangle 253"/>
          <p:cNvSpPr>
            <a:spLocks noChangeArrowheads="1"/>
          </p:cNvSpPr>
          <p:nvPr/>
        </p:nvSpPr>
        <p:spPr bwMode="auto">
          <a:xfrm>
            <a:off x="8175625" y="3552825"/>
            <a:ext cx="8556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karRtas;ehA</a:t>
            </a:r>
          </a:p>
        </p:txBody>
      </p:sp>
      <p:sp>
        <p:nvSpPr>
          <p:cNvPr id="789758" name="Rectangle 254"/>
          <p:cNvSpPr>
            <a:spLocks noChangeArrowheads="1"/>
          </p:cNvSpPr>
          <p:nvPr/>
        </p:nvSpPr>
        <p:spPr bwMode="auto">
          <a:xfrm>
            <a:off x="8016875" y="3368675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G½R)ahaM</a:t>
            </a:r>
          </a:p>
        </p:txBody>
      </p:sp>
      <p:sp>
        <p:nvSpPr>
          <p:cNvPr id="789759" name="Rectangle 255"/>
          <p:cNvSpPr>
            <a:spLocks noChangeArrowheads="1"/>
          </p:cNvSpPr>
          <p:nvPr/>
        </p:nvSpPr>
        <p:spPr bwMode="auto">
          <a:xfrm>
            <a:off x="8302625" y="3919538"/>
            <a:ext cx="48101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G- G</a:t>
            </a:r>
          </a:p>
        </p:txBody>
      </p:sp>
      <p:sp>
        <p:nvSpPr>
          <p:cNvPr id="789760" name="Line 25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61" name="Line 25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62" name="Line 25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63" name="Text Box 25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89764" name="Text Box 260"/>
          <p:cNvSpPr txBox="1">
            <a:spLocks noChangeArrowheads="1"/>
          </p:cNvSpPr>
          <p:nvPr/>
        </p:nvSpPr>
        <p:spPr bwMode="auto">
          <a:xfrm>
            <a:off x="1789113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 1-35 </a:t>
            </a:r>
          </a:p>
        </p:txBody>
      </p:sp>
      <p:sp>
        <p:nvSpPr>
          <p:cNvPr id="789765" name="AutoShape 261"/>
          <p:cNvSpPr>
            <a:spLocks noChangeArrowheads="1"/>
          </p:cNvSpPr>
          <p:nvPr/>
        </p:nvSpPr>
        <p:spPr bwMode="auto">
          <a:xfrm rot="1158696">
            <a:off x="5018088" y="3022600"/>
            <a:ext cx="3167062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766" name="Text Box 26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9767" name="Rectangle 26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789768" name="Group 264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789769" name="Group 265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789770" name="Group 26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9771" name="Group 26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9772" name="Group 26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9773" name="Freeform 26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774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9775" name="Picture 271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9776" name="Freeform 27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77" name="Freeform 27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78" name="Freeform 27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79" name="Freeform 27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80" name="Freeform 27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9781" name="Rectangle 27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AC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789782" name="Group 278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789783" name="Group 27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9784" name="Group 28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9785" name="Group 28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9786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787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9788" name="Picture 284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9789" name="Freeform 28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90" name="Freeform 28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91" name="Freeform 28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92" name="Freeform 28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793" name="Freeform 28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9794" name="Rectangle 29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789795" name="Group 291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789796" name="Group 29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9797" name="Group 29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9798" name="Group 29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9799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800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9801" name="Picture 297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9802" name="Freeform 29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03" name="Freeform 29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04" name="Freeform 30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05" name="Freeform 30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06" name="Freeform 30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9807" name="Rectangle 30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789808" name="Group 304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789809" name="Group 30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789810" name="Group 30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789811" name="Group 30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789812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813" name="Freeform 30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789814" name="Picture 310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789815" name="Freeform 31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16" name="Freeform 31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17" name="Freeform 31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18" name="Freeform 31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819" name="Freeform 31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89820" name="Rectangle 31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789821" name="Text Box 317"/>
          <p:cNvSpPr txBox="1">
            <a:spLocks noChangeArrowheads="1"/>
          </p:cNvSpPr>
          <p:nvPr/>
        </p:nvSpPr>
        <p:spPr bwMode="auto">
          <a:xfrm>
            <a:off x="8591550" y="6397625"/>
            <a:ext cx="325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R1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9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9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8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745" grpId="0" animBg="1"/>
      <p:bldP spid="789746" grpId="0" animBg="1"/>
      <p:bldP spid="7897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90688" y="7254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624263" y="3001963"/>
            <a:ext cx="546100" cy="1197764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P n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719638" y="2573338"/>
            <a:ext cx="15208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T G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7208838" y="5259388"/>
            <a:ext cx="13112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Q s B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s k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03488" y="5462588"/>
            <a:ext cx="10572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s Rk</a:t>
            </a: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1868488" y="992188"/>
            <a:ext cx="987425" cy="1320874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FFFF66"/>
                </a:solidFill>
                <a:effectLst/>
                <a:latin typeface="LIMON F2" pitchFamily="2" charset="0"/>
              </a:rPr>
              <a:t>s m D</a:t>
            </a: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0" y="469900"/>
            <a:ext cx="2692400" cy="138243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kartubEtg </a:t>
            </a:r>
          </a:p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 dMNak;</a:t>
            </a:r>
          </a:p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LIMON F2" pitchFamily="2" charset="0"/>
              </a:rPr>
              <a:t>        </a:t>
            </a: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s s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108450" y="1063625"/>
            <a:ext cx="8096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070725" y="4235450"/>
            <a:ext cx="6318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LIMON F2" pitchFamily="2" charset="0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x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6994525" y="1517650"/>
            <a:ext cx="15335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n ¬G s¦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2786063" y="2555875"/>
            <a:ext cx="7969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k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344738" y="3040063"/>
            <a:ext cx="8477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3031518" y="5151438"/>
            <a:ext cx="782264" cy="643766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P s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828800" y="4081463"/>
            <a:ext cx="350838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754825" y="4632325"/>
            <a:ext cx="714939" cy="643766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k d</a:t>
            </a:r>
          </a:p>
        </p:txBody>
      </p:sp>
      <p:sp>
        <p:nvSpPr>
          <p:cNvPr id="599119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elakub,tþi  15 ³ 18</a:t>
            </a:r>
          </a:p>
        </p:txBody>
      </p:sp>
      <p:sp>
        <p:nvSpPr>
          <p:cNvPr id="599120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99118" name="Freeform 78"/>
          <p:cNvSpPr>
            <a:spLocks/>
          </p:cNvSpPr>
          <p:nvPr/>
        </p:nvSpPr>
        <p:spPr bwMode="auto">
          <a:xfrm>
            <a:off x="2616200" y="1587500"/>
            <a:ext cx="4978400" cy="3454400"/>
          </a:xfrm>
          <a:custGeom>
            <a:avLst/>
            <a:gdLst>
              <a:gd name="T0" fmla="*/ 3136 w 3136"/>
              <a:gd name="T1" fmla="*/ 2048 h 2176"/>
              <a:gd name="T2" fmla="*/ 3072 w 3136"/>
              <a:gd name="T3" fmla="*/ 2112 h 2176"/>
              <a:gd name="T4" fmla="*/ 2800 w 3136"/>
              <a:gd name="T5" fmla="*/ 2176 h 2176"/>
              <a:gd name="T6" fmla="*/ 2656 w 3136"/>
              <a:gd name="T7" fmla="*/ 2168 h 2176"/>
              <a:gd name="T8" fmla="*/ 2600 w 3136"/>
              <a:gd name="T9" fmla="*/ 2144 h 2176"/>
              <a:gd name="T10" fmla="*/ 2536 w 3136"/>
              <a:gd name="T11" fmla="*/ 2120 h 2176"/>
              <a:gd name="T12" fmla="*/ 2448 w 3136"/>
              <a:gd name="T13" fmla="*/ 2056 h 2176"/>
              <a:gd name="T14" fmla="*/ 2400 w 3136"/>
              <a:gd name="T15" fmla="*/ 2008 h 2176"/>
              <a:gd name="T16" fmla="*/ 2256 w 3136"/>
              <a:gd name="T17" fmla="*/ 1824 h 2176"/>
              <a:gd name="T18" fmla="*/ 2152 w 3136"/>
              <a:gd name="T19" fmla="*/ 1672 h 2176"/>
              <a:gd name="T20" fmla="*/ 2064 w 3136"/>
              <a:gd name="T21" fmla="*/ 1536 h 2176"/>
              <a:gd name="T22" fmla="*/ 2040 w 3136"/>
              <a:gd name="T23" fmla="*/ 1480 h 2176"/>
              <a:gd name="T24" fmla="*/ 1992 w 3136"/>
              <a:gd name="T25" fmla="*/ 1416 h 2176"/>
              <a:gd name="T26" fmla="*/ 1704 w 3136"/>
              <a:gd name="T27" fmla="*/ 1000 h 2176"/>
              <a:gd name="T28" fmla="*/ 1576 w 3136"/>
              <a:gd name="T29" fmla="*/ 896 h 2176"/>
              <a:gd name="T30" fmla="*/ 1544 w 3136"/>
              <a:gd name="T31" fmla="*/ 864 h 2176"/>
              <a:gd name="T32" fmla="*/ 1480 w 3136"/>
              <a:gd name="T33" fmla="*/ 832 h 2176"/>
              <a:gd name="T34" fmla="*/ 1016 w 3136"/>
              <a:gd name="T35" fmla="*/ 664 h 2176"/>
              <a:gd name="T36" fmla="*/ 816 w 3136"/>
              <a:gd name="T37" fmla="*/ 680 h 2176"/>
              <a:gd name="T38" fmla="*/ 736 w 3136"/>
              <a:gd name="T39" fmla="*/ 704 h 2176"/>
              <a:gd name="T40" fmla="*/ 616 w 3136"/>
              <a:gd name="T41" fmla="*/ 824 h 2176"/>
              <a:gd name="T42" fmla="*/ 608 w 3136"/>
              <a:gd name="T43" fmla="*/ 848 h 2176"/>
              <a:gd name="T44" fmla="*/ 592 w 3136"/>
              <a:gd name="T45" fmla="*/ 872 h 2176"/>
              <a:gd name="T46" fmla="*/ 576 w 3136"/>
              <a:gd name="T47" fmla="*/ 920 h 2176"/>
              <a:gd name="T48" fmla="*/ 472 w 3136"/>
              <a:gd name="T49" fmla="*/ 1376 h 2176"/>
              <a:gd name="T50" fmla="*/ 352 w 3136"/>
              <a:gd name="T51" fmla="*/ 1496 h 2176"/>
              <a:gd name="T52" fmla="*/ 264 w 3136"/>
              <a:gd name="T53" fmla="*/ 1520 h 2176"/>
              <a:gd name="T54" fmla="*/ 56 w 3136"/>
              <a:gd name="T55" fmla="*/ 1440 h 2176"/>
              <a:gd name="T56" fmla="*/ 48 w 3136"/>
              <a:gd name="T57" fmla="*/ 1416 h 2176"/>
              <a:gd name="T58" fmla="*/ 24 w 3136"/>
              <a:gd name="T59" fmla="*/ 1384 h 2176"/>
              <a:gd name="T60" fmla="*/ 0 w 3136"/>
              <a:gd name="T61" fmla="*/ 1288 h 2176"/>
              <a:gd name="T62" fmla="*/ 16 w 3136"/>
              <a:gd name="T63" fmla="*/ 1128 h 2176"/>
              <a:gd name="T64" fmla="*/ 40 w 3136"/>
              <a:gd name="T65" fmla="*/ 1072 h 2176"/>
              <a:gd name="T66" fmla="*/ 312 w 3136"/>
              <a:gd name="T67" fmla="*/ 776 h 2176"/>
              <a:gd name="T68" fmla="*/ 392 w 3136"/>
              <a:gd name="T69" fmla="*/ 712 h 2176"/>
              <a:gd name="T70" fmla="*/ 472 w 3136"/>
              <a:gd name="T71" fmla="*/ 616 h 2176"/>
              <a:gd name="T72" fmla="*/ 584 w 3136"/>
              <a:gd name="T73" fmla="*/ 432 h 2176"/>
              <a:gd name="T74" fmla="*/ 696 w 3136"/>
              <a:gd name="T75" fmla="*/ 152 h 2176"/>
              <a:gd name="T76" fmla="*/ 768 w 3136"/>
              <a:gd name="T77" fmla="*/ 72 h 2176"/>
              <a:gd name="T78" fmla="*/ 792 w 3136"/>
              <a:gd name="T79" fmla="*/ 40 h 2176"/>
              <a:gd name="T80" fmla="*/ 880 w 3136"/>
              <a:gd name="T81" fmla="*/ 0 h 2176"/>
              <a:gd name="T82" fmla="*/ 1192 w 3136"/>
              <a:gd name="T83" fmla="*/ 64 h 2176"/>
              <a:gd name="T84" fmla="*/ 1368 w 3136"/>
              <a:gd name="T85" fmla="*/ 144 h 2176"/>
              <a:gd name="T86" fmla="*/ 1448 w 3136"/>
              <a:gd name="T87" fmla="*/ 184 h 2176"/>
              <a:gd name="T88" fmla="*/ 1536 w 3136"/>
              <a:gd name="T89" fmla="*/ 240 h 2176"/>
              <a:gd name="T90" fmla="*/ 1848 w 3136"/>
              <a:gd name="T91" fmla="*/ 328 h 2176"/>
              <a:gd name="T92" fmla="*/ 1960 w 3136"/>
              <a:gd name="T93" fmla="*/ 368 h 2176"/>
              <a:gd name="T94" fmla="*/ 2080 w 3136"/>
              <a:gd name="T95" fmla="*/ 472 h 2176"/>
              <a:gd name="T96" fmla="*/ 2112 w 3136"/>
              <a:gd name="T97" fmla="*/ 552 h 2176"/>
              <a:gd name="T98" fmla="*/ 2128 w 3136"/>
              <a:gd name="T99" fmla="*/ 624 h 2176"/>
              <a:gd name="T100" fmla="*/ 2152 w 3136"/>
              <a:gd name="T101" fmla="*/ 992 h 2176"/>
              <a:gd name="T102" fmla="*/ 2176 w 3136"/>
              <a:gd name="T103" fmla="*/ 1024 h 2176"/>
              <a:gd name="T104" fmla="*/ 2248 w 3136"/>
              <a:gd name="T105" fmla="*/ 1176 h 2176"/>
              <a:gd name="T106" fmla="*/ 2424 w 3136"/>
              <a:gd name="T107" fmla="*/ 1400 h 2176"/>
              <a:gd name="T108" fmla="*/ 2448 w 3136"/>
              <a:gd name="T109" fmla="*/ 1416 h 2176"/>
              <a:gd name="T110" fmla="*/ 2552 w 3136"/>
              <a:gd name="T111" fmla="*/ 1528 h 2176"/>
              <a:gd name="T112" fmla="*/ 2696 w 3136"/>
              <a:gd name="T113" fmla="*/ 1656 h 2176"/>
              <a:gd name="T114" fmla="*/ 2744 w 3136"/>
              <a:gd name="T115" fmla="*/ 1688 h 2176"/>
              <a:gd name="T116" fmla="*/ 2896 w 3136"/>
              <a:gd name="T117" fmla="*/ 1792 h 2176"/>
              <a:gd name="T118" fmla="*/ 3080 w 3136"/>
              <a:gd name="T119" fmla="*/ 1912 h 2176"/>
              <a:gd name="T120" fmla="*/ 3136 w 3136"/>
              <a:gd name="T121" fmla="*/ 2048 h 2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36" h="2176">
                <a:moveTo>
                  <a:pt x="3136" y="2048"/>
                </a:moveTo>
                <a:cubicBezTo>
                  <a:pt x="3124" y="2081"/>
                  <a:pt x="3100" y="2091"/>
                  <a:pt x="3072" y="2112"/>
                </a:cubicBezTo>
                <a:cubicBezTo>
                  <a:pt x="2998" y="2164"/>
                  <a:pt x="2885" y="2168"/>
                  <a:pt x="2800" y="2176"/>
                </a:cubicBezTo>
                <a:cubicBezTo>
                  <a:pt x="2752" y="2173"/>
                  <a:pt x="2703" y="2172"/>
                  <a:pt x="2656" y="2168"/>
                </a:cubicBezTo>
                <a:cubicBezTo>
                  <a:pt x="2615" y="2164"/>
                  <a:pt x="2632" y="2160"/>
                  <a:pt x="2600" y="2144"/>
                </a:cubicBezTo>
                <a:cubicBezTo>
                  <a:pt x="2585" y="2136"/>
                  <a:pt x="2550" y="2127"/>
                  <a:pt x="2536" y="2120"/>
                </a:cubicBezTo>
                <a:cubicBezTo>
                  <a:pt x="2503" y="2103"/>
                  <a:pt x="2479" y="2074"/>
                  <a:pt x="2448" y="2056"/>
                </a:cubicBezTo>
                <a:cubicBezTo>
                  <a:pt x="2369" y="1951"/>
                  <a:pt x="2470" y="2078"/>
                  <a:pt x="2400" y="2008"/>
                </a:cubicBezTo>
                <a:cubicBezTo>
                  <a:pt x="2350" y="1958"/>
                  <a:pt x="2293" y="1886"/>
                  <a:pt x="2256" y="1824"/>
                </a:cubicBezTo>
                <a:cubicBezTo>
                  <a:pt x="2224" y="1770"/>
                  <a:pt x="2196" y="1716"/>
                  <a:pt x="2152" y="1672"/>
                </a:cubicBezTo>
                <a:cubicBezTo>
                  <a:pt x="2135" y="1621"/>
                  <a:pt x="2094" y="1578"/>
                  <a:pt x="2064" y="1536"/>
                </a:cubicBezTo>
                <a:cubicBezTo>
                  <a:pt x="1987" y="1428"/>
                  <a:pt x="2092" y="1563"/>
                  <a:pt x="2040" y="1480"/>
                </a:cubicBezTo>
                <a:cubicBezTo>
                  <a:pt x="2025" y="1456"/>
                  <a:pt x="2004" y="1440"/>
                  <a:pt x="1992" y="1416"/>
                </a:cubicBezTo>
                <a:cubicBezTo>
                  <a:pt x="1916" y="1265"/>
                  <a:pt x="1823" y="1119"/>
                  <a:pt x="1704" y="1000"/>
                </a:cubicBezTo>
                <a:cubicBezTo>
                  <a:pt x="1664" y="960"/>
                  <a:pt x="1617" y="932"/>
                  <a:pt x="1576" y="896"/>
                </a:cubicBezTo>
                <a:cubicBezTo>
                  <a:pt x="1564" y="885"/>
                  <a:pt x="1556" y="872"/>
                  <a:pt x="1544" y="864"/>
                </a:cubicBezTo>
                <a:cubicBezTo>
                  <a:pt x="1524" y="850"/>
                  <a:pt x="1499" y="845"/>
                  <a:pt x="1480" y="832"/>
                </a:cubicBezTo>
                <a:cubicBezTo>
                  <a:pt x="1340" y="739"/>
                  <a:pt x="1176" y="704"/>
                  <a:pt x="1016" y="664"/>
                </a:cubicBezTo>
                <a:cubicBezTo>
                  <a:pt x="917" y="669"/>
                  <a:pt x="891" y="664"/>
                  <a:pt x="816" y="680"/>
                </a:cubicBezTo>
                <a:cubicBezTo>
                  <a:pt x="788" y="685"/>
                  <a:pt x="736" y="704"/>
                  <a:pt x="736" y="704"/>
                </a:cubicBezTo>
                <a:cubicBezTo>
                  <a:pt x="688" y="739"/>
                  <a:pt x="656" y="783"/>
                  <a:pt x="616" y="824"/>
                </a:cubicBezTo>
                <a:cubicBezTo>
                  <a:pt x="613" y="832"/>
                  <a:pt x="611" y="840"/>
                  <a:pt x="608" y="848"/>
                </a:cubicBezTo>
                <a:cubicBezTo>
                  <a:pt x="603" y="856"/>
                  <a:pt x="595" y="863"/>
                  <a:pt x="592" y="872"/>
                </a:cubicBezTo>
                <a:cubicBezTo>
                  <a:pt x="585" y="887"/>
                  <a:pt x="576" y="920"/>
                  <a:pt x="576" y="920"/>
                </a:cubicBezTo>
                <a:cubicBezTo>
                  <a:pt x="550" y="1096"/>
                  <a:pt x="561" y="1219"/>
                  <a:pt x="472" y="1376"/>
                </a:cubicBezTo>
                <a:cubicBezTo>
                  <a:pt x="450" y="1413"/>
                  <a:pt x="393" y="1482"/>
                  <a:pt x="352" y="1496"/>
                </a:cubicBezTo>
                <a:cubicBezTo>
                  <a:pt x="323" y="1505"/>
                  <a:pt x="264" y="1520"/>
                  <a:pt x="264" y="1520"/>
                </a:cubicBezTo>
                <a:cubicBezTo>
                  <a:pt x="154" y="1511"/>
                  <a:pt x="130" y="1514"/>
                  <a:pt x="56" y="1440"/>
                </a:cubicBezTo>
                <a:cubicBezTo>
                  <a:pt x="53" y="1432"/>
                  <a:pt x="52" y="1423"/>
                  <a:pt x="48" y="1416"/>
                </a:cubicBezTo>
                <a:cubicBezTo>
                  <a:pt x="41" y="1404"/>
                  <a:pt x="29" y="1396"/>
                  <a:pt x="24" y="1384"/>
                </a:cubicBezTo>
                <a:cubicBezTo>
                  <a:pt x="11" y="1356"/>
                  <a:pt x="9" y="1317"/>
                  <a:pt x="0" y="1288"/>
                </a:cubicBezTo>
                <a:cubicBezTo>
                  <a:pt x="3" y="1232"/>
                  <a:pt x="4" y="1181"/>
                  <a:pt x="16" y="1128"/>
                </a:cubicBezTo>
                <a:cubicBezTo>
                  <a:pt x="22" y="1099"/>
                  <a:pt x="27" y="1102"/>
                  <a:pt x="40" y="1072"/>
                </a:cubicBezTo>
                <a:cubicBezTo>
                  <a:pt x="99" y="924"/>
                  <a:pt x="183" y="867"/>
                  <a:pt x="312" y="776"/>
                </a:cubicBezTo>
                <a:cubicBezTo>
                  <a:pt x="340" y="755"/>
                  <a:pt x="363" y="731"/>
                  <a:pt x="392" y="712"/>
                </a:cubicBezTo>
                <a:cubicBezTo>
                  <a:pt x="415" y="676"/>
                  <a:pt x="445" y="648"/>
                  <a:pt x="472" y="616"/>
                </a:cubicBezTo>
                <a:cubicBezTo>
                  <a:pt x="515" y="563"/>
                  <a:pt x="555" y="493"/>
                  <a:pt x="584" y="432"/>
                </a:cubicBezTo>
                <a:cubicBezTo>
                  <a:pt x="626" y="340"/>
                  <a:pt x="651" y="241"/>
                  <a:pt x="696" y="152"/>
                </a:cubicBezTo>
                <a:cubicBezTo>
                  <a:pt x="713" y="116"/>
                  <a:pt x="741" y="98"/>
                  <a:pt x="768" y="72"/>
                </a:cubicBezTo>
                <a:cubicBezTo>
                  <a:pt x="777" y="62"/>
                  <a:pt x="782" y="49"/>
                  <a:pt x="792" y="40"/>
                </a:cubicBezTo>
                <a:cubicBezTo>
                  <a:pt x="812" y="19"/>
                  <a:pt x="854" y="10"/>
                  <a:pt x="880" y="0"/>
                </a:cubicBezTo>
                <a:cubicBezTo>
                  <a:pt x="980" y="7"/>
                  <a:pt x="1099" y="17"/>
                  <a:pt x="1192" y="64"/>
                </a:cubicBezTo>
                <a:cubicBezTo>
                  <a:pt x="1247" y="91"/>
                  <a:pt x="1307" y="128"/>
                  <a:pt x="1368" y="144"/>
                </a:cubicBezTo>
                <a:cubicBezTo>
                  <a:pt x="1393" y="161"/>
                  <a:pt x="1421" y="169"/>
                  <a:pt x="1448" y="184"/>
                </a:cubicBezTo>
                <a:cubicBezTo>
                  <a:pt x="1478" y="200"/>
                  <a:pt x="1504" y="225"/>
                  <a:pt x="1536" y="240"/>
                </a:cubicBezTo>
                <a:cubicBezTo>
                  <a:pt x="1635" y="284"/>
                  <a:pt x="1740" y="310"/>
                  <a:pt x="1848" y="328"/>
                </a:cubicBezTo>
                <a:cubicBezTo>
                  <a:pt x="1938" y="364"/>
                  <a:pt x="1900" y="353"/>
                  <a:pt x="1960" y="368"/>
                </a:cubicBezTo>
                <a:cubicBezTo>
                  <a:pt x="2032" y="411"/>
                  <a:pt x="2039" y="410"/>
                  <a:pt x="2080" y="472"/>
                </a:cubicBezTo>
                <a:cubicBezTo>
                  <a:pt x="2087" y="503"/>
                  <a:pt x="2093" y="524"/>
                  <a:pt x="2112" y="552"/>
                </a:cubicBezTo>
                <a:cubicBezTo>
                  <a:pt x="2116" y="576"/>
                  <a:pt x="2126" y="599"/>
                  <a:pt x="2128" y="624"/>
                </a:cubicBezTo>
                <a:cubicBezTo>
                  <a:pt x="2133" y="746"/>
                  <a:pt x="2102" y="879"/>
                  <a:pt x="2152" y="992"/>
                </a:cubicBezTo>
                <a:cubicBezTo>
                  <a:pt x="2157" y="1004"/>
                  <a:pt x="2169" y="1012"/>
                  <a:pt x="2176" y="1024"/>
                </a:cubicBezTo>
                <a:cubicBezTo>
                  <a:pt x="2203" y="1073"/>
                  <a:pt x="2212" y="1129"/>
                  <a:pt x="2248" y="1176"/>
                </a:cubicBezTo>
                <a:cubicBezTo>
                  <a:pt x="2303" y="1250"/>
                  <a:pt x="2358" y="1334"/>
                  <a:pt x="2424" y="1400"/>
                </a:cubicBezTo>
                <a:cubicBezTo>
                  <a:pt x="2430" y="1406"/>
                  <a:pt x="2441" y="1408"/>
                  <a:pt x="2448" y="1416"/>
                </a:cubicBezTo>
                <a:cubicBezTo>
                  <a:pt x="2490" y="1462"/>
                  <a:pt x="2502" y="1494"/>
                  <a:pt x="2552" y="1528"/>
                </a:cubicBezTo>
                <a:cubicBezTo>
                  <a:pt x="2587" y="1581"/>
                  <a:pt x="2644" y="1619"/>
                  <a:pt x="2696" y="1656"/>
                </a:cubicBezTo>
                <a:cubicBezTo>
                  <a:pt x="2748" y="1693"/>
                  <a:pt x="2692" y="1670"/>
                  <a:pt x="2744" y="1688"/>
                </a:cubicBezTo>
                <a:cubicBezTo>
                  <a:pt x="2786" y="1719"/>
                  <a:pt x="2846" y="1775"/>
                  <a:pt x="2896" y="1792"/>
                </a:cubicBezTo>
                <a:cubicBezTo>
                  <a:pt x="2953" y="1811"/>
                  <a:pt x="3045" y="1860"/>
                  <a:pt x="3080" y="1912"/>
                </a:cubicBezTo>
                <a:cubicBezTo>
                  <a:pt x="3104" y="1949"/>
                  <a:pt x="3125" y="2004"/>
                  <a:pt x="3136" y="2048"/>
                </a:cubicBezTo>
                <a:close/>
              </a:path>
            </a:pathLst>
          </a:custGeom>
          <a:noFill/>
          <a:ln w="5715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2979738" y="3592513"/>
            <a:ext cx="5334000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  <a:effectLst/>
                <a:latin typeface="LIMON F2" pitchFamily="2" charset="0"/>
              </a:rPr>
              <a:t>       cMnuc cab;epþIm&gt;&gt;&gt;</a:t>
            </a:r>
          </a:p>
        </p:txBody>
      </p: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787776" y="-5080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121729" y="6524546"/>
            <a:ext cx="27924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99152" name="Text Box 112"/>
          <p:cNvSpPr txBox="1">
            <a:spLocks noChangeArrowheads="1"/>
          </p:cNvSpPr>
          <p:nvPr/>
        </p:nvSpPr>
        <p:spPr bwMode="auto">
          <a:xfrm>
            <a:off x="6724267" y="6180108"/>
            <a:ext cx="2180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esovePAk,ÜnCMnYy&gt;TMB½r 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551863" y="6403975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</a:t>
            </a:r>
          </a:p>
        </p:txBody>
      </p:sp>
      <p:sp>
        <p:nvSpPr>
          <p:cNvPr id="599160" name="WordArt 120"/>
          <p:cNvSpPr>
            <a:spLocks noChangeArrowheads="1" noChangeShapeType="1" noTextEdit="1"/>
          </p:cNvSpPr>
          <p:nvPr/>
        </p:nvSpPr>
        <p:spPr bwMode="auto">
          <a:xfrm>
            <a:off x="2757488" y="2508250"/>
            <a:ext cx="3425825" cy="2597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976258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/>
                <a:latin typeface="Limon R1"/>
                <a:ea typeface="Limon R1"/>
                <a:cs typeface="Limon R1"/>
              </a:rPr>
              <a:t>TwkdId¾manCICatiEdlmanragdUcCacMNitelakEx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9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18" grpId="0" animBg="1"/>
      <p:bldP spid="599125" grpId="0" build="p" autoUpdateAnimBg="0" advAuto="0"/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5036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Gñk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TIBI  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én 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mnusSTMag4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KW</a:t>
            </a:r>
            <a:endParaRPr lang="en-US" sz="4400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grpSp>
        <p:nvGrpSpPr>
          <p:cNvPr id="790531" name="Group 3"/>
          <p:cNvGrpSpPr>
            <a:grpSpLocks/>
          </p:cNvGrpSpPr>
          <p:nvPr/>
        </p:nvGrpSpPr>
        <p:grpSpPr bwMode="auto">
          <a:xfrm>
            <a:off x="1260475" y="1330325"/>
            <a:ext cx="6315075" cy="5407025"/>
            <a:chOff x="794" y="838"/>
            <a:chExt cx="3978" cy="3406"/>
          </a:xfrm>
        </p:grpSpPr>
        <p:sp>
          <p:nvSpPr>
            <p:cNvPr id="790532" name="Rectangle 4"/>
            <p:cNvSpPr>
              <a:spLocks noChangeArrowheads="1"/>
            </p:cNvSpPr>
            <p:nvPr/>
          </p:nvSpPr>
          <p:spPr bwMode="auto">
            <a:xfrm>
              <a:off x="2604" y="838"/>
              <a:ext cx="2168" cy="205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AFD00"/>
                  </a:solidFill>
                  <a:effectLst/>
                  <a:latin typeface="Limon R1" charset="0"/>
                </a:rPr>
                <a:t>G</a:t>
              </a:r>
              <a:r>
                <a:rPr lang="en-US" sz="20800">
                  <a:solidFill>
                    <a:srgbClr val="00FF00"/>
                  </a:solidFill>
                  <a:effectLst/>
                  <a:latin typeface="Limon R1" charset="0"/>
                </a:rPr>
                <a:t>y</a:t>
              </a:r>
              <a:r>
                <a:rPr lang="en-US" sz="9600">
                  <a:solidFill>
                    <a:srgbClr val="FAFD00"/>
                  </a:solidFill>
                  <a:effectLst/>
                  <a:latin typeface="Limon R1" charset="0"/>
                </a:rPr>
                <a:t>my</a:t>
              </a:r>
            </a:p>
          </p:txBody>
        </p:sp>
        <p:sp>
          <p:nvSpPr>
            <p:cNvPr id="790533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0536" name="Text Box 8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90537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Gñk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TIBIr  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én 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mnusSTMag4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KW</a:t>
            </a:r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4133850" y="1330325"/>
            <a:ext cx="3441700" cy="3259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600">
                <a:solidFill>
                  <a:srgbClr val="FAFD00"/>
                </a:solidFill>
                <a:effectLst/>
                <a:latin typeface="Limon R1" charset="0"/>
              </a:rPr>
              <a:t>G</a:t>
            </a:r>
            <a:r>
              <a:rPr lang="en-US" sz="20800">
                <a:solidFill>
                  <a:srgbClr val="00FF00"/>
                </a:solidFill>
                <a:effectLst/>
                <a:latin typeface="Limon R1" charset="0"/>
              </a:rPr>
              <a:t>y</a:t>
            </a:r>
            <a:r>
              <a:rPr lang="en-US" sz="9600">
                <a:solidFill>
                  <a:srgbClr val="FAFD00"/>
                </a:solidFill>
                <a:effectLst/>
                <a:latin typeface="Limon R1" charset="0"/>
              </a:rPr>
              <a:t>my</a:t>
            </a: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2290763" y="4438650"/>
            <a:ext cx="4826000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129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12900" i="1">
                <a:solidFill>
                  <a:srgbClr val="FAFD00"/>
                </a:solidFill>
                <a:effectLst/>
                <a:latin typeface="Limon R1" charset="0"/>
              </a:rPr>
              <a:t>y:UEsb</a:t>
            </a:r>
            <a:r>
              <a:rPr lang="ja-JP" altLang="en-US" sz="129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12900" i="1">
              <a:solidFill>
                <a:srgbClr val="FAFD00"/>
              </a:solidFill>
              <a:effectLst/>
              <a:latin typeface="Limon R1" charset="0"/>
            </a:endParaRP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1558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465138" y="188913"/>
            <a:ext cx="796925" cy="14335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  <a:endParaRPr lang="en-US" sz="2400" b="1" i="1" u="sng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ChangeArrowheads="1"/>
          </p:cNvSpPr>
          <p:nvPr/>
        </p:nvSpPr>
        <p:spPr bwMode="auto">
          <a:xfrm>
            <a:off x="895350" y="595313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79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2580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792581" name="Text Box 5"/>
          <p:cNvSpPr txBox="1">
            <a:spLocks noChangeArrowheads="1"/>
          </p:cNvSpPr>
          <p:nvPr/>
        </p:nvSpPr>
        <p:spPr bwMode="auto">
          <a:xfrm>
            <a:off x="406400" y="203200"/>
            <a:ext cx="855663" cy="14335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792582" name="Rectangle 6"/>
          <p:cNvSpPr>
            <a:spLocks noChangeArrowheads="1"/>
          </p:cNvSpPr>
          <p:nvPr/>
        </p:nvSpPr>
        <p:spPr bwMode="auto">
          <a:xfrm>
            <a:off x="830263" y="881063"/>
            <a:ext cx="7823200" cy="5097462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83" name="Rectangle 7"/>
          <p:cNvSpPr>
            <a:spLocks noChangeArrowheads="1"/>
          </p:cNvSpPr>
          <p:nvPr/>
        </p:nvSpPr>
        <p:spPr bwMode="auto">
          <a:xfrm>
            <a:off x="752475" y="900113"/>
            <a:ext cx="7921625" cy="438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5400">
                <a:solidFill>
                  <a:srgbClr val="FAFD00"/>
                </a:solidFill>
                <a:effectLst/>
                <a:latin typeface="Limon R1" charset="0"/>
              </a:rPr>
              <a:t>kalbriecäTRbEhlCa³</a:t>
            </a:r>
          </a:p>
          <a:p>
            <a:endParaRPr lang="en-US" sz="4800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    </a:t>
            </a:r>
            <a:r>
              <a:rPr lang="en-US" sz="7200">
                <a:solidFill>
                  <a:schemeClr val="hlink"/>
                </a:solidFill>
                <a:effectLst/>
                <a:latin typeface="Limon S1" charset="0"/>
              </a:rPr>
              <a:t>G½R)ahaM- y:UEsb 	2000 m&gt;K&gt;s</a:t>
            </a:r>
          </a:p>
          <a:p>
            <a:pPr algn="l"/>
            <a:endParaRPr lang="en-US" sz="7200">
              <a:solidFill>
                <a:srgbClr val="FAFD00"/>
              </a:solidFill>
              <a:effectLst/>
              <a:latin typeface="Limon S1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93603" name="Text Box 3"/>
          <p:cNvSpPr txBox="1">
            <a:spLocks noChangeArrowheads="1"/>
          </p:cNvSpPr>
          <p:nvPr/>
        </p:nvSpPr>
        <p:spPr bwMode="auto">
          <a:xfrm>
            <a:off x="1781175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37³2- elakub,tiþ 50³26</a:t>
            </a: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793604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5" name="Rectangle 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793606" name="Text Box 6"/>
          <p:cNvSpPr txBox="1">
            <a:spLocks noChangeArrowheads="1"/>
          </p:cNvSpPr>
          <p:nvPr/>
        </p:nvSpPr>
        <p:spPr bwMode="auto">
          <a:xfrm>
            <a:off x="6707188" y="6194425"/>
            <a:ext cx="2206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 </a:t>
            </a:r>
          </a:p>
        </p:txBody>
      </p:sp>
      <p:sp>
        <p:nvSpPr>
          <p:cNvPr id="793607" name="Oval 7"/>
          <p:cNvSpPr>
            <a:spLocks noChangeArrowheads="1"/>
          </p:cNvSpPr>
          <p:nvPr/>
        </p:nvSpPr>
        <p:spPr bwMode="auto">
          <a:xfrm>
            <a:off x="6775450" y="14271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3608" name="Group 8"/>
          <p:cNvGrpSpPr>
            <a:grpSpLocks/>
          </p:cNvGrpSpPr>
          <p:nvPr/>
        </p:nvGrpSpPr>
        <p:grpSpPr bwMode="auto">
          <a:xfrm>
            <a:off x="2568575" y="1109663"/>
            <a:ext cx="4502150" cy="4919662"/>
            <a:chOff x="1512" y="1397"/>
            <a:chExt cx="2748" cy="2267"/>
          </a:xfrm>
        </p:grpSpPr>
        <p:sp>
          <p:nvSpPr>
            <p:cNvPr id="793609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10" name="Rectangle 10"/>
            <p:cNvSpPr>
              <a:spLocks noChangeArrowheads="1"/>
            </p:cNvSpPr>
            <p:nvPr/>
          </p:nvSpPr>
          <p:spPr bwMode="auto">
            <a:xfrm>
              <a:off x="1603" y="1431"/>
              <a:ext cx="71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93611" name="Rectangle 11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12" name="AutoShape 12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13" name="Rectangle 13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14" name="Rectangle 14"/>
            <p:cNvSpPr>
              <a:spLocks noChangeArrowheads="1"/>
            </p:cNvSpPr>
            <p:nvPr/>
          </p:nvSpPr>
          <p:spPr bwMode="auto">
            <a:xfrm>
              <a:off x="1692" y="1399"/>
              <a:ext cx="367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karbegáIt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15" name="Line 15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16" name="Line 16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17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18" name="Rectangle 18"/>
            <p:cNvSpPr>
              <a:spLocks noChangeArrowheads="1"/>
            </p:cNvSpPr>
            <p:nvPr/>
          </p:nvSpPr>
          <p:spPr bwMode="auto">
            <a:xfrm>
              <a:off x="1747" y="1606"/>
              <a:ext cx="714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93619" name="Rectangle 19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20" name="AutoShape 20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21" name="Rectangle 21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22" name="Rectangle 22"/>
            <p:cNvSpPr>
              <a:spLocks noChangeArrowheads="1"/>
            </p:cNvSpPr>
            <p:nvPr/>
          </p:nvSpPr>
          <p:spPr bwMode="auto">
            <a:xfrm>
              <a:off x="1882" y="1566"/>
              <a:ext cx="256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G½R)ahaM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23" name="Line 23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24" name="Line 24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25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26" name="Rectangle 26"/>
            <p:cNvSpPr>
              <a:spLocks noChangeArrowheads="1"/>
            </p:cNvSpPr>
            <p:nvPr/>
          </p:nvSpPr>
          <p:spPr bwMode="auto">
            <a:xfrm>
              <a:off x="1891" y="1767"/>
              <a:ext cx="71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93627" name="Rectangle 27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28" name="AutoShape 28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29" name="Rectangle 29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30" name="Rectangle 30"/>
            <p:cNvSpPr>
              <a:spLocks noChangeArrowheads="1"/>
            </p:cNvSpPr>
            <p:nvPr/>
          </p:nvSpPr>
          <p:spPr bwMode="auto">
            <a:xfrm>
              <a:off x="2033" y="1735"/>
              <a:ext cx="227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y:UEsb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31" name="Line 31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32" name="Line 32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33" name="Rectangle 33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34" name="AutoShape 34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35" name="Rectangle 35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36" name="Rectangle 36"/>
            <p:cNvSpPr>
              <a:spLocks noChangeArrowheads="1"/>
            </p:cNvSpPr>
            <p:nvPr/>
          </p:nvSpPr>
          <p:spPr bwMode="auto">
            <a:xfrm>
              <a:off x="2252" y="1896"/>
              <a:ext cx="154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m:Ues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37" name="Line 37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38" name="Line 38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39" name="Rectangle 39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40" name="AutoShape 40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41" name="Rectangle 41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42" name="Rectangle 42"/>
            <p:cNvSpPr>
              <a:spLocks noChangeArrowheads="1"/>
            </p:cNvSpPr>
            <p:nvPr/>
          </p:nvSpPr>
          <p:spPr bwMode="auto">
            <a:xfrm>
              <a:off x="2372" y="2071"/>
              <a:ext cx="17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y:UesV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43" name="Line 43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45" name="AutoShape 45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46" name="Rectangle 46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47" name="Rectangle 47"/>
            <p:cNvSpPr>
              <a:spLocks noChangeArrowheads="1"/>
            </p:cNvSpPr>
            <p:nvPr/>
          </p:nvSpPr>
          <p:spPr bwMode="auto">
            <a:xfrm>
              <a:off x="2334" y="2233"/>
              <a:ext cx="528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RKaGnaFibetyü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48" name="Line 48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49" name="Rectangle 49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50" name="AutoShape 50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51" name="Rectangle 51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52" name="Rectangle 52"/>
            <p:cNvSpPr>
              <a:spLocks noChangeArrowheads="1"/>
            </p:cNvSpPr>
            <p:nvPr/>
          </p:nvSpPr>
          <p:spPr bwMode="auto">
            <a:xfrm>
              <a:off x="2671" y="2416"/>
              <a:ext cx="169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esþc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53" name="Line 53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54" name="Rectangle 54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55" name="AutoShape 55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56" name="Rectangle 56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57" name="Rectangle 57"/>
            <p:cNvSpPr>
              <a:spLocks noChangeArrowheads="1"/>
            </p:cNvSpPr>
            <p:nvPr/>
          </p:nvSpPr>
          <p:spPr bwMode="auto">
            <a:xfrm>
              <a:off x="2620" y="2591"/>
              <a:ext cx="53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RKacab;CaeQøIy 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58" name="Line 58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59" name="Line 59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60" name="Rectangle 60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61" name="AutoShape 61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62" name="Rectangle 62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63" name="Rectangle 63"/>
            <p:cNvSpPr>
              <a:spLocks noChangeArrowheads="1"/>
            </p:cNvSpPr>
            <p:nvPr/>
          </p:nvSpPr>
          <p:spPr bwMode="auto">
            <a:xfrm>
              <a:off x="2870" y="2777"/>
              <a:ext cx="37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Limon S1" charset="0"/>
                </a:rPr>
                <a:t>RKas¶b;s¶at;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93664" name="Line 64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65" name="Line 65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66" name="Rectangle 66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67" name="AutoShape 67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3668" name="Rectangle 68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3669" name="Group 69"/>
            <p:cNvGrpSpPr>
              <a:grpSpLocks/>
            </p:cNvGrpSpPr>
            <p:nvPr/>
          </p:nvGrpSpPr>
          <p:grpSpPr bwMode="auto">
            <a:xfrm>
              <a:off x="2921" y="2965"/>
              <a:ext cx="739" cy="280"/>
              <a:chOff x="3009" y="3101"/>
              <a:chExt cx="739" cy="280"/>
            </a:xfrm>
          </p:grpSpPr>
          <p:sp>
            <p:nvSpPr>
              <p:cNvPr id="793670" name="Rectangle 70"/>
              <p:cNvSpPr>
                <a:spLocks noChangeArrowheads="1"/>
              </p:cNvSpPr>
              <p:nvPr/>
            </p:nvSpPr>
            <p:spPr bwMode="auto">
              <a:xfrm>
                <a:off x="3065" y="3112"/>
                <a:ext cx="180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93671" name="Rectangle 71"/>
              <p:cNvSpPr>
                <a:spLocks noChangeArrowheads="1"/>
              </p:cNvSpPr>
              <p:nvPr/>
            </p:nvSpPr>
            <p:spPr bwMode="auto">
              <a:xfrm>
                <a:off x="3009" y="3101"/>
                <a:ext cx="739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2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R1" charset="0"/>
                  </a:rPr>
                  <a:t>RBHeys</a:t>
                </a:r>
                <a:r>
                  <a:rPr lang="ja-JP" altLang="en-US" sz="32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</a:rPr>
                  <a:t>‘</a:t>
                </a:r>
                <a:r>
                  <a:rPr lang="en-US" sz="32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R1" charset="0"/>
                  </a:rPr>
                  <a:t>Uv</a:t>
                </a:r>
                <a:r>
                  <a:rPr lang="en-US" sz="40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imon R1" charset="0"/>
                  </a:rPr>
                  <a:t> </a:t>
                </a:r>
              </a:p>
            </p:txBody>
          </p:sp>
        </p:grpSp>
        <p:sp>
          <p:nvSpPr>
            <p:cNvPr id="793672" name="Line 72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3673" name="Line 73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3674" name="AutoShape 74"/>
          <p:cNvSpPr>
            <a:spLocks noChangeArrowheads="1"/>
          </p:cNvSpPr>
          <p:nvPr/>
        </p:nvSpPr>
        <p:spPr bwMode="auto">
          <a:xfrm rot="20160000">
            <a:off x="1554163" y="2235200"/>
            <a:ext cx="1516062" cy="660400"/>
          </a:xfrm>
          <a:prstGeom prst="rightArrow">
            <a:avLst>
              <a:gd name="adj1" fmla="val 75000"/>
              <a:gd name="adj2" fmla="val 11479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3675" name="Group 75"/>
          <p:cNvGrpSpPr>
            <a:grpSpLocks/>
          </p:cNvGrpSpPr>
          <p:nvPr/>
        </p:nvGrpSpPr>
        <p:grpSpPr bwMode="auto">
          <a:xfrm>
            <a:off x="4494213" y="771525"/>
            <a:ext cx="3556000" cy="1563688"/>
            <a:chOff x="2815" y="598"/>
            <a:chExt cx="2240" cy="985"/>
          </a:xfrm>
        </p:grpSpPr>
        <p:grpSp>
          <p:nvGrpSpPr>
            <p:cNvPr id="793676" name="Group 76"/>
            <p:cNvGrpSpPr>
              <a:grpSpLocks/>
            </p:cNvGrpSpPr>
            <p:nvPr/>
          </p:nvGrpSpPr>
          <p:grpSpPr bwMode="auto">
            <a:xfrm>
              <a:off x="4247" y="598"/>
              <a:ext cx="808" cy="985"/>
              <a:chOff x="4491" y="1861"/>
              <a:chExt cx="808" cy="985"/>
            </a:xfrm>
          </p:grpSpPr>
          <p:sp>
            <p:nvSpPr>
              <p:cNvPr id="793677" name="AutoShape 77"/>
              <p:cNvSpPr>
                <a:spLocks noChangeArrowheads="1"/>
              </p:cNvSpPr>
              <p:nvPr/>
            </p:nvSpPr>
            <p:spPr bwMode="auto">
              <a:xfrm>
                <a:off x="4493" y="1861"/>
                <a:ext cx="806" cy="985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02278E">
                      <a:gamma/>
                      <a:shade val="0"/>
                      <a:invGamma/>
                    </a:srgbClr>
                  </a:gs>
                  <a:gs pos="50000">
                    <a:srgbClr val="02278E"/>
                  </a:gs>
                  <a:gs pos="100000">
                    <a:srgbClr val="02278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3678" name="Rectangle 78"/>
              <p:cNvSpPr>
                <a:spLocks noChangeArrowheads="1"/>
              </p:cNvSpPr>
              <p:nvPr/>
            </p:nvSpPr>
            <p:spPr bwMode="auto">
              <a:xfrm>
                <a:off x="4491" y="1936"/>
                <a:ext cx="780" cy="8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ja-JP" altLang="en-US" b="1">
                    <a:solidFill>
                      <a:srgbClr val="62D6AC"/>
                    </a:solidFill>
                    <a:effectLst/>
                    <a:latin typeface="Arial"/>
                  </a:rPr>
                  <a:t>“</a:t>
                </a:r>
                <a:r>
                  <a:rPr lang="en-US" b="1">
                    <a:solidFill>
                      <a:srgbClr val="FAFD00"/>
                    </a:solidFill>
                    <a:effectLst/>
                    <a:latin typeface="Limon S1" charset="0"/>
                  </a:rPr>
                  <a:t>ecA</a:t>
                </a:r>
                <a:r>
                  <a:rPr lang="en-US" b="1">
                    <a:solidFill>
                      <a:srgbClr val="66FFFF"/>
                    </a:solidFill>
                    <a:effectLst/>
                    <a:latin typeface="Limon S1" charset="0"/>
                  </a:rPr>
                  <a:t>Rkm</a:t>
                </a:r>
                <a:r>
                  <a:rPr lang="en-US" b="1">
                    <a:solidFill>
                      <a:srgbClr val="FAFD00"/>
                    </a:solidFill>
                    <a:effectLst/>
                    <a:latin typeface="Limon S1" charset="0"/>
                  </a:rPr>
                  <a:t> RtUv</a:t>
                </a:r>
                <a:r>
                  <a:rPr lang="en-US" b="1">
                    <a:solidFill>
                      <a:srgbClr val="66FFFF"/>
                    </a:solidFill>
                    <a:effectLst/>
                    <a:latin typeface="Limon S1" charset="0"/>
                  </a:rPr>
                  <a:t>Et</a:t>
                </a:r>
                <a:r>
                  <a:rPr lang="en-US" b="1">
                    <a:solidFill>
                      <a:srgbClr val="FAFD00"/>
                    </a:solidFill>
                    <a:effectLst/>
                    <a:latin typeface="Limon S1" charset="0"/>
                  </a:rPr>
                  <a:t>    vini</a:t>
                </a:r>
                <a:r>
                  <a:rPr lang="en-US" b="1">
                    <a:solidFill>
                      <a:srgbClr val="66FFFF"/>
                    </a:solidFill>
                    <a:effectLst/>
                    <a:latin typeface="Limon S1" charset="0"/>
                  </a:rPr>
                  <a:t>cä½y</a:t>
                </a:r>
                <a:r>
                  <a:rPr lang="ja-JP" altLang="en-US" b="1">
                    <a:solidFill>
                      <a:srgbClr val="62D6AC"/>
                    </a:solidFill>
                    <a:effectLst/>
                    <a:latin typeface="Arial"/>
                  </a:rPr>
                  <a:t>”</a:t>
                </a:r>
                <a:endParaRPr lang="en-US" b="1">
                  <a:solidFill>
                    <a:srgbClr val="62D6AC"/>
                  </a:solidFill>
                  <a:effectLst/>
                  <a:latin typeface="Limon S1" charset="0"/>
                </a:endParaRPr>
              </a:p>
            </p:txBody>
          </p:sp>
        </p:grpSp>
        <p:sp>
          <p:nvSpPr>
            <p:cNvPr id="793679" name="Line 79"/>
            <p:cNvSpPr>
              <a:spLocks noChangeShapeType="1"/>
            </p:cNvSpPr>
            <p:nvPr/>
          </p:nvSpPr>
          <p:spPr bwMode="auto">
            <a:xfrm flipH="1">
              <a:off x="2815" y="1009"/>
              <a:ext cx="1504" cy="406"/>
            </a:xfrm>
            <a:prstGeom prst="line">
              <a:avLst/>
            </a:prstGeom>
            <a:noFill/>
            <a:ln w="76200">
              <a:solidFill>
                <a:srgbClr val="00D500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3680" name="Text Box 80"/>
          <p:cNvSpPr txBox="1">
            <a:spLocks noChangeArrowheads="1"/>
          </p:cNvSpPr>
          <p:nvPr/>
        </p:nvSpPr>
        <p:spPr bwMode="auto">
          <a:xfrm>
            <a:off x="420688" y="0"/>
            <a:ext cx="1001712" cy="14335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3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3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9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9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07" grpId="0" animBg="1"/>
      <p:bldP spid="79367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2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462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29" name="AutoShape 5"/>
          <p:cNvSpPr>
            <a:spLocks noChangeArrowheads="1"/>
          </p:cNvSpPr>
          <p:nvPr/>
        </p:nvSpPr>
        <p:spPr bwMode="auto">
          <a:xfrm>
            <a:off x="3111500" y="9842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1" name="Rectangle 7"/>
          <p:cNvSpPr>
            <a:spLocks noChangeArrowheads="1"/>
          </p:cNvSpPr>
          <p:nvPr/>
        </p:nvSpPr>
        <p:spPr bwMode="auto">
          <a:xfrm>
            <a:off x="3376613" y="1000125"/>
            <a:ext cx="8683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Limon R2" charset="0"/>
              </a:rPr>
              <a:t>y:UEsb</a:t>
            </a:r>
          </a:p>
        </p:txBody>
      </p:sp>
      <p:sp>
        <p:nvSpPr>
          <p:cNvPr id="79463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7" name="Line 13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8" name="Line 14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9" name="Rectangle 15"/>
          <p:cNvSpPr>
            <a:spLocks noChangeArrowheads="1"/>
          </p:cNvSpPr>
          <p:nvPr/>
        </p:nvSpPr>
        <p:spPr bwMode="auto">
          <a:xfrm>
            <a:off x="915988" y="4321175"/>
            <a:ext cx="18764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000">
                <a:solidFill>
                  <a:schemeClr val="tx2"/>
                </a:solidFill>
                <a:effectLst/>
                <a:latin typeface="Limon R1" charset="0"/>
              </a:rPr>
              <a:t>G</a:t>
            </a:r>
            <a:r>
              <a:rPr lang="en-US" sz="8800">
                <a:solidFill>
                  <a:srgbClr val="51DC00"/>
                </a:solidFill>
                <a:effectLst/>
                <a:latin typeface="Limon R1" charset="0"/>
              </a:rPr>
              <a:t>y</a:t>
            </a:r>
            <a:r>
              <a:rPr lang="en-US" sz="6000">
                <a:solidFill>
                  <a:schemeClr val="tx2"/>
                </a:solidFill>
                <a:effectLst/>
                <a:latin typeface="Limon R1" charset="0"/>
              </a:rPr>
              <a:t>my</a:t>
            </a:r>
          </a:p>
        </p:txBody>
      </p:sp>
      <p:sp>
        <p:nvSpPr>
          <p:cNvPr id="794640" name="Rectangle 16"/>
          <p:cNvSpPr>
            <a:spLocks noChangeArrowheads="1"/>
          </p:cNvSpPr>
          <p:nvPr/>
        </p:nvSpPr>
        <p:spPr bwMode="auto">
          <a:xfrm>
            <a:off x="495300" y="1838325"/>
            <a:ext cx="2665413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Gñk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TIBIr    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én    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mnusSTMag4 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KW</a:t>
            </a:r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4641" name="Freeform 17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42" name="Rectangle 18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3" name="Freeform 19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644" name="AutoShape 20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5" name="Rectangle 21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6" name="Rectangle 22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7" name="AutoShape 23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8" name="Line 24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9" name="Line 25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50" name="Rectangle 26"/>
          <p:cNvSpPr>
            <a:spLocks noChangeArrowheads="1"/>
          </p:cNvSpPr>
          <p:nvPr/>
        </p:nvSpPr>
        <p:spPr bwMode="auto">
          <a:xfrm>
            <a:off x="8048625" y="339090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794651" name="Text Box 2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94652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46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794654" name="Text Box 30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sp>
        <p:nvSpPr>
          <p:cNvPr id="794655" name="Text Box 31"/>
          <p:cNvSpPr txBox="1">
            <a:spLocks noChangeArrowheads="1"/>
          </p:cNvSpPr>
          <p:nvPr/>
        </p:nvSpPr>
        <p:spPr bwMode="auto">
          <a:xfrm>
            <a:off x="285750" y="0"/>
            <a:ext cx="1143000" cy="14335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52" name="Rectangle 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5655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795656" name="Text Box 8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grpSp>
        <p:nvGrpSpPr>
          <p:cNvPr id="795657" name="Group 9"/>
          <p:cNvGrpSpPr>
            <a:grpSpLocks/>
          </p:cNvGrpSpPr>
          <p:nvPr/>
        </p:nvGrpSpPr>
        <p:grpSpPr bwMode="auto">
          <a:xfrm>
            <a:off x="557213" y="512763"/>
            <a:ext cx="4948237" cy="4506912"/>
            <a:chOff x="343" y="315"/>
            <a:chExt cx="3117" cy="2839"/>
          </a:xfrm>
        </p:grpSpPr>
        <p:pic>
          <p:nvPicPr>
            <p:cNvPr id="795658" name="Picture 10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5659" name="Text Box 11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GñkKgValecom enAÉTIval enAdUfan;  RbeTsG</a:t>
              </a:r>
              <a:r>
                <a:rPr lang="ja-JP" altLang="en-US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‘</a:t>
              </a:r>
              <a:r>
                <a:rPr lang="en-US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ÍRsaEGl</a:t>
              </a:r>
              <a:r>
                <a:rPr lang="en-US" sz="18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795660" name="Group 12"/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795661" name="Picture 13" descr="E:\Todd Sites\6 Egypt\Egypt new sr\Luxor Temple\Luxor Temple facade.jpg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5662" name="Text Box 14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6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32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Epñkxagmuxrbs;RBHvihar d¾sáwmésá RbeTseGs</a:t>
              </a:r>
              <a:r>
                <a:rPr lang="ja-JP" altLang="en-US" sz="32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‘</a:t>
              </a:r>
              <a:r>
                <a:rPr lang="en-US" sz="32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S1" charset="0"/>
                </a:rPr>
                <a:t>ÍBÞ</a:t>
              </a:r>
              <a:endParaRPr lang="en-US" sz="1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95663" name="Freeform 15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5664" name="Rectangle 16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65" name="Freeform 17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5666" name="AutoShape 18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67" name="Rectangle 19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68" name="Rectangle 20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69" name="AutoShape 21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70" name="Line 22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71" name="Line 23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5672" name="Rectangle 24"/>
          <p:cNvSpPr>
            <a:spLocks noChangeArrowheads="1"/>
          </p:cNvSpPr>
          <p:nvPr/>
        </p:nvSpPr>
        <p:spPr bwMode="auto">
          <a:xfrm>
            <a:off x="8023225" y="3429000"/>
            <a:ext cx="7905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 </a:t>
            </a:r>
          </a:p>
        </p:txBody>
      </p:sp>
      <p:sp>
        <p:nvSpPr>
          <p:cNvPr id="795673" name="Text Box 25"/>
          <p:cNvSpPr txBox="1">
            <a:spLocks noChangeArrowheads="1"/>
          </p:cNvSpPr>
          <p:nvPr/>
        </p:nvSpPr>
        <p:spPr bwMode="auto">
          <a:xfrm>
            <a:off x="1779588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37- 41</a:t>
            </a:r>
          </a:p>
        </p:txBody>
      </p:sp>
      <p:sp>
        <p:nvSpPr>
          <p:cNvPr id="795674" name="Text Box 26"/>
          <p:cNvSpPr txBox="1">
            <a:spLocks noChangeArrowheads="1"/>
          </p:cNvSpPr>
          <p:nvPr/>
        </p:nvSpPr>
        <p:spPr bwMode="auto">
          <a:xfrm>
            <a:off x="8586788" y="6383338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R1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75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76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96677" name="Text Box 5"/>
          <p:cNvSpPr txBox="1">
            <a:spLocks noChangeArrowheads="1"/>
          </p:cNvSpPr>
          <p:nvPr/>
        </p:nvSpPr>
        <p:spPr bwMode="auto">
          <a:xfrm>
            <a:off x="1779588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37- 41</a:t>
            </a:r>
          </a:p>
        </p:txBody>
      </p:sp>
      <p:sp>
        <p:nvSpPr>
          <p:cNvPr id="796678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6679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796680" name="Text Box 8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pic>
        <p:nvPicPr>
          <p:cNvPr id="7966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66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668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66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6685" name="Freeform 13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86" name="Rectangle 14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87" name="Freeform 15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6688" name="AutoShape 16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89" name="Rectangle 1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0" name="Rectangle 18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1" name="AutoShape 1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2" name="Line 20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3" name="Line 2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4" name="Rectangle 22"/>
          <p:cNvSpPr>
            <a:spLocks noChangeArrowheads="1"/>
          </p:cNvSpPr>
          <p:nvPr/>
        </p:nvSpPr>
        <p:spPr bwMode="auto">
          <a:xfrm>
            <a:off x="8023225" y="342900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pic>
        <p:nvPicPr>
          <p:cNvPr id="796695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9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9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2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24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2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98726" name="Text Box 6"/>
          <p:cNvSpPr txBox="1">
            <a:spLocks noChangeArrowheads="1"/>
          </p:cNvSpPr>
          <p:nvPr/>
        </p:nvSpPr>
        <p:spPr bwMode="auto">
          <a:xfrm>
            <a:off x="1789113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41³41-44</a:t>
            </a:r>
          </a:p>
        </p:txBody>
      </p:sp>
      <p:sp>
        <p:nvSpPr>
          <p:cNvPr id="798727" name="Text Box 7"/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</a:rPr>
              <a:t>Joseph Comes To Power</a:t>
            </a:r>
          </a:p>
        </p:txBody>
      </p:sp>
      <p:sp>
        <p:nvSpPr>
          <p:cNvPr id="798728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98729" name="Picture 9" descr="joseph_pharoh_sm.jpg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8730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31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32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33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34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35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36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37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38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39" name="Rectangle 19"/>
          <p:cNvSpPr>
            <a:spLocks noChangeArrowheads="1"/>
          </p:cNvSpPr>
          <p:nvPr/>
        </p:nvSpPr>
        <p:spPr bwMode="auto">
          <a:xfrm>
            <a:off x="8048625" y="336550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798740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sp>
        <p:nvSpPr>
          <p:cNvPr id="798742" name="Rectangle 22"/>
          <p:cNvSpPr>
            <a:spLocks noChangeArrowheads="1"/>
          </p:cNvSpPr>
          <p:nvPr/>
        </p:nvSpPr>
        <p:spPr bwMode="auto">
          <a:xfrm>
            <a:off x="1371600" y="5130800"/>
            <a:ext cx="4749800" cy="457200"/>
          </a:xfrm>
          <a:prstGeom prst="rect">
            <a:avLst/>
          </a:prstGeom>
          <a:solidFill>
            <a:srgbClr val="666699"/>
          </a:solidFill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8743" name="Text Box 23"/>
          <p:cNvSpPr txBox="1">
            <a:spLocks noChangeArrowheads="1"/>
          </p:cNvSpPr>
          <p:nvPr/>
        </p:nvSpPr>
        <p:spPr bwMode="auto">
          <a:xfrm>
            <a:off x="1358900" y="4862513"/>
            <a:ext cx="4889500" cy="8239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800" b="1" i="1">
                <a:solidFill>
                  <a:schemeClr val="tx2"/>
                </a:solidFill>
                <a:effectLst/>
                <a:latin typeface="Limon S1" charset="0"/>
              </a:rPr>
              <a:t>     yU:Esb RtLb;CaGñkmanGMNac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4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4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4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5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5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5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TG</a:t>
            </a:r>
          </a:p>
        </p:txBody>
      </p:sp>
      <p:sp>
        <p:nvSpPr>
          <p:cNvPr id="79975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5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>
                <a:solidFill>
                  <a:schemeClr val="folHlink"/>
                </a:solidFill>
                <a:effectLst/>
                <a:latin typeface="Limon S1" charset="0"/>
              </a:rPr>
              <a:t>QB</a:t>
            </a:r>
          </a:p>
        </p:txBody>
      </p:sp>
      <p:sp>
        <p:nvSpPr>
          <p:cNvPr id="79975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5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5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5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sk</a:t>
            </a:r>
          </a:p>
        </p:txBody>
      </p:sp>
      <p:sp>
        <p:nvSpPr>
          <p:cNvPr id="79975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sRk</a:t>
            </a:r>
          </a:p>
        </p:txBody>
      </p:sp>
      <p:sp>
        <p:nvSpPr>
          <p:cNvPr id="79976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smD</a:t>
            </a:r>
          </a:p>
        </p:txBody>
      </p:sp>
      <p:sp>
        <p:nvSpPr>
          <p:cNvPr id="79976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6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6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64" name="Rectangle 20"/>
          <p:cNvSpPr>
            <a:spLocks noChangeArrowheads="1"/>
          </p:cNvSpPr>
          <p:nvPr/>
        </p:nvSpPr>
        <p:spPr bwMode="auto">
          <a:xfrm>
            <a:off x="76200" y="304800"/>
            <a:ext cx="19113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2"/>
                </a:solidFill>
                <a:effectLst/>
                <a:latin typeface="Limon S1" charset="0"/>
              </a:rPr>
              <a:t>kartubEtg           dMNak;</a:t>
            </a:r>
          </a:p>
        </p:txBody>
      </p:sp>
      <p:sp>
        <p:nvSpPr>
          <p:cNvPr id="79976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ss</a:t>
            </a:r>
          </a:p>
        </p:txBody>
      </p:sp>
      <p:sp>
        <p:nvSpPr>
          <p:cNvPr id="79976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6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6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G</a:t>
            </a:r>
          </a:p>
        </p:txBody>
      </p:sp>
      <p:sp>
        <p:nvSpPr>
          <p:cNvPr id="79976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)a</a:t>
            </a:r>
          </a:p>
        </p:txBody>
      </p:sp>
      <p:sp>
        <p:nvSpPr>
          <p:cNvPr id="79977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x</a:t>
            </a:r>
          </a:p>
        </p:txBody>
      </p:sp>
      <p:sp>
        <p:nvSpPr>
          <p:cNvPr id="79977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n ¬Gs¦</a:t>
            </a:r>
          </a:p>
        </p:txBody>
      </p:sp>
      <p:sp>
        <p:nvSpPr>
          <p:cNvPr id="799772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3" name="Rectangle 29"/>
          <p:cNvSpPr>
            <a:spLocks noChangeArrowheads="1"/>
          </p:cNvSpPr>
          <p:nvPr/>
        </p:nvSpPr>
        <p:spPr bwMode="auto">
          <a:xfrm>
            <a:off x="3021013" y="2555875"/>
            <a:ext cx="3206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k</a:t>
            </a:r>
          </a:p>
        </p:txBody>
      </p:sp>
      <p:sp>
        <p:nvSpPr>
          <p:cNvPr id="799774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5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799776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7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8" name="Rectangle 34"/>
          <p:cNvSpPr>
            <a:spLocks noChangeArrowheads="1"/>
          </p:cNvSpPr>
          <p:nvPr/>
        </p:nvSpPr>
        <p:spPr bwMode="auto">
          <a:xfrm>
            <a:off x="3127375" y="4451350"/>
            <a:ext cx="4984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k)a</a:t>
            </a:r>
          </a:p>
        </p:txBody>
      </p:sp>
      <p:sp>
        <p:nvSpPr>
          <p:cNvPr id="799779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0" name="Rectangle 36"/>
          <p:cNvSpPr>
            <a:spLocks noChangeArrowheads="1"/>
          </p:cNvSpPr>
          <p:nvPr/>
        </p:nvSpPr>
        <p:spPr bwMode="auto">
          <a:xfrm>
            <a:off x="3195638" y="5138738"/>
            <a:ext cx="5032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Ps</a:t>
            </a:r>
          </a:p>
        </p:txBody>
      </p:sp>
      <p:sp>
        <p:nvSpPr>
          <p:cNvPr id="799781" name="Rectangle 37"/>
          <p:cNvSpPr>
            <a:spLocks noChangeArrowheads="1"/>
          </p:cNvSpPr>
          <p:nvPr/>
        </p:nvSpPr>
        <p:spPr bwMode="auto">
          <a:xfrm>
            <a:off x="1785938" y="3903663"/>
            <a:ext cx="436562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EEFF4B"/>
                </a:solidFill>
                <a:effectLst/>
                <a:latin typeface="Limon S1" charset="0"/>
              </a:rPr>
              <a:t>G</a:t>
            </a:r>
          </a:p>
        </p:txBody>
      </p:sp>
      <p:sp>
        <p:nvSpPr>
          <p:cNvPr id="799782" name="Rectangle 38"/>
          <p:cNvSpPr>
            <a:spLocks noChangeArrowheads="1"/>
          </p:cNvSpPr>
          <p:nvPr/>
        </p:nvSpPr>
        <p:spPr bwMode="auto">
          <a:xfrm>
            <a:off x="3868738" y="3078163"/>
            <a:ext cx="4508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effectLst/>
                <a:latin typeface="Limon R1" charset="0"/>
              </a:rPr>
              <a:t>Pn</a:t>
            </a:r>
          </a:p>
        </p:txBody>
      </p:sp>
      <p:sp>
        <p:nvSpPr>
          <p:cNvPr id="799783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4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5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9786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799787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788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789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0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1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2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3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4" name="Freeform 5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95" name="Rectangle 5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6" name="Freeform 5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797" name="AutoShape 5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8" name="Rectangle 5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9" name="Rectangle 5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800" name="AutoShape 5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801" name="Line 5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802" name="Line 5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803" name="Rectangle 59"/>
          <p:cNvSpPr>
            <a:spLocks noChangeArrowheads="1"/>
          </p:cNvSpPr>
          <p:nvPr/>
        </p:nvSpPr>
        <p:spPr bwMode="auto">
          <a:xfrm>
            <a:off x="8035925" y="337820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799804" name="Text Box 60"/>
          <p:cNvSpPr txBox="1">
            <a:spLocks noChangeArrowheads="1"/>
          </p:cNvSpPr>
          <p:nvPr/>
        </p:nvSpPr>
        <p:spPr bwMode="auto">
          <a:xfrm>
            <a:off x="1773238" y="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 42³ 2</a:t>
            </a:r>
          </a:p>
        </p:txBody>
      </p:sp>
      <p:sp>
        <p:nvSpPr>
          <p:cNvPr id="799805" name="Oval 61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806" name="Text Box 6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9807" name="Text Box 63"/>
          <p:cNvSpPr txBox="1">
            <a:spLocks noChangeArrowheads="1"/>
          </p:cNvSpPr>
          <p:nvPr/>
        </p:nvSpPr>
        <p:spPr bwMode="auto">
          <a:xfrm>
            <a:off x="8586788" y="6383338"/>
            <a:ext cx="29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R1" charset="0"/>
              </a:rPr>
              <a:t>1</a:t>
            </a:r>
          </a:p>
        </p:txBody>
      </p:sp>
      <p:sp>
        <p:nvSpPr>
          <p:cNvPr id="799808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799809" name="Text Box 65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sp>
        <p:nvSpPr>
          <p:cNvPr id="799810" name="Text Box 66"/>
          <p:cNvSpPr txBox="1">
            <a:spLocks noChangeArrowheads="1"/>
          </p:cNvSpPr>
          <p:nvPr/>
        </p:nvSpPr>
        <p:spPr bwMode="auto">
          <a:xfrm>
            <a:off x="1727200" y="1663700"/>
            <a:ext cx="291465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8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GMNt;</a:t>
            </a:r>
          </a:p>
        </p:txBody>
      </p:sp>
      <p:sp>
        <p:nvSpPr>
          <p:cNvPr id="799811" name="Text Box 67"/>
          <p:cNvSpPr txBox="1">
            <a:spLocks noChangeArrowheads="1"/>
          </p:cNvSpPr>
          <p:nvPr/>
        </p:nvSpPr>
        <p:spPr bwMode="auto">
          <a:xfrm>
            <a:off x="685800" y="4741863"/>
            <a:ext cx="2914650" cy="8239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8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PaBsm,ÚN</a:t>
            </a:r>
            <a:r>
              <a:rPr lang="ja-JP" altLang="en-US" sz="48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endParaRPr lang="en-US" sz="4800" i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R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9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9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9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9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9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9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9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85" grpId="0" animBg="1"/>
      <p:bldP spid="799805" grpId="0" animBg="1"/>
      <p:bldP spid="799810" grpId="0" autoUpdateAnimBg="0"/>
      <p:bldP spid="79981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7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7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7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800774" name="Text Box 6"/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</a:rPr>
              <a:t>Joseph and His Brothers</a:t>
            </a:r>
          </a:p>
        </p:txBody>
      </p:sp>
      <p:sp>
        <p:nvSpPr>
          <p:cNvPr id="800775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800776" name="Picture 8" descr="josephbro_sm.jpg    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0777" name="Freeform 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0778" name="Rectangle 1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79" name="Freeform 1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0780" name="AutoShape 1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81" name="Rectangle 1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82" name="Rectangle 1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83" name="AutoShape 1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84" name="Line 1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85" name="Line 1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786" name="Rectangle 18"/>
          <p:cNvSpPr>
            <a:spLocks noChangeArrowheads="1"/>
          </p:cNvSpPr>
          <p:nvPr/>
        </p:nvSpPr>
        <p:spPr bwMode="auto">
          <a:xfrm>
            <a:off x="8035925" y="339090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00787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800788" name="Text Box 20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sp>
        <p:nvSpPr>
          <p:cNvPr id="800789" name="Text Box 21"/>
          <p:cNvSpPr txBox="1">
            <a:spLocks noChangeArrowheads="1"/>
          </p:cNvSpPr>
          <p:nvPr/>
        </p:nvSpPr>
        <p:spPr bwMode="auto">
          <a:xfrm>
            <a:off x="1779588" y="0"/>
            <a:ext cx="26035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37- 41</a:t>
            </a:r>
          </a:p>
        </p:txBody>
      </p:sp>
      <p:sp>
        <p:nvSpPr>
          <p:cNvPr id="800790" name="Rectangle 22"/>
          <p:cNvSpPr>
            <a:spLocks noChangeArrowheads="1"/>
          </p:cNvSpPr>
          <p:nvPr/>
        </p:nvSpPr>
        <p:spPr bwMode="auto">
          <a:xfrm>
            <a:off x="1905000" y="1219200"/>
            <a:ext cx="5334000" cy="723900"/>
          </a:xfrm>
          <a:prstGeom prst="rect">
            <a:avLst/>
          </a:prstGeom>
          <a:solidFill>
            <a:srgbClr val="666699"/>
          </a:solidFill>
          <a:ln w="12700">
            <a:solidFill>
              <a:srgbClr val="666699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00791" name="Text Box 23"/>
          <p:cNvSpPr txBox="1">
            <a:spLocks noChangeArrowheads="1"/>
          </p:cNvSpPr>
          <p:nvPr/>
        </p:nvSpPr>
        <p:spPr bwMode="auto">
          <a:xfrm>
            <a:off x="2019300" y="1293813"/>
            <a:ext cx="531495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 b="1" i="1" u="sng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0792" name="Text Box 24"/>
          <p:cNvSpPr txBox="1">
            <a:spLocks noChangeArrowheads="1"/>
          </p:cNvSpPr>
          <p:nvPr/>
        </p:nvSpPr>
        <p:spPr bwMode="auto">
          <a:xfrm>
            <a:off x="2003425" y="1262063"/>
            <a:ext cx="5257800" cy="7620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i="1">
                <a:solidFill>
                  <a:schemeClr val="tx2"/>
                </a:solidFill>
                <a:effectLst/>
                <a:latin typeface="Limon S1" charset="0"/>
              </a:rPr>
              <a:t>y:UEsb nig bgb¥ÚnRbus²rbs;Kat;</a:t>
            </a:r>
            <a:r>
              <a:rPr lang="en-US" sz="4400" b="1" i="1">
                <a:solidFill>
                  <a:schemeClr val="tx1"/>
                </a:solidFill>
                <a:effectLst/>
                <a:latin typeface="Limon S1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3593881" y="3014663"/>
            <a:ext cx="702115" cy="643766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P n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4681538" y="2560638"/>
            <a:ext cx="15208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T G 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107238" y="5233988"/>
            <a:ext cx="1095375" cy="1197764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Q s B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s k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2414588" y="5462588"/>
            <a:ext cx="11842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s Rk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236788" y="1017588"/>
            <a:ext cx="12922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s m D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201613" y="400050"/>
            <a:ext cx="2825750" cy="107465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kartubEtg </a:t>
            </a:r>
          </a:p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 dMNak;</a:t>
            </a:r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s s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13" name="Rectangle 25"/>
          <p:cNvSpPr>
            <a:spLocks noChangeArrowheads="1"/>
          </p:cNvSpPr>
          <p:nvPr/>
        </p:nvSpPr>
        <p:spPr bwMode="auto">
          <a:xfrm>
            <a:off x="6981825" y="4298950"/>
            <a:ext cx="5048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G</a:t>
            </a:r>
            <a:endParaRPr lang="en-US" sz="3200" b="1">
              <a:solidFill>
                <a:srgbClr val="1EDE17"/>
              </a:solidFill>
              <a:effectLst/>
              <a:latin typeface="LIMON F2" pitchFamily="2" charset="0"/>
            </a:endParaRPr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)a 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x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18" name="Rectangle 30"/>
          <p:cNvSpPr>
            <a:spLocks noChangeArrowheads="1"/>
          </p:cNvSpPr>
          <p:nvPr/>
        </p:nvSpPr>
        <p:spPr bwMode="auto">
          <a:xfrm>
            <a:off x="6994525" y="1517650"/>
            <a:ext cx="21494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 n ¬G s¦</a:t>
            </a:r>
            <a:endParaRPr lang="en-US" b="1">
              <a:solidFill>
                <a:srgbClr val="1EDE17"/>
              </a:solidFill>
              <a:effectLst/>
              <a:latin typeface="LIMON F2" pitchFamily="2" charset="0"/>
            </a:endParaRP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3141878" y="2568575"/>
            <a:ext cx="283731" cy="4591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LIMON F2" pitchFamily="2" charset="0"/>
              </a:rPr>
              <a:t>C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23" name="Rectangle 35"/>
          <p:cNvSpPr>
            <a:spLocks noChangeArrowheads="1"/>
          </p:cNvSpPr>
          <p:nvPr/>
        </p:nvSpPr>
        <p:spPr bwMode="auto">
          <a:xfrm>
            <a:off x="2593975" y="3078163"/>
            <a:ext cx="400050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27" name="Rectangle 39"/>
          <p:cNvSpPr>
            <a:spLocks noChangeArrowheads="1"/>
          </p:cNvSpPr>
          <p:nvPr/>
        </p:nvSpPr>
        <p:spPr bwMode="auto">
          <a:xfrm>
            <a:off x="3058506" y="5151438"/>
            <a:ext cx="782264" cy="643766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P s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29" name="Rectangle 41"/>
          <p:cNvSpPr>
            <a:spLocks noChangeArrowheads="1"/>
          </p:cNvSpPr>
          <p:nvPr/>
        </p:nvSpPr>
        <p:spPr bwMode="auto">
          <a:xfrm>
            <a:off x="1828800" y="4081463"/>
            <a:ext cx="350838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F2" pitchFamily="2" charset="0"/>
            </a:endParaRPr>
          </a:p>
        </p:txBody>
      </p:sp>
      <p:sp>
        <p:nvSpPr>
          <p:cNvPr id="754734" name="Rectangle 46"/>
          <p:cNvSpPr>
            <a:spLocks noChangeArrowheads="1"/>
          </p:cNvSpPr>
          <p:nvPr/>
        </p:nvSpPr>
        <p:spPr bwMode="auto">
          <a:xfrm>
            <a:off x="2724150" y="4438650"/>
            <a:ext cx="1217613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1EDE17"/>
                </a:solidFill>
                <a:effectLst/>
                <a:latin typeface="LIMON F2" pitchFamily="2" charset="0"/>
              </a:rPr>
              <a:t>k d</a:t>
            </a:r>
          </a:p>
        </p:txBody>
      </p:sp>
      <p:sp>
        <p:nvSpPr>
          <p:cNvPr id="754735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 15-18</a:t>
            </a:r>
          </a:p>
        </p:txBody>
      </p:sp>
      <p:sp>
        <p:nvSpPr>
          <p:cNvPr id="754736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127339" y="652454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127000" y="76200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2247900" y="2794000"/>
            <a:ext cx="1511300" cy="52322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LIMON F2" pitchFamily="2" charset="0"/>
              </a:rPr>
              <a:t>kaNan</a:t>
            </a: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3213100" y="2679700"/>
            <a:ext cx="2832100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LIMON F2" pitchFamily="2" charset="0"/>
              </a:rPr>
              <a:t>smuRT kalIeL</a:t>
            </a: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574800" y="4178300"/>
            <a:ext cx="1371600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LIMON F2" pitchFamily="2" charset="0"/>
              </a:rPr>
              <a:t>eGsuIBÞ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952500" y="3670300"/>
            <a:ext cx="2133600" cy="52322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LIMON F2" pitchFamily="2" charset="0"/>
              </a:rPr>
              <a:t>Tenø nIl</a:t>
            </a: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1841500" y="4699000"/>
            <a:ext cx="3575050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LIMON F2" pitchFamily="2" charset="0"/>
              </a:rPr>
              <a:t>tMbn;CYrPñMsIuNay</a:t>
            </a: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..</a:t>
            </a: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2922587" cy="52322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effectLst/>
                <a:latin typeface="LIMON F2" pitchFamily="2" charset="0"/>
              </a:rPr>
              <a:t>smuRT éRb</a:t>
            </a: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5726113" y="2090738"/>
            <a:ext cx="2551112" cy="4174989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effectLst/>
                <a:latin typeface="LIMON F2" pitchFamily="2" charset="0"/>
              </a:rPr>
              <a:t>GIur:ak;   </a:t>
            </a:r>
            <a:r>
              <a:rPr lang="en-US" sz="24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GIur:</a:t>
            </a:r>
            <a:r>
              <a:rPr lang="ja-JP" altLang="en-US">
                <a:solidFill>
                  <a:srgbClr val="FFFF66"/>
                </a:solidFill>
                <a:effectLst/>
                <a:latin typeface="LIMON F2" pitchFamily="2" charset="0"/>
              </a:rPr>
              <a:t>’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g;</a:t>
            </a:r>
            <a:endParaRPr lang="en-US" sz="1800">
              <a:solidFill>
                <a:srgbClr val="FFFF00"/>
              </a:solidFill>
              <a:effectLst/>
              <a:latin typeface="LIMON F2" pitchFamily="2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effectLst/>
                <a:latin typeface="LIMON F2" pitchFamily="2" charset="0"/>
              </a:rPr>
              <a:t>          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KuyEv:t</a:t>
            </a:r>
            <a:endParaRPr lang="en-US" sz="1800">
              <a:solidFill>
                <a:srgbClr val="FFFF00"/>
              </a:solidFill>
              <a:effectLst/>
              <a:latin typeface="LIMON F2" pitchFamily="2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effectLst/>
                <a:latin typeface="LIMON F2" pitchFamily="2" charset="0"/>
              </a:rPr>
              <a:t>         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Gar:ab;</a:t>
            </a:r>
            <a:endParaRPr lang="en-US" sz="1800">
              <a:solidFill>
                <a:srgbClr val="FFFF00"/>
              </a:solidFill>
              <a:effectLst/>
              <a:latin typeface="LIMON F2" pitchFamily="2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effectLst/>
                <a:latin typeface="LIMON F2" pitchFamily="2" charset="0"/>
              </a:rPr>
              <a:t>              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s</a:t>
            </a:r>
            <a:r>
              <a:rPr lang="ja-JP" altLang="en-US">
                <a:solidFill>
                  <a:srgbClr val="FFFF66"/>
                </a:solidFill>
                <a:effectLst/>
                <a:latin typeface="LIMON F2" pitchFamily="2" charset="0"/>
              </a:rPr>
              <a:t>‘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ÍrI</a:t>
            </a:r>
            <a:endParaRPr lang="en-US" sz="1800">
              <a:solidFill>
                <a:srgbClr val="FFFF00"/>
              </a:solidFill>
              <a:effectLst/>
              <a:latin typeface="LIMON F2" pitchFamily="2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G</a:t>
            </a:r>
            <a:r>
              <a:rPr lang="ja-JP" altLang="en-US">
                <a:solidFill>
                  <a:srgbClr val="FFFF66"/>
                </a:solidFill>
                <a:effectLst/>
                <a:latin typeface="LIMON F2" pitchFamily="2" charset="0"/>
              </a:rPr>
              <a:t>‘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ÍRsaEGl</a:t>
            </a:r>
            <a:endParaRPr lang="en-US" sz="1800">
              <a:solidFill>
                <a:srgbClr val="FFFF00"/>
              </a:solidFill>
              <a:effectLst/>
              <a:latin typeface="LIMON F2" pitchFamily="2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TYrKI</a:t>
            </a:r>
            <a:endParaRPr lang="en-US" sz="1800">
              <a:solidFill>
                <a:srgbClr val="FFFF00"/>
              </a:solidFill>
              <a:effectLst/>
              <a:latin typeface="LIMON F2" pitchFamily="2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effectLst/>
                <a:latin typeface="LIMON F2" pitchFamily="2" charset="0"/>
              </a:rPr>
              <a:t> </a:t>
            </a:r>
            <a:r>
              <a:rPr lang="en-US">
                <a:solidFill>
                  <a:srgbClr val="FFFF66"/>
                </a:solidFill>
                <a:effectLst/>
                <a:latin typeface="LIMON F2" pitchFamily="2" charset="0"/>
              </a:rPr>
              <a:t>eGsuIBÞ</a:t>
            </a: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62" name="Rectangle 74"/>
          <p:cNvSpPr>
            <a:spLocks noChangeArrowheads="1"/>
          </p:cNvSpPr>
          <p:nvPr/>
        </p:nvSpPr>
        <p:spPr bwMode="auto">
          <a:xfrm>
            <a:off x="4110038" y="636588"/>
            <a:ext cx="3711575" cy="63817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/>
                <a:latin typeface="LIMON F2" pitchFamily="2" charset="0"/>
              </a:rPr>
              <a:t>kEnøg TaMg 10</a:t>
            </a: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6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4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754766" name="Text Box 78"/>
          <p:cNvSpPr txBox="1">
            <a:spLocks noChangeArrowheads="1"/>
          </p:cNvSpPr>
          <p:nvPr/>
        </p:nvSpPr>
        <p:spPr bwMode="auto">
          <a:xfrm>
            <a:off x="8555506" y="6428731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F2" pitchFamily="2" charset="0"/>
              </a:rPr>
              <a:t>14</a:t>
            </a:r>
          </a:p>
        </p:txBody>
      </p:sp>
      <p:sp>
        <p:nvSpPr>
          <p:cNvPr id="754767" name="Text Box 79"/>
          <p:cNvSpPr txBox="1">
            <a:spLocks noChangeArrowheads="1"/>
          </p:cNvSpPr>
          <p:nvPr/>
        </p:nvSpPr>
        <p:spPr bwMode="auto">
          <a:xfrm>
            <a:off x="6680977" y="6180108"/>
            <a:ext cx="2268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esovePAk,ÜnCMnYy&gt; TMBx½r 19-24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1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2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2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24" name="Rectangle 8"/>
          <p:cNvSpPr>
            <a:spLocks noChangeArrowheads="1"/>
          </p:cNvSpPr>
          <p:nvPr/>
        </p:nvSpPr>
        <p:spPr bwMode="auto">
          <a:xfrm>
            <a:off x="4732338" y="2624138"/>
            <a:ext cx="5556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TG</a:t>
            </a:r>
          </a:p>
        </p:txBody>
      </p:sp>
      <p:sp>
        <p:nvSpPr>
          <p:cNvPr id="80282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2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QB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2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2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2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3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sk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3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sRk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3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smD</a:t>
            </a:r>
          </a:p>
        </p:txBody>
      </p:sp>
      <p:sp>
        <p:nvSpPr>
          <p:cNvPr id="80283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6" name="Rectangle 20"/>
          <p:cNvSpPr>
            <a:spLocks noChangeArrowheads="1"/>
          </p:cNvSpPr>
          <p:nvPr/>
        </p:nvSpPr>
        <p:spPr bwMode="auto">
          <a:xfrm>
            <a:off x="76200" y="304800"/>
            <a:ext cx="207010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000" b="1">
                <a:solidFill>
                  <a:schemeClr val="tx2"/>
                </a:solidFill>
                <a:effectLst/>
                <a:latin typeface="Limon S1" charset="0"/>
              </a:rPr>
              <a:t>kartubEtg dMNak;</a:t>
            </a:r>
          </a:p>
        </p:txBody>
      </p:sp>
      <p:sp>
        <p:nvSpPr>
          <p:cNvPr id="8028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ss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3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4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80284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)a</a:t>
            </a:r>
          </a:p>
        </p:txBody>
      </p:sp>
      <p:sp>
        <p:nvSpPr>
          <p:cNvPr id="80284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x</a:t>
            </a:r>
          </a:p>
        </p:txBody>
      </p:sp>
      <p:sp>
        <p:nvSpPr>
          <p:cNvPr id="80284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 </a:t>
            </a: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n ¬Gs¦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4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45" name="Rectangle 29"/>
          <p:cNvSpPr>
            <a:spLocks noChangeArrowheads="1"/>
          </p:cNvSpPr>
          <p:nvPr/>
        </p:nvSpPr>
        <p:spPr bwMode="auto">
          <a:xfrm>
            <a:off x="3113088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k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4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47" name="Rectangle 31"/>
          <p:cNvSpPr>
            <a:spLocks noChangeArrowheads="1"/>
          </p:cNvSpPr>
          <p:nvPr/>
        </p:nvSpPr>
        <p:spPr bwMode="auto">
          <a:xfrm>
            <a:off x="2595563" y="3078163"/>
            <a:ext cx="4206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y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4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4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50" name="Rectangle 34"/>
          <p:cNvSpPr>
            <a:spLocks noChangeArrowheads="1"/>
          </p:cNvSpPr>
          <p:nvPr/>
        </p:nvSpPr>
        <p:spPr bwMode="auto">
          <a:xfrm>
            <a:off x="30289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k)a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5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52" name="Rectangle 36"/>
          <p:cNvSpPr>
            <a:spLocks noChangeArrowheads="1"/>
          </p:cNvSpPr>
          <p:nvPr/>
        </p:nvSpPr>
        <p:spPr bwMode="auto">
          <a:xfrm>
            <a:off x="3186113" y="5126038"/>
            <a:ext cx="549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folHlink"/>
                </a:solidFill>
                <a:effectLst/>
                <a:latin typeface="Limon R1" charset="0"/>
              </a:rPr>
              <a:t>Ps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802853" name="Rectangle 37"/>
          <p:cNvSpPr>
            <a:spLocks noChangeArrowheads="1"/>
          </p:cNvSpPr>
          <p:nvPr/>
        </p:nvSpPr>
        <p:spPr bwMode="auto">
          <a:xfrm>
            <a:off x="1781175" y="4030663"/>
            <a:ext cx="396875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EEFF4B"/>
                </a:solidFill>
                <a:effectLst/>
                <a:latin typeface="Limon R1" charset="0"/>
              </a:rPr>
              <a:t>G</a:t>
            </a:r>
          </a:p>
        </p:txBody>
      </p:sp>
      <p:sp>
        <p:nvSpPr>
          <p:cNvPr id="802854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80285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5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5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2858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80285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86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286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6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6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6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6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6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2867" name="Group 51"/>
          <p:cNvGrpSpPr>
            <a:grpSpLocks/>
          </p:cNvGrpSpPr>
          <p:nvPr/>
        </p:nvGrpSpPr>
        <p:grpSpPr bwMode="auto">
          <a:xfrm>
            <a:off x="3149600" y="2743200"/>
            <a:ext cx="4965700" cy="2574925"/>
            <a:chOff x="2088" y="1680"/>
            <a:chExt cx="3128" cy="1312"/>
          </a:xfrm>
        </p:grpSpPr>
        <p:sp>
          <p:nvSpPr>
            <p:cNvPr id="80286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2869" name="Text Box 53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1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>
                  <a:solidFill>
                    <a:srgbClr val="EEFF4B"/>
                  </a:solidFill>
                  <a:effectLst/>
                  <a:latin typeface="Limon R2" charset="0"/>
                </a:rPr>
                <a:t>tamry³RKYsamYy&gt; &gt;</a:t>
              </a:r>
              <a:r>
                <a:rPr lang="en-US" b="1">
                  <a:solidFill>
                    <a:srgbClr val="EEFF4B"/>
                  </a:solidFill>
                  <a:effectLst/>
                  <a:latin typeface="Limon R2" charset="0"/>
                </a:rPr>
                <a:t> </a:t>
              </a:r>
              <a:r>
                <a:rPr lang="en-US" sz="4000" b="1">
                  <a:solidFill>
                    <a:srgbClr val="EEFF4B"/>
                  </a:solidFill>
                  <a:effectLst/>
                  <a:latin typeface="Limon R2" charset="0"/>
                </a:rPr>
                <a:t>&gt;</a:t>
              </a:r>
              <a:endParaRPr lang="en-US" sz="4000" b="1">
                <a:solidFill>
                  <a:srgbClr val="EEFF4B"/>
                </a:solidFill>
                <a:effectLst/>
              </a:endParaRPr>
            </a:p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EEFF4B"/>
                  </a:solidFill>
                  <a:effectLst/>
                  <a:latin typeface="Limon R2" charset="0"/>
                </a:rPr>
                <a:t> </a:t>
              </a:r>
              <a:r>
                <a:rPr lang="en-US" sz="4000" b="1" i="1" u="sng">
                  <a:solidFill>
                    <a:srgbClr val="EEFF4B"/>
                  </a:solidFill>
                  <a:effectLst/>
                  <a:latin typeface="Limon R2" charset="0"/>
                </a:rPr>
                <a:t>RKYsarmYy</a:t>
              </a:r>
              <a:r>
                <a:rPr lang="en-US" sz="4000" b="1">
                  <a:solidFill>
                    <a:srgbClr val="EEFF4B"/>
                  </a:solidFill>
                  <a:effectLst/>
                  <a:latin typeface="Limon R2" charset="0"/>
                </a:rPr>
                <a:t> nwgRtLb;eTACa        </a:t>
              </a:r>
              <a:r>
                <a:rPr lang="en-US" sz="4000" b="1" i="1" u="sng">
                  <a:solidFill>
                    <a:srgbClr val="EEFF4B"/>
                  </a:solidFill>
                  <a:effectLst/>
                  <a:latin typeface="Limon R2" charset="0"/>
                </a:rPr>
                <a:t>Catisasn_mYy</a:t>
              </a:r>
              <a:r>
                <a:rPr lang="en-US" sz="4000" b="1">
                  <a:solidFill>
                    <a:srgbClr val="EEFF4B"/>
                  </a:solidFill>
                  <a:effectLst/>
                </a:rPr>
                <a:t> </a:t>
              </a:r>
              <a:r>
                <a:rPr lang="en-US" sz="4000" b="1">
                  <a:solidFill>
                    <a:srgbClr val="EEFF4B"/>
                  </a:solidFill>
                  <a:effectLst/>
                  <a:latin typeface="Limon R2" charset="0"/>
                </a:rPr>
                <a:t>¼</a:t>
              </a:r>
            </a:p>
          </p:txBody>
        </p:sp>
      </p:grpSp>
      <p:sp>
        <p:nvSpPr>
          <p:cNvPr id="80287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7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7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87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7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7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7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7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7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79" name="Rectangle 63"/>
          <p:cNvSpPr>
            <a:spLocks noChangeArrowheads="1"/>
          </p:cNvSpPr>
          <p:nvPr/>
        </p:nvSpPr>
        <p:spPr bwMode="auto">
          <a:xfrm>
            <a:off x="8023225" y="342900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02880" name="Text Box 64"/>
          <p:cNvSpPr txBox="1">
            <a:spLocks noChangeArrowheads="1"/>
          </p:cNvSpPr>
          <p:nvPr/>
        </p:nvSpPr>
        <p:spPr bwMode="auto">
          <a:xfrm>
            <a:off x="1782763" y="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46³3- 7</a:t>
            </a:r>
          </a:p>
        </p:txBody>
      </p:sp>
      <p:sp>
        <p:nvSpPr>
          <p:cNvPr id="802881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02882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802883" name="Text Box 67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0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2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2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2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2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6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803843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03844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803845" name="Text Box 5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pic>
        <p:nvPicPr>
          <p:cNvPr id="803846" name="Picture 6" descr="E:\Todd Sites\6 Egypt\Egypt new sr\Giza Pyramids\Sphinx with Chefren's Pyramid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"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r="692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03847" name="Freeform 7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48" name="Rectangle 8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49" name="Freeform 9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3850" name="AutoShape 10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1" name="Rectangle 11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2" name="Rectangle 12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3" name="AutoShape 13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4" name="Line 14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5" name="Line 15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6" name="Rectangle 16"/>
          <p:cNvSpPr>
            <a:spLocks noChangeArrowheads="1"/>
          </p:cNvSpPr>
          <p:nvPr/>
        </p:nvSpPr>
        <p:spPr bwMode="auto">
          <a:xfrm>
            <a:off x="8023225" y="3386138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03857" name="Rectangle 17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03858" name="Rectangle 18"/>
          <p:cNvSpPr>
            <a:spLocks noChangeArrowheads="1"/>
          </p:cNvSpPr>
          <p:nvPr/>
        </p:nvSpPr>
        <p:spPr bwMode="auto">
          <a:xfrm>
            <a:off x="1827213" y="5564188"/>
            <a:ext cx="6011862" cy="6985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effectLst/>
              </a:rPr>
              <a:t>The Sphinx </a:t>
            </a:r>
            <a:r>
              <a:rPr lang="en-US" sz="4000" b="1">
                <a:solidFill>
                  <a:schemeClr val="accent2"/>
                </a:solidFill>
                <a:effectLst/>
                <a:latin typeface="Limon S1" charset="0"/>
              </a:rPr>
              <a:t>nig BIr:amIt d¾FM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ChangeArrowheads="1"/>
          </p:cNvSpPr>
          <p:nvPr/>
        </p:nvSpPr>
        <p:spPr bwMode="auto">
          <a:xfrm>
            <a:off x="504825" y="0"/>
            <a:ext cx="7080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804867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04868" name="Rectangle 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804869" name="Text Box 5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pic>
        <p:nvPicPr>
          <p:cNvPr id="804870" name="Picture 6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04871" name="Freeform 7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4872" name="Rectangle 8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73" name="Freeform 9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4874" name="AutoShape 10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75" name="Rectangle 11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76" name="Rectangle 12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77" name="AutoShape 13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78" name="Line 14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79" name="Line 15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80" name="Rectangle 16"/>
          <p:cNvSpPr>
            <a:spLocks noChangeArrowheads="1"/>
          </p:cNvSpPr>
          <p:nvPr/>
        </p:nvSpPr>
        <p:spPr bwMode="auto">
          <a:xfrm>
            <a:off x="8023225" y="3400425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04881" name="Rectangle 17"/>
          <p:cNvSpPr>
            <a:spLocks noChangeArrowheads="1"/>
          </p:cNvSpPr>
          <p:nvPr/>
        </p:nvSpPr>
        <p:spPr bwMode="auto">
          <a:xfrm>
            <a:off x="1671638" y="5549900"/>
            <a:ext cx="5749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82" name="Rectangle 18"/>
          <p:cNvSpPr>
            <a:spLocks noChangeArrowheads="1"/>
          </p:cNvSpPr>
          <p:nvPr/>
        </p:nvSpPr>
        <p:spPr bwMode="auto">
          <a:xfrm>
            <a:off x="1824038" y="5473700"/>
            <a:ext cx="5529262" cy="7588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effectLst/>
                <a:latin typeface="Limon S1" charset="0"/>
              </a:rPr>
              <a:t>kEnøgKas;fµ enA BIr:amItd¾FM</a:t>
            </a:r>
            <a:endParaRPr lang="en-US" sz="3200" b="1">
              <a:solidFill>
                <a:schemeClr val="accent2"/>
              </a:solidFill>
              <a:effectLst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805891" name="Freeform 3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5892" name="Rectangle 4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3" name="Freeform 5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5894" name="AutoShape 6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5" name="Rectangle 7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6" name="Rectangle 8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7" name="AutoShape 9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8" name="Line 10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899" name="Line 11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5900" name="Rectangle 12"/>
          <p:cNvSpPr>
            <a:spLocks noChangeArrowheads="1"/>
          </p:cNvSpPr>
          <p:nvPr/>
        </p:nvSpPr>
        <p:spPr bwMode="auto">
          <a:xfrm>
            <a:off x="8039100" y="3386138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05901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05902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805903" name="Text Box 15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pic>
        <p:nvPicPr>
          <p:cNvPr id="805904" name="Picture 16" descr="E:\Todd Sites\6 Egypt\Egypt new sr\Giza Pyramids\Three pyramids with smaller ones2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 r="15416" b="8774"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t="20184" r="15416" b="8774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05905" name="Picture 17" descr="&#10;DHOU 9.jpg                                                     00000013 MAGNUM                        B64EDBC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5906" name="Picture 18" descr="&#10;PYRAMID 9.jpg                                                  00000013 MAGNUM                        B64EDBC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5907" name="Picture 19" descr="&#10;OBELISK 9.jpg                                                  00000013 MAGNUM                        B64EDBC4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5908" name="Text Box 20"/>
          <p:cNvSpPr txBox="1">
            <a:spLocks noChangeArrowheads="1"/>
          </p:cNvSpPr>
          <p:nvPr/>
        </p:nvSpPr>
        <p:spPr bwMode="auto">
          <a:xfrm>
            <a:off x="1974850" y="349250"/>
            <a:ext cx="586105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kar)anyl;dwg rbs;CnCatiG</a:t>
            </a:r>
            <a:r>
              <a:rPr lang="ja-JP" alt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ÍRsaEGl  &gt;&gt;&gt;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5909" name="Text Box 21"/>
          <p:cNvSpPr txBox="1">
            <a:spLocks noChangeArrowheads="1"/>
          </p:cNvSpPr>
          <p:nvPr/>
        </p:nvSpPr>
        <p:spPr bwMode="auto">
          <a:xfrm>
            <a:off x="917575" y="5668963"/>
            <a:ext cx="7713663" cy="8239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…PasJb;EsJgrbs;RbeTseGs</a:t>
            </a:r>
            <a:r>
              <a:rPr lang="ja-JP" alt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‘</a:t>
            </a:r>
            <a:r>
              <a:rPr 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ÍBÞ naburaNkal.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0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0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ChangeArrowheads="1"/>
          </p:cNvSpPr>
          <p:nvPr/>
        </p:nvSpPr>
        <p:spPr bwMode="auto">
          <a:xfrm>
            <a:off x="1031875" y="4321175"/>
            <a:ext cx="1649413" cy="11858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5400">
                <a:solidFill>
                  <a:schemeClr val="tx2"/>
                </a:solidFill>
                <a:effectLst/>
                <a:latin typeface="Limon R1" charset="0"/>
              </a:rPr>
              <a:t>G</a:t>
            </a:r>
            <a:r>
              <a:rPr lang="en-US" sz="7200">
                <a:solidFill>
                  <a:srgbClr val="51DC00"/>
                </a:solidFill>
                <a:effectLst/>
                <a:latin typeface="Limon R1" charset="0"/>
              </a:rPr>
              <a:t>y</a:t>
            </a:r>
            <a:r>
              <a:rPr lang="en-US" sz="5400">
                <a:solidFill>
                  <a:schemeClr val="tx2"/>
                </a:solidFill>
                <a:effectLst/>
                <a:latin typeface="Limon R1" charset="0"/>
              </a:rPr>
              <a:t>my</a:t>
            </a:r>
          </a:p>
        </p:txBody>
      </p:sp>
      <p:sp>
        <p:nvSpPr>
          <p:cNvPr id="806915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16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06917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18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19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0" name="Rectangle 8"/>
          <p:cNvSpPr>
            <a:spLocks noChangeArrowheads="1"/>
          </p:cNvSpPr>
          <p:nvPr/>
        </p:nvSpPr>
        <p:spPr bwMode="auto">
          <a:xfrm>
            <a:off x="3370263" y="962025"/>
            <a:ext cx="8461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06921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2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3" name="Rectangle 11"/>
          <p:cNvSpPr>
            <a:spLocks noChangeArrowheads="1"/>
          </p:cNvSpPr>
          <p:nvPr/>
        </p:nvSpPr>
        <p:spPr bwMode="auto">
          <a:xfrm>
            <a:off x="3643313" y="1603375"/>
            <a:ext cx="10541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S1" charset="0"/>
              </a:rPr>
              <a:t>TasPaB </a:t>
            </a:r>
            <a:endParaRPr lang="en-US" sz="20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806924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5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6" name="Rectangle 14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7" name="Line 15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8" name="Line 16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9" name="Rectangle 17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806930" name="Rectangle 18"/>
          <p:cNvSpPr>
            <a:spLocks noChangeArrowheads="1"/>
          </p:cNvSpPr>
          <p:nvPr/>
        </p:nvSpPr>
        <p:spPr bwMode="auto">
          <a:xfrm>
            <a:off x="482600" y="2308225"/>
            <a:ext cx="2665413" cy="2038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  <a:effectLst/>
                <a:latin typeface="Limon R1" charset="0"/>
              </a:rPr>
              <a:t>TIBIr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 </a:t>
            </a:r>
            <a:endParaRPr lang="en-US" sz="32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Limon R1" charset="0"/>
              </a:rPr>
              <a:t>én</a:t>
            </a:r>
          </a:p>
          <a:p>
            <a:r>
              <a:rPr lang="en-US" sz="3200" b="1" i="1">
                <a:solidFill>
                  <a:schemeClr val="tx1"/>
                </a:solidFill>
                <a:effectLst/>
                <a:latin typeface="Limon R1" charset="0"/>
              </a:rPr>
              <a:t>mnusS 4nak;</a:t>
            </a:r>
            <a:r>
              <a:rPr lang="en-US" sz="3200" b="1">
                <a:solidFill>
                  <a:schemeClr val="tx1"/>
                </a:solidFill>
                <a:effectLst/>
                <a:latin typeface="Times" charset="0"/>
              </a:rPr>
              <a:t> </a:t>
            </a:r>
            <a:endParaRPr lang="en-US" sz="32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en-US" sz="3200">
                <a:solidFill>
                  <a:srgbClr val="FAFD00"/>
                </a:solidFill>
                <a:effectLst/>
                <a:latin typeface="Limon R1" charset="0"/>
              </a:rPr>
              <a:t>KW³</a:t>
            </a:r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06931" name="Text Box 19"/>
          <p:cNvSpPr txBox="1">
            <a:spLocks noChangeArrowheads="1"/>
          </p:cNvSpPr>
          <p:nvPr/>
        </p:nvSpPr>
        <p:spPr bwMode="auto">
          <a:xfrm>
            <a:off x="1778000" y="0"/>
            <a:ext cx="3738563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nikçmnM 12³40- 41&gt;/ kaLaTI 3³17</a:t>
            </a:r>
            <a:endParaRPr lang="en-US" sz="1200" b="1">
              <a:solidFill>
                <a:schemeClr val="tx1"/>
              </a:solidFill>
              <a:effectLst/>
            </a:endParaRPr>
          </a:p>
        </p:txBody>
      </p:sp>
      <p:sp>
        <p:nvSpPr>
          <p:cNvPr id="806932" name="Rectangle 20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06933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806934" name="Group 22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806935" name="Group 2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06936" name="Oval 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37" name="Oval 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38" name="Oval 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39" name="Oval 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0" name="Oval 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1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2" name="Oval 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3" name="Oval 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4" name="Oval 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5" name="Oval 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6" name="Oval 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7" name="Oval 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8" name="Oval 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49" name="Oval 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6950" name="Group 3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06951" name="Oval 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2" name="Oval 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3" name="Oval 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4" name="Oval 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5" name="Oval 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6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7" name="Oval 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8" name="Oval 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59" name="Oval 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0" name="Oval 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1" name="Oval 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2" name="Oval 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3" name="Oval 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4" name="Oval 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6965" name="Group 5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06966" name="Oval 5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7" name="Oval 5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8" name="Oval 5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69" name="Oval 5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0" name="Oval 5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1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2" name="Oval 6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3" name="Oval 6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4" name="Oval 6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5" name="Oval 6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6" name="Oval 6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7" name="Oval 6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8" name="Oval 6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6979" name="Oval 6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6980" name="Group 6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06981" name="Group 6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06982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83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84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85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86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87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88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89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0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1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2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3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4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5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6996" name="Group 8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06997" name="Oval 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8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999" name="Oval 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0" name="Oval 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1" name="Oval 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2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3" name="Oval 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4" name="Oval 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5" name="Oval 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6" name="Oval 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7" name="Oval 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8" name="Oval 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09" name="Oval 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10" name="Oval 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011" name="Group 9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07012" name="Group 10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07013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14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15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16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17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18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19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0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1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2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3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4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5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6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027" name="Group 11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07028" name="Oval 1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29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0" name="Oval 1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1" name="Oval 1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2" name="Oval 1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3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4" name="Oval 1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5" name="Oval 1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6" name="Oval 1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7" name="Oval 1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8" name="Oval 1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39" name="Oval 1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40" name="Oval 1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41" name="Oval 1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042" name="Group 13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07043" name="Group 13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07044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45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46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47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48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49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0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1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2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3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4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5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6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57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058" name="Group 14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07059" name="Oval 1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0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1" name="Oval 1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2" name="Oval 1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3" name="Oval 1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4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5" name="Oval 1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6" name="Oval 1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7" name="Oval 1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8" name="Oval 1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69" name="Oval 1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70" name="Oval 1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71" name="Oval 1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72" name="Oval 1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073" name="Group 16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07074" name="Group 16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07075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76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77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78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79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0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1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2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3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4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5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6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7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88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089" name="Group 17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07090" name="Oval 1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1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2" name="Oval 1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3" name="Oval 1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4" name="Oval 1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5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6" name="Oval 1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7" name="Oval 1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8" name="Oval 1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099" name="Oval 1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00" name="Oval 1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01" name="Oval 1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02" name="Oval 1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03" name="Oval 1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104" name="Group 19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07105" name="Group 19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07106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07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08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09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0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1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2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3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4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5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6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7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8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19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120" name="Group 20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07121" name="Oval 2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2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3" name="Oval 2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4" name="Oval 2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5" name="Oval 2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6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7" name="Oval 2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8" name="Oval 2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29" name="Oval 2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30" name="Oval 2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31" name="Oval 2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32" name="Oval 2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33" name="Oval 2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34" name="Oval 2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135" name="Group 22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07136" name="Group 22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07137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38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39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0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1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2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3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4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5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6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7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8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49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0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151" name="Group 23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07152" name="Oval 2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3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4" name="Oval 2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5" name="Oval 2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6" name="Oval 2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7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8" name="Oval 2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59" name="Oval 2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60" name="Oval 2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61" name="Oval 2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62" name="Oval 2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63" name="Oval 2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64" name="Oval 2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65" name="Oval 2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166" name="Group 25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07167" name="Group 25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07168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69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0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1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2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3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4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5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6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7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8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79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0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1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182" name="Group 27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07183" name="Oval 2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4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5" name="Oval 2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6" name="Oval 2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7" name="Oval 2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8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89" name="Oval 2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90" name="Oval 2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91" name="Oval 2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92" name="Oval 2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93" name="Oval 2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94" name="Oval 2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95" name="Oval 2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196" name="Oval 2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197" name="Group 28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07198" name="Group 28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07199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0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1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2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3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4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5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6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7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8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09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0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1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2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213" name="Group 30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07214" name="Oval 3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5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6" name="Oval 3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7" name="Oval 3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8" name="Oval 3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19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0" name="Oval 3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1" name="Oval 3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2" name="Oval 3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3" name="Oval 3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4" name="Oval 3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5" name="Oval 3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6" name="Oval 3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27" name="Oval 3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228" name="Group 31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07229" name="Group 31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07230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1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2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3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4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5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6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7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8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39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0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1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2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3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244" name="Group 33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07245" name="Oval 3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6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7" name="Oval 3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8" name="Oval 3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49" name="Oval 3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0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1" name="Oval 3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2" name="Oval 3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3" name="Oval 3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4" name="Oval 3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5" name="Oval 3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6" name="Oval 3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7" name="Oval 3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58" name="Oval 3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259" name="Group 34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07260" name="Group 34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07261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2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3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4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5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6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7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8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69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0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1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2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3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4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275" name="Group 36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07276" name="Oval 3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7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8" name="Oval 3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79" name="Oval 3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0" name="Oval 3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1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2" name="Oval 3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3" name="Oval 3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4" name="Oval 3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5" name="Oval 3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6" name="Oval 3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7" name="Oval 3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8" name="Oval 3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89" name="Oval 3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290" name="Group 37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07291" name="Group 37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07292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93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94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95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96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97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98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299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0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1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2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3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4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5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306" name="Group 39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07307" name="Oval 3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8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09" name="Oval 3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0" name="Oval 3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1" name="Oval 3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2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3" name="Oval 4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4" name="Oval 4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5" name="Oval 4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6" name="Oval 4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7" name="Oval 4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8" name="Oval 4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19" name="Oval 4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20" name="Oval 4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321" name="Group 40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07322" name="Group 41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07323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24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25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26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27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28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29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0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1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2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3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4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5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6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337" name="Group 42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07338" name="Oval 4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39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0" name="Oval 4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1" name="Oval 4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2" name="Oval 4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3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4" name="Oval 4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5" name="Oval 4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6" name="Oval 4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7" name="Oval 4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8" name="Oval 4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49" name="Oval 4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50" name="Oval 4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51" name="Oval 4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352" name="Group 44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07353" name="Group 44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07354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55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56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57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58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59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0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1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2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3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4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5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6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67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368" name="Group 45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07369" name="Oval 4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0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1" name="Oval 4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2" name="Oval 4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3" name="Oval 4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4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5" name="Oval 4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6" name="Oval 4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7" name="Oval 4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8" name="Oval 4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79" name="Oval 4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80" name="Oval 4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81" name="Oval 4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82" name="Oval 4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383" name="Group 47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07384" name="Group 47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07385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86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87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88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89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0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1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2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3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4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5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6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7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398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399" name="Group 48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07400" name="Oval 4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1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2" name="Oval 4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3" name="Oval 4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4" name="Oval 4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5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6" name="Oval 4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7" name="Oval 4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8" name="Oval 4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09" name="Oval 4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10" name="Oval 4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11" name="Oval 4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12" name="Oval 5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13" name="Oval 5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414" name="Group 50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07415" name="Group 50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07416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17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18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19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0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1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2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3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4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5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6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7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8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29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430" name="Group 51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07431" name="Oval 5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2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3" name="Oval 5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4" name="Oval 5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5" name="Oval 5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6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7" name="Oval 5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8" name="Oval 5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39" name="Oval 5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40" name="Oval 5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41" name="Oval 5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42" name="Oval 5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43" name="Oval 5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44" name="Oval 5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445" name="Group 53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07446" name="Group 53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07447" name="Oval 5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48" name="Oval 5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49" name="Oval 5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0" name="Oval 5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1" name="Oval 5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2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3" name="Oval 5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4" name="Oval 5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5" name="Oval 5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6" name="Oval 5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7" name="Oval 5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8" name="Oval 5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59" name="Oval 5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0" name="Oval 5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461" name="Group 54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07462" name="Oval 5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3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4" name="Oval 5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5" name="Oval 5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6" name="Oval 5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7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8" name="Oval 5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69" name="Oval 5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70" name="Oval 5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71" name="Oval 5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72" name="Oval 5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73" name="Oval 5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74" name="Oval 5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75" name="Oval 5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476" name="Group 56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07477" name="Group 56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07478" name="Oval 5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79" name="Oval 5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0" name="Oval 5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1" name="Oval 5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2" name="Oval 5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3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4" name="Oval 5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5" name="Oval 5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6" name="Oval 5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7" name="Oval 5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8" name="Oval 5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89" name="Oval 5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0" name="Oval 5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1" name="Oval 5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492" name="Group 58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07493" name="Oval 5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4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5" name="Oval 5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6" name="Oval 5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7" name="Oval 5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8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499" name="Oval 5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00" name="Oval 5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01" name="Oval 5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02" name="Oval 5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03" name="Oval 5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04" name="Oval 5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05" name="Oval 5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06" name="Oval 5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507" name="Group 59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07508" name="Group 59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07509" name="Oval 5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0" name="Oval 5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1" name="Oval 5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2" name="Oval 6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3" name="Oval 6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4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5" name="Oval 6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6" name="Oval 6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7" name="Oval 6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8" name="Oval 6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19" name="Oval 6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0" name="Oval 6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1" name="Oval 6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2" name="Oval 6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523" name="Group 61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07524" name="Oval 6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5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6" name="Oval 6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7" name="Oval 6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8" name="Oval 6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29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0" name="Oval 6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1" name="Oval 6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2" name="Oval 6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3" name="Oval 6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4" name="Oval 6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5" name="Oval 6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6" name="Oval 6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37" name="Oval 6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538" name="Group 62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07539" name="Group 62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07540" name="Oval 6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1" name="Oval 6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2" name="Oval 6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3" name="Oval 6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4" name="Oval 6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5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6" name="Oval 6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7" name="Oval 6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8" name="Oval 6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49" name="Oval 6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0" name="Oval 6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1" name="Oval 6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2" name="Oval 6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3" name="Oval 6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554" name="Group 64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07555" name="Oval 6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6" name="Oval 6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7" name="Oval 6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8" name="Oval 6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59" name="Oval 6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0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1" name="Oval 6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2" name="Oval 6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3" name="Oval 6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4" name="Oval 6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5" name="Oval 6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6" name="Oval 6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7" name="Oval 6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568" name="Oval 6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07569" name="Group 657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807570" name="Group 65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07571" name="Oval 65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2" name="Oval 66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3" name="Oval 66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4" name="Oval 66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5" name="Oval 66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6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7" name="Oval 66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8" name="Oval 66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79" name="Oval 66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0" name="Oval 66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1" name="Oval 66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2" name="Oval 67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3" name="Oval 67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4" name="Oval 67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7585" name="Group 67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07586" name="Oval 6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7" name="Oval 6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8" name="Oval 6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89" name="Oval 6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0" name="Oval 6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1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2" name="Oval 6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3" name="Oval 6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4" name="Oval 6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5" name="Oval 6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6" name="Oval 6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7" name="Oval 6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8" name="Oval 6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599" name="Oval 6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7600" name="Group 68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07601" name="Oval 6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2" name="Oval 6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3" name="Oval 6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4" name="Oval 6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5" name="Oval 6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6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7" name="Oval 6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8" name="Oval 6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09" name="Oval 6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10" name="Oval 6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11" name="Oval 6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12" name="Oval 7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13" name="Oval 7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614" name="Oval 7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7615" name="Group 70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07616" name="Group 70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07617" name="Oval 7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18" name="Oval 7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19" name="Oval 7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0" name="Oval 7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1" name="Oval 7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2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3" name="Oval 7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4" name="Oval 7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5" name="Oval 7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6" name="Oval 7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7" name="Oval 7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8" name="Oval 7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29" name="Oval 7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0" name="Oval 7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631" name="Group 71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07632" name="Oval 7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3" name="Oval 7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4" name="Oval 7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5" name="Oval 7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6" name="Oval 7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7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8" name="Oval 7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39" name="Oval 7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40" name="Oval 7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41" name="Oval 7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42" name="Oval 7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43" name="Oval 7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44" name="Oval 7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45" name="Oval 7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646" name="Group 73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07647" name="Group 73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07648" name="Oval 7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49" name="Oval 7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0" name="Oval 7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1" name="Oval 7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2" name="Oval 7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3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4" name="Oval 7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5" name="Oval 7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6" name="Oval 7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7" name="Oval 7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8" name="Oval 7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59" name="Oval 7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0" name="Oval 7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1" name="Oval 7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662" name="Group 75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07663" name="Oval 7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4" name="Oval 7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5" name="Oval 7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6" name="Oval 7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7" name="Oval 7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8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69" name="Oval 7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70" name="Oval 7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71" name="Oval 7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72" name="Oval 7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73" name="Oval 7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74" name="Oval 7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75" name="Oval 7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76" name="Oval 7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677" name="Group 76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07678" name="Group 76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07679" name="Oval 7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0" name="Oval 7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1" name="Oval 7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2" name="Oval 7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3" name="Oval 7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4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5" name="Oval 7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6" name="Oval 7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7" name="Oval 7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8" name="Oval 7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89" name="Oval 7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0" name="Oval 7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1" name="Oval 7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2" name="Oval 7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693" name="Group 781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07694" name="Oval 7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5" name="Oval 7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6" name="Oval 7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7" name="Oval 7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8" name="Oval 7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699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0" name="Oval 7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1" name="Oval 7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2" name="Oval 7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3" name="Oval 7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4" name="Oval 7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5" name="Oval 7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6" name="Oval 7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07" name="Oval 7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708" name="Group 796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07709" name="Group 797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07710" name="Oval 7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1" name="Oval 7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2" name="Oval 8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3" name="Oval 8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4" name="Oval 8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5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6" name="Oval 8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7" name="Oval 8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8" name="Oval 8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19" name="Oval 8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0" name="Oval 8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1" name="Oval 8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2" name="Oval 8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3" name="Oval 8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724" name="Group 812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07725" name="Oval 8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6" name="Oval 8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7" name="Oval 8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8" name="Oval 8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29" name="Oval 8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0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1" name="Oval 8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2" name="Oval 8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3" name="Oval 8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4" name="Oval 8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5" name="Oval 8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6" name="Oval 8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7" name="Oval 8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38" name="Oval 8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739" name="Group 827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07740" name="Group 828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07741" name="Oval 8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2" name="Oval 8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3" name="Oval 8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4" name="Oval 8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5" name="Oval 8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6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7" name="Oval 8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8" name="Oval 8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49" name="Oval 8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0" name="Oval 8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1" name="Oval 8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2" name="Oval 8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3" name="Oval 8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4" name="Oval 8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755" name="Group 843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07756" name="Oval 8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7" name="Oval 8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8" name="Oval 8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59" name="Oval 8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0" name="Oval 8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1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2" name="Oval 8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3" name="Oval 8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4" name="Oval 8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5" name="Oval 8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6" name="Oval 8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7" name="Oval 8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8" name="Oval 8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69" name="Oval 8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770" name="Group 858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07771" name="Group 859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07772" name="Oval 8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73" name="Oval 8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74" name="Oval 8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75" name="Oval 8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76" name="Oval 8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77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78" name="Oval 8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79" name="Oval 8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0" name="Oval 8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1" name="Oval 8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2" name="Oval 8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3" name="Oval 8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4" name="Oval 8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5" name="Oval 8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786" name="Group 874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07787" name="Oval 8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8" name="Oval 8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89" name="Oval 8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0" name="Oval 8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1" name="Oval 8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2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3" name="Oval 8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4" name="Oval 8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5" name="Oval 8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6" name="Oval 8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7" name="Oval 8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8" name="Oval 8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799" name="Oval 8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00" name="Oval 8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801" name="Group 889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07802" name="Group 890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07803" name="Oval 8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04" name="Oval 8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05" name="Oval 8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06" name="Oval 8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07" name="Oval 8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08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09" name="Oval 8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0" name="Oval 8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1" name="Oval 8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2" name="Oval 9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3" name="Oval 9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4" name="Oval 9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5" name="Oval 9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6" name="Oval 9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817" name="Group 905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07818" name="Oval 9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19" name="Oval 9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0" name="Oval 9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1" name="Oval 9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2" name="Oval 9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3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4" name="Oval 9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5" name="Oval 9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6" name="Oval 9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7" name="Oval 9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8" name="Oval 9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29" name="Oval 9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30" name="Oval 9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31" name="Oval 9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832" name="Group 920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07833" name="Group 921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07834" name="Oval 9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35" name="Oval 9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36" name="Oval 9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37" name="Oval 9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38" name="Oval 9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39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0" name="Oval 9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1" name="Oval 9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2" name="Oval 9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3" name="Oval 9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4" name="Oval 9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5" name="Oval 9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6" name="Oval 9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47" name="Oval 9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848" name="Group 936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07849" name="Oval 9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0" name="Oval 9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1" name="Oval 9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2" name="Oval 9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3" name="Oval 9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4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5" name="Oval 9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6" name="Oval 9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7" name="Oval 9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8" name="Oval 9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59" name="Oval 9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60" name="Oval 9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61" name="Oval 9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62" name="Oval 9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863" name="Group 951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07864" name="Group 952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07865" name="Oval 9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66" name="Oval 9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67" name="Oval 9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68" name="Oval 9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69" name="Oval 9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0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1" name="Oval 9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2" name="Oval 9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3" name="Oval 9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4" name="Oval 9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5" name="Oval 9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6" name="Oval 9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7" name="Oval 9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78" name="Oval 9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879" name="Group 967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07880" name="Oval 9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1" name="Oval 9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2" name="Oval 9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3" name="Oval 9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4" name="Oval 9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5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6" name="Oval 9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7" name="Oval 9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8" name="Oval 9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89" name="Oval 9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90" name="Oval 9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91" name="Oval 9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92" name="Oval 9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93" name="Oval 9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894" name="Group 982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07895" name="Group 983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07896" name="Oval 9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97" name="Oval 9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98" name="Oval 9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899" name="Oval 9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0" name="Oval 9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1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2" name="Oval 9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3" name="Oval 9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4" name="Oval 9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5" name="Oval 9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6" name="Oval 9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7" name="Oval 9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8" name="Oval 9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09" name="Oval 9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910" name="Group 998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07911" name="Oval 9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2" name="Oval 10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3" name="Oval 10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4" name="Oval 10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5" name="Oval 10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6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7" name="Oval 10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8" name="Oval 10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19" name="Oval 10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20" name="Oval 10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21" name="Oval 10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22" name="Oval 10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23" name="Oval 10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24" name="Oval 10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925" name="Group 1013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07926" name="Group 1014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07927" name="Oval 10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28" name="Oval 10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29" name="Oval 10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0" name="Oval 10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1" name="Oval 10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2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3" name="Oval 10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4" name="Oval 10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5" name="Oval 10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6" name="Oval 10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7" name="Oval 10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8" name="Oval 10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39" name="Oval 10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0" name="Oval 10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941" name="Group 102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07942" name="Oval 10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3" name="Oval 10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4" name="Oval 10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5" name="Oval 10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6" name="Oval 10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7" name="Oval 10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8" name="Oval 10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49" name="Oval 10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50" name="Oval 10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51" name="Oval 10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52" name="Oval 10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53" name="Oval 10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54" name="Oval 10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55" name="Oval 10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956" name="Group 104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07957" name="Group 104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07958" name="Oval 10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59" name="Oval 10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0" name="Oval 10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1" name="Oval 10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2" name="Oval 10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3" name="Oval 10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4" name="Oval 10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5" name="Oval 10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6" name="Oval 10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7" name="Oval 10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8" name="Oval 10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69" name="Oval 10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0" name="Oval 10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1" name="Oval 10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972" name="Group 106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07973" name="Oval 10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4" name="Oval 10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5" name="Oval 10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6" name="Oval 10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7" name="Oval 10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8" name="Oval 10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79" name="Oval 10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80" name="Oval 10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81" name="Oval 10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82" name="Oval 10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83" name="Oval 10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84" name="Oval 10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85" name="Oval 10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86" name="Oval 10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7987" name="Group 107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07988" name="Group 107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07989" name="Oval 10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0" name="Oval 10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1" name="Oval 10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2" name="Oval 10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3" name="Oval 10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4" name="Oval 10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5" name="Oval 10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6" name="Oval 10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7" name="Oval 10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8" name="Oval 10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999" name="Oval 10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0" name="Oval 10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1" name="Oval 10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2" name="Oval 10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003" name="Group 109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08004" name="Oval 10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5" name="Oval 10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6" name="Oval 10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7" name="Oval 10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8" name="Oval 10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09" name="Oval 10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0" name="Oval 10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1" name="Oval 10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2" name="Oval 11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3" name="Oval 11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4" name="Oval 11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5" name="Oval 11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6" name="Oval 11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17" name="Oval 11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018" name="Group 110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08019" name="Group 110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08020" name="Oval 11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1" name="Oval 11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2" name="Oval 11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3" name="Oval 11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4" name="Oval 11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5" name="Oval 1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6" name="Oval 11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7" name="Oval 11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8" name="Oval 11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29" name="Oval 11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0" name="Oval 11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1" name="Oval 11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2" name="Oval 11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3" name="Oval 11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034" name="Group 112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08035" name="Oval 11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6" name="Oval 1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7" name="Oval 11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8" name="Oval 11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39" name="Oval 11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0" name="Oval 1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1" name="Oval 11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2" name="Oval 11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3" name="Oval 11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4" name="Oval 11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5" name="Oval 11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6" name="Oval 11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7" name="Oval 11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48" name="Oval 11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049" name="Group 113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08050" name="Group 113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08051" name="Oval 11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2" name="Oval 11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3" name="Oval 11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4" name="Oval 11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5" name="Oval 11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6" name="Oval 1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7" name="Oval 11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8" name="Oval 11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59" name="Oval 11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0" name="Oval 11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1" name="Oval 11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2" name="Oval 11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3" name="Oval 11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4" name="Oval 11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065" name="Group 115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08066" name="Oval 11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7" name="Oval 1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8" name="Oval 11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69" name="Oval 11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0" name="Oval 11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1" name="Oval 1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2" name="Oval 11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3" name="Oval 11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4" name="Oval 11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5" name="Oval 11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6" name="Oval 11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7" name="Oval 11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8" name="Oval 11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79" name="Oval 11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080" name="Group 116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08081" name="Group 116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08082" name="Oval 11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83" name="Oval 11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84" name="Oval 11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85" name="Oval 11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86" name="Oval 11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87" name="Oval 1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88" name="Oval 11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89" name="Oval 11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0" name="Oval 11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1" name="Oval 11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2" name="Oval 11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3" name="Oval 11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4" name="Oval 11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5" name="Oval 11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096" name="Group 118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08097" name="Oval 11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8" name="Oval 1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099" name="Oval 11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0" name="Oval 11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1" name="Oval 11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2" name="Oval 1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3" name="Oval 11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4" name="Oval 11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5" name="Oval 11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6" name="Oval 11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7" name="Oval 11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8" name="Oval 11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09" name="Oval 11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10" name="Oval 11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111" name="Group 119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08112" name="Group 120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08113" name="Oval 12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14" name="Oval 12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15" name="Oval 12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16" name="Oval 12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17" name="Oval 12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18" name="Oval 1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19" name="Oval 12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0" name="Oval 12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1" name="Oval 12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2" name="Oval 12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3" name="Oval 12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4" name="Oval 12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5" name="Oval 12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6" name="Oval 12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127" name="Group 121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08128" name="Oval 12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29" name="Oval 1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0" name="Oval 12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1" name="Oval 12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2" name="Oval 12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3" name="Oval 1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4" name="Oval 12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5" name="Oval 12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6" name="Oval 12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7" name="Oval 12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8" name="Oval 12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39" name="Oval 12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40" name="Oval 12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41" name="Oval 12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142" name="Group 123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08143" name="Group 123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08144" name="Oval 12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45" name="Oval 12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46" name="Oval 12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47" name="Oval 12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48" name="Oval 12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49" name="Oval 1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0" name="Oval 12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1" name="Oval 12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2" name="Oval 12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3" name="Oval 12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4" name="Oval 12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5" name="Oval 12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6" name="Oval 12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57" name="Oval 12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158" name="Group 124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08159" name="Oval 12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0" name="Oval 1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1" name="Oval 12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2" name="Oval 12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3" name="Oval 12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4" name="Oval 1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5" name="Oval 12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6" name="Oval 12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7" name="Oval 12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8" name="Oval 12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69" name="Oval 12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70" name="Oval 12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71" name="Oval 12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72" name="Oval 12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173" name="Group 126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08174" name="Group 126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08175" name="Oval 12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76" name="Oval 12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77" name="Oval 12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78" name="Oval 12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79" name="Oval 12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0" name="Oval 1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1" name="Oval 12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2" name="Oval 12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3" name="Oval 12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4" name="Oval 12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5" name="Oval 12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6" name="Oval 12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7" name="Oval 12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88" name="Oval 12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189" name="Group 127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08190" name="Oval 12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1" name="Oval 12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2" name="Oval 12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3" name="Oval 12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4" name="Oval 12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5" name="Oval 1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6" name="Oval 12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7" name="Oval 12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8" name="Oval 12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199" name="Oval 12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00" name="Oval 12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01" name="Oval 12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02" name="Oval 12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03" name="Oval 12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08204" name="Group 129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808205" name="Group 129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08206" name="Oval 129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07" name="Oval 129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08" name="Oval 129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09" name="Oval 129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0" name="Oval 129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1" name="Oval 129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2" name="Oval 130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3" name="Oval 130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4" name="Oval 130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5" name="Oval 130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6" name="Oval 130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7" name="Oval 130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8" name="Oval 130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19" name="Oval 130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8220" name="Group 130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08221" name="Oval 13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2" name="Oval 13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3" name="Oval 13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4" name="Oval 13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5" name="Oval 13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6" name="Oval 13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7" name="Oval 13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8" name="Oval 13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29" name="Oval 13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0" name="Oval 13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1" name="Oval 13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2" name="Oval 13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3" name="Oval 13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4" name="Oval 13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8235" name="Group 132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08236" name="Oval 13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7" name="Oval 13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8" name="Oval 13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39" name="Oval 13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0" name="Oval 13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1" name="Oval 13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2" name="Oval 13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3" name="Oval 13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4" name="Oval 13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5" name="Oval 13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6" name="Oval 13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7" name="Oval 13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8" name="Oval 13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249" name="Oval 13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8250" name="Group 133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08251" name="Group 133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08252" name="Oval 13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53" name="Oval 13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54" name="Oval 13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55" name="Oval 13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56" name="Oval 13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57" name="Oval 1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58" name="Oval 13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59" name="Oval 13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0" name="Oval 13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1" name="Oval 13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2" name="Oval 13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3" name="Oval 13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4" name="Oval 13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5" name="Oval 13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266" name="Group 135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08267" name="Oval 13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8" name="Oval 1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69" name="Oval 13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0" name="Oval 13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1" name="Oval 13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2" name="Oval 13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3" name="Oval 13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4" name="Oval 13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5" name="Oval 13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6" name="Oval 13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7" name="Oval 13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8" name="Oval 13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79" name="Oval 13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80" name="Oval 13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281" name="Group 136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08282" name="Group 137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08283" name="Oval 13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84" name="Oval 13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85" name="Oval 13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86" name="Oval 13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87" name="Oval 13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88" name="Oval 1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89" name="Oval 13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0" name="Oval 13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1" name="Oval 13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2" name="Oval 13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3" name="Oval 13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4" name="Oval 13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5" name="Oval 13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6" name="Oval 13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297" name="Group 138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08298" name="Oval 13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299" name="Oval 1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0" name="Oval 13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1" name="Oval 13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2" name="Oval 13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3" name="Oval 13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4" name="Oval 13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5" name="Oval 13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6" name="Oval 13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7" name="Oval 13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8" name="Oval 13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09" name="Oval 13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10" name="Oval 13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11" name="Oval 13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312" name="Group 140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08313" name="Group 140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08314" name="Oval 14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15" name="Oval 14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16" name="Oval 14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17" name="Oval 14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18" name="Oval 14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19" name="Oval 1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0" name="Oval 14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1" name="Oval 14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2" name="Oval 14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3" name="Oval 14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4" name="Oval 14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5" name="Oval 14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6" name="Oval 14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27" name="Oval 14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328" name="Group 141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08329" name="Oval 14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0" name="Oval 1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1" name="Oval 14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2" name="Oval 14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3" name="Oval 14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4" name="Oval 14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5" name="Oval 14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6" name="Oval 14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7" name="Oval 14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8" name="Oval 14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39" name="Oval 14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40" name="Oval 14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41" name="Oval 14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42" name="Oval 14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343" name="Group 143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08344" name="Group 143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08345" name="Oval 14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46" name="Oval 14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47" name="Oval 14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48" name="Oval 14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49" name="Oval 14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0" name="Oval 1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1" name="Oval 14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2" name="Oval 14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3" name="Oval 14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4" name="Oval 14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5" name="Oval 14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6" name="Oval 14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7" name="Oval 14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58" name="Oval 14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359" name="Group 144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08360" name="Oval 14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1" name="Oval 1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2" name="Oval 14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3" name="Oval 14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4" name="Oval 14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5" name="Oval 14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6" name="Oval 14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7" name="Oval 14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8" name="Oval 14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69" name="Oval 14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70" name="Oval 14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71" name="Oval 14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72" name="Oval 14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73" name="Oval 14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374" name="Group 146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08375" name="Group 146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08376" name="Oval 14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77" name="Oval 14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78" name="Oval 14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79" name="Oval 14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0" name="Oval 14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1" name="Oval 1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2" name="Oval 14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3" name="Oval 14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4" name="Oval 14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5" name="Oval 14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6" name="Oval 14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7" name="Oval 14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8" name="Oval 14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89" name="Oval 14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390" name="Group 147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08391" name="Oval 14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2" name="Oval 1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3" name="Oval 14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4" name="Oval 14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5" name="Oval 14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6" name="Oval 14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7" name="Oval 14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8" name="Oval 14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399" name="Oval 14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00" name="Oval 14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01" name="Oval 14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02" name="Oval 14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03" name="Oval 14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04" name="Oval 14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405" name="Group 149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08406" name="Group 149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08407" name="Oval 14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08" name="Oval 14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09" name="Oval 14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0" name="Oval 14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1" name="Oval 14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2" name="Oval 1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3" name="Oval 15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4" name="Oval 15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5" name="Oval 15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6" name="Oval 15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7" name="Oval 15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8" name="Oval 15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19" name="Oval 15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0" name="Oval 15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421" name="Group 150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08422" name="Oval 15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3" name="Oval 1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4" name="Oval 15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5" name="Oval 15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6" name="Oval 15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7" name="Oval 15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8" name="Oval 15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29" name="Oval 15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30" name="Oval 15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31" name="Oval 15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32" name="Oval 15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33" name="Oval 15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34" name="Oval 15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35" name="Oval 15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436" name="Group 152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08437" name="Group 152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08438" name="Oval 15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39" name="Oval 15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0" name="Oval 15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1" name="Oval 15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2" name="Oval 15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3" name="Oval 1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4" name="Oval 15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5" name="Oval 15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6" name="Oval 15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7" name="Oval 15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8" name="Oval 15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49" name="Oval 15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0" name="Oval 15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1" name="Oval 15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452" name="Group 154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08453" name="Oval 15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4" name="Oval 1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5" name="Oval 15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6" name="Oval 15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7" name="Oval 15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8" name="Oval 15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59" name="Oval 15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60" name="Oval 15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61" name="Oval 15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62" name="Oval 15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63" name="Oval 15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64" name="Oval 15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65" name="Oval 15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66" name="Oval 15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467" name="Group 155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08468" name="Group 155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08469" name="Oval 15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0" name="Oval 15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1" name="Oval 15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2" name="Oval 15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3" name="Oval 15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4" name="Oval 1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5" name="Oval 15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6" name="Oval 15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7" name="Oval 15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8" name="Oval 15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79" name="Oval 15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0" name="Oval 15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1" name="Oval 15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2" name="Oval 15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483" name="Group 157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08484" name="Oval 15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5" name="Oval 1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6" name="Oval 15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7" name="Oval 15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8" name="Oval 15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89" name="Oval 15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0" name="Oval 15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1" name="Oval 15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2" name="Oval 15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3" name="Oval 15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4" name="Oval 15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5" name="Oval 15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6" name="Oval 15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497" name="Oval 15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498" name="Group 158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08499" name="Group 158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08500" name="Oval 15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1" name="Oval 15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2" name="Oval 15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3" name="Oval 15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4" name="Oval 15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5" name="Oval 1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6" name="Oval 15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7" name="Oval 15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8" name="Oval 15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09" name="Oval 15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0" name="Oval 15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1" name="Oval 15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2" name="Oval 16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3" name="Oval 16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514" name="Group 160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08515" name="Oval 16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6" name="Oval 1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7" name="Oval 16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8" name="Oval 16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19" name="Oval 16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0" name="Oval 16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1" name="Oval 16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2" name="Oval 16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3" name="Oval 16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4" name="Oval 16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5" name="Oval 16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6" name="Oval 16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7" name="Oval 16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28" name="Oval 16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529" name="Group 161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08530" name="Group 161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08531" name="Oval 16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2" name="Oval 16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3" name="Oval 16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4" name="Oval 16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5" name="Oval 16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6" name="Oval 1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7" name="Oval 16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8" name="Oval 16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39" name="Oval 16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0" name="Oval 16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1" name="Oval 16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2" name="Oval 16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3" name="Oval 16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4" name="Oval 16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545" name="Group 163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08546" name="Oval 16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7" name="Oval 1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8" name="Oval 16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49" name="Oval 16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0" name="Oval 16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1" name="Oval 16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2" name="Oval 16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3" name="Oval 16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4" name="Oval 16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5" name="Oval 16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6" name="Oval 16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7" name="Oval 16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8" name="Oval 16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59" name="Oval 16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560" name="Group 164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08561" name="Group 164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08562" name="Oval 16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63" name="Oval 16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64" name="Oval 16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65" name="Oval 16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66" name="Oval 16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67" name="Oval 16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68" name="Oval 16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69" name="Oval 16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0" name="Oval 16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1" name="Oval 16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2" name="Oval 16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3" name="Oval 16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4" name="Oval 16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5" name="Oval 16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576" name="Group 166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08577" name="Oval 16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8" name="Oval 1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79" name="Oval 16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0" name="Oval 16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1" name="Oval 16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2" name="Oval 16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3" name="Oval 16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4" name="Oval 16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5" name="Oval 16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6" name="Oval 16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7" name="Oval 16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8" name="Oval 16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89" name="Oval 16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90" name="Oval 16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591" name="Group 167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08592" name="Group 168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08593" name="Oval 16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94" name="Oval 16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95" name="Oval 16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96" name="Oval 16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97" name="Oval 16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98" name="Oval 16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599" name="Oval 16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0" name="Oval 16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1" name="Oval 16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2" name="Oval 16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3" name="Oval 16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4" name="Oval 16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5" name="Oval 16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6" name="Oval 16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607" name="Group 169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08608" name="Oval 16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09" name="Oval 1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0" name="Oval 16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1" name="Oval 16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2" name="Oval 17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3" name="Oval 17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4" name="Oval 17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5" name="Oval 17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6" name="Oval 17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7" name="Oval 17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8" name="Oval 17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19" name="Oval 17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20" name="Oval 17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21" name="Oval 17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622" name="Group 171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08623" name="Group 171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08624" name="Oval 17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25" name="Oval 17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26" name="Oval 17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27" name="Oval 17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28" name="Oval 17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29" name="Oval 17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0" name="Oval 17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1" name="Oval 17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2" name="Oval 17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3" name="Oval 17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4" name="Oval 17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5" name="Oval 17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6" name="Oval 17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37" name="Oval 17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638" name="Group 172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08639" name="Oval 17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0" name="Oval 1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1" name="Oval 17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2" name="Oval 17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3" name="Oval 17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4" name="Oval 17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5" name="Oval 17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6" name="Oval 17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7" name="Oval 17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8" name="Oval 17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49" name="Oval 17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50" name="Oval 17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51" name="Oval 17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52" name="Oval 17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653" name="Group 174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08654" name="Group 174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08655" name="Oval 17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56" name="Oval 17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57" name="Oval 17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58" name="Oval 17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59" name="Oval 17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0" name="Oval 17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1" name="Oval 17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2" name="Oval 17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3" name="Oval 17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4" name="Oval 17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5" name="Oval 17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6" name="Oval 17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7" name="Oval 17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68" name="Oval 17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669" name="Group 175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08670" name="Oval 17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1" name="Oval 1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2" name="Oval 17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3" name="Oval 17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4" name="Oval 17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5" name="Oval 17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6" name="Oval 17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7" name="Oval 17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8" name="Oval 17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79" name="Oval 17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80" name="Oval 17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81" name="Oval 17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82" name="Oval 17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83" name="Oval 17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684" name="Group 177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08685" name="Group 177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08686" name="Oval 17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87" name="Oval 17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88" name="Oval 17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89" name="Oval 17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0" name="Oval 17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1" name="Oval 17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2" name="Oval 17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3" name="Oval 17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4" name="Oval 17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5" name="Oval 17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6" name="Oval 17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7" name="Oval 17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8" name="Oval 17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699" name="Oval 17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700" name="Group 178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08701" name="Oval 17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2" name="Oval 1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3" name="Oval 17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4" name="Oval 17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5" name="Oval 17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6" name="Oval 17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7" name="Oval 17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8" name="Oval 17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09" name="Oval 17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10" name="Oval 17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11" name="Oval 17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12" name="Oval 18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13" name="Oval 18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14" name="Oval 18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715" name="Group 180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08716" name="Group 180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08717" name="Oval 18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18" name="Oval 18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19" name="Oval 18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0" name="Oval 18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1" name="Oval 18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2" name="Oval 18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3" name="Oval 18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4" name="Oval 18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5" name="Oval 18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6" name="Oval 18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7" name="Oval 18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8" name="Oval 18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29" name="Oval 18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0" name="Oval 18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731" name="Group 181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08732" name="Oval 18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3" name="Oval 1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4" name="Oval 18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5" name="Oval 18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6" name="Oval 18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7" name="Oval 18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8" name="Oval 18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39" name="Oval 18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40" name="Oval 18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41" name="Oval 18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42" name="Oval 18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43" name="Oval 18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44" name="Oval 18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45" name="Oval 18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746" name="Group 183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08747" name="Group 183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08748" name="Oval 18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49" name="Oval 18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0" name="Oval 18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1" name="Oval 18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2" name="Oval 18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3" name="Oval 18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4" name="Oval 18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5" name="Oval 18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6" name="Oval 18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7" name="Oval 18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8" name="Oval 18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59" name="Oval 18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0" name="Oval 18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1" name="Oval 18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762" name="Group 185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08763" name="Oval 18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4" name="Oval 1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5" name="Oval 18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6" name="Oval 18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7" name="Oval 18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8" name="Oval 18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69" name="Oval 18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70" name="Oval 18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71" name="Oval 18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72" name="Oval 18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73" name="Oval 18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74" name="Oval 18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75" name="Oval 18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76" name="Oval 18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777" name="Group 186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08778" name="Group 186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08779" name="Oval 18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0" name="Oval 18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1" name="Oval 18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2" name="Oval 18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3" name="Oval 18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4" name="Oval 18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5" name="Oval 18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6" name="Oval 18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7" name="Oval 18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8" name="Oval 18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89" name="Oval 18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0" name="Oval 18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1" name="Oval 18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2" name="Oval 18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793" name="Group 188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08794" name="Oval 18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5" name="Oval 1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6" name="Oval 18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7" name="Oval 18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8" name="Oval 18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799" name="Oval 18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0" name="Oval 18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1" name="Oval 18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2" name="Oval 18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3" name="Oval 18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4" name="Oval 18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5" name="Oval 18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6" name="Oval 18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07" name="Oval 18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808" name="Group 189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08809" name="Group 189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08810" name="Oval 18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1" name="Oval 18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2" name="Oval 19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3" name="Oval 19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4" name="Oval 19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5" name="Oval 19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6" name="Oval 19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7" name="Oval 19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8" name="Oval 19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19" name="Oval 19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0" name="Oval 19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1" name="Oval 19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2" name="Oval 19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3" name="Oval 19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824" name="Group 191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08825" name="Oval 19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6" name="Oval 19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7" name="Oval 19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8" name="Oval 19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29" name="Oval 19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0" name="Oval 19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1" name="Oval 19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2" name="Oval 19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3" name="Oval 19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4" name="Oval 19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5" name="Oval 19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6" name="Oval 19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7" name="Oval 19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38" name="Oval 19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08839" name="Group 1927"/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808840" name="Group 192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08841" name="Oval 192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2" name="Oval 193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3" name="Oval 193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4" name="Oval 193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5" name="Oval 193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6" name="Oval 193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7" name="Oval 193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8" name="Oval 193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49" name="Oval 193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0" name="Oval 193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1" name="Oval 193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2" name="Oval 194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3" name="Oval 194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4" name="Oval 194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8855" name="Group 194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08856" name="Oval 194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7" name="Oval 194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8" name="Oval 194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59" name="Oval 194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0" name="Oval 194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1" name="Oval 194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2" name="Oval 195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3" name="Oval 195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4" name="Oval 195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5" name="Oval 195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6" name="Oval 195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7" name="Oval 195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8" name="Oval 195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69" name="Oval 195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8870" name="Group 195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08871" name="Oval 195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2" name="Oval 196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3" name="Oval 196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4" name="Oval 196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5" name="Oval 196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6" name="Oval 19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7" name="Oval 196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8" name="Oval 196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79" name="Oval 196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80" name="Oval 196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81" name="Oval 196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82" name="Oval 197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83" name="Oval 197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884" name="Oval 197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8885" name="Group 197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08886" name="Group 197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08887" name="Oval 19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88" name="Oval 19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89" name="Oval 19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0" name="Oval 19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1" name="Oval 19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2" name="Oval 19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3" name="Oval 19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4" name="Oval 19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5" name="Oval 19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6" name="Oval 19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7" name="Oval 19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8" name="Oval 19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899" name="Oval 19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0" name="Oval 19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901" name="Group 198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08902" name="Oval 19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3" name="Oval 1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4" name="Oval 19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5" name="Oval 19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6" name="Oval 19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7" name="Oval 19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8" name="Oval 19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09" name="Oval 19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10" name="Oval 19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11" name="Oval 19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12" name="Oval 20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13" name="Oval 20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14" name="Oval 20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15" name="Oval 20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916" name="Group 200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08917" name="Group 200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08918" name="Oval 20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19" name="Oval 20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0" name="Oval 20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1" name="Oval 20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2" name="Oval 20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3" name="Oval 20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4" name="Oval 20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5" name="Oval 20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6" name="Oval 20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7" name="Oval 20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8" name="Oval 20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29" name="Oval 20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0" name="Oval 20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1" name="Oval 20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932" name="Group 202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08933" name="Oval 20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4" name="Oval 2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5" name="Oval 20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6" name="Oval 20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7" name="Oval 20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8" name="Oval 20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39" name="Oval 20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40" name="Oval 20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41" name="Oval 20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42" name="Oval 20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43" name="Oval 20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44" name="Oval 20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45" name="Oval 20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46" name="Oval 20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947" name="Group 203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08948" name="Group 203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08949" name="Oval 20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0" name="Oval 20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1" name="Oval 20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2" name="Oval 20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3" name="Oval 20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4" name="Oval 20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5" name="Oval 20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6" name="Oval 20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7" name="Oval 20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8" name="Oval 20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59" name="Oval 20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0" name="Oval 20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1" name="Oval 20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2" name="Oval 20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963" name="Group 2051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08964" name="Oval 20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5" name="Oval 20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6" name="Oval 20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7" name="Oval 20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8" name="Oval 20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69" name="Oval 20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0" name="Oval 20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1" name="Oval 20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2" name="Oval 20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3" name="Oval 20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4" name="Oval 20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5" name="Oval 20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6" name="Oval 20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77" name="Oval 20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8978" name="Group 2066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08979" name="Group 2067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08980" name="Oval 20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1" name="Oval 20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2" name="Oval 20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3" name="Oval 20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4" name="Oval 20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5" name="Oval 20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6" name="Oval 20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7" name="Oval 20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8" name="Oval 20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89" name="Oval 20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0" name="Oval 20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1" name="Oval 20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2" name="Oval 20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3" name="Oval 20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8994" name="Group 2082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08995" name="Oval 20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6" name="Oval 20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7" name="Oval 20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8" name="Oval 20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999" name="Oval 20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0" name="Oval 20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1" name="Oval 20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2" name="Oval 20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3" name="Oval 20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4" name="Oval 20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5" name="Oval 20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6" name="Oval 20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7" name="Oval 20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08" name="Oval 20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009" name="Group 2097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09010" name="Group 2098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09011" name="Oval 20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2" name="Oval 21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3" name="Oval 21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4" name="Oval 21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5" name="Oval 21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6" name="Oval 2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7" name="Oval 21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8" name="Oval 21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19" name="Oval 21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0" name="Oval 21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1" name="Oval 21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2" name="Oval 21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3" name="Oval 21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4" name="Oval 21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025" name="Group 2113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09026" name="Oval 2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7" name="Oval 2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8" name="Oval 2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29" name="Oval 2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0" name="Oval 2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1" name="Oval 2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2" name="Oval 2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3" name="Oval 2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4" name="Oval 2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5" name="Oval 2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6" name="Oval 2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7" name="Oval 2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8" name="Oval 2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39" name="Oval 2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040" name="Group 2128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09041" name="Group 2129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09042" name="Oval 21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43" name="Oval 21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44" name="Oval 21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45" name="Oval 21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46" name="Oval 21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47" name="Oval 2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48" name="Oval 21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49" name="Oval 21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0" name="Oval 21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1" name="Oval 21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2" name="Oval 21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3" name="Oval 21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4" name="Oval 21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5" name="Oval 21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056" name="Group 2144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09057" name="Oval 2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8" name="Oval 2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59" name="Oval 2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0" name="Oval 2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1" name="Oval 2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2" name="Oval 2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3" name="Oval 2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4" name="Oval 2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5" name="Oval 2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6" name="Oval 2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7" name="Oval 2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8" name="Oval 2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69" name="Oval 2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70" name="Oval 2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071" name="Group 2159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09072" name="Group 2160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09073" name="Oval 21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74" name="Oval 21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75" name="Oval 21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76" name="Oval 21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77" name="Oval 21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78" name="Oval 2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79" name="Oval 21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0" name="Oval 21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1" name="Oval 21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2" name="Oval 21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3" name="Oval 21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4" name="Oval 21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5" name="Oval 21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6" name="Oval 21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087" name="Group 2175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09088" name="Oval 2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89" name="Oval 2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0" name="Oval 2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1" name="Oval 2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2" name="Oval 2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3" name="Oval 2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4" name="Oval 2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5" name="Oval 2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6" name="Oval 2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7" name="Oval 2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8" name="Oval 2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099" name="Oval 2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00" name="Oval 2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01" name="Oval 2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102" name="Group 2190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09103" name="Group 2191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09104" name="Oval 21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05" name="Oval 21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06" name="Oval 21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07" name="Oval 21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08" name="Oval 21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09" name="Oval 2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0" name="Oval 21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1" name="Oval 21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2" name="Oval 22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3" name="Oval 22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4" name="Oval 22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5" name="Oval 22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6" name="Oval 22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17" name="Oval 22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118" name="Group 2206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09119" name="Oval 2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0" name="Oval 2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1" name="Oval 2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2" name="Oval 2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3" name="Oval 2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4" name="Oval 2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5" name="Oval 2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6" name="Oval 2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7" name="Oval 2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8" name="Oval 2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29" name="Oval 2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30" name="Oval 2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31" name="Oval 2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32" name="Oval 2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133" name="Group 2221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09134" name="Group 2222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09135" name="Oval 22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36" name="Oval 22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37" name="Oval 22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38" name="Oval 22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39" name="Oval 22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0" name="Oval 2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1" name="Oval 22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2" name="Oval 22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3" name="Oval 22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4" name="Oval 22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5" name="Oval 22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6" name="Oval 22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7" name="Oval 22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48" name="Oval 22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149" name="Group 2237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09150" name="Oval 2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1" name="Oval 2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2" name="Oval 2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3" name="Oval 2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4" name="Oval 2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5" name="Oval 2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6" name="Oval 2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7" name="Oval 2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8" name="Oval 2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59" name="Oval 2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60" name="Oval 2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61" name="Oval 2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62" name="Oval 2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63" name="Oval 2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164" name="Group 2252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09165" name="Group 2253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09166" name="Oval 22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67" name="Oval 22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68" name="Oval 22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69" name="Oval 22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0" name="Oval 22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1" name="Oval 2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2" name="Oval 22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3" name="Oval 22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4" name="Oval 22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5" name="Oval 22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6" name="Oval 22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7" name="Oval 22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8" name="Oval 22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79" name="Oval 22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180" name="Group 2268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09181" name="Oval 2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2" name="Oval 2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3" name="Oval 2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4" name="Oval 2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5" name="Oval 2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6" name="Oval 2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7" name="Oval 2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8" name="Oval 2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89" name="Oval 2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90" name="Oval 2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91" name="Oval 2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92" name="Oval 2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93" name="Oval 2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94" name="Oval 2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195" name="Group 2283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09196" name="Group 2284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09197" name="Oval 22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98" name="Oval 22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199" name="Oval 22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0" name="Oval 22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1" name="Oval 22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2" name="Oval 22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3" name="Oval 22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4" name="Oval 22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5" name="Oval 22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6" name="Oval 22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7" name="Oval 22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8" name="Oval 22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09" name="Oval 22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0" name="Oval 22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211" name="Group 229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09212" name="Oval 2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3" name="Oval 2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4" name="Oval 2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5" name="Oval 2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6" name="Oval 2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7" name="Oval 2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8" name="Oval 2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19" name="Oval 2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20" name="Oval 2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21" name="Oval 2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22" name="Oval 2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23" name="Oval 2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24" name="Oval 2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25" name="Oval 2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226" name="Group 231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09227" name="Group 231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09228" name="Oval 23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29" name="Oval 23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0" name="Oval 23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1" name="Oval 23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2" name="Oval 23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3" name="Oval 2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4" name="Oval 23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5" name="Oval 23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6" name="Oval 23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7" name="Oval 23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8" name="Oval 23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39" name="Oval 23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0" name="Oval 23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1" name="Oval 23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242" name="Group 233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09243" name="Oval 2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4" name="Oval 2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5" name="Oval 2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6" name="Oval 2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7" name="Oval 2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8" name="Oval 2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49" name="Oval 2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50" name="Oval 2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51" name="Oval 2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52" name="Oval 2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53" name="Oval 2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54" name="Oval 2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55" name="Oval 2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56" name="Oval 2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257" name="Group 234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09258" name="Group 234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09259" name="Oval 23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0" name="Oval 23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1" name="Oval 23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2" name="Oval 23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3" name="Oval 23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4" name="Oval 2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5" name="Oval 23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6" name="Oval 23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7" name="Oval 23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8" name="Oval 23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69" name="Oval 23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0" name="Oval 23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1" name="Oval 23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2" name="Oval 23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273" name="Group 236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09274" name="Oval 2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5" name="Oval 2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6" name="Oval 2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7" name="Oval 2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8" name="Oval 2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79" name="Oval 2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0" name="Oval 2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1" name="Oval 2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2" name="Oval 2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3" name="Oval 2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4" name="Oval 2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5" name="Oval 2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6" name="Oval 2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87" name="Oval 2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288" name="Group 237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09289" name="Group 237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09290" name="Oval 23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1" name="Oval 23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2" name="Oval 23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3" name="Oval 23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4" name="Oval 23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5" name="Oval 2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6" name="Oval 23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7" name="Oval 23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8" name="Oval 23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299" name="Oval 23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0" name="Oval 23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1" name="Oval 23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2" name="Oval 23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3" name="Oval 23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304" name="Group 239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09305" name="Oval 23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6" name="Oval 23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7" name="Oval 23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8" name="Oval 23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09" name="Oval 23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0" name="Oval 2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1" name="Oval 23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2" name="Oval 24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3" name="Oval 24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4" name="Oval 24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5" name="Oval 24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6" name="Oval 24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7" name="Oval 24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18" name="Oval 24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319" name="Group 240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09320" name="Group 240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09321" name="Oval 24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2" name="Oval 24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3" name="Oval 24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4" name="Oval 24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5" name="Oval 24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6" name="Oval 2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7" name="Oval 24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8" name="Oval 24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29" name="Oval 24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0" name="Oval 24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1" name="Oval 24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2" name="Oval 24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3" name="Oval 24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4" name="Oval 24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335" name="Group 242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09336" name="Oval 24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7" name="Oval 24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8" name="Oval 24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39" name="Oval 24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0" name="Oval 24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1" name="Oval 2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2" name="Oval 24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3" name="Oval 24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4" name="Oval 24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5" name="Oval 24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6" name="Oval 24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7" name="Oval 24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8" name="Oval 24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49" name="Oval 24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350" name="Group 243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09351" name="Group 243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09352" name="Oval 24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53" name="Oval 24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54" name="Oval 24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55" name="Oval 24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56" name="Oval 24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57" name="Oval 2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58" name="Oval 24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59" name="Oval 24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0" name="Oval 24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1" name="Oval 24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2" name="Oval 24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3" name="Oval 24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4" name="Oval 24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5" name="Oval 24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366" name="Group 245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09367" name="Oval 24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8" name="Oval 24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69" name="Oval 24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0" name="Oval 24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1" name="Oval 24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2" name="Oval 2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3" name="Oval 24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4" name="Oval 24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5" name="Oval 24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6" name="Oval 24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7" name="Oval 24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8" name="Oval 24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79" name="Oval 24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80" name="Oval 24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381" name="Group 246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09382" name="Group 247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09383" name="Oval 24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84" name="Oval 24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85" name="Oval 24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86" name="Oval 24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87" name="Oval 24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88" name="Oval 2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89" name="Oval 24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0" name="Oval 24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1" name="Oval 24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2" name="Oval 24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3" name="Oval 24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4" name="Oval 24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5" name="Oval 24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6" name="Oval 24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397" name="Group 248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09398" name="Oval 24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399" name="Oval 24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0" name="Oval 24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1" name="Oval 24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2" name="Oval 24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3" name="Oval 2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4" name="Oval 24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5" name="Oval 24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6" name="Oval 24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7" name="Oval 24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8" name="Oval 24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09" name="Oval 24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10" name="Oval 24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11" name="Oval 24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412" name="Group 250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09413" name="Group 250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09414" name="Oval 25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15" name="Oval 25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16" name="Oval 25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17" name="Oval 25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18" name="Oval 25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19" name="Oval 2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0" name="Oval 25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1" name="Oval 25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2" name="Oval 25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3" name="Oval 25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4" name="Oval 25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5" name="Oval 25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6" name="Oval 25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27" name="Oval 25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428" name="Group 251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09429" name="Oval 25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0" name="Oval 25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1" name="Oval 25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2" name="Oval 25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3" name="Oval 25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4" name="Oval 2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5" name="Oval 25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6" name="Oval 25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7" name="Oval 25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8" name="Oval 25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39" name="Oval 25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40" name="Oval 25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41" name="Oval 25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42" name="Oval 25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443" name="Group 253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09444" name="Group 253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09445" name="Oval 25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46" name="Oval 25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47" name="Oval 25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48" name="Oval 25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49" name="Oval 25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0" name="Oval 2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1" name="Oval 25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2" name="Oval 25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3" name="Oval 25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4" name="Oval 25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5" name="Oval 25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6" name="Oval 25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7" name="Oval 25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58" name="Oval 25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459" name="Group 254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09460" name="Oval 25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1" name="Oval 25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2" name="Oval 25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3" name="Oval 25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4" name="Oval 25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5" name="Oval 2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6" name="Oval 25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7" name="Oval 25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8" name="Oval 25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69" name="Oval 25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70" name="Oval 25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71" name="Oval 25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72" name="Oval 25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473" name="Oval 25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09474" name="Freeform 256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75" name="Rectangle 256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476" name="Freeform 256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477" name="AutoShape 256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478" name="Rectangle 256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479" name="Rectangle 256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480" name="AutoShape 256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481" name="Line 256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482" name="Line 257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483" name="Rectangle 2571"/>
          <p:cNvSpPr>
            <a:spLocks noChangeArrowheads="1"/>
          </p:cNvSpPr>
          <p:nvPr/>
        </p:nvSpPr>
        <p:spPr bwMode="auto">
          <a:xfrm>
            <a:off x="7991475" y="335915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09484" name="Rectangle 2572"/>
          <p:cNvSpPr>
            <a:spLocks noChangeArrowheads="1"/>
          </p:cNvSpPr>
          <p:nvPr/>
        </p:nvSpPr>
        <p:spPr bwMode="auto">
          <a:xfrm>
            <a:off x="8077200" y="3570288"/>
            <a:ext cx="6270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TasPaB</a:t>
            </a:r>
          </a:p>
        </p:txBody>
      </p:sp>
      <p:sp>
        <p:nvSpPr>
          <p:cNvPr id="809485" name="Rectangle 2573"/>
          <p:cNvSpPr>
            <a:spLocks noChangeArrowheads="1"/>
          </p:cNvSpPr>
          <p:nvPr/>
        </p:nvSpPr>
        <p:spPr bwMode="auto">
          <a:xfrm>
            <a:off x="8280400" y="3752850"/>
            <a:ext cx="457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430</a:t>
            </a:r>
          </a:p>
        </p:txBody>
      </p:sp>
      <p:sp>
        <p:nvSpPr>
          <p:cNvPr id="809486" name="Rectangle 257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809487" name="Group 2575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809488" name="Group 2576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09489" name="Oval 257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0" name="Oval 257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1" name="Oval 257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2" name="Oval 258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3" name="Oval 258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4" name="Oval 258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5" name="Oval 258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6" name="Oval 258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7" name="Oval 258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8" name="Oval 258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99" name="Oval 258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0" name="Oval 258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1" name="Oval 258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2" name="Oval 259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503" name="Group 2591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09504" name="Oval 259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5" name="Oval 259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6" name="Oval 259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7" name="Oval 259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8" name="Oval 259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09" name="Oval 259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0" name="Oval 259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1" name="Oval 259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2" name="Oval 260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3" name="Oval 260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4" name="Oval 260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5" name="Oval 260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6" name="Oval 260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17" name="Oval 260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518" name="Group 2606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09519" name="Oval 260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0" name="Oval 260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1" name="Oval 260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2" name="Oval 261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3" name="Oval 261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4" name="Oval 261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5" name="Oval 261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6" name="Oval 261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7" name="Oval 261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8" name="Oval 261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29" name="Oval 261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30" name="Oval 261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31" name="Oval 261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532" name="Oval 262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533" name="Group 2621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09534" name="Group 2622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09535" name="Oval 2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36" name="Oval 2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37" name="Oval 2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38" name="Oval 2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39" name="Oval 2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0" name="Oval 2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1" name="Oval 2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2" name="Oval 2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3" name="Oval 2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4" name="Oval 2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5" name="Oval 2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6" name="Oval 2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7" name="Oval 2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8" name="Oval 2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549" name="Group 2637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09550" name="Oval 26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1" name="Oval 26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2" name="Oval 26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3" name="Oval 26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4" name="Oval 26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5" name="Oval 26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6" name="Oval 26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7" name="Oval 26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8" name="Oval 26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9" name="Oval 26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0" name="Oval 26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1" name="Oval 26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2" name="Oval 26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3" name="Oval 26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564" name="Group 2652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09565" name="Group 2653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09566" name="Oval 26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7" name="Oval 26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8" name="Oval 26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9" name="Oval 26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0" name="Oval 26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1" name="Oval 26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2" name="Oval 26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3" name="Oval 26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4" name="Oval 26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5" name="Oval 26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6" name="Oval 26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7" name="Oval 26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8" name="Oval 26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9" name="Oval 26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580" name="Group 2668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09581" name="Oval 26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2" name="Oval 26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3" name="Oval 26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4" name="Oval 26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5" name="Oval 26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6" name="Oval 26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7" name="Oval 26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8" name="Oval 26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9" name="Oval 26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0" name="Oval 26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1" name="Oval 26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2" name="Oval 26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3" name="Oval 26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4" name="Oval 26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595" name="Group 2683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09596" name="Group 2684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09597" name="Oval 26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8" name="Oval 26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9" name="Oval 26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0" name="Oval 26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1" name="Oval 26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2" name="Oval 26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3" name="Oval 26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4" name="Oval 26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5" name="Oval 26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6" name="Oval 26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7" name="Oval 26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8" name="Oval 26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9" name="Oval 26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0" name="Oval 26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611" name="Group 2699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09612" name="Oval 27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3" name="Oval 27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4" name="Oval 27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5" name="Oval 27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6" name="Oval 27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7" name="Oval 27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8" name="Oval 27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9" name="Oval 27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0" name="Oval 27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1" name="Oval 27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2" name="Oval 27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3" name="Oval 27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4" name="Oval 27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5" name="Oval 27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626" name="Group 2714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09627" name="Group 2715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09628" name="Oval 27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9" name="Oval 27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0" name="Oval 27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1" name="Oval 27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2" name="Oval 27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3" name="Oval 27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4" name="Oval 27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5" name="Oval 27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6" name="Oval 27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7" name="Oval 27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8" name="Oval 27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9" name="Oval 27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0" name="Oval 27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1" name="Oval 27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642" name="Group 2730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09643" name="Oval 27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4" name="Oval 27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5" name="Oval 27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6" name="Oval 27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7" name="Oval 27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8" name="Oval 27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9" name="Oval 27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50" name="Oval 27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51" name="Oval 27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52" name="Oval 27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53" name="Oval 27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54" name="Oval 27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55" name="Oval 27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56" name="Oval 27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657" name="Group 2745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09658" name="Group 2746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09659" name="Oval 27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0" name="Oval 27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1" name="Oval 27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2" name="Oval 27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3" name="Oval 27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4" name="Oval 27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5" name="Oval 27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6" name="Oval 27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7" name="Oval 27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8" name="Oval 27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69" name="Oval 27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0" name="Oval 27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1" name="Oval 27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2" name="Oval 27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673" name="Group 2761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09674" name="Oval 27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5" name="Oval 27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6" name="Oval 27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7" name="Oval 27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8" name="Oval 27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79" name="Oval 27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0" name="Oval 27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1" name="Oval 27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2" name="Oval 27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3" name="Oval 27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4" name="Oval 27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5" name="Oval 27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6" name="Oval 27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87" name="Oval 27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688" name="Group 2776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09689" name="Group 2777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09690" name="Oval 27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1" name="Oval 27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2" name="Oval 27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3" name="Oval 27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4" name="Oval 27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5" name="Oval 27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6" name="Oval 27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7" name="Oval 27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8" name="Oval 27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99" name="Oval 27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0" name="Oval 27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1" name="Oval 27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2" name="Oval 27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3" name="Oval 27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704" name="Group 2792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09705" name="Oval 27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6" name="Oval 27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7" name="Oval 27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8" name="Oval 27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09" name="Oval 27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0" name="Oval 27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1" name="Oval 27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2" name="Oval 28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3" name="Oval 28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4" name="Oval 28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5" name="Oval 28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6" name="Oval 28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7" name="Oval 28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18" name="Oval 28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719" name="Group 2807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09720" name="Group 2808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09721" name="Oval 28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2" name="Oval 28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3" name="Oval 28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4" name="Oval 28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5" name="Oval 28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6" name="Oval 28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7" name="Oval 28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8" name="Oval 28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29" name="Oval 28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0" name="Oval 28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1" name="Oval 28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2" name="Oval 28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3" name="Oval 28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4" name="Oval 28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735" name="Group 2823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09736" name="Oval 28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7" name="Oval 28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8" name="Oval 28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39" name="Oval 28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0" name="Oval 28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1" name="Oval 2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2" name="Oval 28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3" name="Oval 28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4" name="Oval 28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5" name="Oval 28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6" name="Oval 28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7" name="Oval 28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8" name="Oval 28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49" name="Oval 28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750" name="Group 2838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09751" name="Group 2839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09752" name="Oval 28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53" name="Oval 28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54" name="Oval 28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55" name="Oval 28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56" name="Oval 28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57" name="Oval 28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58" name="Oval 28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59" name="Oval 28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0" name="Oval 28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1" name="Oval 28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2" name="Oval 28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3" name="Oval 28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4" name="Oval 28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5" name="Oval 28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766" name="Group 2854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09767" name="Oval 28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8" name="Oval 28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69" name="Oval 28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0" name="Oval 28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1" name="Oval 28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2" name="Oval 2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3" name="Oval 28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4" name="Oval 28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5" name="Oval 28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6" name="Oval 28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7" name="Oval 28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8" name="Oval 28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79" name="Oval 28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80" name="Oval 28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781" name="Group 2869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09782" name="Group 2870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09783" name="Oval 28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84" name="Oval 28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85" name="Oval 28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86" name="Oval 28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87" name="Oval 28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88" name="Oval 28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89" name="Oval 28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0" name="Oval 28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1" name="Oval 28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2" name="Oval 28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3" name="Oval 28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4" name="Oval 28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5" name="Oval 28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6" name="Oval 28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797" name="Group 2885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09798" name="Oval 28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799" name="Oval 28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0" name="Oval 28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1" name="Oval 28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2" name="Oval 28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3" name="Oval 2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4" name="Oval 28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5" name="Oval 28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6" name="Oval 28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7" name="Oval 28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8" name="Oval 28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09" name="Oval 28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0" name="Oval 28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1" name="Oval 28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812" name="Group 2900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09813" name="Group 2901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09814" name="Oval 29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5" name="Oval 29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6" name="Oval 29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7" name="Oval 29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8" name="Oval 29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19" name="Oval 29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0" name="Oval 29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1" name="Oval 29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2" name="Oval 29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3" name="Oval 29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4" name="Oval 29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5" name="Oval 29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6" name="Oval 29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27" name="Oval 29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828" name="Group 2916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09829" name="Oval 29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0" name="Oval 29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1" name="Oval 29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2" name="Oval 29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3" name="Oval 29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4" name="Oval 2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5" name="Oval 29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6" name="Oval 29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7" name="Oval 29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8" name="Oval 29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39" name="Oval 29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40" name="Oval 29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41" name="Oval 29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42" name="Oval 29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843" name="Group 2931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09844" name="Group 2932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09845" name="Oval 29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46" name="Oval 29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47" name="Oval 29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48" name="Oval 29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49" name="Oval 29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0" name="Oval 29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1" name="Oval 29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2" name="Oval 29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3" name="Oval 29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4" name="Oval 29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5" name="Oval 29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6" name="Oval 29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7" name="Oval 29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58" name="Oval 29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859" name="Group 2947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09860" name="Oval 29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1" name="Oval 29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2" name="Oval 29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3" name="Oval 29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4" name="Oval 29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5" name="Oval 2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6" name="Oval 29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7" name="Oval 29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8" name="Oval 29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69" name="Oval 29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70" name="Oval 29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71" name="Oval 29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72" name="Oval 29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73" name="Oval 29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874" name="Group 2962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09875" name="Group 2963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09876" name="Oval 29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77" name="Oval 29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78" name="Oval 29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79" name="Oval 29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0" name="Oval 29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1" name="Oval 29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2" name="Oval 29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3" name="Oval 29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4" name="Oval 29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5" name="Oval 29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6" name="Oval 29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7" name="Oval 29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8" name="Oval 29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89" name="Oval 29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890" name="Group 2978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09891" name="Oval 29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2" name="Oval 29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3" name="Oval 29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4" name="Oval 29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5" name="Oval 29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6" name="Oval 2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7" name="Oval 29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8" name="Oval 29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899" name="Oval 29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00" name="Oval 29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01" name="Oval 29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02" name="Oval 29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03" name="Oval 29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04" name="Oval 29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905" name="Group 2993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09906" name="Group 2994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09907" name="Oval 29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08" name="Oval 29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09" name="Oval 29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0" name="Oval 29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1" name="Oval 29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2" name="Oval 30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3" name="Oval 30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4" name="Oval 30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5" name="Oval 30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6" name="Oval 30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7" name="Oval 30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8" name="Oval 30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19" name="Oval 30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0" name="Oval 30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921" name="Group 3009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09922" name="Oval 30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3" name="Oval 30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4" name="Oval 30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5" name="Oval 30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6" name="Oval 30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7" name="Oval 3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8" name="Oval 30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29" name="Oval 30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30" name="Oval 30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31" name="Oval 30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32" name="Oval 30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33" name="Oval 30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34" name="Oval 30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35" name="Oval 30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936" name="Group 3024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09937" name="Group 3025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09938" name="Oval 30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39" name="Oval 30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0" name="Oval 30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1" name="Oval 30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2" name="Oval 30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3" name="Oval 30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4" name="Oval 30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5" name="Oval 30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6" name="Oval 30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7" name="Oval 30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8" name="Oval 30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49" name="Oval 30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0" name="Oval 30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1" name="Oval 30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952" name="Group 3040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09953" name="Oval 30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4" name="Oval 30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5" name="Oval 30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6" name="Oval 30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7" name="Oval 30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8" name="Oval 30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59" name="Oval 30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60" name="Oval 30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61" name="Oval 30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62" name="Oval 30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63" name="Oval 30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64" name="Oval 30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65" name="Oval 30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66" name="Oval 30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967" name="Group 3055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09968" name="Group 3056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09969" name="Oval 30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0" name="Oval 30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1" name="Oval 30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2" name="Oval 30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3" name="Oval 30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4" name="Oval 30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5" name="Oval 30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6" name="Oval 30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7" name="Oval 30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8" name="Oval 30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79" name="Oval 30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0" name="Oval 30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1" name="Oval 30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2" name="Oval 30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9983" name="Group 3071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09984" name="Oval 30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5" name="Oval 30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6" name="Oval 30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7" name="Oval 30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8" name="Oval 30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89" name="Oval 30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0" name="Oval 30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1" name="Oval 30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2" name="Oval 30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3" name="Oval 30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4" name="Oval 30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5" name="Oval 30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6" name="Oval 30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997" name="Oval 30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9998" name="Group 3086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09999" name="Group 3087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10000" name="Oval 30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1" name="Oval 30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2" name="Oval 30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3" name="Oval 30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4" name="Oval 30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5" name="Oval 30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6" name="Oval 30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7" name="Oval 30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8" name="Oval 30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09" name="Oval 30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0" name="Oval 30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1" name="Oval 30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2" name="Oval 3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3" name="Oval 3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014" name="Group 3102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10015" name="Oval 3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6" name="Oval 3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7" name="Oval 3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8" name="Oval 3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19" name="Oval 3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0" name="Oval 3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1" name="Oval 3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2" name="Oval 3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3" name="Oval 3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4" name="Oval 3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5" name="Oval 3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6" name="Oval 3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7" name="Oval 3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28" name="Oval 3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029" name="Group 3117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10030" name="Group 3118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10031" name="Oval 3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2" name="Oval 3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3" name="Oval 3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4" name="Oval 3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5" name="Oval 3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6" name="Oval 3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7" name="Oval 3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8" name="Oval 3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39" name="Oval 3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0" name="Oval 3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1" name="Oval 3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2" name="Oval 3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3" name="Oval 3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4" name="Oval 3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045" name="Group 3133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10046" name="Oval 3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7" name="Oval 3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8" name="Oval 3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49" name="Oval 3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0" name="Oval 3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1" name="Oval 3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2" name="Oval 3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3" name="Oval 3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4" name="Oval 3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5" name="Oval 3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6" name="Oval 3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7" name="Oval 3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8" name="Oval 3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59" name="Oval 3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060" name="Group 3148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10061" name="Group 3149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10062" name="Oval 3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63" name="Oval 3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64" name="Oval 3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65" name="Oval 3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66" name="Oval 3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67" name="Oval 3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68" name="Oval 3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69" name="Oval 3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0" name="Oval 3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1" name="Oval 3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2" name="Oval 3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3" name="Oval 3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4" name="Oval 3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5" name="Oval 3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076" name="Group 3164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10077" name="Oval 3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8" name="Oval 3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79" name="Oval 3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0" name="Oval 3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1" name="Oval 3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2" name="Oval 3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3" name="Oval 3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4" name="Oval 3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5" name="Oval 3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6" name="Oval 3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7" name="Oval 3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8" name="Oval 3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89" name="Oval 3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90" name="Oval 3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091" name="Group 3179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10092" name="Group 3180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10093" name="Oval 3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94" name="Oval 3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95" name="Oval 3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96" name="Oval 3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97" name="Oval 3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98" name="Oval 3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099" name="Oval 3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0" name="Oval 3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1" name="Oval 3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2" name="Oval 3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3" name="Oval 3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4" name="Oval 3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5" name="Oval 3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6" name="Oval 3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107" name="Group 3195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10108" name="Oval 3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09" name="Oval 3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0" name="Oval 3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1" name="Oval 3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2" name="Oval 3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3" name="Oval 3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4" name="Oval 3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5" name="Oval 3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6" name="Oval 3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7" name="Oval 3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8" name="Oval 3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19" name="Oval 3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20" name="Oval 3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21" name="Oval 3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10122" name="Group 3210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810123" name="Group 321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10124" name="Oval 32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25" name="Oval 32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26" name="Oval 32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27" name="Oval 32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28" name="Oval 32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29" name="Oval 32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0" name="Oval 32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1" name="Oval 32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2" name="Oval 32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3" name="Oval 32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4" name="Oval 32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5" name="Oval 32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6" name="Oval 32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37" name="Oval 32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0138" name="Group 322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10139" name="Oval 322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0" name="Oval 32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1" name="Oval 322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2" name="Oval 323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3" name="Oval 323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4" name="Oval 323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5" name="Oval 323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6" name="Oval 323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7" name="Oval 323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8" name="Oval 323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49" name="Oval 323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0" name="Oval 323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1" name="Oval 323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2" name="Oval 324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0153" name="Group 324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10154" name="Oval 324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5" name="Oval 324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6" name="Oval 324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7" name="Oval 324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8" name="Oval 324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59" name="Oval 324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0" name="Oval 324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1" name="Oval 324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2" name="Oval 325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3" name="Oval 325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4" name="Oval 325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5" name="Oval 325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6" name="Oval 325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167" name="Oval 325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0168" name="Group 325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10169" name="Group 325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10170" name="Oval 3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1" name="Oval 3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2" name="Oval 3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3" name="Oval 3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4" name="Oval 3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5" name="Oval 3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6" name="Oval 3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7" name="Oval 3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8" name="Oval 3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79" name="Oval 3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0" name="Oval 3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1" name="Oval 3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2" name="Oval 3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3" name="Oval 3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184" name="Group 327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10185" name="Oval 32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6" name="Oval 3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7" name="Oval 32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8" name="Oval 32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89" name="Oval 32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0" name="Oval 32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1" name="Oval 32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2" name="Oval 32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3" name="Oval 32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4" name="Oval 32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5" name="Oval 32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6" name="Oval 32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7" name="Oval 32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198" name="Oval 32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199" name="Group 328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10200" name="Group 328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10201" name="Oval 32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2" name="Oval 32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3" name="Oval 32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4" name="Oval 32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5" name="Oval 32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6" name="Oval 32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7" name="Oval 32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8" name="Oval 32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09" name="Oval 32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0" name="Oval 32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1" name="Oval 32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2" name="Oval 33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3" name="Oval 33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4" name="Oval 33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215" name="Group 330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10216" name="Oval 33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7" name="Oval 3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8" name="Oval 33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19" name="Oval 33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0" name="Oval 33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1" name="Oval 33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2" name="Oval 33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3" name="Oval 33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4" name="Oval 33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5" name="Oval 33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6" name="Oval 33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7" name="Oval 33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8" name="Oval 33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29" name="Oval 33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230" name="Group 331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10231" name="Group 331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10232" name="Oval 3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33" name="Oval 3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34" name="Oval 3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35" name="Oval 3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36" name="Oval 3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37" name="Oval 3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38" name="Oval 3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39" name="Oval 3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0" name="Oval 3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1" name="Oval 3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2" name="Oval 3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3" name="Oval 3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4" name="Oval 3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5" name="Oval 3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246" name="Group 333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10247" name="Oval 3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8" name="Oval 3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49" name="Oval 3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0" name="Oval 3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1" name="Oval 3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2" name="Oval 3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3" name="Oval 3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4" name="Oval 3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5" name="Oval 3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6" name="Oval 3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7" name="Oval 3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8" name="Oval 3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59" name="Oval 3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60" name="Oval 3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261" name="Group 334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10262" name="Group 335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10263" name="Oval 3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64" name="Oval 3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65" name="Oval 3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66" name="Oval 3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67" name="Oval 3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68" name="Oval 3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69" name="Oval 3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0" name="Oval 3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1" name="Oval 3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2" name="Oval 3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3" name="Oval 3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4" name="Oval 3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5" name="Oval 3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6" name="Oval 3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277" name="Group 336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10278" name="Oval 3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79" name="Oval 3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0" name="Oval 3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1" name="Oval 3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2" name="Oval 3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3" name="Oval 3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4" name="Oval 3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5" name="Oval 3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6" name="Oval 3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7" name="Oval 3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8" name="Oval 3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89" name="Oval 3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90" name="Oval 3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91" name="Oval 3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292" name="Group 338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10293" name="Group 338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10294" name="Oval 3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95" name="Oval 3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96" name="Oval 3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97" name="Oval 3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98" name="Oval 3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299" name="Oval 3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0" name="Oval 3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1" name="Oval 3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2" name="Oval 3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3" name="Oval 3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4" name="Oval 3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5" name="Oval 3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6" name="Oval 3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07" name="Oval 3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308" name="Group 339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10309" name="Oval 3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0" name="Oval 3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1" name="Oval 3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2" name="Oval 3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3" name="Oval 3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4" name="Oval 3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5" name="Oval 3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6" name="Oval 3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7" name="Oval 3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8" name="Oval 3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19" name="Oval 3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20" name="Oval 3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21" name="Oval 3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22" name="Oval 3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323" name="Group 341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10324" name="Group 341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10325" name="Oval 3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26" name="Oval 3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27" name="Oval 3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28" name="Oval 3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29" name="Oval 3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0" name="Oval 3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1" name="Oval 3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2" name="Oval 3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3" name="Oval 3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4" name="Oval 3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5" name="Oval 3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6" name="Oval 3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7" name="Oval 3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38" name="Oval 3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339" name="Group 342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10340" name="Oval 3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1" name="Oval 3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2" name="Oval 3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3" name="Oval 3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4" name="Oval 3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5" name="Oval 3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6" name="Oval 3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7" name="Oval 3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8" name="Oval 3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49" name="Oval 3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50" name="Oval 3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51" name="Oval 3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52" name="Oval 3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53" name="Oval 3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354" name="Group 344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10355" name="Group 344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10356" name="Oval 3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57" name="Oval 3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58" name="Oval 3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59" name="Oval 3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0" name="Oval 3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1" name="Oval 3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2" name="Oval 3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3" name="Oval 3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4" name="Oval 3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5" name="Oval 3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6" name="Oval 3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7" name="Oval 3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8" name="Oval 3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69" name="Oval 3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370" name="Group 3458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10371" name="Oval 3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2" name="Oval 3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3" name="Oval 3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4" name="Oval 3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5" name="Oval 3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6" name="Oval 3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7" name="Oval 3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8" name="Oval 3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79" name="Oval 3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80" name="Oval 3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81" name="Oval 3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82" name="Oval 3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83" name="Oval 3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84" name="Oval 3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385" name="Group 3473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10386" name="Group 3474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10387" name="Oval 3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88" name="Oval 3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89" name="Oval 3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0" name="Oval 3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1" name="Oval 3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2" name="Oval 3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3" name="Oval 3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4" name="Oval 3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5" name="Oval 3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6" name="Oval 3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7" name="Oval 3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8" name="Oval 3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399" name="Oval 3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0" name="Oval 3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401" name="Group 3489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10402" name="Oval 3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3" name="Oval 3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4" name="Oval 3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5" name="Oval 3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6" name="Oval 3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7" name="Oval 3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8" name="Oval 3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09" name="Oval 3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10" name="Oval 3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11" name="Oval 3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12" name="Oval 3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13" name="Oval 3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14" name="Oval 3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15" name="Oval 3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416" name="Group 3504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10417" name="Group 3505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10418" name="Oval 3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19" name="Oval 3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0" name="Oval 3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1" name="Oval 3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2" name="Oval 3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3" name="Oval 3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4" name="Oval 3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5" name="Oval 3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6" name="Oval 3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7" name="Oval 3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8" name="Oval 3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29" name="Oval 3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0" name="Oval 3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1" name="Oval 3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432" name="Group 3520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10433" name="Oval 3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4" name="Oval 3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5" name="Oval 3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6" name="Oval 3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7" name="Oval 3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8" name="Oval 3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39" name="Oval 3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40" name="Oval 3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41" name="Oval 3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42" name="Oval 3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43" name="Oval 3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44" name="Oval 3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45" name="Oval 3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46" name="Oval 3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447" name="Group 3535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10448" name="Group 3536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10449" name="Oval 3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0" name="Oval 3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1" name="Oval 3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2" name="Oval 3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3" name="Oval 3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4" name="Oval 3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5" name="Oval 3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6" name="Oval 3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7" name="Oval 3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8" name="Oval 3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59" name="Oval 3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0" name="Oval 3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1" name="Oval 3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2" name="Oval 3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463" name="Group 3551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10464" name="Oval 3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5" name="Oval 3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6" name="Oval 3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7" name="Oval 3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8" name="Oval 3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69" name="Oval 3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0" name="Oval 3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1" name="Oval 3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2" name="Oval 3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3" name="Oval 3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4" name="Oval 3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5" name="Oval 3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6" name="Oval 3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77" name="Oval 3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478" name="Group 3566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10479" name="Group 3567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10480" name="Oval 3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1" name="Oval 3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2" name="Oval 3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3" name="Oval 3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4" name="Oval 3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5" name="Oval 3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6" name="Oval 3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7" name="Oval 3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8" name="Oval 3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89" name="Oval 3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0" name="Oval 3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1" name="Oval 3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2" name="Oval 3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3" name="Oval 3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494" name="Group 3582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10495" name="Oval 3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6" name="Oval 3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7" name="Oval 3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8" name="Oval 3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499" name="Oval 3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0" name="Oval 3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1" name="Oval 3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2" name="Oval 3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3" name="Oval 3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4" name="Oval 3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5" name="Oval 3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6" name="Oval 3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7" name="Oval 3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08" name="Oval 3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509" name="Group 3597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10510" name="Group 3598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10511" name="Oval 3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2" name="Oval 3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3" name="Oval 3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4" name="Oval 3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5" name="Oval 3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6" name="Oval 3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7" name="Oval 3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8" name="Oval 3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19" name="Oval 3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0" name="Oval 3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1" name="Oval 3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2" name="Oval 3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3" name="Oval 3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4" name="Oval 3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525" name="Group 3613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10526" name="Oval 3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7" name="Oval 3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8" name="Oval 3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29" name="Oval 3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0" name="Oval 3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1" name="Oval 3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2" name="Oval 3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3" name="Oval 3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4" name="Oval 3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5" name="Oval 3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6" name="Oval 3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7" name="Oval 3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8" name="Oval 3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39" name="Oval 3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540" name="Group 3628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10541" name="Group 3629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10542" name="Oval 3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43" name="Oval 3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44" name="Oval 3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45" name="Oval 3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46" name="Oval 3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47" name="Oval 3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48" name="Oval 3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49" name="Oval 3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0" name="Oval 3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1" name="Oval 3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2" name="Oval 3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3" name="Oval 3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4" name="Oval 3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5" name="Oval 3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556" name="Group 3644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10557" name="Oval 3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8" name="Oval 3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59" name="Oval 3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0" name="Oval 3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1" name="Oval 3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2" name="Oval 3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3" name="Oval 3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4" name="Oval 3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5" name="Oval 3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6" name="Oval 3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7" name="Oval 3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8" name="Oval 3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69" name="Oval 3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70" name="Oval 3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571" name="Group 3659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10572" name="Group 3660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10573" name="Oval 3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74" name="Oval 3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75" name="Oval 3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76" name="Oval 3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77" name="Oval 3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78" name="Oval 3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79" name="Oval 3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0" name="Oval 3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1" name="Oval 3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2" name="Oval 3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3" name="Oval 3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4" name="Oval 3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5" name="Oval 3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6" name="Oval 3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587" name="Group 3675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10588" name="Oval 3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89" name="Oval 3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0" name="Oval 3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1" name="Oval 3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2" name="Oval 3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3" name="Oval 3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4" name="Oval 3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5" name="Oval 3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6" name="Oval 3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7" name="Oval 3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8" name="Oval 3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599" name="Oval 3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00" name="Oval 3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01" name="Oval 3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602" name="Group 3690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10603" name="Group 3691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10604" name="Oval 3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05" name="Oval 3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06" name="Oval 3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07" name="Oval 3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08" name="Oval 3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09" name="Oval 3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0" name="Oval 3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1" name="Oval 3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2" name="Oval 3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3" name="Oval 3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4" name="Oval 3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5" name="Oval 3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6" name="Oval 3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17" name="Oval 3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618" name="Group 3706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10619" name="Oval 3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0" name="Oval 3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1" name="Oval 3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2" name="Oval 3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3" name="Oval 3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4" name="Oval 3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5" name="Oval 3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6" name="Oval 3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7" name="Oval 3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8" name="Oval 3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29" name="Oval 3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30" name="Oval 3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31" name="Oval 3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32" name="Oval 3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633" name="Group 3721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10634" name="Group 3722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10635" name="Oval 3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36" name="Oval 3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37" name="Oval 3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38" name="Oval 3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39" name="Oval 3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0" name="Oval 3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1" name="Oval 3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2" name="Oval 3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3" name="Oval 3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4" name="Oval 3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5" name="Oval 3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6" name="Oval 3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7" name="Oval 3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48" name="Oval 3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649" name="Group 3737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10650" name="Oval 3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1" name="Oval 3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2" name="Oval 3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3" name="Oval 3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4" name="Oval 3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5" name="Oval 3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6" name="Oval 3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7" name="Oval 3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8" name="Oval 3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59" name="Oval 3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60" name="Oval 3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61" name="Oval 3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62" name="Oval 3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63" name="Oval 3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664" name="Group 3752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10665" name="Group 3753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10666" name="Oval 3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67" name="Oval 3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68" name="Oval 3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69" name="Oval 3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0" name="Oval 3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1" name="Oval 3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2" name="Oval 3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3" name="Oval 3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4" name="Oval 3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5" name="Oval 3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6" name="Oval 3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7" name="Oval 3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8" name="Oval 3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79" name="Oval 3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680" name="Group 3768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10681" name="Oval 3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2" name="Oval 3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3" name="Oval 3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4" name="Oval 3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5" name="Oval 3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6" name="Oval 3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7" name="Oval 3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8" name="Oval 3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89" name="Oval 3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90" name="Oval 3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91" name="Oval 3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92" name="Oval 3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93" name="Oval 3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94" name="Oval 3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695" name="Group 3783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10696" name="Group 3784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10697" name="Oval 3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98" name="Oval 3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699" name="Oval 3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0" name="Oval 3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1" name="Oval 3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2" name="Oval 3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3" name="Oval 3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4" name="Oval 3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5" name="Oval 3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6" name="Oval 3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7" name="Oval 3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8" name="Oval 3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09" name="Oval 3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0" name="Oval 3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711" name="Group 3799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10712" name="Oval 3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3" name="Oval 3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4" name="Oval 3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5" name="Oval 3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6" name="Oval 3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7" name="Oval 3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8" name="Oval 3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19" name="Oval 3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20" name="Oval 3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21" name="Oval 3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22" name="Oval 3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23" name="Oval 3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24" name="Oval 3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25" name="Oval 3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726" name="Group 3814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10727" name="Group 3815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10728" name="Oval 3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29" name="Oval 3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0" name="Oval 3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1" name="Oval 3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2" name="Oval 3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3" name="Oval 3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4" name="Oval 3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5" name="Oval 3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6" name="Oval 3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7" name="Oval 3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8" name="Oval 3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39" name="Oval 3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0" name="Oval 3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1" name="Oval 3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742" name="Group 3830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10743" name="Oval 3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4" name="Oval 3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5" name="Oval 3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6" name="Oval 3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7" name="Oval 3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8" name="Oval 3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49" name="Oval 3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50" name="Oval 3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51" name="Oval 3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52" name="Oval 3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53" name="Oval 3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54" name="Oval 3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55" name="Oval 3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756" name="Oval 3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10757" name="Group 3845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810758" name="Group 3846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810759" name="Oval 384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0" name="Oval 38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1" name="Oval 384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2" name="Oval 385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3" name="Oval 385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4" name="Oval 385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5" name="Oval 385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6" name="Oval 385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7" name="Oval 385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8" name="Oval 385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69" name="Oval 385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0" name="Oval 385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1" name="Oval 385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2" name="Oval 386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0773" name="Group 3861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810774" name="Oval 386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5" name="Oval 38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6" name="Oval 386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7" name="Oval 386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8" name="Oval 386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79" name="Oval 386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0" name="Oval 386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1" name="Oval 386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2" name="Oval 387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3" name="Oval 387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4" name="Oval 387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5" name="Oval 387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6" name="Oval 387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87" name="Oval 387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0788" name="Group 3876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810789" name="Oval 387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0" name="Oval 387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1" name="Oval 387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2" name="Oval 388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3" name="Oval 388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4" name="Oval 388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5" name="Oval 388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6" name="Oval 388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7" name="Oval 388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8" name="Oval 388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799" name="Oval 388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800" name="Oval 388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801" name="Oval 388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802" name="Oval 389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10803" name="Group 3891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810804" name="Group 3892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810805" name="Oval 3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06" name="Oval 3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07" name="Oval 3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08" name="Oval 3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09" name="Oval 3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0" name="Oval 3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1" name="Oval 3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2" name="Oval 3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3" name="Oval 3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4" name="Oval 3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5" name="Oval 3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6" name="Oval 3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7" name="Oval 3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18" name="Oval 3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819" name="Group 3907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810820" name="Oval 39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1" name="Oval 3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2" name="Oval 39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3" name="Oval 39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4" name="Oval 39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5" name="Oval 39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6" name="Oval 39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7" name="Oval 39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8" name="Oval 39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29" name="Oval 39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30" name="Oval 39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31" name="Oval 39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32" name="Oval 39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33" name="Oval 39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834" name="Group 3922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810835" name="Group 3923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810836" name="Oval 39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37" name="Oval 39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38" name="Oval 39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39" name="Oval 39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0" name="Oval 39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1" name="Oval 39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2" name="Oval 39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3" name="Oval 39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4" name="Oval 39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5" name="Oval 39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6" name="Oval 39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7" name="Oval 39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8" name="Oval 39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49" name="Oval 39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850" name="Group 3938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810851" name="Oval 39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2" name="Oval 3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3" name="Oval 39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4" name="Oval 39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5" name="Oval 39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6" name="Oval 39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7" name="Oval 39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8" name="Oval 39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59" name="Oval 39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60" name="Oval 39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61" name="Oval 39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62" name="Oval 39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63" name="Oval 39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64" name="Oval 39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865" name="Group 3953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810866" name="Group 3954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810867" name="Oval 3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68" name="Oval 3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69" name="Oval 3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0" name="Oval 3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1" name="Oval 3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2" name="Oval 3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3" name="Oval 3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4" name="Oval 3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5" name="Oval 3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6" name="Oval 3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7" name="Oval 3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8" name="Oval 3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79" name="Oval 3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0" name="Oval 3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881" name="Group 3969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810882" name="Oval 3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3" name="Oval 3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4" name="Oval 3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5" name="Oval 3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6" name="Oval 3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7" name="Oval 3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8" name="Oval 3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89" name="Oval 3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90" name="Oval 3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91" name="Oval 3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92" name="Oval 3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93" name="Oval 3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94" name="Oval 3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95" name="Oval 3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896" name="Group 3984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810897" name="Group 3985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810898" name="Oval 3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899" name="Oval 3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0" name="Oval 3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1" name="Oval 3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2" name="Oval 3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3" name="Oval 3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4" name="Oval 3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5" name="Oval 3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6" name="Oval 3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7" name="Oval 3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8" name="Oval 3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09" name="Oval 3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0" name="Oval 3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1" name="Oval 3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912" name="Group 4000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810913" name="Oval 4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4" name="Oval 4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5" name="Oval 4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6" name="Oval 4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7" name="Oval 4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8" name="Oval 4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19" name="Oval 4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20" name="Oval 4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21" name="Oval 4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22" name="Oval 4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23" name="Oval 4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24" name="Oval 4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25" name="Oval 4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26" name="Oval 4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927" name="Group 4015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810928" name="Group 4016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810929" name="Oval 4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0" name="Oval 4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1" name="Oval 4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2" name="Oval 4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3" name="Oval 4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4" name="Oval 4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5" name="Oval 4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6" name="Oval 40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7" name="Oval 40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8" name="Oval 40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39" name="Oval 40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0" name="Oval 40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1" name="Oval 40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2" name="Oval 40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943" name="Group 4031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810944" name="Oval 40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5" name="Oval 40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6" name="Oval 40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7" name="Oval 40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8" name="Oval 40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49" name="Oval 40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0" name="Oval 40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1" name="Oval 40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2" name="Oval 40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3" name="Oval 40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4" name="Oval 40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5" name="Oval 40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6" name="Oval 40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57" name="Oval 40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958" name="Group 4046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810959" name="Group 4047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810960" name="Oval 40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1" name="Oval 40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2" name="Oval 40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3" name="Oval 40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4" name="Oval 40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5" name="Oval 40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6" name="Oval 40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7" name="Oval 40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8" name="Oval 40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69" name="Oval 40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0" name="Oval 40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1" name="Oval 40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2" name="Oval 40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3" name="Oval 40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0974" name="Group 4062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810975" name="Oval 40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6" name="Oval 40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7" name="Oval 40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8" name="Oval 40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79" name="Oval 40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0" name="Oval 40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1" name="Oval 40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2" name="Oval 40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3" name="Oval 40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4" name="Oval 40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5" name="Oval 40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6" name="Oval 40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7" name="Oval 40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88" name="Oval 40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0989" name="Group 4077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810990" name="Group 4078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810991" name="Oval 40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2" name="Oval 40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3" name="Oval 40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4" name="Oval 40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5" name="Oval 40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6" name="Oval 40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7" name="Oval 40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8" name="Oval 40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999" name="Oval 40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0" name="Oval 40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1" name="Oval 40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2" name="Oval 40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3" name="Oval 40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4" name="Oval 40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005" name="Group 4093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811006" name="Oval 40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7" name="Oval 40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8" name="Oval 40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09" name="Oval 40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0" name="Oval 40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1" name="Oval 40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2" name="Oval 41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3" name="Oval 41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4" name="Oval 41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5" name="Oval 41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6" name="Oval 41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7" name="Oval 41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8" name="Oval 41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19" name="Oval 41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020" name="Group 4108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811021" name="Group 4109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811022" name="Oval 41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23" name="Oval 41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24" name="Oval 41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25" name="Oval 41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26" name="Oval 41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27" name="Oval 4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28" name="Oval 41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29" name="Oval 41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0" name="Oval 41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1" name="Oval 41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2" name="Oval 41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3" name="Oval 41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4" name="Oval 41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5" name="Oval 41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036" name="Group 4124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811037" name="Oval 41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8" name="Oval 41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39" name="Oval 41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0" name="Oval 41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1" name="Oval 41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2" name="Oval 4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3" name="Oval 41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4" name="Oval 41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5" name="Oval 41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6" name="Oval 41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7" name="Oval 41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8" name="Oval 41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49" name="Oval 41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50" name="Oval 41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051" name="Group 4139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811052" name="Group 4140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811053" name="Oval 41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54" name="Oval 41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55" name="Oval 41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56" name="Oval 41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57" name="Oval 41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58" name="Oval 4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59" name="Oval 41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0" name="Oval 41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1" name="Oval 41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2" name="Oval 41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3" name="Oval 41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4" name="Oval 41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5" name="Oval 41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6" name="Oval 41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067" name="Group 4155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811068" name="Oval 41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69" name="Oval 41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0" name="Oval 41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1" name="Oval 41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2" name="Oval 41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3" name="Oval 4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4" name="Oval 41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5" name="Oval 41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6" name="Oval 41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7" name="Oval 41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8" name="Oval 41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79" name="Oval 41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80" name="Oval 41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81" name="Oval 41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082" name="Group 4170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811083" name="Group 4171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811084" name="Oval 41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85" name="Oval 41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86" name="Oval 41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87" name="Oval 41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88" name="Oval 41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89" name="Oval 4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0" name="Oval 41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1" name="Oval 41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2" name="Oval 41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3" name="Oval 41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4" name="Oval 41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5" name="Oval 41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6" name="Oval 41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097" name="Oval 41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098" name="Group 4186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811099" name="Oval 41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0" name="Oval 41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1" name="Oval 41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2" name="Oval 41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3" name="Oval 41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4" name="Oval 4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5" name="Oval 41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6" name="Oval 41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7" name="Oval 41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8" name="Oval 41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09" name="Oval 41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10" name="Oval 41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11" name="Oval 41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12" name="Oval 42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113" name="Group 4201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811114" name="Group 4202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811115" name="Oval 42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16" name="Oval 42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17" name="Oval 42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18" name="Oval 42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19" name="Oval 42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0" name="Oval 4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1" name="Oval 42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2" name="Oval 42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3" name="Oval 42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4" name="Oval 42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5" name="Oval 42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6" name="Oval 42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7" name="Oval 42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28" name="Oval 42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129" name="Group 4217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811130" name="Oval 42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1" name="Oval 42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2" name="Oval 42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3" name="Oval 42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4" name="Oval 42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5" name="Oval 4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6" name="Oval 42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7" name="Oval 42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8" name="Oval 42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39" name="Oval 42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40" name="Oval 42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41" name="Oval 42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42" name="Oval 42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43" name="Oval 42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144" name="Group 4232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811145" name="Group 4233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811146" name="Oval 42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47" name="Oval 42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48" name="Oval 42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49" name="Oval 42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0" name="Oval 42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1" name="Oval 4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2" name="Oval 42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3" name="Oval 42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4" name="Oval 42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5" name="Oval 42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6" name="Oval 42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7" name="Oval 42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8" name="Oval 42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59" name="Oval 42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160" name="Group 4248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811161" name="Oval 42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2" name="Oval 42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3" name="Oval 42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4" name="Oval 42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5" name="Oval 42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6" name="Oval 4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7" name="Oval 42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8" name="Oval 42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69" name="Oval 42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70" name="Oval 42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71" name="Oval 42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72" name="Oval 42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73" name="Oval 42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74" name="Oval 42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175" name="Group 4263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811176" name="Group 4264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811177" name="Oval 42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78" name="Oval 42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79" name="Oval 42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0" name="Oval 42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1" name="Oval 42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2" name="Oval 4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3" name="Oval 42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4" name="Oval 42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5" name="Oval 42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6" name="Oval 42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7" name="Oval 42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8" name="Oval 42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89" name="Oval 42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0" name="Oval 42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191" name="Group 4279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811192" name="Oval 42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3" name="Oval 42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4" name="Oval 42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5" name="Oval 42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6" name="Oval 42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7" name="Oval 4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8" name="Oval 42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199" name="Oval 42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00" name="Oval 42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01" name="Oval 42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02" name="Oval 42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03" name="Oval 42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04" name="Oval 42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05" name="Oval 42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206" name="Group 4294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811207" name="Group 4295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811208" name="Oval 42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09" name="Oval 42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0" name="Oval 42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1" name="Oval 42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2" name="Oval 43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3" name="Oval 4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4" name="Oval 43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5" name="Oval 43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6" name="Oval 43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7" name="Oval 43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8" name="Oval 43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19" name="Oval 43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0" name="Oval 43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1" name="Oval 43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222" name="Group 4310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811223" name="Oval 43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4" name="Oval 43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5" name="Oval 43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6" name="Oval 43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7" name="Oval 43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8" name="Oval 4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29" name="Oval 43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30" name="Oval 43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31" name="Oval 43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32" name="Oval 43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33" name="Oval 43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34" name="Oval 43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35" name="Oval 43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36" name="Oval 43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237" name="Group 4325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811238" name="Group 4326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811239" name="Oval 43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0" name="Oval 43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1" name="Oval 43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2" name="Oval 43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3" name="Oval 43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4" name="Oval 4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5" name="Oval 43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6" name="Oval 43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7" name="Oval 43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8" name="Oval 43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49" name="Oval 43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0" name="Oval 43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1" name="Oval 43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2" name="Oval 43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253" name="Group 4341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811254" name="Oval 43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5" name="Oval 43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6" name="Oval 43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7" name="Oval 43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8" name="Oval 43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59" name="Oval 4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0" name="Oval 43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1" name="Oval 43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2" name="Oval 43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3" name="Oval 43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4" name="Oval 43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5" name="Oval 43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6" name="Oval 43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67" name="Oval 43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268" name="Group 4356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811269" name="Group 4357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811270" name="Oval 43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1" name="Oval 43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2" name="Oval 43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3" name="Oval 43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4" name="Oval 43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5" name="Oval 4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6" name="Oval 43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7" name="Oval 43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8" name="Oval 43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79" name="Oval 43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0" name="Oval 43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1" name="Oval 43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2" name="Oval 43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3" name="Oval 43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284" name="Group 4372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811285" name="Oval 43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6" name="Oval 43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7" name="Oval 43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8" name="Oval 43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89" name="Oval 43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0" name="Oval 4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1" name="Oval 43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2" name="Oval 43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3" name="Oval 43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4" name="Oval 43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5" name="Oval 43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6" name="Oval 43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7" name="Oval 43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298" name="Oval 43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299" name="Group 4387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811300" name="Group 4388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811301" name="Oval 43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2" name="Oval 43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3" name="Oval 43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4" name="Oval 43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5" name="Oval 43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6" name="Oval 43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7" name="Oval 43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8" name="Oval 43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09" name="Oval 43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0" name="Oval 43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1" name="Oval 43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2" name="Oval 44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3" name="Oval 44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4" name="Oval 44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315" name="Group 4403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811316" name="Oval 44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7" name="Oval 44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8" name="Oval 44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19" name="Oval 44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0" name="Oval 44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1" name="Oval 44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2" name="Oval 44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3" name="Oval 44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4" name="Oval 44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5" name="Oval 44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6" name="Oval 44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7" name="Oval 44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8" name="Oval 44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29" name="Oval 44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330" name="Group 4418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811331" name="Group 4419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811332" name="Oval 44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33" name="Oval 44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34" name="Oval 44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35" name="Oval 44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36" name="Oval 44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37" name="Oval 44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38" name="Oval 44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39" name="Oval 44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0" name="Oval 44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1" name="Oval 44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2" name="Oval 44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3" name="Oval 44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4" name="Oval 44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5" name="Oval 44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346" name="Group 4434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811347" name="Oval 44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8" name="Oval 44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49" name="Oval 44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0" name="Oval 44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1" name="Oval 44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2" name="Oval 4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3" name="Oval 44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4" name="Oval 44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5" name="Oval 44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6" name="Oval 44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7" name="Oval 44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8" name="Oval 44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59" name="Oval 44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60" name="Oval 44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11361" name="Group 4449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811362" name="Group 4450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811363" name="Oval 44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64" name="Oval 44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65" name="Oval 44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66" name="Oval 44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67" name="Oval 44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68" name="Oval 44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69" name="Oval 44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0" name="Oval 44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1" name="Oval 44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2" name="Oval 44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3" name="Oval 44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4" name="Oval 44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5" name="Oval 44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6" name="Oval 44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1377" name="Group 4465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811378" name="Oval 44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79" name="Oval 44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0" name="Oval 44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1" name="Oval 44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2" name="Oval 44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3" name="Oval 4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4" name="Oval 44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5" name="Oval 44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6" name="Oval 44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7" name="Oval 44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8" name="Oval 44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89" name="Oval 44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90" name="Oval 44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391" name="Oval 44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11392" name="Text Box 4480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sp>
        <p:nvSpPr>
          <p:cNvPr id="811393" name="Text Box 4481"/>
          <p:cNvSpPr txBox="1">
            <a:spLocks noChangeArrowheads="1"/>
          </p:cNvSpPr>
          <p:nvPr/>
        </p:nvSpPr>
        <p:spPr bwMode="auto">
          <a:xfrm>
            <a:off x="4079875" y="3246438"/>
            <a:ext cx="3836988" cy="25590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mamkUnecAeRcIn ehIynwg mhaEsneRcIn¡</a:t>
            </a:r>
            <a:r>
              <a:rPr lang="en-US" sz="5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8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1394" name="Text Box 4482"/>
          <p:cNvSpPr txBox="1">
            <a:spLocks noChangeArrowheads="1"/>
          </p:cNvSpPr>
          <p:nvPr/>
        </p:nvSpPr>
        <p:spPr bwMode="auto">
          <a:xfrm>
            <a:off x="8574088" y="6383338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effectLst/>
                <a:latin typeface="Limon R1" charset="0"/>
              </a:rPr>
              <a:t>3</a:t>
            </a:r>
          </a:p>
        </p:txBody>
      </p:sp>
      <p:sp>
        <p:nvSpPr>
          <p:cNvPr id="811395" name="Rectangle 4483"/>
          <p:cNvSpPr>
            <a:spLocks noChangeArrowheads="1"/>
          </p:cNvSpPr>
          <p:nvPr/>
        </p:nvSpPr>
        <p:spPr bwMode="auto">
          <a:xfrm>
            <a:off x="4125913" y="2073275"/>
            <a:ext cx="677862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Limon S1" charset="0"/>
              </a:rPr>
              <a:t>430</a:t>
            </a:r>
            <a:endParaRPr lang="en-US" sz="3600" b="1">
              <a:solidFill>
                <a:schemeClr val="bg2"/>
              </a:solidFill>
              <a:effectLst/>
              <a:latin typeface="Limon S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0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07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0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0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0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1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1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1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1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1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3" grpId="0" autoUpdateAnimBg="0"/>
      <p:bldP spid="811393" grpId="0" autoUpdateAnimBg="0"/>
      <p:bldP spid="811395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034" name="Group 2"/>
          <p:cNvGrpSpPr>
            <a:grpSpLocks/>
          </p:cNvGrpSpPr>
          <p:nvPr/>
        </p:nvGrpSpPr>
        <p:grpSpPr bwMode="auto">
          <a:xfrm>
            <a:off x="4137025" y="488950"/>
            <a:ext cx="1385888" cy="4005263"/>
            <a:chOff x="2602" y="344"/>
            <a:chExt cx="904" cy="2514"/>
          </a:xfrm>
        </p:grpSpPr>
        <p:sp>
          <p:nvSpPr>
            <p:cNvPr id="81203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203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3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3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203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204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4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5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5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5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5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5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55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35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)abdMbUg</a:t>
              </a:r>
            </a:p>
          </p:txBody>
        </p:sp>
        <p:sp>
          <p:nvSpPr>
            <p:cNvPr id="812056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465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dMNwgl¥dMbUg</a:t>
              </a:r>
            </a:p>
          </p:txBody>
        </p:sp>
        <p:sp>
          <p:nvSpPr>
            <p:cNvPr id="812057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423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RKYsardMbUg</a:t>
              </a:r>
            </a:p>
          </p:txBody>
        </p:sp>
        <p:sp>
          <p:nvSpPr>
            <p:cNvPr id="812058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44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XatkrdMbUg</a:t>
              </a:r>
            </a:p>
          </p:txBody>
        </p:sp>
        <p:sp>
          <p:nvSpPr>
            <p:cNvPr id="812059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57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TwkCMnn;¼ \FnÞnU </a:t>
              </a:r>
            </a:p>
          </p:txBody>
        </p:sp>
        <p:sp>
          <p:nvSpPr>
            <p:cNvPr id="812060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396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b:m)abil </a:t>
              </a:r>
            </a:p>
          </p:txBody>
        </p:sp>
        <p:sp>
          <p:nvSpPr>
            <p:cNvPr id="812061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399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effectLst/>
                  <a:latin typeface="Limon S1" charset="0"/>
                </a:rPr>
                <a:t>karbegáIt</a:t>
              </a:r>
            </a:p>
          </p:txBody>
        </p:sp>
        <p:sp>
          <p:nvSpPr>
            <p:cNvPr id="812062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904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Limon S1" charset="0"/>
                </a:rPr>
                <a:t>mnusSRbus nigmunsSRsIdMbUg</a:t>
              </a:r>
            </a:p>
          </p:txBody>
        </p:sp>
        <p:sp>
          <p:nvSpPr>
            <p:cNvPr id="81206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6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6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66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49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d- B- Br</a:t>
              </a:r>
            </a:p>
          </p:txBody>
        </p:sp>
        <p:sp>
          <p:nvSpPr>
            <p:cNvPr id="812067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35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y- G </a:t>
              </a:r>
            </a:p>
          </p:txBody>
        </p:sp>
        <p:sp>
          <p:nvSpPr>
            <p:cNvPr id="812068" name="Rectangle 36"/>
            <p:cNvSpPr>
              <a:spLocks noChangeArrowheads="1"/>
            </p:cNvSpPr>
            <p:nvPr/>
          </p:nvSpPr>
          <p:spPr bwMode="auto">
            <a:xfrm>
              <a:off x="2847" y="1891"/>
              <a:ext cx="24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12</a:t>
              </a:r>
            </a:p>
          </p:txBody>
        </p:sp>
        <p:sp>
          <p:nvSpPr>
            <p:cNvPr id="812069" name="Rectangle 37"/>
            <p:cNvSpPr>
              <a:spLocks noChangeArrowheads="1"/>
            </p:cNvSpPr>
            <p:nvPr/>
          </p:nvSpPr>
          <p:spPr bwMode="auto">
            <a:xfrm>
              <a:off x="2741" y="1414"/>
              <a:ext cx="558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karRtas;ehA</a:t>
              </a:r>
            </a:p>
          </p:txBody>
        </p:sp>
        <p:sp>
          <p:nvSpPr>
            <p:cNvPr id="812070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19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G½R)ahaM </a:t>
              </a:r>
            </a:p>
          </p:txBody>
        </p:sp>
        <p:sp>
          <p:nvSpPr>
            <p:cNvPr id="812071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314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G- G</a:t>
              </a:r>
              <a:endParaRPr lang="en-US" sz="1000" b="1">
                <a:solidFill>
                  <a:srgbClr val="000000"/>
                </a:solidFill>
                <a:effectLst/>
                <a:latin typeface="Helvetica" charset="0"/>
              </a:endParaRPr>
            </a:p>
          </p:txBody>
        </p:sp>
        <p:sp>
          <p:nvSpPr>
            <p:cNvPr id="81207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7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74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361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y:UEsb</a:t>
              </a:r>
            </a:p>
          </p:txBody>
        </p:sp>
        <p:sp>
          <p:nvSpPr>
            <p:cNvPr id="812075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410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TasPaB</a:t>
              </a:r>
            </a:p>
          </p:txBody>
        </p:sp>
        <p:sp>
          <p:nvSpPr>
            <p:cNvPr id="812076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299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2000" b="1">
                  <a:solidFill>
                    <a:srgbClr val="000000"/>
                  </a:solidFill>
                  <a:effectLst/>
                  <a:latin typeface="Limon S1" charset="0"/>
                </a:rPr>
                <a:t>430</a:t>
              </a:r>
            </a:p>
            <a:p>
              <a:pPr algn="l"/>
              <a:endParaRPr lang="en-US" sz="2000" b="1">
                <a:solidFill>
                  <a:srgbClr val="000000"/>
                </a:solidFill>
                <a:effectLst/>
                <a:latin typeface="Limon S1" charset="0"/>
              </a:endParaRPr>
            </a:p>
          </p:txBody>
        </p:sp>
        <p:sp>
          <p:nvSpPr>
            <p:cNvPr id="81207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7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7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08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208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08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8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8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8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8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8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8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8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09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0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1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5" name="Freeform 93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2126" name="Picture 9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2127" name="Freeform 95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8" name="Freeform 96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29" name="Freeform 97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0" name="Freeform 98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1" name="Freeform 99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2" name="Freeform 100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3" name="Freeform 101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4" name="Freeform 102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5" name="Freeform 103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6" name="Freeform 104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7" name="Freeform 105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8" name="Freeform 106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39" name="Freeform 107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0" name="Freeform 108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1" name="Freeform 109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2" name="Freeform 110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3" name="Freeform 111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4" name="Freeform 112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5" name="Freeform 113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6" name="Freeform 114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7" name="Freeform 115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8" name="Freeform 116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49" name="Freeform 117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50" name="Freeform 118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2151" name="Picture 11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2152" name="Line 12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53" name="Freeform 12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54" name="Rectangle 12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812155" name="Rectangle 12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56" name="Rectangle 1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57" name="Rectangle 1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58" name="Rectangle 12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59" name="Rectangle 1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60" name="Rectangle 12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812161" name="Rectangle 129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Limon R1" charset="0"/>
              </a:rPr>
              <a:t>k 7 s y</a:t>
            </a: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812162" name="Rectangle 13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812163" name="Rectangle 131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Limon R1" charset="0"/>
              </a:rPr>
              <a:t>7 = 4 ÷ 3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812164" name="Rectangle 13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65" name="Rectangle 133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66" name="Text Box 134"/>
          <p:cNvSpPr txBox="1">
            <a:spLocks noChangeArrowheads="1"/>
          </p:cNvSpPr>
          <p:nvPr/>
        </p:nvSpPr>
        <p:spPr bwMode="auto">
          <a:xfrm rot="-5400000">
            <a:off x="4939506" y="2442369"/>
            <a:ext cx="2535238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EEFF4B"/>
                </a:solidFill>
                <a:effectLst/>
                <a:latin typeface="Limon R1" charset="0"/>
              </a:rPr>
              <a:t>s gÁ m T aM g 3</a:t>
            </a:r>
          </a:p>
        </p:txBody>
      </p:sp>
      <p:sp>
        <p:nvSpPr>
          <p:cNvPr id="812167" name="Rectangle 135"/>
          <p:cNvSpPr>
            <a:spLocks noChangeArrowheads="1"/>
          </p:cNvSpPr>
          <p:nvPr/>
        </p:nvSpPr>
        <p:spPr bwMode="auto">
          <a:xfrm rot="-5400000">
            <a:off x="5935663" y="542607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spcBef>
                <a:spcPct val="50000"/>
              </a:spcBef>
            </a:pPr>
            <a:endParaRPr lang="en-US" sz="2400" b="1" i="1" u="sng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2168" name="Rectangle 136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69" name="Text Box 137"/>
          <p:cNvSpPr txBox="1">
            <a:spLocks noChangeArrowheads="1"/>
          </p:cNvSpPr>
          <p:nvPr/>
        </p:nvSpPr>
        <p:spPr bwMode="auto">
          <a:xfrm rot="-5385664">
            <a:off x="5958681" y="4336257"/>
            <a:ext cx="4302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EEFF4B"/>
                </a:solidFill>
                <a:effectLst/>
                <a:latin typeface="Limon R1" charset="0"/>
              </a:rPr>
              <a:t>s</a:t>
            </a:r>
          </a:p>
        </p:txBody>
      </p:sp>
      <p:sp>
        <p:nvSpPr>
          <p:cNvPr id="812170" name="Text Box 138"/>
          <p:cNvSpPr txBox="1">
            <a:spLocks noChangeArrowheads="1"/>
          </p:cNvSpPr>
          <p:nvPr/>
        </p:nvSpPr>
        <p:spPr bwMode="auto">
          <a:xfrm rot="-5400000">
            <a:off x="5899944" y="5347494"/>
            <a:ext cx="506412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EEFF4B"/>
                </a:solidFill>
                <a:effectLst/>
                <a:latin typeface="Limon R1" charset="0"/>
              </a:rPr>
              <a:t>y</a:t>
            </a:r>
          </a:p>
        </p:txBody>
      </p:sp>
      <p:sp>
        <p:nvSpPr>
          <p:cNvPr id="812171" name="Rectangle 13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72" name="Text Box 140"/>
          <p:cNvSpPr txBox="1">
            <a:spLocks noChangeArrowheads="1"/>
          </p:cNvSpPr>
          <p:nvPr/>
        </p:nvSpPr>
        <p:spPr bwMode="auto">
          <a:xfrm rot="-5388536">
            <a:off x="2763043" y="3777457"/>
            <a:ext cx="19669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EEFF4B"/>
                </a:solidFill>
                <a:effectLst/>
                <a:latin typeface="Limon R1" charset="0"/>
              </a:rPr>
              <a:t>mnusS 4nak;</a:t>
            </a:r>
          </a:p>
        </p:txBody>
      </p:sp>
      <p:sp>
        <p:nvSpPr>
          <p:cNvPr id="812173" name="Rectangle 141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74" name="Rectangle 142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75" name="Rectangle 143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76" name="Rectangle 144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77" name="Text Box 145"/>
          <p:cNvSpPr txBox="1">
            <a:spLocks noChangeArrowheads="1"/>
          </p:cNvSpPr>
          <p:nvPr/>
        </p:nvSpPr>
        <p:spPr bwMode="auto">
          <a:xfrm rot="-5400000">
            <a:off x="3467893" y="894557"/>
            <a:ext cx="3413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EEFF4B"/>
                </a:solidFill>
                <a:effectLst/>
                <a:latin typeface="Limon R1" charset="0"/>
              </a:rPr>
              <a:t>k</a:t>
            </a:r>
          </a:p>
        </p:txBody>
      </p:sp>
      <p:sp>
        <p:nvSpPr>
          <p:cNvPr id="812178" name="Freeform 146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79" name="Freeform 147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80" name="Rectangle 148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81" name="AutoShape 149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82" name="Freeform 150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83" name="AutoShape 15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84" name="AutoShape 15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85" name="Rectangle 15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86" name="AutoShape 15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87" name="Rectangle 15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88" name="AutoShape 15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2189" name="Group 15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812190" name="AutoShape 15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191" name="Rectangle 15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2192" name="AutoShape 16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2193" name="Freeform 16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194" name="AutoShape 16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95" name="Rectangle 163"/>
          <p:cNvSpPr>
            <a:spLocks noChangeArrowheads="1"/>
          </p:cNvSpPr>
          <p:nvPr/>
        </p:nvSpPr>
        <p:spPr bwMode="auto">
          <a:xfrm>
            <a:off x="4862513" y="4114800"/>
            <a:ext cx="996950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Limon S1" charset="0"/>
              </a:rPr>
              <a:t>¬500 m&gt;K&gt;s¦</a:t>
            </a:r>
            <a:endParaRPr lang="en-US" sz="1000" b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812196" name="Rectangle 164"/>
          <p:cNvSpPr>
            <a:spLocks noChangeArrowheads="1"/>
          </p:cNvSpPr>
          <p:nvPr/>
        </p:nvSpPr>
        <p:spPr bwMode="auto">
          <a:xfrm>
            <a:off x="7275513" y="4248150"/>
            <a:ext cx="965200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S1" charset="0"/>
              </a:rPr>
              <a:t>¬500 m&gt;K&gt;s¦</a:t>
            </a:r>
          </a:p>
        </p:txBody>
      </p:sp>
      <p:sp>
        <p:nvSpPr>
          <p:cNvPr id="812197" name="Line 16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98" name="Line 16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199" name="Line 16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0" name="Line 16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1" name="Line 16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2" name="Line 17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3" name="Line 17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4" name="Line 17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5" name="Line 17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6" name="Line 17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7" name="Line 17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8" name="Line 17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09" name="Rectangle 177"/>
          <p:cNvSpPr>
            <a:spLocks noChangeArrowheads="1"/>
          </p:cNvSpPr>
          <p:nvPr/>
        </p:nvSpPr>
        <p:spPr bwMode="auto">
          <a:xfrm>
            <a:off x="6503988" y="3238500"/>
            <a:ext cx="9271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S1" charset="0"/>
              </a:rPr>
              <a:t>RKacab;CaeQøIy</a:t>
            </a:r>
          </a:p>
        </p:txBody>
      </p:sp>
      <p:sp>
        <p:nvSpPr>
          <p:cNvPr id="812210" name="Line 17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11" name="Line 17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12" name="Line 18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13" name="Rectangle 181"/>
          <p:cNvSpPr>
            <a:spLocks noChangeArrowheads="1"/>
          </p:cNvSpPr>
          <p:nvPr/>
        </p:nvSpPr>
        <p:spPr bwMode="auto">
          <a:xfrm>
            <a:off x="6561138" y="4337050"/>
            <a:ext cx="8334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RKas¶b;s¶at; </a:t>
            </a:r>
          </a:p>
        </p:txBody>
      </p:sp>
      <p:sp>
        <p:nvSpPr>
          <p:cNvPr id="812214" name="Line 18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15" name="Line 18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16" name="Rectangle 18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17" name="AutoShape 18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18" name="Rectangle 186"/>
          <p:cNvSpPr>
            <a:spLocks noChangeArrowheads="1"/>
          </p:cNvSpPr>
          <p:nvPr/>
        </p:nvSpPr>
        <p:spPr bwMode="auto">
          <a:xfrm>
            <a:off x="6553200" y="5083175"/>
            <a:ext cx="8175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ffectLst/>
                <a:latin typeface="Limon R1" charset="0"/>
              </a:rPr>
              <a:t>RBHeys</a:t>
            </a:r>
            <a:r>
              <a:rPr lang="ja-JP" altLang="en-US" sz="2000">
                <a:solidFill>
                  <a:srgbClr val="000000"/>
                </a:solidFill>
                <a:effectLst/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  <a:effectLst/>
                <a:latin typeface="Limon R1" charset="0"/>
              </a:rPr>
              <a:t>Uv</a:t>
            </a:r>
          </a:p>
        </p:txBody>
      </p:sp>
      <p:sp>
        <p:nvSpPr>
          <p:cNvPr id="812219" name="Line 18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0" name="Line 18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1" name="Line 18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2" name="Line 19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3" name="Line 19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4" name="Line 19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5" name="AutoShape 19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6" name="Rectangle 19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7" name="AutoShape 19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28" name="Rectangle 196"/>
          <p:cNvSpPr>
            <a:spLocks noChangeArrowheads="1"/>
          </p:cNvSpPr>
          <p:nvPr/>
        </p:nvSpPr>
        <p:spPr bwMode="auto">
          <a:xfrm>
            <a:off x="6526213" y="536575"/>
            <a:ext cx="9604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Limon S1" charset="0"/>
              </a:rPr>
              <a:t>RKaGnaFibetyü</a:t>
            </a:r>
          </a:p>
        </p:txBody>
      </p:sp>
      <p:sp>
        <p:nvSpPr>
          <p:cNvPr id="812229" name="Line 19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0" name="Line 19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1" name="Rectangle 199"/>
          <p:cNvSpPr>
            <a:spLocks noChangeArrowheads="1"/>
          </p:cNvSpPr>
          <p:nvPr/>
        </p:nvSpPr>
        <p:spPr bwMode="auto">
          <a:xfrm>
            <a:off x="6605588" y="1222375"/>
            <a:ext cx="41751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esþc</a:t>
            </a:r>
          </a:p>
        </p:txBody>
      </p:sp>
      <p:sp>
        <p:nvSpPr>
          <p:cNvPr id="812232" name="Rectangle 200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3" name="AutoShape 201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4" name="Rectangle 202"/>
          <p:cNvSpPr>
            <a:spLocks noChangeArrowheads="1"/>
          </p:cNvSpPr>
          <p:nvPr/>
        </p:nvSpPr>
        <p:spPr bwMode="auto">
          <a:xfrm>
            <a:off x="4281488" y="5635625"/>
            <a:ext cx="7016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y:UesV</a:t>
            </a:r>
          </a:p>
        </p:txBody>
      </p:sp>
      <p:sp>
        <p:nvSpPr>
          <p:cNvPr id="812235" name="Line 203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6" name="Line 204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7" name="Rectangle 205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8" name="AutoShape 206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39" name="Rectangle 207"/>
          <p:cNvSpPr>
            <a:spLocks noChangeArrowheads="1"/>
          </p:cNvSpPr>
          <p:nvPr/>
        </p:nvSpPr>
        <p:spPr bwMode="auto">
          <a:xfrm>
            <a:off x="4324350" y="4219575"/>
            <a:ext cx="4333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m:Ues</a:t>
            </a:r>
          </a:p>
        </p:txBody>
      </p:sp>
      <p:sp>
        <p:nvSpPr>
          <p:cNvPr id="812240" name="Line 208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1" name="Line 209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2" name="Line 210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3" name="Line 211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4" name="Line 212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5" name="Line 213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6" name="Line 214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7" name="Rectangle 215"/>
          <p:cNvSpPr>
            <a:spLocks noChangeArrowheads="1"/>
          </p:cNvSpPr>
          <p:nvPr/>
        </p:nvSpPr>
        <p:spPr bwMode="auto">
          <a:xfrm>
            <a:off x="4830763" y="1879600"/>
            <a:ext cx="996950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Limon S1" charset="0"/>
              </a:rPr>
              <a:t>¬500 m&gt;K&gt;s¦</a:t>
            </a:r>
            <a:endParaRPr lang="en-US" sz="1000" b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812248" name="Rectangle 216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49" name="Rectangle 217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0" name="Rectangle 218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1" name="Freeform 2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252" name="Rectangle 2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3" name="Freeform 2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2254" name="AutoShape 2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5" name="Rectangle 2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6" name="Rectangle 2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7" name="AutoShape 2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8" name="Line 2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59" name="Line 2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60" name="Rectangle 228"/>
          <p:cNvSpPr>
            <a:spLocks noChangeArrowheads="1"/>
          </p:cNvSpPr>
          <p:nvPr/>
        </p:nvSpPr>
        <p:spPr bwMode="auto">
          <a:xfrm>
            <a:off x="8035925" y="3371850"/>
            <a:ext cx="552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y:UEsb</a:t>
            </a:r>
          </a:p>
        </p:txBody>
      </p:sp>
      <p:sp>
        <p:nvSpPr>
          <p:cNvPr id="812261" name="Rectangle 229"/>
          <p:cNvSpPr>
            <a:spLocks noChangeArrowheads="1"/>
          </p:cNvSpPr>
          <p:nvPr/>
        </p:nvSpPr>
        <p:spPr bwMode="auto">
          <a:xfrm>
            <a:off x="8115300" y="3544888"/>
            <a:ext cx="666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TasPaB </a:t>
            </a:r>
          </a:p>
        </p:txBody>
      </p:sp>
      <p:sp>
        <p:nvSpPr>
          <p:cNvPr id="812262" name="Rectangle 230"/>
          <p:cNvSpPr>
            <a:spLocks noChangeArrowheads="1"/>
          </p:cNvSpPr>
          <p:nvPr/>
        </p:nvSpPr>
        <p:spPr bwMode="auto">
          <a:xfrm>
            <a:off x="8286750" y="3721100"/>
            <a:ext cx="457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effectLst/>
                <a:latin typeface="Limon S1" charset="0"/>
              </a:rPr>
              <a:t>430</a:t>
            </a:r>
          </a:p>
        </p:txBody>
      </p:sp>
      <p:sp>
        <p:nvSpPr>
          <p:cNvPr id="812263" name="Text Box 231"/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812264" name="Text Box 232"/>
          <p:cNvSpPr txBox="1">
            <a:spLocks noChangeArrowheads="1"/>
          </p:cNvSpPr>
          <p:nvPr/>
        </p:nvSpPr>
        <p:spPr bwMode="auto">
          <a:xfrm>
            <a:off x="1781175" y="0"/>
            <a:ext cx="24003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elakub,tiþ 1³ 1&gt;/ nikçmM 1³ 6</a:t>
            </a:r>
            <a:endParaRPr lang="en-US" sz="2400" b="1" u="sng">
              <a:solidFill>
                <a:srgbClr val="000000"/>
              </a:solidFill>
              <a:effectLst/>
              <a:latin typeface="Limon S1" charset="0"/>
            </a:endParaRPr>
          </a:p>
        </p:txBody>
      </p:sp>
      <p:sp>
        <p:nvSpPr>
          <p:cNvPr id="812265" name="AutoShape 23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2266" name="Text Box 2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12267" name="Rectangle 2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812268" name="Text Box 236"/>
          <p:cNvSpPr txBox="1">
            <a:spLocks noChangeArrowheads="1"/>
          </p:cNvSpPr>
          <p:nvPr/>
        </p:nvSpPr>
        <p:spPr bwMode="auto">
          <a:xfrm>
            <a:off x="6731000" y="6194425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S1" charset="0"/>
              </a:rPr>
              <a:t>esovePAk,ÜnCMnYy TMB½r 24-25</a:t>
            </a:r>
          </a:p>
        </p:txBody>
      </p:sp>
      <p:grpSp>
        <p:nvGrpSpPr>
          <p:cNvPr id="812269" name="Group 237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812270" name="Group 238"/>
            <p:cNvGrpSpPr>
              <a:grpSpLocks/>
            </p:cNvGrpSpPr>
            <p:nvPr/>
          </p:nvGrpSpPr>
          <p:grpSpPr bwMode="auto">
            <a:xfrm>
              <a:off x="3247" y="1381"/>
              <a:ext cx="342" cy="369"/>
              <a:chOff x="1567" y="1192"/>
              <a:chExt cx="342" cy="369"/>
            </a:xfrm>
          </p:grpSpPr>
          <p:grpSp>
            <p:nvGrpSpPr>
              <p:cNvPr id="812271" name="Group 23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12272" name="Group 24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12273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12274" name="Freeform 24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275" name="Freeform 24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12276" name="Picture 244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12277" name="Freeform 24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78" name="Freeform 24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79" name="Freeform 24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80" name="Freeform 24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81" name="Freeform 24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2282" name="Rectangle 25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300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2000" b="1">
                    <a:solidFill>
                      <a:srgbClr val="000000"/>
                    </a:solidFill>
                    <a:effectLst/>
                    <a:latin typeface="Limon S1" charset="0"/>
                  </a:rPr>
                  <a:t>CuMvij </a:t>
                </a:r>
              </a:p>
            </p:txBody>
          </p:sp>
        </p:grpSp>
        <p:grpSp>
          <p:nvGrpSpPr>
            <p:cNvPr id="812283" name="Group 251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812284" name="Group 25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12285" name="Group 25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12286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12287" name="Freeform 25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288" name="Freeform 25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12289" name="Picture 257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12290" name="Freeform 25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91" name="Freeform 25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92" name="Freeform 26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93" name="Freeform 26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294" name="Freeform 26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2295" name="Rectangle 26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12296" name="Group 264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812297" name="Group 26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12298" name="Group 26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12299" name="Group 26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12300" name="Freeform 26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301" name="Freeform 26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12302" name="Picture 270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12303" name="Freeform 27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04" name="Freeform 27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05" name="Freeform 27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06" name="Freeform 27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07" name="Freeform 27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2308" name="Rectangle 27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812309" name="Group 277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812310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812311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812312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812313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314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812315" name="Picture 283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812316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17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18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19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320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12321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812322" name="Rectangle 290"/>
          <p:cNvSpPr>
            <a:spLocks noChangeArrowheads="1"/>
          </p:cNvSpPr>
          <p:nvPr/>
        </p:nvSpPr>
        <p:spPr bwMode="auto">
          <a:xfrm>
            <a:off x="7339013" y="1136650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Limon S1" charset="0"/>
              </a:rPr>
              <a:t>¬1000 m&gt;K&gt;s¦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2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2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2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2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1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249" grpId="0" animBg="1"/>
      <p:bldP spid="812250" grpId="0" animBg="1"/>
      <p:bldP spid="81226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ChangeArrowheads="1"/>
          </p:cNvSpPr>
          <p:nvPr/>
        </p:nvSpPr>
        <p:spPr bwMode="auto">
          <a:xfrm>
            <a:off x="663575" y="1793875"/>
            <a:ext cx="2382838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Gñk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TIbI  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én 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mnusSTMag4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KW</a:t>
            </a:r>
            <a:endParaRPr lang="en-US" sz="44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813059" name="Rectangle 3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3060" name="Group 4"/>
          <p:cNvGrpSpPr>
            <a:grpSpLocks/>
          </p:cNvGrpSpPr>
          <p:nvPr/>
        </p:nvGrpSpPr>
        <p:grpSpPr bwMode="auto">
          <a:xfrm>
            <a:off x="1260475" y="962025"/>
            <a:ext cx="6254750" cy="5775325"/>
            <a:chOff x="794" y="606"/>
            <a:chExt cx="3940" cy="3638"/>
          </a:xfrm>
        </p:grpSpPr>
        <p:sp>
          <p:nvSpPr>
            <p:cNvPr id="813061" name="Rectangle 5"/>
            <p:cNvSpPr>
              <a:spLocks noChangeArrowheads="1"/>
            </p:cNvSpPr>
            <p:nvPr/>
          </p:nvSpPr>
          <p:spPr bwMode="auto">
            <a:xfrm>
              <a:off x="2642" y="606"/>
              <a:ext cx="2092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600">
                  <a:solidFill>
                    <a:srgbClr val="FAFD00"/>
                  </a:solidFill>
                  <a:effectLst/>
                  <a:latin typeface="Limon R1" charset="0"/>
                </a:rPr>
                <a:t>Gy</a:t>
              </a:r>
              <a:r>
                <a:rPr lang="en-US" sz="25200">
                  <a:solidFill>
                    <a:srgbClr val="00FF00"/>
                  </a:solidFill>
                  <a:effectLst/>
                  <a:latin typeface="Limon R1" charset="0"/>
                </a:rPr>
                <a:t>m</a:t>
              </a:r>
              <a:r>
                <a:rPr lang="en-US" sz="9600">
                  <a:solidFill>
                    <a:srgbClr val="FAFD00"/>
                  </a:solidFill>
                  <a:effectLst/>
                  <a:latin typeface="Limon R1" charset="0"/>
                </a:rPr>
                <a:t>y</a:t>
              </a:r>
            </a:p>
          </p:txBody>
        </p:sp>
        <p:sp>
          <p:nvSpPr>
            <p:cNvPr id="813062" name="Rectangle 6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</a:p>
          </p:txBody>
        </p:sp>
      </p:grpSp>
      <p:sp>
        <p:nvSpPr>
          <p:cNvPr id="813063" name="Rectangle 7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81306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1306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Gñk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TIbI  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én  </a:t>
            </a:r>
            <a:r>
              <a:rPr lang="en-US" sz="4800" i="1">
                <a:solidFill>
                  <a:schemeClr val="tx1"/>
                </a:solidFill>
                <a:effectLst/>
                <a:latin typeface="Limon R2" charset="0"/>
              </a:rPr>
              <a:t>mnusSTMag4  </a:t>
            </a:r>
            <a:r>
              <a:rPr lang="en-US" sz="4800" i="1">
                <a:solidFill>
                  <a:schemeClr val="tx2"/>
                </a:solidFill>
                <a:effectLst/>
                <a:latin typeface="Limon R2" charset="0"/>
              </a:rPr>
              <a:t>KW</a:t>
            </a:r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814083" name="Rectangle 3"/>
          <p:cNvSpPr>
            <a:spLocks noChangeArrowheads="1"/>
          </p:cNvSpPr>
          <p:nvPr/>
        </p:nvSpPr>
        <p:spPr bwMode="auto">
          <a:xfrm>
            <a:off x="4195763" y="962025"/>
            <a:ext cx="33210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600">
                <a:solidFill>
                  <a:srgbClr val="FAFD00"/>
                </a:solidFill>
                <a:effectLst/>
                <a:latin typeface="Limon R1" charset="0"/>
              </a:rPr>
              <a:t>Gy</a:t>
            </a:r>
            <a:r>
              <a:rPr lang="en-US" sz="25200">
                <a:solidFill>
                  <a:srgbClr val="00FF00"/>
                </a:solidFill>
                <a:effectLst/>
                <a:latin typeface="Limon R1" charset="0"/>
              </a:rPr>
              <a:t>m</a:t>
            </a:r>
            <a:r>
              <a:rPr lang="en-US" sz="9600">
                <a:solidFill>
                  <a:srgbClr val="FAFD00"/>
                </a:solidFill>
                <a:effectLst/>
                <a:latin typeface="Limon R1" charset="0"/>
              </a:rPr>
              <a:t>y</a:t>
            </a:r>
          </a:p>
        </p:txBody>
      </p:sp>
      <p:sp>
        <p:nvSpPr>
          <p:cNvPr id="814084" name="Rectangle 4"/>
          <p:cNvSpPr>
            <a:spLocks noChangeArrowheads="1"/>
          </p:cNvSpPr>
          <p:nvPr/>
        </p:nvSpPr>
        <p:spPr bwMode="auto">
          <a:xfrm>
            <a:off x="2720975" y="4203700"/>
            <a:ext cx="3860800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129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12900" i="1">
                <a:solidFill>
                  <a:srgbClr val="FAFD00"/>
                </a:solidFill>
                <a:effectLst/>
                <a:latin typeface="Limon R1" charset="0"/>
              </a:rPr>
              <a:t>m:Ues</a:t>
            </a:r>
            <a:r>
              <a:rPr lang="ja-JP" altLang="en-US" sz="129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12900" i="1">
              <a:solidFill>
                <a:srgbClr val="FAFD00"/>
              </a:solidFill>
              <a:effectLst/>
              <a:latin typeface="Limon R1" charset="0"/>
            </a:endParaRPr>
          </a:p>
        </p:txBody>
      </p:sp>
      <p:sp>
        <p:nvSpPr>
          <p:cNvPr id="814085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  <p:sp>
        <p:nvSpPr>
          <p:cNvPr id="814086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14087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11133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PaBsMxan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;&gt;&gt;&gt;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rbs;RBHKm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&lt;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2" pitchFamily="2" charset="0"/>
                <a:ea typeface="ＭＳ Ｐゴシック" charset="0"/>
                <a:cs typeface="Limon F1"/>
              </a:rPr>
              <a:t>Ir</a:t>
            </a:r>
            <a:r>
              <a:rPr lang="en-US" sz="40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21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07" name="Rectangle 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815108" name="Text Box 4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815109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©2003 TBBMI</a:t>
            </a:r>
          </a:p>
        </p:txBody>
      </p:sp>
      <p:sp>
        <p:nvSpPr>
          <p:cNvPr id="815110" name="Rectangle 6"/>
          <p:cNvSpPr>
            <a:spLocks noChangeArrowheads="1"/>
          </p:cNvSpPr>
          <p:nvPr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7.5.03b.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02" name="Picture 2050" descr="MEDBASINROUTES.JPG 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2052"/>
          <p:cNvSpPr txBox="1">
            <a:spLocks noChangeArrowheads="1"/>
          </p:cNvSpPr>
          <p:nvPr/>
        </p:nvSpPr>
        <p:spPr bwMode="auto">
          <a:xfrm>
            <a:off x="1081088" y="1538288"/>
            <a:ext cx="2998787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>
                <a:solidFill>
                  <a:schemeClr val="tx1"/>
                </a:solidFill>
                <a:effectLst/>
                <a:latin typeface="LIMON F2" pitchFamily="2" charset="0"/>
              </a:rPr>
              <a:t>p©it én</a:t>
            </a:r>
          </a:p>
          <a:p>
            <a:pPr>
              <a:spcBef>
                <a:spcPct val="50000"/>
              </a:spcBef>
            </a:pPr>
            <a:r>
              <a:rPr lang="en-US" sz="7200">
                <a:solidFill>
                  <a:schemeClr val="tx1"/>
                </a:solidFill>
                <a:effectLst/>
                <a:latin typeface="LIMON F2" pitchFamily="2" charset="0"/>
              </a:rPr>
              <a:t>EpndI</a:t>
            </a:r>
          </a:p>
        </p:txBody>
      </p:sp>
      <p:sp>
        <p:nvSpPr>
          <p:cNvPr id="665605" name="Freeform 2053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>
              <a:gd name="T0" fmla="*/ 0 w 1621"/>
              <a:gd name="T1" fmla="*/ 27 h 1603"/>
              <a:gd name="T2" fmla="*/ 352 w 1621"/>
              <a:gd name="T3" fmla="*/ 59 h 1603"/>
              <a:gd name="T4" fmla="*/ 432 w 1621"/>
              <a:gd name="T5" fmla="*/ 91 h 1603"/>
              <a:gd name="T6" fmla="*/ 576 w 1621"/>
              <a:gd name="T7" fmla="*/ 179 h 1603"/>
              <a:gd name="T8" fmla="*/ 688 w 1621"/>
              <a:gd name="T9" fmla="*/ 299 h 1603"/>
              <a:gd name="T10" fmla="*/ 720 w 1621"/>
              <a:gd name="T11" fmla="*/ 371 h 1603"/>
              <a:gd name="T12" fmla="*/ 752 w 1621"/>
              <a:gd name="T13" fmla="*/ 419 h 1603"/>
              <a:gd name="T14" fmla="*/ 768 w 1621"/>
              <a:gd name="T15" fmla="*/ 443 h 1603"/>
              <a:gd name="T16" fmla="*/ 840 w 1621"/>
              <a:gd name="T17" fmla="*/ 499 h 1603"/>
              <a:gd name="T18" fmla="*/ 944 w 1621"/>
              <a:gd name="T19" fmla="*/ 547 h 1603"/>
              <a:gd name="T20" fmla="*/ 1520 w 1621"/>
              <a:gd name="T21" fmla="*/ 539 h 1603"/>
              <a:gd name="T22" fmla="*/ 1584 w 1621"/>
              <a:gd name="T23" fmla="*/ 587 h 1603"/>
              <a:gd name="T24" fmla="*/ 1560 w 1621"/>
              <a:gd name="T25" fmla="*/ 955 h 1603"/>
              <a:gd name="T26" fmla="*/ 1512 w 1621"/>
              <a:gd name="T27" fmla="*/ 1075 h 1603"/>
              <a:gd name="T28" fmla="*/ 1496 w 1621"/>
              <a:gd name="T29" fmla="*/ 1123 h 1603"/>
              <a:gd name="T30" fmla="*/ 1344 w 1621"/>
              <a:gd name="T31" fmla="*/ 1411 h 1603"/>
              <a:gd name="T32" fmla="*/ 1248 w 1621"/>
              <a:gd name="T33" fmla="*/ 1459 h 1603"/>
              <a:gd name="T34" fmla="*/ 1096 w 1621"/>
              <a:gd name="T35" fmla="*/ 1467 h 1603"/>
              <a:gd name="T36" fmla="*/ 1048 w 1621"/>
              <a:gd name="T37" fmla="*/ 1491 h 1603"/>
              <a:gd name="T38" fmla="*/ 1000 w 1621"/>
              <a:gd name="T39" fmla="*/ 1603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65606" name="Freeform 2054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>
              <a:gd name="T0" fmla="*/ 0 w 3537"/>
              <a:gd name="T1" fmla="*/ 0 h 2072"/>
              <a:gd name="T2" fmla="*/ 656 w 3537"/>
              <a:gd name="T3" fmla="*/ 184 h 2072"/>
              <a:gd name="T4" fmla="*/ 832 w 3537"/>
              <a:gd name="T5" fmla="*/ 224 h 2072"/>
              <a:gd name="T6" fmla="*/ 856 w 3537"/>
              <a:gd name="T7" fmla="*/ 240 h 2072"/>
              <a:gd name="T8" fmla="*/ 880 w 3537"/>
              <a:gd name="T9" fmla="*/ 248 h 2072"/>
              <a:gd name="T10" fmla="*/ 928 w 3537"/>
              <a:gd name="T11" fmla="*/ 280 h 2072"/>
              <a:gd name="T12" fmla="*/ 1048 w 3537"/>
              <a:gd name="T13" fmla="*/ 272 h 2072"/>
              <a:gd name="T14" fmla="*/ 1096 w 3537"/>
              <a:gd name="T15" fmla="*/ 256 h 2072"/>
              <a:gd name="T16" fmla="*/ 1216 w 3537"/>
              <a:gd name="T17" fmla="*/ 168 h 2072"/>
              <a:gd name="T18" fmla="*/ 1368 w 3537"/>
              <a:gd name="T19" fmla="*/ 192 h 2072"/>
              <a:gd name="T20" fmla="*/ 1512 w 3537"/>
              <a:gd name="T21" fmla="*/ 368 h 2072"/>
              <a:gd name="T22" fmla="*/ 1616 w 3537"/>
              <a:gd name="T23" fmla="*/ 440 h 2072"/>
              <a:gd name="T24" fmla="*/ 1664 w 3537"/>
              <a:gd name="T25" fmla="*/ 456 h 2072"/>
              <a:gd name="T26" fmla="*/ 1856 w 3537"/>
              <a:gd name="T27" fmla="*/ 528 h 2072"/>
              <a:gd name="T28" fmla="*/ 2160 w 3537"/>
              <a:gd name="T29" fmla="*/ 584 h 2072"/>
              <a:gd name="T30" fmla="*/ 2224 w 3537"/>
              <a:gd name="T31" fmla="*/ 640 h 2072"/>
              <a:gd name="T32" fmla="*/ 2408 w 3537"/>
              <a:gd name="T33" fmla="*/ 712 h 2072"/>
              <a:gd name="T34" fmla="*/ 2520 w 3537"/>
              <a:gd name="T35" fmla="*/ 728 h 2072"/>
              <a:gd name="T36" fmla="*/ 2616 w 3537"/>
              <a:gd name="T37" fmla="*/ 768 h 2072"/>
              <a:gd name="T38" fmla="*/ 2792 w 3537"/>
              <a:gd name="T39" fmla="*/ 808 h 2072"/>
              <a:gd name="T40" fmla="*/ 2848 w 3537"/>
              <a:gd name="T41" fmla="*/ 864 h 2072"/>
              <a:gd name="T42" fmla="*/ 2824 w 3537"/>
              <a:gd name="T43" fmla="*/ 1040 h 2072"/>
              <a:gd name="T44" fmla="*/ 2832 w 3537"/>
              <a:gd name="T45" fmla="*/ 1072 h 2072"/>
              <a:gd name="T46" fmla="*/ 3024 w 3537"/>
              <a:gd name="T47" fmla="*/ 1120 h 2072"/>
              <a:gd name="T48" fmla="*/ 3144 w 3537"/>
              <a:gd name="T49" fmla="*/ 1128 h 2072"/>
              <a:gd name="T50" fmla="*/ 3240 w 3537"/>
              <a:gd name="T51" fmla="*/ 1184 h 2072"/>
              <a:gd name="T52" fmla="*/ 3360 w 3537"/>
              <a:gd name="T53" fmla="*/ 1208 h 2072"/>
              <a:gd name="T54" fmla="*/ 3424 w 3537"/>
              <a:gd name="T55" fmla="*/ 1232 h 2072"/>
              <a:gd name="T56" fmla="*/ 3496 w 3537"/>
              <a:gd name="T57" fmla="*/ 1288 h 2072"/>
              <a:gd name="T58" fmla="*/ 3432 w 3537"/>
              <a:gd name="T59" fmla="*/ 1552 h 2072"/>
              <a:gd name="T60" fmla="*/ 3320 w 3537"/>
              <a:gd name="T61" fmla="*/ 1920 h 2072"/>
              <a:gd name="T62" fmla="*/ 3288 w 3537"/>
              <a:gd name="T63" fmla="*/ 1968 h 2072"/>
              <a:gd name="T64" fmla="*/ 3192 w 3537"/>
              <a:gd name="T65" fmla="*/ 2040 h 2072"/>
              <a:gd name="T66" fmla="*/ 3120 w 3537"/>
              <a:gd name="T67" fmla="*/ 2072 h 2072"/>
              <a:gd name="T68" fmla="*/ 2968 w 3537"/>
              <a:gd name="T69" fmla="*/ 2056 h 2072"/>
              <a:gd name="T70" fmla="*/ 2840 w 3537"/>
              <a:gd name="T71" fmla="*/ 2024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65607" name="Freeform 2055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>
              <a:gd name="T0" fmla="*/ 120 w 1565"/>
              <a:gd name="T1" fmla="*/ 0 h 1960"/>
              <a:gd name="T2" fmla="*/ 72 w 1565"/>
              <a:gd name="T3" fmla="*/ 8 h 1960"/>
              <a:gd name="T4" fmla="*/ 24 w 1565"/>
              <a:gd name="T5" fmla="*/ 40 h 1960"/>
              <a:gd name="T6" fmla="*/ 0 w 1565"/>
              <a:gd name="T7" fmla="*/ 120 h 1960"/>
              <a:gd name="T8" fmla="*/ 8 w 1565"/>
              <a:gd name="T9" fmla="*/ 296 h 1960"/>
              <a:gd name="T10" fmla="*/ 96 w 1565"/>
              <a:gd name="T11" fmla="*/ 376 h 1960"/>
              <a:gd name="T12" fmla="*/ 488 w 1565"/>
              <a:gd name="T13" fmla="*/ 504 h 1960"/>
              <a:gd name="T14" fmla="*/ 688 w 1565"/>
              <a:gd name="T15" fmla="*/ 512 h 1960"/>
              <a:gd name="T16" fmla="*/ 864 w 1565"/>
              <a:gd name="T17" fmla="*/ 560 h 1960"/>
              <a:gd name="T18" fmla="*/ 896 w 1565"/>
              <a:gd name="T19" fmla="*/ 608 h 1960"/>
              <a:gd name="T20" fmla="*/ 912 w 1565"/>
              <a:gd name="T21" fmla="*/ 632 h 1960"/>
              <a:gd name="T22" fmla="*/ 936 w 1565"/>
              <a:gd name="T23" fmla="*/ 792 h 1960"/>
              <a:gd name="T24" fmla="*/ 968 w 1565"/>
              <a:gd name="T25" fmla="*/ 840 h 1960"/>
              <a:gd name="T26" fmla="*/ 984 w 1565"/>
              <a:gd name="T27" fmla="*/ 864 h 1960"/>
              <a:gd name="T28" fmla="*/ 1104 w 1565"/>
              <a:gd name="T29" fmla="*/ 960 h 1960"/>
              <a:gd name="T30" fmla="*/ 1216 w 1565"/>
              <a:gd name="T31" fmla="*/ 1000 h 1960"/>
              <a:gd name="T32" fmla="*/ 1272 w 1565"/>
              <a:gd name="T33" fmla="*/ 1040 h 1960"/>
              <a:gd name="T34" fmla="*/ 1376 w 1565"/>
              <a:gd name="T35" fmla="*/ 1088 h 1960"/>
              <a:gd name="T36" fmla="*/ 1496 w 1565"/>
              <a:gd name="T37" fmla="*/ 1136 h 1960"/>
              <a:gd name="T38" fmla="*/ 1552 w 1565"/>
              <a:gd name="T39" fmla="*/ 1216 h 1960"/>
              <a:gd name="T40" fmla="*/ 1488 w 1565"/>
              <a:gd name="T41" fmla="*/ 1448 h 1960"/>
              <a:gd name="T42" fmla="*/ 1432 w 1565"/>
              <a:gd name="T43" fmla="*/ 1520 h 1960"/>
              <a:gd name="T44" fmla="*/ 1416 w 1565"/>
              <a:gd name="T45" fmla="*/ 1568 h 1960"/>
              <a:gd name="T46" fmla="*/ 1408 w 1565"/>
              <a:gd name="T47" fmla="*/ 1864 h 1960"/>
              <a:gd name="T48" fmla="*/ 1384 w 1565"/>
              <a:gd name="T49" fmla="*/ 1888 h 1960"/>
              <a:gd name="T50" fmla="*/ 1248 w 1565"/>
              <a:gd name="T51" fmla="*/ 1960 h 1960"/>
              <a:gd name="T52" fmla="*/ 1104 w 1565"/>
              <a:gd name="T53" fmla="*/ 1944 h 1960"/>
              <a:gd name="T54" fmla="*/ 1056 w 1565"/>
              <a:gd name="T55" fmla="*/ 1928 h 1960"/>
              <a:gd name="T56" fmla="*/ 1032 w 1565"/>
              <a:gd name="T57" fmla="*/ 1920 h 1960"/>
              <a:gd name="T58" fmla="*/ 944 w 1565"/>
              <a:gd name="T59" fmla="*/ 1840 h 1960"/>
              <a:gd name="T60" fmla="*/ 912 w 1565"/>
              <a:gd name="T61" fmla="*/ 1800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665608" name="Oval 2056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665609" name="Group 2057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2058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3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665611" name="AutoShape 2059" descr="70%"/>
            <p:cNvSpPr>
              <a:spLocks noChangeArrowheads="1"/>
            </p:cNvSpPr>
            <p:nvPr/>
          </p:nvSpPr>
          <p:spPr bwMode="auto">
            <a:xfrm rot="6560689" flipV="1">
              <a:off x="3492" y="1694"/>
              <a:ext cx="640" cy="2588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665616" name="Rectangle 2064"/>
          <p:cNvSpPr>
            <a:spLocks noChangeArrowheads="1"/>
          </p:cNvSpPr>
          <p:nvPr/>
        </p:nvSpPr>
        <p:spPr bwMode="auto">
          <a:xfrm>
            <a:off x="8125736" y="6524546"/>
            <a:ext cx="27122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05</a:t>
            </a:r>
          </a:p>
        </p:txBody>
      </p:sp>
      <p:sp>
        <p:nvSpPr>
          <p:cNvPr id="665617" name="Text Box 2065"/>
          <p:cNvSpPr txBox="1">
            <a:spLocks noChangeArrowheads="1"/>
          </p:cNvSpPr>
          <p:nvPr/>
        </p:nvSpPr>
        <p:spPr bwMode="auto">
          <a:xfrm>
            <a:off x="6724267" y="6180108"/>
            <a:ext cx="2180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esovePAk,ÜnCMnYy&gt; TMB½r 19-24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562100" y="8128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59313" y="2563813"/>
            <a:ext cx="1520825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T G 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Q B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s k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411788"/>
            <a:ext cx="1031875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s Rk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1887538" y="992188"/>
            <a:ext cx="1158875" cy="144398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s m D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0" y="542925"/>
            <a:ext cx="2787650" cy="107465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LIMON F2" pitchFamily="2" charset="0"/>
              </a:rPr>
              <a:t> </a:t>
            </a:r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kartubEtg </a:t>
            </a:r>
          </a:p>
          <a:p>
            <a:pPr algn="l"/>
            <a:r>
              <a:rPr lang="en-US" sz="3200">
                <a:solidFill>
                  <a:schemeClr val="tx2"/>
                </a:solidFill>
                <a:effectLst/>
                <a:latin typeface="LIMON F2" pitchFamily="2" charset="0"/>
              </a:rPr>
              <a:t> dMNak;</a:t>
            </a: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766877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s s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905625" y="4262438"/>
            <a:ext cx="835025" cy="92076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1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40413" y="2798763"/>
            <a:ext cx="835025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)a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687513"/>
            <a:ext cx="835025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x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116763" y="1382713"/>
            <a:ext cx="1292225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n ¬Gs¦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2998539" y="2482850"/>
            <a:ext cx="379911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k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574273" y="2960688"/>
            <a:ext cx="463267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y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2952340" y="4270375"/>
            <a:ext cx="905696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k )a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040291" y="4960938"/>
            <a:ext cx="937756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P s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06575" y="3929063"/>
            <a:ext cx="388938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G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562737" y="2916238"/>
            <a:ext cx="1069202" cy="76687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  <a:effectLst/>
                <a:latin typeface="LIMON F2" pitchFamily="2" charset="0"/>
              </a:rPr>
              <a:t>P n</a:t>
            </a:r>
            <a:r>
              <a:rPr lang="en-US" sz="3600" b="1">
                <a:solidFill>
                  <a:schemeClr val="folHlink"/>
                </a:solidFill>
                <a:effectLst/>
                <a:latin typeface="LIMON F2" pitchFamily="2" charset="0"/>
              </a:rPr>
              <a:t> </a:t>
            </a:r>
          </a:p>
        </p:txBody>
      </p:sp>
      <p:grpSp>
        <p:nvGrpSpPr>
          <p:cNvPr id="216120" name="Group 56"/>
          <p:cNvGrpSpPr>
            <a:grpSpLocks/>
          </p:cNvGrpSpPr>
          <p:nvPr/>
        </p:nvGrpSpPr>
        <p:grpSpPr bwMode="auto">
          <a:xfrm>
            <a:off x="6400800" y="28575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  <p:sp>
        <p:nvSpPr>
          <p:cNvPr id="216119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/>
                <a:latin typeface="LIMON F2" pitchFamily="2" charset="0"/>
              </a:rPr>
              <a:t>elakub,tiþ 11³ 28</a:t>
            </a:r>
          </a:p>
        </p:txBody>
      </p:sp>
      <p:sp>
        <p:nvSpPr>
          <p:cNvPr id="21612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124133" y="6524546"/>
            <a:ext cx="2744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06</a:t>
            </a:r>
          </a:p>
        </p:txBody>
      </p:sp>
      <p:sp>
        <p:nvSpPr>
          <p:cNvPr id="216127" name="Text Box 63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661400" y="6450013"/>
            <a:ext cx="48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1</a:t>
            </a:r>
          </a:p>
        </p:txBody>
      </p:sp>
      <p:grpSp>
        <p:nvGrpSpPr>
          <p:cNvPr id="216129" name="Group 65"/>
          <p:cNvGrpSpPr>
            <a:grpSpLocks/>
          </p:cNvGrpSpPr>
          <p:nvPr/>
        </p:nvGrpSpPr>
        <p:grpSpPr bwMode="auto">
          <a:xfrm>
            <a:off x="3719513" y="4941890"/>
            <a:ext cx="3556000" cy="1208088"/>
            <a:chOff x="2517" y="3113"/>
            <a:chExt cx="2012" cy="761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7" y="3118"/>
              <a:ext cx="2012" cy="7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eG</a:t>
              </a:r>
              <a:r>
                <a:rPr lang="ja-JP" altLang="en-US" sz="24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‘</a:t>
              </a:r>
              <a:r>
                <a:rPr lang="en-US" sz="24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Ír énRsukxal;ed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³ mCÄmNÐlvb,Fm</a:t>
              </a:r>
              <a:r>
                <a:rPr lang="ja-JP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’</a:t>
              </a:r>
              <a:r>
                <a:rPr 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buraN  énGagTwkmsUb:Utamem/ pÞHrbs;elakG½R)ahaM</a:t>
              </a:r>
              <a:r>
                <a:rPr lang="en-US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2" pitchFamily="2" charset="0"/>
                </a:rPr>
                <a:t> 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13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793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>
              <a:effectLst/>
              <a:latin typeface="LIMON F2" pitchFamily="2" charset="0"/>
            </a:endParaRPr>
          </a:p>
        </p:txBody>
      </p:sp>
      <p:pic>
        <p:nvPicPr>
          <p:cNvPr id="507935" name="Picture 31" descr="&#10;Picture 15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68475" y="10953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7965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LIMON F2" pitchFamily="2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120125" y="6524546"/>
            <a:ext cx="2824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07</a:t>
            </a:r>
          </a:p>
        </p:txBody>
      </p:sp>
      <p:sp>
        <p:nvSpPr>
          <p:cNvPr id="507976" name="Text Box 72"/>
          <p:cNvSpPr txBox="1">
            <a:spLocks noChangeArrowheads="1"/>
          </p:cNvSpPr>
          <p:nvPr/>
        </p:nvSpPr>
        <p:spPr bwMode="auto">
          <a:xfrm>
            <a:off x="6749954" y="6180108"/>
            <a:ext cx="21210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LIMON F2" pitchFamily="2" charset="0"/>
              </a:rPr>
              <a:t>esovePAk,ÜnCMnYYy  TMB½r19-24</a:t>
            </a:r>
          </a:p>
        </p:txBody>
      </p:sp>
      <p:grpSp>
        <p:nvGrpSpPr>
          <p:cNvPr id="507979" name="Group 75"/>
          <p:cNvGrpSpPr>
            <a:grpSpLocks/>
          </p:cNvGrpSpPr>
          <p:nvPr/>
        </p:nvGrpSpPr>
        <p:grpSpPr bwMode="auto">
          <a:xfrm>
            <a:off x="6002338" y="35226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000000"/>
                  </a:solidFill>
                  <a:effectLst/>
                  <a:latin typeface="LIMON F2" pitchFamily="2" charset="0"/>
                </a:rPr>
                <a:t>eGÍ</a:t>
              </a:r>
              <a:r>
                <a:rPr lang="ja-JP" altLang="en-US" sz="4400">
                  <a:solidFill>
                    <a:srgbClr val="000000"/>
                  </a:solidFill>
                  <a:effectLst/>
                  <a:latin typeface="LIMON F2" pitchFamily="2" charset="0"/>
                </a:rPr>
                <a:t>‘</a:t>
              </a:r>
              <a:r>
                <a:rPr lang="en-US" sz="4400">
                  <a:solidFill>
                    <a:srgbClr val="000000"/>
                  </a:solidFill>
                  <a:effectLst/>
                  <a:latin typeface="LIMON F2" pitchFamily="2" charset="0"/>
                </a:rPr>
                <a:t>r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>
              <a:latin typeface="LIMON F2" pitchFamily="2" charset="0"/>
            </a:endParaRPr>
          </a:p>
        </p:txBody>
      </p:sp>
      <p:grpSp>
        <p:nvGrpSpPr>
          <p:cNvPr id="507983" name="Group 79"/>
          <p:cNvGrpSpPr>
            <a:grpSpLocks/>
          </p:cNvGrpSpPr>
          <p:nvPr/>
        </p:nvGrpSpPr>
        <p:grpSpPr bwMode="auto">
          <a:xfrm>
            <a:off x="1546225" y="2003425"/>
            <a:ext cx="3276600" cy="801688"/>
            <a:chOff x="1078" y="1244"/>
            <a:chExt cx="2064" cy="505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LIMON F2" pitchFamily="2" charset="0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>
                  <a:solidFill>
                    <a:srgbClr val="000000"/>
                  </a:solidFill>
                  <a:effectLst/>
                  <a:latin typeface="LIMON F2" pitchFamily="2" charset="0"/>
                </a:rPr>
                <a:t>)ab</a:t>
              </a:r>
              <a:r>
                <a:rPr lang="ja-JP" altLang="en-US" sz="4400">
                  <a:solidFill>
                    <a:srgbClr val="000000"/>
                  </a:solidFill>
                  <a:effectLst/>
                  <a:latin typeface="LIMON F2" pitchFamily="2" charset="0"/>
                </a:rPr>
                <a:t>‘</a:t>
              </a:r>
              <a:r>
                <a:rPr lang="en-US" sz="4400">
                  <a:solidFill>
                    <a:srgbClr val="000000"/>
                  </a:solidFill>
                  <a:effectLst/>
                  <a:latin typeface="LIMON F2" pitchFamily="2" charset="0"/>
                </a:rPr>
                <a:t>ÍLÚn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257175" y="3413125"/>
            <a:ext cx="5419725" cy="280076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4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cgcaM¡</a:t>
            </a:r>
          </a:p>
          <a:p>
            <a:pPr algn="r">
              <a:spcBef>
                <a:spcPct val="50000"/>
              </a:spcBef>
            </a:pPr>
            <a:r>
              <a:rPr lang="en-US" sz="4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sRgÁamenAQUgsmuRTeBIs</a:t>
            </a:r>
            <a:r>
              <a:rPr lang="ja-JP" altLang="en-US" sz="4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4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Í</a:t>
            </a:r>
          </a:p>
          <a:p>
            <a:pPr algn="r">
              <a:spcBef>
                <a:spcPct val="50000"/>
              </a:spcBef>
            </a:pPr>
            <a:r>
              <a:rPr lang="en-US" sz="4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sRgÁam enAkñúg RbeTs G</a:t>
            </a:r>
            <a:r>
              <a:rPr lang="ja-JP" altLang="en-US" sz="4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‘</a:t>
            </a:r>
            <a:r>
              <a:rPr lang="en-US" sz="4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ar:ak;</a:t>
            </a: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2" pitchFamily="2" charset="0"/>
              </a:rPr>
              <a:t>                    </a:t>
            </a:r>
          </a:p>
        </p:txBody>
      </p:sp>
      <p:sp>
        <p:nvSpPr>
          <p:cNvPr id="507992" name="Text Box 88"/>
          <p:cNvSpPr txBox="1">
            <a:spLocks noChangeArrowheads="1"/>
          </p:cNvSpPr>
          <p:nvPr/>
        </p:nvSpPr>
        <p:spPr bwMode="auto">
          <a:xfrm>
            <a:off x="8575675" y="6461125"/>
            <a:ext cx="322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LIMON F2" pitchFamily="2" charset="0"/>
              </a:rPr>
              <a:t>6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D1747A4-5AAE-534B-7AED-7A0DB8F36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133350"/>
            <a:ext cx="708025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/>
                <a:latin typeface="Limon R1" charset="0"/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0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0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18315</TotalTime>
  <Pages>52</Pages>
  <Words>4168</Words>
  <Application>Microsoft Macintosh PowerPoint</Application>
  <PresentationFormat>On-screen Show (4:3)</PresentationFormat>
  <Paragraphs>1090</Paragraphs>
  <Slides>69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90" baseType="lpstr">
      <vt:lpstr>Comic Sans MS</vt:lpstr>
      <vt:lpstr>Wingdings</vt:lpstr>
      <vt:lpstr>Limon F1</vt:lpstr>
      <vt:lpstr>Monotype Sorts</vt:lpstr>
      <vt:lpstr>B VAG Rounded Bold</vt:lpstr>
      <vt:lpstr>LIMON F2</vt:lpstr>
      <vt:lpstr>Times New Roman</vt:lpstr>
      <vt:lpstr>ＭＳ Ｐゴシック</vt:lpstr>
      <vt:lpstr>Arial</vt:lpstr>
      <vt:lpstr>Kosher-Normal</vt:lpstr>
      <vt:lpstr>Limon S1</vt:lpstr>
      <vt:lpstr>Limon R1</vt:lpstr>
      <vt:lpstr>Helvetica</vt:lpstr>
      <vt:lpstr>Limon R2</vt:lpstr>
      <vt:lpstr>Geneva</vt:lpstr>
      <vt:lpstr>Times</vt:lpstr>
      <vt:lpstr>Chicago</vt:lpstr>
      <vt:lpstr>untitled 3</vt:lpstr>
      <vt:lpstr>untitled 1</vt:lpstr>
      <vt:lpstr>1_Orbit</vt:lpstr>
      <vt:lpstr>1_untitled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PaBsMxan;&gt;&gt;&gt;rbs;RBHKm&lt;Ir • BibleStudyDownloads.org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605</cp:revision>
  <cp:lastPrinted>1997-02-12T13:49:34Z</cp:lastPrinted>
  <dcterms:created xsi:type="dcterms:W3CDTF">1999-07-29T18:12:04Z</dcterms:created>
  <dcterms:modified xsi:type="dcterms:W3CDTF">2024-12-06T14:11:51Z</dcterms:modified>
</cp:coreProperties>
</file>