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33"/>
  </p:notesMasterIdLst>
  <p:handoutMasterIdLst>
    <p:handoutMasterId r:id="rId34"/>
  </p:handoutMasterIdLst>
  <p:sldIdLst>
    <p:sldId id="881" r:id="rId4"/>
    <p:sldId id="448" r:id="rId5"/>
    <p:sldId id="858" r:id="rId6"/>
    <p:sldId id="749" r:id="rId7"/>
    <p:sldId id="481" r:id="rId8"/>
    <p:sldId id="624" r:id="rId9"/>
    <p:sldId id="840" r:id="rId10"/>
    <p:sldId id="804" r:id="rId11"/>
    <p:sldId id="542" r:id="rId12"/>
    <p:sldId id="747" r:id="rId13"/>
    <p:sldId id="859" r:id="rId14"/>
    <p:sldId id="861" r:id="rId15"/>
    <p:sldId id="862" r:id="rId16"/>
    <p:sldId id="863" r:id="rId17"/>
    <p:sldId id="864" r:id="rId18"/>
    <p:sldId id="865" r:id="rId19"/>
    <p:sldId id="866" r:id="rId20"/>
    <p:sldId id="867" r:id="rId21"/>
    <p:sldId id="868" r:id="rId22"/>
    <p:sldId id="869" r:id="rId23"/>
    <p:sldId id="870" r:id="rId24"/>
    <p:sldId id="871" r:id="rId25"/>
    <p:sldId id="872" r:id="rId26"/>
    <p:sldId id="873" r:id="rId27"/>
    <p:sldId id="874" r:id="rId28"/>
    <p:sldId id="875" r:id="rId29"/>
    <p:sldId id="876" r:id="rId30"/>
    <p:sldId id="440" r:id="rId31"/>
    <p:sldId id="877" r:id="rId32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5"/>
    </p:embeddedFont>
    <p:embeddedFont>
      <p:font typeface="Comic Sans MS" panose="030F0902030302020204" pitchFamily="66" charset="0"/>
      <p:regular r:id="rId36"/>
    </p:embeddedFont>
    <p:embeddedFont>
      <p:font typeface="Khmer OS Content" panose="02000500000000020004" pitchFamily="2" charset="77"/>
      <p:regular r:id="rId37"/>
    </p:embeddedFont>
    <p:embeddedFont>
      <p:font typeface="LIMON F2" pitchFamily="2" charset="0"/>
      <p:regular r:id="rId38"/>
    </p:embeddedFont>
    <p:embeddedFont>
      <p:font typeface="Monotype Sorts" pitchFamily="2" charset="2"/>
      <p:regular r:id="rId39"/>
    </p:embeddedFont>
    <p:embeddedFont>
      <p:font typeface="Times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B8001E"/>
    <a:srgbClr val="666633"/>
    <a:srgbClr val="8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9" autoAdjust="0"/>
    <p:restoredTop sz="60230"/>
  </p:normalViewPr>
  <p:slideViewPr>
    <p:cSldViewPr snapToGrid="0">
      <p:cViewPr varScale="1">
        <p:scale>
          <a:sx n="94" d="100"/>
          <a:sy n="94" d="100"/>
        </p:scale>
        <p:origin x="1264" y="192"/>
      </p:cViewPr>
      <p:guideLst>
        <p:guide orient="horz" pos="217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1D3A2BD-E345-8E48-975E-AB0AF3B58B7B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2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D715682-666A-7C49-82D4-F6AA0C2A52DC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52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42DAD-5875-5747-97B9-8B799D1FD479}" type="slidenum"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C01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C01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63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38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680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8131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7833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216539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29291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208506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84549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3635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5667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1891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6082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0120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43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7372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905638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8881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921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9747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11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157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792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98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142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862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35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105301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796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4823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601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958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054375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23267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47651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5815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728644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849869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65" name="Rectangle 41"/>
          <p:cNvSpPr>
            <a:spLocks noChangeArrowheads="1"/>
          </p:cNvSpPr>
          <p:nvPr userDrawn="1"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FFA27C"/>
                </a:solidFill>
                <a:effectLst/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4214057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369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openxmlformats.org/officeDocument/2006/relationships/image" Target="../media/image11.wm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wmf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wmf"/><Relationship Id="rId5" Type="http://schemas.openxmlformats.org/officeDocument/2006/relationships/image" Target="../media/image9.png"/><Relationship Id="rId15" Type="http://schemas.openxmlformats.org/officeDocument/2006/relationships/image" Target="../media/image19.wmf"/><Relationship Id="rId10" Type="http://schemas.openxmlformats.org/officeDocument/2006/relationships/image" Target="../media/image14.wmf"/><Relationship Id="rId4" Type="http://schemas.openxmlformats.org/officeDocument/2006/relationships/image" Target="../media/image80.jpeg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15.wmf"/><Relationship Id="rId3" Type="http://schemas.openxmlformats.org/officeDocument/2006/relationships/image" Target="../media/image8.jpeg"/><Relationship Id="rId7" Type="http://schemas.openxmlformats.org/officeDocument/2006/relationships/image" Target="../media/image11.wmf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jpe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4.wmf"/><Relationship Id="rId5" Type="http://schemas.openxmlformats.org/officeDocument/2006/relationships/image" Target="../media/image9.png"/><Relationship Id="rId15" Type="http://schemas.openxmlformats.org/officeDocument/2006/relationships/image" Target="../media/image18.wmf"/><Relationship Id="rId10" Type="http://schemas.openxmlformats.org/officeDocument/2006/relationships/image" Target="../media/image13.wmf"/><Relationship Id="rId4" Type="http://schemas.openxmlformats.org/officeDocument/2006/relationships/image" Target="../media/image80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73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312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7" name="Text Box 7"/>
          <p:cNvSpPr txBox="1">
            <a:spLocks noChangeArrowheads="1"/>
          </p:cNvSpPr>
          <p:nvPr/>
        </p:nvSpPr>
        <p:spPr bwMode="auto">
          <a:xfrm>
            <a:off x="896938" y="1219200"/>
            <a:ext cx="7389812" cy="315471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9900">
                <a:solidFill>
                  <a:schemeClr val="tx1"/>
                </a:solidFill>
                <a:latin typeface="LIMON F2" pitchFamily="2" charset="0"/>
              </a:rPr>
              <a:t>karbegáIt</a:t>
            </a:r>
            <a:endParaRPr lang="en-US" sz="26800" i="1">
              <a:solidFill>
                <a:schemeClr val="tx1"/>
              </a:solidFill>
              <a:effectLst/>
              <a:latin typeface="Limon R1" charset="0"/>
            </a:endParaRPr>
          </a:p>
        </p:txBody>
      </p:sp>
      <p:sp>
        <p:nvSpPr>
          <p:cNvPr id="773128" name="Text Box 8"/>
          <p:cNvSpPr txBox="1">
            <a:spLocks noChangeArrowheads="1"/>
          </p:cNvSpPr>
          <p:nvPr/>
        </p:nvSpPr>
        <p:spPr bwMode="auto">
          <a:xfrm>
            <a:off x="1787525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1³1</a:t>
            </a:r>
          </a:p>
        </p:txBody>
      </p:sp>
      <p:sp>
        <p:nvSpPr>
          <p:cNvPr id="773129" name="Oval 9"/>
          <p:cNvSpPr>
            <a:spLocks noChangeArrowheads="1"/>
          </p:cNvSpPr>
          <p:nvPr/>
        </p:nvSpPr>
        <p:spPr bwMode="auto">
          <a:xfrm>
            <a:off x="1587500" y="0"/>
            <a:ext cx="1760538" cy="44291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30" name="Rectangle 10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77313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773132" name="Rectangle 12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73133" name="Text Box 13"/>
          <p:cNvSpPr txBox="1">
            <a:spLocks noChangeArrowheads="1"/>
          </p:cNvSpPr>
          <p:nvPr/>
        </p:nvSpPr>
        <p:spPr bwMode="auto">
          <a:xfrm>
            <a:off x="8648700" y="6370638"/>
            <a:ext cx="317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R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4851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6" grpId="0" animBg="1"/>
      <p:bldP spid="773127" grpId="0" build="p" autoUpdateAnimBg="0" advAuto="0"/>
      <p:bldP spid="7731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204" name="Picture 76" descr="mikefilehead2.pct                                              0001E018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1301750" y="620713"/>
            <a:ext cx="6837363" cy="5632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892175" y="3175227"/>
            <a:ext cx="7702550" cy="64248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•   eyIgnwgsg;EpnTI enAkñúgKMnit.</a:t>
            </a:r>
          </a:p>
        </p:txBody>
      </p:sp>
      <p:sp>
        <p:nvSpPr>
          <p:cNvPr id="560196" name="Text Box 68"/>
          <p:cNvSpPr txBox="1">
            <a:spLocks noChangeArrowheads="1"/>
          </p:cNvSpPr>
          <p:nvPr/>
        </p:nvSpPr>
        <p:spPr bwMode="auto">
          <a:xfrm>
            <a:off x="857250" y="3886427"/>
            <a:ext cx="7453313" cy="64248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•   eyIgnwgminsikSa CalMGiteT&gt;&gt;&gt;</a:t>
            </a:r>
          </a:p>
        </p:txBody>
      </p:sp>
      <p:sp>
        <p:nvSpPr>
          <p:cNvPr id="560197" name="Text Box 69"/>
          <p:cNvSpPr txBox="1">
            <a:spLocks noChangeArrowheads="1"/>
          </p:cNvSpPr>
          <p:nvPr/>
        </p:nvSpPr>
        <p:spPr bwMode="auto">
          <a:xfrm>
            <a:off x="1897063" y="4542065"/>
            <a:ext cx="6773862" cy="64248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•   RKan;EtCarUbPaBFMb:ueNÑaH.</a:t>
            </a:r>
            <a:endParaRPr lang="en-US" sz="4000" b="1">
              <a:solidFill>
                <a:srgbClr val="DCF21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560198" name="Text Box 70"/>
          <p:cNvSpPr txBox="1">
            <a:spLocks noChangeArrowheads="1"/>
          </p:cNvSpPr>
          <p:nvPr/>
        </p:nvSpPr>
        <p:spPr bwMode="auto">
          <a:xfrm>
            <a:off x="889000" y="5308827"/>
            <a:ext cx="7731125" cy="64248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en-US" sz="44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•   RBHKmI&lt;r KWCaKMeragTUeTA</a:t>
            </a:r>
          </a:p>
        </p:txBody>
      </p:sp>
      <p:grpSp>
        <p:nvGrpSpPr>
          <p:cNvPr id="560206" name="Group 78"/>
          <p:cNvGrpSpPr>
            <a:grpSpLocks/>
          </p:cNvGrpSpPr>
          <p:nvPr/>
        </p:nvGrpSpPr>
        <p:grpSpPr bwMode="auto">
          <a:xfrm>
            <a:off x="4275138" y="1028700"/>
            <a:ext cx="2395537" cy="2252663"/>
            <a:chOff x="1512" y="1397"/>
            <a:chExt cx="2748" cy="2267"/>
          </a:xfrm>
        </p:grpSpPr>
        <p:sp>
          <p:nvSpPr>
            <p:cNvPr id="560207" name="Rectangle 79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08" name="Rectangle 80"/>
            <p:cNvSpPr>
              <a:spLocks noChangeArrowheads="1"/>
            </p:cNvSpPr>
            <p:nvPr/>
          </p:nvSpPr>
          <p:spPr bwMode="auto">
            <a:xfrm>
              <a:off x="1889" y="1431"/>
              <a:ext cx="13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560209" name="Rectangle 81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0" name="AutoShape 82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1" name="Rectangle 83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2" name="Rectangle 84"/>
            <p:cNvSpPr>
              <a:spLocks noChangeArrowheads="1"/>
            </p:cNvSpPr>
            <p:nvPr/>
          </p:nvSpPr>
          <p:spPr bwMode="auto">
            <a:xfrm>
              <a:off x="1658" y="1399"/>
              <a:ext cx="431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</a:p>
          </p:txBody>
        </p:sp>
        <p:sp>
          <p:nvSpPr>
            <p:cNvPr id="560213" name="Line 85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4" name="Line 86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5" name="Rectangle 87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6" name="Rectangle 88"/>
            <p:cNvSpPr>
              <a:spLocks noChangeArrowheads="1"/>
            </p:cNvSpPr>
            <p:nvPr/>
          </p:nvSpPr>
          <p:spPr bwMode="auto">
            <a:xfrm>
              <a:off x="2029" y="1603"/>
              <a:ext cx="13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560217" name="Rectangle 89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8" name="AutoShape 90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19" name="Rectangle 91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0" name="Rectangle 92"/>
            <p:cNvSpPr>
              <a:spLocks noChangeArrowheads="1"/>
            </p:cNvSpPr>
            <p:nvPr/>
          </p:nvSpPr>
          <p:spPr bwMode="auto">
            <a:xfrm>
              <a:off x="1840" y="1568"/>
              <a:ext cx="34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G½R)ahaM</a:t>
              </a:r>
            </a:p>
          </p:txBody>
        </p:sp>
        <p:sp>
          <p:nvSpPr>
            <p:cNvPr id="560221" name="Line 93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2" name="Line 94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3" name="Rectangle 95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4" name="Rectangle 96"/>
            <p:cNvSpPr>
              <a:spLocks noChangeArrowheads="1"/>
            </p:cNvSpPr>
            <p:nvPr/>
          </p:nvSpPr>
          <p:spPr bwMode="auto">
            <a:xfrm>
              <a:off x="2171" y="1766"/>
              <a:ext cx="13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560225" name="Rectangle 97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6" name="AutoShape 98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7" name="Rectangle 99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28" name="Rectangle 100"/>
            <p:cNvSpPr>
              <a:spLocks noChangeArrowheads="1"/>
            </p:cNvSpPr>
            <p:nvPr/>
          </p:nvSpPr>
          <p:spPr bwMode="auto">
            <a:xfrm>
              <a:off x="1968" y="1736"/>
              <a:ext cx="34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y:UEsb</a:t>
              </a:r>
            </a:p>
          </p:txBody>
        </p:sp>
        <p:sp>
          <p:nvSpPr>
            <p:cNvPr id="560229" name="Line 101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0" name="Line 102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1" name="Rectangle 103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2" name="AutoShape 104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3" name="Rectangle 105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4" name="Rectangle 106"/>
            <p:cNvSpPr>
              <a:spLocks noChangeArrowheads="1"/>
            </p:cNvSpPr>
            <p:nvPr/>
          </p:nvSpPr>
          <p:spPr bwMode="auto">
            <a:xfrm>
              <a:off x="2210" y="1895"/>
              <a:ext cx="23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mU:es</a:t>
              </a:r>
            </a:p>
          </p:txBody>
        </p:sp>
        <p:sp>
          <p:nvSpPr>
            <p:cNvPr id="560235" name="Line 107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6" name="Line 108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7" name="Rectangle 109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8" name="AutoShape 110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39" name="Rectangle 111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0" name="Rectangle 112"/>
            <p:cNvSpPr>
              <a:spLocks noChangeArrowheads="1"/>
            </p:cNvSpPr>
            <p:nvPr/>
          </p:nvSpPr>
          <p:spPr bwMode="auto">
            <a:xfrm>
              <a:off x="2323" y="2074"/>
              <a:ext cx="27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y:UesV</a:t>
              </a:r>
            </a:p>
          </p:txBody>
        </p:sp>
        <p:sp>
          <p:nvSpPr>
            <p:cNvPr id="560241" name="Line 113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2" name="Rectangle 114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3" name="AutoShape 115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4" name="Rectangle 116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5" name="Rectangle 117"/>
            <p:cNvSpPr>
              <a:spLocks noChangeArrowheads="1"/>
            </p:cNvSpPr>
            <p:nvPr/>
          </p:nvSpPr>
          <p:spPr bwMode="auto">
            <a:xfrm>
              <a:off x="2169" y="2233"/>
              <a:ext cx="86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 </a:t>
              </a:r>
            </a:p>
          </p:txBody>
        </p:sp>
        <p:sp>
          <p:nvSpPr>
            <p:cNvPr id="560246" name="Line 118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7" name="Rectangle 119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8" name="AutoShape 120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49" name="Rectangle 121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0" name="Rectangle 122"/>
            <p:cNvSpPr>
              <a:spLocks noChangeArrowheads="1"/>
            </p:cNvSpPr>
            <p:nvPr/>
          </p:nvSpPr>
          <p:spPr bwMode="auto">
            <a:xfrm>
              <a:off x="2639" y="2416"/>
              <a:ext cx="23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esþc</a:t>
              </a:r>
            </a:p>
          </p:txBody>
        </p:sp>
        <p:sp>
          <p:nvSpPr>
            <p:cNvPr id="560251" name="Line 123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2" name="Rectangle 124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3" name="AutoShape 125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4" name="Rectangle 126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5" name="Rectangle 127"/>
            <p:cNvSpPr>
              <a:spLocks noChangeArrowheads="1"/>
            </p:cNvSpPr>
            <p:nvPr/>
          </p:nvSpPr>
          <p:spPr bwMode="auto">
            <a:xfrm>
              <a:off x="2492" y="2592"/>
              <a:ext cx="785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</a:t>
              </a:r>
            </a:p>
          </p:txBody>
        </p:sp>
        <p:sp>
          <p:nvSpPr>
            <p:cNvPr id="560256" name="Line 128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7" name="Line 129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8" name="Rectangle 130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59" name="AutoShape 131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0" name="Rectangle 132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1" name="Rectangle 133"/>
            <p:cNvSpPr>
              <a:spLocks noChangeArrowheads="1"/>
            </p:cNvSpPr>
            <p:nvPr/>
          </p:nvSpPr>
          <p:spPr bwMode="auto">
            <a:xfrm>
              <a:off x="2775" y="2776"/>
              <a:ext cx="55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</a:p>
          </p:txBody>
        </p:sp>
        <p:sp>
          <p:nvSpPr>
            <p:cNvPr id="560262" name="Line 134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3" name="Line 135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4" name="Rectangle 136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5" name="AutoShape 137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66" name="Rectangle 138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560267" name="Group 139"/>
            <p:cNvGrpSpPr>
              <a:grpSpLocks/>
            </p:cNvGrpSpPr>
            <p:nvPr/>
          </p:nvGrpSpPr>
          <p:grpSpPr bwMode="auto">
            <a:xfrm>
              <a:off x="2823" y="2963"/>
              <a:ext cx="945" cy="310"/>
              <a:chOff x="2911" y="3099"/>
              <a:chExt cx="945" cy="310"/>
            </a:xfrm>
          </p:grpSpPr>
          <p:sp>
            <p:nvSpPr>
              <p:cNvPr id="560268" name="Rectangle 140"/>
              <p:cNvSpPr>
                <a:spLocks noChangeArrowheads="1"/>
              </p:cNvSpPr>
              <p:nvPr/>
            </p:nvSpPr>
            <p:spPr bwMode="auto">
              <a:xfrm>
                <a:off x="3063" y="3111"/>
                <a:ext cx="177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560269" name="Rectangle 141"/>
              <p:cNvSpPr>
                <a:spLocks noChangeArrowheads="1"/>
              </p:cNvSpPr>
              <p:nvPr/>
            </p:nvSpPr>
            <p:spPr bwMode="auto">
              <a:xfrm>
                <a:off x="2911" y="3099"/>
                <a:ext cx="945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2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2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Uv </a:t>
                </a:r>
              </a:p>
            </p:txBody>
          </p:sp>
        </p:grpSp>
        <p:sp>
          <p:nvSpPr>
            <p:cNvPr id="560270" name="Line 142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60271" name="Line 143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560273" name="Text Box 145"/>
          <p:cNvSpPr txBox="1">
            <a:spLocks noChangeArrowheads="1"/>
          </p:cNvSpPr>
          <p:nvPr/>
        </p:nvSpPr>
        <p:spPr bwMode="auto">
          <a:xfrm>
            <a:off x="8628226" y="6448396"/>
            <a:ext cx="261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4</a:t>
            </a:r>
            <a:endParaRPr lang="en-US" sz="2000" b="1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60284" name="Rectangle 156"/>
          <p:cNvSpPr>
            <a:spLocks noChangeArrowheads="1"/>
          </p:cNvSpPr>
          <p:nvPr/>
        </p:nvSpPr>
        <p:spPr bwMode="auto">
          <a:xfrm>
            <a:off x="8110647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09</a:t>
            </a:r>
          </a:p>
        </p:txBody>
      </p:sp>
      <p:sp>
        <p:nvSpPr>
          <p:cNvPr id="560285" name="Rectangle 157"/>
          <p:cNvSpPr>
            <a:spLocks noChangeArrowheads="1"/>
          </p:cNvSpPr>
          <p:nvPr/>
        </p:nvSpPr>
        <p:spPr bwMode="auto">
          <a:xfrm>
            <a:off x="246063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 descr="D:\0Adds\1 Galilee adds\040400 Day four adds\sr\Nahal Iyon first waterfall, tb n040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3907" name="Picture 3" descr="&#10;Picture 34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08" name="Picture 4" descr="&#10;Picture 30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09" name="Rectangle 5"/>
          <p:cNvSpPr>
            <a:spLocks noChangeArrowheads="1"/>
          </p:cNvSpPr>
          <p:nvPr/>
        </p:nvSpPr>
        <p:spPr bwMode="auto">
          <a:xfrm>
            <a:off x="8113051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11</a:t>
            </a:r>
          </a:p>
        </p:txBody>
      </p:sp>
      <p:pic>
        <p:nvPicPr>
          <p:cNvPr id="763910" name="Picture 6" descr="D:\My Documents\II Semaster\TBB Traslation\TBB 3d Ed\TBB SINGAPORE PPT 2nd CD-314\7.5.03d-3 SOC-SBC 2nd CD  Kh 30\Slide1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47650"/>
            <a:ext cx="2508250" cy="188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2" name="Picture 8" descr="D:\My Documents\II Semaster\TBB Traslation\TBB 3d Ed\TBB SINGAPORE PPT 2nd CD-314\7.5.01-INTRO-C7SJ-SBC 2nd CD Khmer 17\Slid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"/>
            <a:ext cx="2114550" cy="1585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3" name="Picture 9" descr="D:\My Documents\II Semaster\TBB Traslation\TBB 3d Ed\TBB SINGAPORE PPT 2nd CD-314\7.5.03f-JESUS-SBC 2ndCD Kh 15\Slide1.W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4" name="Picture 10" descr="D:\My Documents\II Semaster\TBB Traslation\TBB 3d Ed\TBB SINGAPORE PPT 2nd CD-314\7.5.07-SET UP OT-SBC 2nd C Kh 37\Slide1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24050"/>
            <a:ext cx="2160588" cy="1704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6" name="Picture 12" descr="D:\My Documents\II Semaster\TBB Traslation\TBB 3d Ed\TBB SINGAPORE PPT 2nd CD-314\7.5.03f-JESUS-SBC 2ndCD K 57\Slide1.W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962150"/>
            <a:ext cx="3187700" cy="211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84" name="Picture 80" descr="D:\My Documents\II Semaster\TBB Traslation\TBB 3d Ed\TBB SINGAPORE PPT 2nd CD-314\7.5.05a-BEDROCK-SBC 2nd CD Kh 53 replace\Slide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24325"/>
            <a:ext cx="2527300" cy="1895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7" name="Picture 13" descr="D:\My Documents\II Semaster\TBB Traslation\TBB 3d Ed\TBB SINGAPORE PPT 2nd CD-314\7.5.08-SET UP NT SBC 2nd C  Kh 21\7.5.08-SET UP NT SBC 2nd C  Kh 21\Slide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974725"/>
            <a:ext cx="1795463" cy="1387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8" name="Picture 14" descr="D:\My Documents\II Semaster\TBB Traslation\TBB 3d Ed\TBB SINGAPORE PPT 2nd CD-314\7.5.05a-BEDROCK-SBC 2nd CD Kh 10\Slide1.WM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619500"/>
            <a:ext cx="3738563" cy="2824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5" name="Picture 11" descr="D:\My Documents\II Semaster\TBB Traslation\TBB 3d Ed\TBB SINGAPORE PPT 2nd CD-314\7.5.06-OPEN BIB-SBC 2nd CD kh 16\Slide1.W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28900"/>
            <a:ext cx="2901950" cy="2176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3911" name="Picture 7" descr="D:\My Documents\II Semaster\TBB Traslation\TBB 3d Ed\TBB SINGAPORE PPT 2nd CD-314\7.5.02-MAP-SBC 2nd CD Kh 79\Slide1.WM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2988"/>
            <a:ext cx="2266950" cy="1700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3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3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63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4" name="Picture 2" descr="D:\0Adds\1 Galilee adds\040400 Day four adds\sr\Nahal Iyon first waterfall, tb n040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5955" name="Picture 3" descr="&#10;Picture 34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14005" r="10628" b="5632"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56" name="Picture 4" descr="&#10;Picture 30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4844" r="11299" b="10036"/>
          <a:stretch>
            <a:fillRect/>
          </a:stretch>
        </p:blipFill>
        <p:spPr bwMode="auto">
          <a:xfrm>
            <a:off x="4343400" y="4110038"/>
            <a:ext cx="2560638" cy="1909762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5957" name="Rectangle 5"/>
          <p:cNvSpPr>
            <a:spLocks noChangeArrowheads="1"/>
          </p:cNvSpPr>
          <p:nvPr/>
        </p:nvSpPr>
        <p:spPr bwMode="auto">
          <a:xfrm>
            <a:off x="8113051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11</a:t>
            </a:r>
          </a:p>
        </p:txBody>
      </p:sp>
      <p:pic>
        <p:nvPicPr>
          <p:cNvPr id="765958" name="Picture 6" descr="D:\My Documents\II Semaster\TBB Traslation\TBB 3d Ed\TBB SINGAPORE PPT 2nd CD-314\7.5.03d-3 SOC-SBC 2nd CD  Kh 30\Slide1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47650"/>
            <a:ext cx="2508250" cy="188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59" name="Picture 7" descr="D:\My Documents\II Semaster\TBB Traslation\TBB 3d Ed\TBB SINGAPORE PPT 2nd CD-314\7.5.02-MAP-SBC 2nd CD Kh 79\Slide1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2988"/>
            <a:ext cx="2266950" cy="1700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0" name="Picture 8" descr="D:\My Documents\II Semaster\TBB Traslation\TBB 3d Ed\TBB SINGAPORE PPT 2nd CD-314\7.5.01-INTRO-C7SJ-SBC 2nd CD Khmer 17\Slide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"/>
            <a:ext cx="2114550" cy="1585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1" name="Picture 9" descr="D:\My Documents\II Semaster\TBB Traslation\TBB 3d Ed\TBB SINGAPORE PPT 2nd CD-314\7.5.03f-JESUS-SBC 2ndCD Kh 15\Slide1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2" name="Picture 10" descr="D:\My Documents\II Semaster\TBB Traslation\TBB 3d Ed\TBB SINGAPORE PPT 2nd CD-314\7.5.07-SET UP OT-SBC 2nd C Kh 37\Slide1.WM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24050"/>
            <a:ext cx="2160588" cy="1704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3" name="Picture 11" descr="D:\My Documents\II Semaster\TBB Traslation\TBB 3d Ed\TBB SINGAPORE PPT 2nd CD-314\7.5.06-OPEN BIB-SBC 2nd CD kh 16\Slide1.WM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28900"/>
            <a:ext cx="2901950" cy="2176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4" name="Picture 12" descr="D:\My Documents\II Semaster\TBB Traslation\TBB 3d Ed\TBB SINGAPORE PPT 2nd CD-314\7.5.03f-JESUS-SBC 2ndCD K 57\Slide1.W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962150"/>
            <a:ext cx="3187700" cy="211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5" name="Picture 13" descr="D:\My Documents\II Semaster\TBB Traslation\TBB 3d Ed\TBB SINGAPORE PPT 2nd CD-314\7.5.08-SET UP NT SBC 2nd C  Kh 21\7.5.08-SET UP NT SBC 2nd C  Kh 21\Slide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974725"/>
            <a:ext cx="1795463" cy="1387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6" name="Picture 14" descr="D:\My Documents\II Semaster\TBB Traslation\TBB 3d Ed\TBB SINGAPORE PPT 2nd CD-314\7.5.05a-BEDROCK-SBC 2nd CD Kh 10\Slide1.WM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619500"/>
            <a:ext cx="3738563" cy="2824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5967" name="Picture 15" descr="D:\My Documents\II Semaster\TBB Traslation\TBB 3d Ed\TBB SINGAPORE PPT 2nd CD-314\7.5.05a-BEDROCK-SBC 2nd CD Kh 53 replace\Slide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24338"/>
            <a:ext cx="2444750" cy="1833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5968" name="Group 16"/>
          <p:cNvGrpSpPr>
            <a:grpSpLocks/>
          </p:cNvGrpSpPr>
          <p:nvPr/>
        </p:nvGrpSpPr>
        <p:grpSpPr bwMode="auto">
          <a:xfrm>
            <a:off x="2151063" y="1009650"/>
            <a:ext cx="5297487" cy="4402138"/>
            <a:chOff x="1528" y="965"/>
            <a:chExt cx="2748" cy="2267"/>
          </a:xfrm>
        </p:grpSpPr>
        <p:sp>
          <p:nvSpPr>
            <p:cNvPr id="765969" name="Rectangle 17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0" name="Rectangle 18"/>
            <p:cNvSpPr>
              <a:spLocks noChangeArrowheads="1"/>
            </p:cNvSpPr>
            <p:nvPr/>
          </p:nvSpPr>
          <p:spPr bwMode="auto">
            <a:xfrm>
              <a:off x="1905" y="999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5971" name="Rectangle 19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2" name="AutoShape 20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3" name="Rectangle 21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4" name="Rectangle 22"/>
            <p:cNvSpPr>
              <a:spLocks noChangeArrowheads="1"/>
            </p:cNvSpPr>
            <p:nvPr/>
          </p:nvSpPr>
          <p:spPr bwMode="auto">
            <a:xfrm>
              <a:off x="1727" y="967"/>
              <a:ext cx="32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</a:p>
          </p:txBody>
        </p:sp>
        <p:sp>
          <p:nvSpPr>
            <p:cNvPr id="765975" name="Line 23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6" name="Line 24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7" name="Rectangle 25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78" name="Rectangle 26"/>
            <p:cNvSpPr>
              <a:spLocks noChangeArrowheads="1"/>
            </p:cNvSpPr>
            <p:nvPr/>
          </p:nvSpPr>
          <p:spPr bwMode="auto">
            <a:xfrm>
              <a:off x="2047" y="1174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5979" name="Rectangle 27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0" name="AutoShape 28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1" name="Rectangle 29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2" name="Rectangle 30"/>
            <p:cNvSpPr>
              <a:spLocks noChangeArrowheads="1"/>
            </p:cNvSpPr>
            <p:nvPr/>
          </p:nvSpPr>
          <p:spPr bwMode="auto">
            <a:xfrm>
              <a:off x="1896" y="1134"/>
              <a:ext cx="25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</a:t>
              </a:r>
            </a:p>
          </p:txBody>
        </p:sp>
        <p:sp>
          <p:nvSpPr>
            <p:cNvPr id="765983" name="Line 31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4" name="Line 32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5" name="Rectangle 33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6" name="Rectangle 34"/>
            <p:cNvSpPr>
              <a:spLocks noChangeArrowheads="1"/>
            </p:cNvSpPr>
            <p:nvPr/>
          </p:nvSpPr>
          <p:spPr bwMode="auto">
            <a:xfrm>
              <a:off x="2191" y="1335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5987" name="Rectangle 35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8" name="AutoShape 36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89" name="Rectangle 37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0" name="Rectangle 38"/>
            <p:cNvSpPr>
              <a:spLocks noChangeArrowheads="1"/>
            </p:cNvSpPr>
            <p:nvPr/>
          </p:nvSpPr>
          <p:spPr bwMode="auto">
            <a:xfrm>
              <a:off x="2036" y="1303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y:UEsb</a:t>
              </a:r>
            </a:p>
          </p:txBody>
        </p:sp>
        <p:sp>
          <p:nvSpPr>
            <p:cNvPr id="765991" name="Line 39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2" name="Line 40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3" name="Rectangle 41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4" name="AutoShape 42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5" name="Rectangle 43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6" name="Rectangle 44"/>
            <p:cNvSpPr>
              <a:spLocks noChangeArrowheads="1"/>
            </p:cNvSpPr>
            <p:nvPr/>
          </p:nvSpPr>
          <p:spPr bwMode="auto">
            <a:xfrm>
              <a:off x="2259" y="1464"/>
              <a:ext cx="17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m:Ues</a:t>
              </a:r>
            </a:p>
          </p:txBody>
        </p:sp>
        <p:sp>
          <p:nvSpPr>
            <p:cNvPr id="765997" name="Line 45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8" name="Rectangle 46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5999" name="AutoShape 47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0" name="Rectangle 48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1" name="Rectangle 49"/>
            <p:cNvSpPr>
              <a:spLocks noChangeArrowheads="1"/>
            </p:cNvSpPr>
            <p:nvPr/>
          </p:nvSpPr>
          <p:spPr bwMode="auto">
            <a:xfrm>
              <a:off x="2375" y="1639"/>
              <a:ext cx="2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</a:t>
              </a:r>
            </a:p>
          </p:txBody>
        </p:sp>
        <p:sp>
          <p:nvSpPr>
            <p:cNvPr id="766002" name="Line 50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3" name="Rectangle 51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4" name="AutoShape 52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5" name="Rectangle 53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6" name="Rectangle 54"/>
            <p:cNvSpPr>
              <a:spLocks noChangeArrowheads="1"/>
            </p:cNvSpPr>
            <p:nvPr/>
          </p:nvSpPr>
          <p:spPr bwMode="auto">
            <a:xfrm>
              <a:off x="2337" y="1801"/>
              <a:ext cx="55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</a:t>
              </a:r>
            </a:p>
          </p:txBody>
        </p:sp>
        <p:sp>
          <p:nvSpPr>
            <p:cNvPr id="766007" name="Line 55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8" name="Rectangle 56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09" name="AutoShape 57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0" name="Rectangle 58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1" name="Rectangle 59"/>
            <p:cNvSpPr>
              <a:spLocks noChangeArrowheads="1"/>
            </p:cNvSpPr>
            <p:nvPr/>
          </p:nvSpPr>
          <p:spPr bwMode="auto">
            <a:xfrm>
              <a:off x="2687" y="1984"/>
              <a:ext cx="17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</a:t>
              </a:r>
            </a:p>
          </p:txBody>
        </p:sp>
        <p:sp>
          <p:nvSpPr>
            <p:cNvPr id="766012" name="Line 60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3" name="Rectangle 61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4" name="AutoShape 62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5" name="Rectangle 63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6" name="Rectangle 64"/>
            <p:cNvSpPr>
              <a:spLocks noChangeArrowheads="1"/>
            </p:cNvSpPr>
            <p:nvPr/>
          </p:nvSpPr>
          <p:spPr bwMode="auto">
            <a:xfrm>
              <a:off x="2620" y="2159"/>
              <a:ext cx="5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</a:t>
              </a:r>
            </a:p>
          </p:txBody>
        </p:sp>
        <p:sp>
          <p:nvSpPr>
            <p:cNvPr id="766017" name="Line 65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8" name="Line 66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19" name="Rectangle 67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0" name="AutoShape 68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1" name="Rectangle 69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2" name="Rectangle 70"/>
            <p:cNvSpPr>
              <a:spLocks noChangeArrowheads="1"/>
            </p:cNvSpPr>
            <p:nvPr/>
          </p:nvSpPr>
          <p:spPr bwMode="auto">
            <a:xfrm>
              <a:off x="2861" y="2345"/>
              <a:ext cx="41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</a:p>
          </p:txBody>
        </p:sp>
        <p:sp>
          <p:nvSpPr>
            <p:cNvPr id="766023" name="Line 71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4" name="Line 72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5" name="Rectangle 73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6" name="AutoShape 74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27" name="Rectangle 75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66028" name="Group 76"/>
            <p:cNvGrpSpPr>
              <a:grpSpLocks/>
            </p:cNvGrpSpPr>
            <p:nvPr/>
          </p:nvGrpSpPr>
          <p:grpSpPr bwMode="auto">
            <a:xfrm>
              <a:off x="2943" y="2533"/>
              <a:ext cx="625" cy="233"/>
              <a:chOff x="3015" y="3101"/>
              <a:chExt cx="625" cy="233"/>
            </a:xfrm>
          </p:grpSpPr>
          <p:sp>
            <p:nvSpPr>
              <p:cNvPr id="766029" name="Rectangle 77"/>
              <p:cNvSpPr>
                <a:spLocks noChangeArrowheads="1"/>
              </p:cNvSpPr>
              <p:nvPr/>
            </p:nvSpPr>
            <p:spPr bwMode="auto">
              <a:xfrm>
                <a:off x="3015" y="3112"/>
                <a:ext cx="279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766030" name="Rectangle 78"/>
              <p:cNvSpPr>
                <a:spLocks noChangeArrowheads="1"/>
              </p:cNvSpPr>
              <p:nvPr/>
            </p:nvSpPr>
            <p:spPr bwMode="auto">
              <a:xfrm>
                <a:off x="3116" y="3101"/>
                <a:ext cx="52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29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29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Uv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</p:grpSp>
        <p:sp>
          <p:nvSpPr>
            <p:cNvPr id="766031" name="Line 79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032" name="Line 80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Freeform 2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6979" name="Freeform 3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6980" name="Rectangle 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1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76698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6983" name="Rectangle 7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6984" name="Text Box 8"/>
          <p:cNvSpPr txBox="1">
            <a:spLocks noChangeArrowheads="1"/>
          </p:cNvSpPr>
          <p:nvPr/>
        </p:nvSpPr>
        <p:spPr bwMode="auto">
          <a:xfrm>
            <a:off x="7620000" y="6164263"/>
            <a:ext cx="1289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</p:txBody>
      </p:sp>
      <p:sp>
        <p:nvSpPr>
          <p:cNvPr id="76698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66986" name="Text Box 10"/>
          <p:cNvSpPr txBox="1">
            <a:spLocks noChangeArrowheads="1"/>
          </p:cNvSpPr>
          <p:nvPr/>
        </p:nvSpPr>
        <p:spPr bwMode="auto">
          <a:xfrm>
            <a:off x="8483600" y="1590675"/>
            <a:ext cx="66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66987" name="Rectangle 11"/>
          <p:cNvSpPr>
            <a:spLocks noChangeArrowheads="1"/>
          </p:cNvSpPr>
          <p:nvPr/>
        </p:nvSpPr>
        <p:spPr bwMode="auto">
          <a:xfrm>
            <a:off x="8110647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12</a:t>
            </a:r>
          </a:p>
        </p:txBody>
      </p:sp>
      <p:sp>
        <p:nvSpPr>
          <p:cNvPr id="767053" name="AutoShape 77"/>
          <p:cNvSpPr>
            <a:spLocks noChangeArrowheads="1"/>
          </p:cNvSpPr>
          <p:nvPr/>
        </p:nvSpPr>
        <p:spPr bwMode="auto">
          <a:xfrm rot="20160000">
            <a:off x="1069975" y="13493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66988" name="Group 12"/>
          <p:cNvGrpSpPr>
            <a:grpSpLocks/>
          </p:cNvGrpSpPr>
          <p:nvPr/>
        </p:nvGrpSpPr>
        <p:grpSpPr bwMode="auto">
          <a:xfrm>
            <a:off x="2279650" y="1133475"/>
            <a:ext cx="5297488" cy="4402138"/>
            <a:chOff x="1528" y="965"/>
            <a:chExt cx="2748" cy="2267"/>
          </a:xfrm>
        </p:grpSpPr>
        <p:sp>
          <p:nvSpPr>
            <p:cNvPr id="766989" name="Rectangle 13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0" name="Rectangle 14"/>
            <p:cNvSpPr>
              <a:spLocks noChangeArrowheads="1"/>
            </p:cNvSpPr>
            <p:nvPr/>
          </p:nvSpPr>
          <p:spPr bwMode="auto">
            <a:xfrm>
              <a:off x="1905" y="999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6991" name="Rectangle 15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2" name="AutoShape 16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3" name="Rectangle 17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4" name="Rectangle 18"/>
            <p:cNvSpPr>
              <a:spLocks noChangeArrowheads="1"/>
            </p:cNvSpPr>
            <p:nvPr/>
          </p:nvSpPr>
          <p:spPr bwMode="auto">
            <a:xfrm>
              <a:off x="1727" y="967"/>
              <a:ext cx="32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</a:p>
          </p:txBody>
        </p:sp>
        <p:sp>
          <p:nvSpPr>
            <p:cNvPr id="766995" name="Line 19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6" name="Line 20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7" name="Rectangle 21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6998" name="Rectangle 22"/>
            <p:cNvSpPr>
              <a:spLocks noChangeArrowheads="1"/>
            </p:cNvSpPr>
            <p:nvPr/>
          </p:nvSpPr>
          <p:spPr bwMode="auto">
            <a:xfrm>
              <a:off x="2047" y="1174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6999" name="Rectangle 23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0" name="AutoShape 24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1" name="Rectangle 25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2" name="Rectangle 26"/>
            <p:cNvSpPr>
              <a:spLocks noChangeArrowheads="1"/>
            </p:cNvSpPr>
            <p:nvPr/>
          </p:nvSpPr>
          <p:spPr bwMode="auto">
            <a:xfrm>
              <a:off x="1857" y="1134"/>
              <a:ext cx="33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 </a:t>
              </a:r>
            </a:p>
          </p:txBody>
        </p:sp>
        <p:sp>
          <p:nvSpPr>
            <p:cNvPr id="767003" name="Line 27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4" name="Line 28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5" name="Rectangle 29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6" name="Rectangle 30"/>
            <p:cNvSpPr>
              <a:spLocks noChangeArrowheads="1"/>
            </p:cNvSpPr>
            <p:nvPr/>
          </p:nvSpPr>
          <p:spPr bwMode="auto">
            <a:xfrm>
              <a:off x="2191" y="1335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7007" name="Rectangle 31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8" name="AutoShape 32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09" name="Rectangle 33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0" name="Rectangle 34"/>
            <p:cNvSpPr>
              <a:spLocks noChangeArrowheads="1"/>
            </p:cNvSpPr>
            <p:nvPr/>
          </p:nvSpPr>
          <p:spPr bwMode="auto">
            <a:xfrm>
              <a:off x="2036" y="1303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y:UEsb</a:t>
              </a:r>
            </a:p>
          </p:txBody>
        </p:sp>
        <p:sp>
          <p:nvSpPr>
            <p:cNvPr id="767011" name="Line 35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2" name="Line 36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3" name="Rectangle 37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4" name="AutoShape 38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5" name="Rectangle 39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6" name="Rectangle 40"/>
            <p:cNvSpPr>
              <a:spLocks noChangeArrowheads="1"/>
            </p:cNvSpPr>
            <p:nvPr/>
          </p:nvSpPr>
          <p:spPr bwMode="auto">
            <a:xfrm>
              <a:off x="2219" y="1464"/>
              <a:ext cx="25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m:Ues </a:t>
              </a:r>
            </a:p>
          </p:txBody>
        </p:sp>
        <p:sp>
          <p:nvSpPr>
            <p:cNvPr id="767017" name="Line 4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8" name="Rectangle 4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19" name="AutoShape 4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0" name="Rectangle 4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1" name="Rectangle 45"/>
            <p:cNvSpPr>
              <a:spLocks noChangeArrowheads="1"/>
            </p:cNvSpPr>
            <p:nvPr/>
          </p:nvSpPr>
          <p:spPr bwMode="auto">
            <a:xfrm>
              <a:off x="2336" y="1639"/>
              <a:ext cx="28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 </a:t>
              </a:r>
            </a:p>
          </p:txBody>
        </p:sp>
        <p:sp>
          <p:nvSpPr>
            <p:cNvPr id="767022" name="Line 4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3" name="Rectangle 4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4" name="AutoShape 4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5" name="Rectangle 4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6" name="Rectangle 50"/>
            <p:cNvSpPr>
              <a:spLocks noChangeArrowheads="1"/>
            </p:cNvSpPr>
            <p:nvPr/>
          </p:nvSpPr>
          <p:spPr bwMode="auto">
            <a:xfrm>
              <a:off x="2257" y="1801"/>
              <a:ext cx="71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  </a:t>
              </a:r>
            </a:p>
          </p:txBody>
        </p:sp>
        <p:sp>
          <p:nvSpPr>
            <p:cNvPr id="767027" name="Line 5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8" name="Rectangle 5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29" name="AutoShape 5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0" name="Rectangle 54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1" name="Rectangle 55"/>
            <p:cNvSpPr>
              <a:spLocks noChangeArrowheads="1"/>
            </p:cNvSpPr>
            <p:nvPr/>
          </p:nvSpPr>
          <p:spPr bwMode="auto">
            <a:xfrm>
              <a:off x="2646" y="1984"/>
              <a:ext cx="2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 </a:t>
              </a:r>
            </a:p>
          </p:txBody>
        </p:sp>
        <p:sp>
          <p:nvSpPr>
            <p:cNvPr id="767032" name="Line 5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3" name="Rectangle 5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4" name="AutoShape 5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5" name="Rectangle 5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6" name="Rectangle 60"/>
            <p:cNvSpPr>
              <a:spLocks noChangeArrowheads="1"/>
            </p:cNvSpPr>
            <p:nvPr/>
          </p:nvSpPr>
          <p:spPr bwMode="auto">
            <a:xfrm>
              <a:off x="2581" y="2159"/>
              <a:ext cx="6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 </a:t>
              </a:r>
            </a:p>
          </p:txBody>
        </p:sp>
        <p:sp>
          <p:nvSpPr>
            <p:cNvPr id="767037" name="Line 6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8" name="Line 6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39" name="Rectangle 6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0" name="AutoShape 6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1" name="Rectangle 6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2" name="Rectangle 66"/>
            <p:cNvSpPr>
              <a:spLocks noChangeArrowheads="1"/>
            </p:cNvSpPr>
            <p:nvPr/>
          </p:nvSpPr>
          <p:spPr bwMode="auto">
            <a:xfrm>
              <a:off x="2821" y="2345"/>
              <a:ext cx="49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 ;</a:t>
              </a:r>
            </a:p>
          </p:txBody>
        </p:sp>
        <p:sp>
          <p:nvSpPr>
            <p:cNvPr id="767043" name="Line 6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4" name="Line 6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5" name="Rectangle 6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6" name="AutoShape 7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47" name="Rectangle 7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67048" name="Group 72"/>
            <p:cNvGrpSpPr>
              <a:grpSpLocks/>
            </p:cNvGrpSpPr>
            <p:nvPr/>
          </p:nvGrpSpPr>
          <p:grpSpPr bwMode="auto">
            <a:xfrm>
              <a:off x="2974" y="2533"/>
              <a:ext cx="666" cy="328"/>
              <a:chOff x="3046" y="3101"/>
              <a:chExt cx="666" cy="328"/>
            </a:xfrm>
          </p:grpSpPr>
          <p:sp>
            <p:nvSpPr>
              <p:cNvPr id="767049" name="Rectangle 73"/>
              <p:cNvSpPr>
                <a:spLocks noChangeArrowheads="1"/>
              </p:cNvSpPr>
              <p:nvPr/>
            </p:nvSpPr>
            <p:spPr bwMode="auto">
              <a:xfrm>
                <a:off x="3155" y="3112"/>
                <a:ext cx="0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767050" name="Rectangle 74"/>
              <p:cNvSpPr>
                <a:spLocks noChangeArrowheads="1"/>
              </p:cNvSpPr>
              <p:nvPr/>
            </p:nvSpPr>
            <p:spPr bwMode="auto">
              <a:xfrm>
                <a:off x="3046" y="3101"/>
                <a:ext cx="66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300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3300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300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Uv</a:t>
                </a:r>
                <a:r>
                  <a:rPr lang="en-US" sz="33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 </a:t>
                </a:r>
                <a:endParaRPr lang="en-US" sz="44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</p:grpSp>
        <p:sp>
          <p:nvSpPr>
            <p:cNvPr id="767051" name="Line 7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7052" name="Line 76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7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70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9027" name="Text Box 3"/>
          <p:cNvSpPr txBox="1">
            <a:spLocks noChangeArrowheads="1"/>
          </p:cNvSpPr>
          <p:nvPr/>
        </p:nvSpPr>
        <p:spPr bwMode="auto">
          <a:xfrm>
            <a:off x="7586663" y="6181725"/>
            <a:ext cx="132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69028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69029" name="Text Box 5"/>
          <p:cNvSpPr txBox="1">
            <a:spLocks noChangeArrowheads="1"/>
          </p:cNvSpPr>
          <p:nvPr/>
        </p:nvSpPr>
        <p:spPr bwMode="auto">
          <a:xfrm>
            <a:off x="7502525" y="6164263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69030" name="Rectangle 6"/>
          <p:cNvSpPr>
            <a:spLocks noChangeArrowheads="1"/>
          </p:cNvSpPr>
          <p:nvPr/>
        </p:nvSpPr>
        <p:spPr bwMode="auto">
          <a:xfrm>
            <a:off x="8109043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13</a:t>
            </a: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1789113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11</a:t>
            </a:r>
          </a:p>
        </p:txBody>
      </p:sp>
      <p:grpSp>
        <p:nvGrpSpPr>
          <p:cNvPr id="769032" name="Group 8"/>
          <p:cNvGrpSpPr>
            <a:grpSpLocks/>
          </p:cNvGrpSpPr>
          <p:nvPr/>
        </p:nvGrpSpPr>
        <p:grpSpPr bwMode="auto">
          <a:xfrm>
            <a:off x="2316163" y="1233488"/>
            <a:ext cx="5297487" cy="4402137"/>
            <a:chOff x="1528" y="965"/>
            <a:chExt cx="2748" cy="2267"/>
          </a:xfrm>
        </p:grpSpPr>
        <p:sp>
          <p:nvSpPr>
            <p:cNvPr id="769033" name="Rectangle 9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34" name="Rectangle 10"/>
            <p:cNvSpPr>
              <a:spLocks noChangeArrowheads="1"/>
            </p:cNvSpPr>
            <p:nvPr/>
          </p:nvSpPr>
          <p:spPr bwMode="auto">
            <a:xfrm>
              <a:off x="1905" y="999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9035" name="Rectangle 11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36" name="AutoShape 12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37" name="Rectangle 13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38" name="Rectangle 14"/>
            <p:cNvSpPr>
              <a:spLocks noChangeArrowheads="1"/>
            </p:cNvSpPr>
            <p:nvPr/>
          </p:nvSpPr>
          <p:spPr bwMode="auto">
            <a:xfrm>
              <a:off x="1727" y="967"/>
              <a:ext cx="32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</a:p>
          </p:txBody>
        </p:sp>
        <p:sp>
          <p:nvSpPr>
            <p:cNvPr id="769039" name="Line 15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0" name="Line 16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1" name="Rectangle 17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2" name="Rectangle 18"/>
            <p:cNvSpPr>
              <a:spLocks noChangeArrowheads="1"/>
            </p:cNvSpPr>
            <p:nvPr/>
          </p:nvSpPr>
          <p:spPr bwMode="auto">
            <a:xfrm>
              <a:off x="2047" y="1174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9043" name="Rectangle 19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4" name="AutoShape 20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5" name="Rectangle 21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6" name="Rectangle 22"/>
            <p:cNvSpPr>
              <a:spLocks noChangeArrowheads="1"/>
            </p:cNvSpPr>
            <p:nvPr/>
          </p:nvSpPr>
          <p:spPr bwMode="auto">
            <a:xfrm>
              <a:off x="1896" y="1134"/>
              <a:ext cx="25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</a:t>
              </a:r>
            </a:p>
          </p:txBody>
        </p:sp>
        <p:sp>
          <p:nvSpPr>
            <p:cNvPr id="769047" name="Line 23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8" name="Line 24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49" name="Rectangle 25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0" name="Rectangle 26"/>
            <p:cNvSpPr>
              <a:spLocks noChangeArrowheads="1"/>
            </p:cNvSpPr>
            <p:nvPr/>
          </p:nvSpPr>
          <p:spPr bwMode="auto">
            <a:xfrm>
              <a:off x="2191" y="1335"/>
              <a:ext cx="14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9051" name="Rectangle 27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2" name="AutoShape 28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3" name="Rectangle 29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4" name="Rectangle 30"/>
            <p:cNvSpPr>
              <a:spLocks noChangeArrowheads="1"/>
            </p:cNvSpPr>
            <p:nvPr/>
          </p:nvSpPr>
          <p:spPr bwMode="auto">
            <a:xfrm>
              <a:off x="2036" y="1303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y:UEsb</a:t>
              </a:r>
            </a:p>
          </p:txBody>
        </p:sp>
        <p:sp>
          <p:nvSpPr>
            <p:cNvPr id="769055" name="Line 31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6" name="Line 32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7" name="Rectangle 33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8" name="AutoShape 34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59" name="Rectangle 35"/>
            <p:cNvSpPr>
              <a:spLocks noChangeArrowheads="1"/>
            </p:cNvSpPr>
            <p:nvPr/>
          </p:nvSpPr>
          <p:spPr bwMode="auto">
            <a:xfrm>
              <a:off x="2012" y="1678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0" name="Rectangle 36"/>
            <p:cNvSpPr>
              <a:spLocks noChangeArrowheads="1"/>
            </p:cNvSpPr>
            <p:nvPr/>
          </p:nvSpPr>
          <p:spPr bwMode="auto">
            <a:xfrm>
              <a:off x="2259" y="1464"/>
              <a:ext cx="17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m:Ues</a:t>
              </a:r>
            </a:p>
          </p:txBody>
        </p:sp>
        <p:sp>
          <p:nvSpPr>
            <p:cNvPr id="769061" name="Line 37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2" name="Rectangle 38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3" name="AutoShape 39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4" name="Rectangle 40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5" name="Rectangle 41"/>
            <p:cNvSpPr>
              <a:spLocks noChangeArrowheads="1"/>
            </p:cNvSpPr>
            <p:nvPr/>
          </p:nvSpPr>
          <p:spPr bwMode="auto">
            <a:xfrm>
              <a:off x="2375" y="1639"/>
              <a:ext cx="2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</a:t>
              </a:r>
            </a:p>
          </p:txBody>
        </p:sp>
        <p:sp>
          <p:nvSpPr>
            <p:cNvPr id="769066" name="Line 42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7" name="Rectangle 43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8" name="AutoShape 44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69" name="Rectangle 45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0" name="Rectangle 46"/>
            <p:cNvSpPr>
              <a:spLocks noChangeArrowheads="1"/>
            </p:cNvSpPr>
            <p:nvPr/>
          </p:nvSpPr>
          <p:spPr bwMode="auto">
            <a:xfrm>
              <a:off x="2337" y="1801"/>
              <a:ext cx="55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</a:t>
              </a:r>
            </a:p>
          </p:txBody>
        </p:sp>
        <p:sp>
          <p:nvSpPr>
            <p:cNvPr id="769071" name="Line 47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2" name="Rectangle 48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3" name="AutoShape 49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4" name="Rectangle 50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5" name="Rectangle 51"/>
            <p:cNvSpPr>
              <a:spLocks noChangeArrowheads="1"/>
            </p:cNvSpPr>
            <p:nvPr/>
          </p:nvSpPr>
          <p:spPr bwMode="auto">
            <a:xfrm>
              <a:off x="2687" y="1984"/>
              <a:ext cx="17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</a:t>
              </a:r>
            </a:p>
          </p:txBody>
        </p:sp>
        <p:sp>
          <p:nvSpPr>
            <p:cNvPr id="769076" name="Line 52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7" name="Rectangle 53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8" name="AutoShape 54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79" name="Rectangle 55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0" name="Rectangle 56"/>
            <p:cNvSpPr>
              <a:spLocks noChangeArrowheads="1"/>
            </p:cNvSpPr>
            <p:nvPr/>
          </p:nvSpPr>
          <p:spPr bwMode="auto">
            <a:xfrm>
              <a:off x="2620" y="2159"/>
              <a:ext cx="5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</a:t>
              </a:r>
            </a:p>
          </p:txBody>
        </p:sp>
        <p:sp>
          <p:nvSpPr>
            <p:cNvPr id="769081" name="Line 57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2" name="Line 58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3" name="Rectangle 59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4" name="AutoShape 60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5" name="Rectangle 61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6" name="Rectangle 62"/>
            <p:cNvSpPr>
              <a:spLocks noChangeArrowheads="1"/>
            </p:cNvSpPr>
            <p:nvPr/>
          </p:nvSpPr>
          <p:spPr bwMode="auto">
            <a:xfrm>
              <a:off x="2861" y="2345"/>
              <a:ext cx="41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</a:p>
          </p:txBody>
        </p:sp>
        <p:sp>
          <p:nvSpPr>
            <p:cNvPr id="769087" name="Line 63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8" name="Line 64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89" name="Rectangle 65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90" name="AutoShape 66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91" name="Rectangle 67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69092" name="Group 68"/>
            <p:cNvGrpSpPr>
              <a:grpSpLocks/>
            </p:cNvGrpSpPr>
            <p:nvPr/>
          </p:nvGrpSpPr>
          <p:grpSpPr bwMode="auto">
            <a:xfrm>
              <a:off x="2943" y="2533"/>
              <a:ext cx="663" cy="262"/>
              <a:chOff x="3015" y="3101"/>
              <a:chExt cx="663" cy="262"/>
            </a:xfrm>
          </p:grpSpPr>
          <p:sp>
            <p:nvSpPr>
              <p:cNvPr id="769093" name="Rectangle 69"/>
              <p:cNvSpPr>
                <a:spLocks noChangeArrowheads="1"/>
              </p:cNvSpPr>
              <p:nvPr/>
            </p:nvSpPr>
            <p:spPr bwMode="auto">
              <a:xfrm>
                <a:off x="3015" y="3112"/>
                <a:ext cx="279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769094" name="Rectangle 70"/>
              <p:cNvSpPr>
                <a:spLocks noChangeArrowheads="1"/>
              </p:cNvSpPr>
              <p:nvPr/>
            </p:nvSpPr>
            <p:spPr bwMode="auto">
              <a:xfrm>
                <a:off x="3084" y="3101"/>
                <a:ext cx="594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3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33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300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Uv</a:t>
                </a:r>
                <a:endParaRPr lang="en-US" sz="44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</p:grpSp>
        <p:sp>
          <p:nvSpPr>
            <p:cNvPr id="769095" name="Line 71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9096" name="Line 72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69097" name="Text Box 73"/>
          <p:cNvSpPr txBox="1">
            <a:spLocks noChangeArrowheads="1"/>
          </p:cNvSpPr>
          <p:nvPr/>
        </p:nvSpPr>
        <p:spPr bwMode="auto">
          <a:xfrm>
            <a:off x="8657417" y="6379697"/>
            <a:ext cx="298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F2" pitchFamily="2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69098" name="AutoShape 74"/>
          <p:cNvSpPr>
            <a:spLocks noChangeArrowheads="1"/>
          </p:cNvSpPr>
          <p:nvPr/>
        </p:nvSpPr>
        <p:spPr bwMode="auto">
          <a:xfrm rot="20100000">
            <a:off x="1084263" y="15541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69099" name="Picture 75" descr=" Picture 1                                                      00000002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14844" r="25092" b="6509"/>
          <a:stretch>
            <a:fillRect/>
          </a:stretch>
        </p:blipFill>
        <p:spPr bwMode="auto">
          <a:xfrm>
            <a:off x="2184400" y="577850"/>
            <a:ext cx="4868863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9100" name="Group 76"/>
          <p:cNvGrpSpPr>
            <a:grpSpLocks/>
          </p:cNvGrpSpPr>
          <p:nvPr/>
        </p:nvGrpSpPr>
        <p:grpSpPr bwMode="auto">
          <a:xfrm>
            <a:off x="5724525" y="1646238"/>
            <a:ext cx="3149600" cy="4643437"/>
            <a:chOff x="1919" y="527"/>
            <a:chExt cx="1984" cy="2925"/>
          </a:xfrm>
        </p:grpSpPr>
        <p:grpSp>
          <p:nvGrpSpPr>
            <p:cNvPr id="769101" name="Group 77"/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769102" name="Rectangle 7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3" name="AutoShape 7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4" name="Rectangle 80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5" name="Rectangle 81"/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5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2400" b="1">
                  <a:solidFill>
                    <a:schemeClr val="accent2"/>
                  </a:solidFill>
                  <a:effectLst/>
                  <a:latin typeface="LIMON F2" pitchFamily="2" charset="0"/>
                </a:endParaRPr>
              </a:p>
            </p:txBody>
          </p:sp>
          <p:sp>
            <p:nvSpPr>
              <p:cNvPr id="769106" name="Rectangle 82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7" name="Line 83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8" name="Line 84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09" name="Line 85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10" name="Line 86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11" name="Line 87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12" name="Line 88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9113" name="Line 89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769114" name="Rectangle 90"/>
            <p:cNvSpPr>
              <a:spLocks noChangeArrowheads="1"/>
            </p:cNvSpPr>
            <p:nvPr/>
          </p:nvSpPr>
          <p:spPr bwMode="auto">
            <a:xfrm>
              <a:off x="2015" y="527"/>
              <a:ext cx="93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r>
                <a:rPr lang="en-US" sz="4000" b="1">
                  <a:solidFill>
                    <a:schemeClr val="accent2"/>
                  </a:solidFill>
                  <a:effectLst/>
                  <a:latin typeface="LIMON F2" pitchFamily="2" charset="0"/>
                </a:rPr>
                <a:t>karbegáIt </a:t>
              </a:r>
            </a:p>
          </p:txBody>
        </p:sp>
      </p:grpSp>
      <p:sp>
        <p:nvSpPr>
          <p:cNvPr id="769115" name="Text Box 91"/>
          <p:cNvSpPr txBox="1">
            <a:spLocks noChangeArrowheads="1"/>
          </p:cNvSpPr>
          <p:nvPr/>
        </p:nvSpPr>
        <p:spPr bwMode="auto">
          <a:xfrm>
            <a:off x="249238" y="5835104"/>
            <a:ext cx="4359275" cy="769441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effectLst/>
                <a:latin typeface="LIMON F2" pitchFamily="2" charset="0"/>
              </a:rPr>
              <a:t>CMnYy kñúgkarsikSa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 </a:t>
            </a:r>
            <a:r>
              <a:rPr lang="en-US" sz="2400" b="1">
                <a:solidFill>
                  <a:srgbClr val="FFFF00"/>
                </a:solidFill>
                <a:effectLst/>
                <a:latin typeface="LIMON F2" pitchFamily="2" charset="0"/>
              </a:rPr>
              <a:t>#</a:t>
            </a:r>
            <a:r>
              <a:rPr lang="en-US" sz="4400" b="1">
                <a:solidFill>
                  <a:srgbClr val="FFFF00"/>
                </a:solidFill>
                <a:effectLst/>
                <a:latin typeface="LIMON F2" pitchFamily="2" charset="0"/>
              </a:rPr>
              <a:t>04</a:t>
            </a:r>
          </a:p>
        </p:txBody>
      </p:sp>
      <p:sp>
        <p:nvSpPr>
          <p:cNvPr id="769116" name="AutoShape 92"/>
          <p:cNvSpPr>
            <a:spLocks noChangeArrowheads="1"/>
          </p:cNvSpPr>
          <p:nvPr/>
        </p:nvSpPr>
        <p:spPr bwMode="auto">
          <a:xfrm>
            <a:off x="3355975" y="1208088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9117" name="Rectangle 93"/>
          <p:cNvSpPr>
            <a:spLocks noChangeArrowheads="1"/>
          </p:cNvSpPr>
          <p:nvPr/>
        </p:nvSpPr>
        <p:spPr bwMode="auto">
          <a:xfrm>
            <a:off x="664321" y="219075"/>
            <a:ext cx="6335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F2" pitchFamily="2" charset="0"/>
              </a:rPr>
              <a:t>7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6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69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115" grpId="0" animBg="1" autoUpdateAnimBg="0"/>
      <p:bldP spid="769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70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70052" name="Group 4"/>
          <p:cNvGrpSpPr>
            <a:grpSpLocks/>
          </p:cNvGrpSpPr>
          <p:nvPr/>
        </p:nvGrpSpPr>
        <p:grpSpPr bwMode="auto">
          <a:xfrm>
            <a:off x="692150" y="1778001"/>
            <a:ext cx="7645400" cy="828676"/>
            <a:chOff x="400" y="1120"/>
            <a:chExt cx="4816" cy="522"/>
          </a:xfrm>
        </p:grpSpPr>
        <p:sp>
          <p:nvSpPr>
            <p:cNvPr id="770053" name="Rectangle 5"/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0054" name="Rectangle 6"/>
            <p:cNvSpPr>
              <a:spLocks noChangeArrowheads="1"/>
            </p:cNvSpPr>
            <p:nvPr/>
          </p:nvSpPr>
          <p:spPr bwMode="auto">
            <a:xfrm>
              <a:off x="534" y="1120"/>
              <a:ext cx="4462" cy="5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>
                  <a:solidFill>
                    <a:srgbClr val="FAFD00"/>
                  </a:solidFill>
                  <a:effectLst/>
                  <a:latin typeface="LIMON F2" pitchFamily="2" charset="0"/>
                </a:rPr>
                <a:t>elakub,tiþ 1-11³ GnnþPaB EdlknøghYlmkehIy</a:t>
              </a:r>
              <a:endParaRPr lang="en-US" sz="4400" i="1">
                <a:solidFill>
                  <a:srgbClr val="FAFD00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70055" name="Oval 7"/>
          <p:cNvSpPr>
            <a:spLocks noChangeArrowheads="1"/>
          </p:cNvSpPr>
          <p:nvPr/>
        </p:nvSpPr>
        <p:spPr bwMode="auto">
          <a:xfrm>
            <a:off x="1193800" y="3867150"/>
            <a:ext cx="4003675" cy="11414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005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0057" name="Text Box 9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0058" name="Text Box 10"/>
          <p:cNvSpPr txBox="1">
            <a:spLocks noChangeArrowheads="1"/>
          </p:cNvSpPr>
          <p:nvPr/>
        </p:nvSpPr>
        <p:spPr bwMode="auto">
          <a:xfrm>
            <a:off x="7510463" y="6173788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14654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14</a:t>
            </a:r>
          </a:p>
        </p:txBody>
      </p:sp>
      <p:sp>
        <p:nvSpPr>
          <p:cNvPr id="770060" name="Text Box 12"/>
          <p:cNvSpPr txBox="1">
            <a:spLocks noChangeArrowheads="1"/>
          </p:cNvSpPr>
          <p:nvPr/>
        </p:nvSpPr>
        <p:spPr bwMode="auto">
          <a:xfrm>
            <a:off x="6635584" y="6180108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17-19</a:t>
            </a:r>
          </a:p>
        </p:txBody>
      </p:sp>
      <p:sp>
        <p:nvSpPr>
          <p:cNvPr id="770061" name="Text Box 13"/>
          <p:cNvSpPr txBox="1">
            <a:spLocks noChangeArrowheads="1"/>
          </p:cNvSpPr>
          <p:nvPr/>
        </p:nvSpPr>
        <p:spPr bwMode="auto">
          <a:xfrm>
            <a:off x="8658210" y="6368584"/>
            <a:ext cx="298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F2" pitchFamily="2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325438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1076" name="Text Box 4"/>
          <p:cNvSpPr txBox="1">
            <a:spLocks noChangeArrowheads="1"/>
          </p:cNvSpPr>
          <p:nvPr/>
        </p:nvSpPr>
        <p:spPr bwMode="auto">
          <a:xfrm>
            <a:off x="7664450" y="6199188"/>
            <a:ext cx="1250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71077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1078" name="Text Box 6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113051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15</a:t>
            </a:r>
          </a:p>
        </p:txBody>
      </p:sp>
      <p:sp>
        <p:nvSpPr>
          <p:cNvPr id="771080" name="Text Box 8"/>
          <p:cNvSpPr txBox="1">
            <a:spLocks noChangeArrowheads="1"/>
          </p:cNvSpPr>
          <p:nvPr/>
        </p:nvSpPr>
        <p:spPr bwMode="auto">
          <a:xfrm>
            <a:off x="6741946" y="6180108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17-19</a:t>
            </a:r>
          </a:p>
        </p:txBody>
      </p:sp>
      <p:sp>
        <p:nvSpPr>
          <p:cNvPr id="771081" name="Text Box 9"/>
          <p:cNvSpPr txBox="1">
            <a:spLocks noChangeArrowheads="1"/>
          </p:cNvSpPr>
          <p:nvPr/>
        </p:nvSpPr>
        <p:spPr bwMode="auto">
          <a:xfrm>
            <a:off x="826816" y="4879295"/>
            <a:ext cx="7726362" cy="144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400">
                <a:solidFill>
                  <a:schemeClr val="tx1"/>
                </a:solidFill>
                <a:effectLst/>
                <a:latin typeface="LIMON F2" pitchFamily="2" charset="0"/>
              </a:rPr>
              <a:t>“</a:t>
            </a:r>
            <a:r>
              <a:rPr lang="en-US" sz="4400">
                <a:solidFill>
                  <a:schemeClr val="tx1"/>
                </a:solidFill>
                <a:effectLst/>
                <a:latin typeface="LIMON F2" pitchFamily="2" charset="0"/>
              </a:rPr>
              <a:t>karRkeLkemIl</a:t>
            </a:r>
            <a:r>
              <a:rPr lang="ja-JP" altLang="en-US" sz="4400">
                <a:solidFill>
                  <a:schemeClr val="tx1"/>
                </a:solidFill>
                <a:effectLst/>
                <a:latin typeface="LIMON F2" pitchFamily="2" charset="0"/>
              </a:rPr>
              <a:t>”</a:t>
            </a:r>
            <a:r>
              <a:rPr lang="en-US" sz="4400">
                <a:solidFill>
                  <a:schemeClr val="tx1"/>
                </a:solidFill>
                <a:effectLst/>
                <a:latin typeface="LIMON F2" pitchFamily="2" charset="0"/>
              </a:rPr>
              <a:t> cUleTAkñúg GnnþPaBEdlknøghYsmkehIy&gt;&gt;&gt;</a:t>
            </a:r>
            <a:endParaRPr lang="en-US" sz="32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8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Text Box 2"/>
          <p:cNvSpPr txBox="1">
            <a:spLocks noChangeArrowheads="1"/>
          </p:cNvSpPr>
          <p:nvPr/>
        </p:nvSpPr>
        <p:spPr bwMode="auto">
          <a:xfrm>
            <a:off x="7672388" y="6184900"/>
            <a:ext cx="12509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2099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72100" name="Text Box 4"/>
          <p:cNvSpPr txBox="1">
            <a:spLocks noChangeArrowheads="1"/>
          </p:cNvSpPr>
          <p:nvPr/>
        </p:nvSpPr>
        <p:spPr bwMode="auto">
          <a:xfrm>
            <a:off x="8886825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2101" name="Picture 5" descr="MTN VALLEYS for arrow.jpeg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564" r="5324" b="5312"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2102" name="Rectangle 6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772103" name="Text Box 7"/>
          <p:cNvSpPr txBox="1">
            <a:spLocks noChangeArrowheads="1"/>
          </p:cNvSpPr>
          <p:nvPr/>
        </p:nvSpPr>
        <p:spPr bwMode="auto">
          <a:xfrm>
            <a:off x="6741946" y="6178521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17-19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72104" name="Text Box 8"/>
          <p:cNvSpPr txBox="1">
            <a:spLocks noChangeArrowheads="1"/>
          </p:cNvSpPr>
          <p:nvPr/>
        </p:nvSpPr>
        <p:spPr bwMode="auto">
          <a:xfrm>
            <a:off x="787627" y="4858703"/>
            <a:ext cx="7726362" cy="144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400">
                <a:solidFill>
                  <a:schemeClr val="tx1"/>
                </a:solidFill>
                <a:effectLst/>
                <a:latin typeface="LIMON F2" pitchFamily="2" charset="0"/>
              </a:rPr>
              <a:t>“</a:t>
            </a:r>
            <a:r>
              <a:rPr lang="en-US" sz="4400">
                <a:solidFill>
                  <a:schemeClr val="tx1"/>
                </a:solidFill>
                <a:effectLst/>
                <a:latin typeface="LIMON F2" pitchFamily="2" charset="0"/>
              </a:rPr>
              <a:t>karRkeLkemIl</a:t>
            </a:r>
            <a:r>
              <a:rPr lang="ja-JP" altLang="en-US" sz="4400">
                <a:solidFill>
                  <a:schemeClr val="tx1"/>
                </a:solidFill>
                <a:effectLst/>
                <a:latin typeface="LIMON F2" pitchFamily="2" charset="0"/>
              </a:rPr>
              <a:t>”</a:t>
            </a:r>
            <a:r>
              <a:rPr lang="en-US" sz="4400">
                <a:solidFill>
                  <a:schemeClr val="tx1"/>
                </a:solidFill>
                <a:effectLst/>
                <a:latin typeface="LIMON F2" pitchFamily="2" charset="0"/>
              </a:rPr>
              <a:t> cUleTAkñúg GnnþPaBEdlknøghYsmkehIy&gt;&gt;&gt;</a:t>
            </a:r>
          </a:p>
        </p:txBody>
      </p:sp>
      <p:graphicFrame>
        <p:nvGraphicFramePr>
          <p:cNvPr id="772105" name="Object 9"/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5778500" imgH="4114800" progId="MS_ClipArt_Gallery.2">
                  <p:embed/>
                </p:oleObj>
              </mc:Choice>
              <mc:Fallback>
                <p:oleObj name="Clip" r:id="rId3" imgW="5778500" imgH="4114800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2106" name="Text Box 10"/>
          <p:cNvSpPr txBox="1">
            <a:spLocks noChangeArrowheads="1"/>
          </p:cNvSpPr>
          <p:nvPr/>
        </p:nvSpPr>
        <p:spPr bwMode="auto">
          <a:xfrm>
            <a:off x="8580438" y="6403975"/>
            <a:ext cx="506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2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73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7586663" y="6181725"/>
            <a:ext cx="132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312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3127" name="Text Box 7"/>
          <p:cNvSpPr txBox="1">
            <a:spLocks noChangeArrowheads="1"/>
          </p:cNvSpPr>
          <p:nvPr/>
        </p:nvSpPr>
        <p:spPr bwMode="auto">
          <a:xfrm>
            <a:off x="896938" y="1219200"/>
            <a:ext cx="7389812" cy="406265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12900" i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12900" i="1">
                <a:solidFill>
                  <a:srgbClr val="FFFF00"/>
                </a:solidFill>
                <a:effectLst/>
                <a:latin typeface="LIMON F2" pitchFamily="2" charset="0"/>
              </a:rPr>
              <a:t>kaledIm dMbUgeLIy&gt;&gt;&gt;</a:t>
            </a:r>
            <a:r>
              <a:rPr lang="ja-JP" altLang="en-US" sz="12900" i="1">
                <a:solidFill>
                  <a:srgbClr val="FFFF00"/>
                </a:solidFill>
                <a:effectLst/>
                <a:latin typeface="LIMON F2" pitchFamily="2" charset="0"/>
              </a:rPr>
              <a:t>”</a:t>
            </a:r>
            <a:endParaRPr lang="en-US" sz="12900" i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73128" name="Text Box 8"/>
          <p:cNvSpPr txBox="1">
            <a:spLocks noChangeArrowheads="1"/>
          </p:cNvSpPr>
          <p:nvPr/>
        </p:nvSpPr>
        <p:spPr bwMode="auto">
          <a:xfrm>
            <a:off x="1787525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1³1</a:t>
            </a:r>
          </a:p>
        </p:txBody>
      </p:sp>
      <p:sp>
        <p:nvSpPr>
          <p:cNvPr id="773129" name="Oval 9"/>
          <p:cNvSpPr>
            <a:spLocks noChangeArrowheads="1"/>
          </p:cNvSpPr>
          <p:nvPr/>
        </p:nvSpPr>
        <p:spPr bwMode="auto">
          <a:xfrm>
            <a:off x="1587500" y="0"/>
            <a:ext cx="1760538" cy="44291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3130" name="Rectangle 10"/>
          <p:cNvSpPr>
            <a:spLocks noChangeArrowheads="1"/>
          </p:cNvSpPr>
          <p:nvPr/>
        </p:nvSpPr>
        <p:spPr bwMode="auto">
          <a:xfrm>
            <a:off x="8107441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17</a:t>
            </a:r>
          </a:p>
        </p:txBody>
      </p:sp>
      <p:sp>
        <p:nvSpPr>
          <p:cNvPr id="773131" name="Text Box 11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3132" name="Rectangle 12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3133" name="Text Box 13"/>
          <p:cNvSpPr txBox="1">
            <a:spLocks noChangeArrowheads="1"/>
          </p:cNvSpPr>
          <p:nvPr/>
        </p:nvSpPr>
        <p:spPr bwMode="auto">
          <a:xfrm>
            <a:off x="8658210" y="6368584"/>
            <a:ext cx="298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F2" pitchFamily="2" charset="0"/>
              </a:rPr>
              <a:t>1</a:t>
            </a:r>
            <a:endParaRPr lang="en-US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73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6" grpId="0" animBg="1"/>
      <p:bldP spid="773127" grpId="0" build="p" autoUpdateAnimBg="0" advAuto="0"/>
      <p:bldP spid="7731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146" name="Picture 2" descr="PIA04278_many galax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4147" name="Text Box 3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4148" name="Rectangle 4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4149" name="Rectangle 5"/>
          <p:cNvSpPr>
            <a:spLocks noChangeArrowheads="1"/>
          </p:cNvSpPr>
          <p:nvPr/>
        </p:nvSpPr>
        <p:spPr bwMode="auto">
          <a:xfrm>
            <a:off x="8113051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18</a:t>
            </a:r>
          </a:p>
        </p:txBody>
      </p:sp>
      <p:sp>
        <p:nvSpPr>
          <p:cNvPr id="774150" name="Text Box 6"/>
          <p:cNvSpPr txBox="1">
            <a:spLocks noChangeArrowheads="1"/>
          </p:cNvSpPr>
          <p:nvPr/>
        </p:nvSpPr>
        <p:spPr bwMode="auto">
          <a:xfrm>
            <a:off x="630238" y="595313"/>
            <a:ext cx="8004175" cy="56323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.</a:t>
            </a:r>
          </a:p>
        </p:txBody>
      </p:sp>
      <p:sp>
        <p:nvSpPr>
          <p:cNvPr id="774151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y:Uhan 17³ 5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150" grpId="0" autoUpdateAnimBg="0"/>
      <p:bldP spid="77415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349321" y="2108110"/>
            <a:ext cx="8157681" cy="4189413"/>
            <a:chOff x="48" y="3424"/>
            <a:chExt cx="4247" cy="2639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4247" cy="263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SlantDown">
                <a:avLst>
                  <a:gd name="adj" fmla="val 56315"/>
                </a:avLst>
              </a:prstTxWarp>
            </a:bodyPr>
            <a:lstStyle>
              <a:defPPr>
                <a:defRPr lang="en-US"/>
              </a:defPPr>
              <a:lvl1pPr>
                <a:defRPr sz="10800">
                  <a:solidFill>
                    <a:srgbClr val="FFFF00"/>
                  </a:solidFill>
                  <a:latin typeface="LIMON F2" pitchFamily="2" charset="0"/>
                </a:defRPr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karENnaM</a:t>
              </a:r>
              <a:r>
                <a:rPr kumimoji="0" lang="en-US" sz="10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[</a:t>
              </a:r>
              <a:r>
                <a:rPr kumimoji="0" lang="en-US" sz="10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sÁal;nUvRBHKm</a:t>
              </a:r>
              <a:r>
                <a:rPr kumimoji="0" lang="en-US" sz="10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&lt;</a:t>
              </a:r>
              <a:r>
                <a:rPr kumimoji="0" lang="en-US" sz="10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Ir</a:t>
              </a:r>
              <a:r>
                <a:rPr kumimoji="0" lang="en-US" sz="10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&gt;&gt;&gt; EdlsMxan;kñúgB½n§kic©shKmn_GnþrCati </a:t>
              </a:r>
              <a:r>
                <a:rPr kumimoji="0" lang="en-US" sz="10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GayGinsIu</a:t>
              </a:r>
              <a:br>
                <a:rPr kumimoji="0" lang="en-US" sz="10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</a:br>
              <a:r>
                <a:rPr kumimoji="0" lang="en-US" sz="10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Fort Worth, Texas</a:t>
              </a: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PaBsMxan</a:t>
            </a:r>
            <a:r>
              <a:rPr kumimoji="0" lang="en-US" sz="10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;&gt;&gt;&gt;</a:t>
            </a: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rbs;RBHKm</a:t>
            </a:r>
            <a:r>
              <a:rPr kumimoji="0" lang="en-US" sz="10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&lt;</a:t>
            </a: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Ir</a:t>
            </a:r>
            <a:endParaRPr kumimoji="0" lang="en-US" sz="10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IMON F2" pitchFamily="2" charset="0"/>
              <a:ea typeface="ＭＳ Ｐゴシック" charset="0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27674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PaBsMxan</a:t>
            </a:r>
            <a:r>
              <a:rPr kumimoji="0" lang="en-US" sz="10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;&gt;&gt;&gt;</a:t>
            </a: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rbs;RBHKm</a:t>
            </a:r>
            <a:r>
              <a:rPr kumimoji="0" lang="en-US" sz="10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&lt;</a:t>
            </a:r>
            <a:r>
              <a:rPr kumimoji="0" lang="en-US" sz="10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Ir</a:t>
            </a:r>
            <a:endParaRPr kumimoji="0" lang="en-US" sz="10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IMON F2" pitchFamily="2" charset="0"/>
              <a:ea typeface="ＭＳ Ｐゴシック" charset="0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08520" y="7127343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BibleBasically.org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49135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PIA04230.jpgwhirl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5173" name="Rectangle 5"/>
          <p:cNvSpPr>
            <a:spLocks noChangeArrowheads="1"/>
          </p:cNvSpPr>
          <p:nvPr/>
        </p:nvSpPr>
        <p:spPr bwMode="auto">
          <a:xfrm>
            <a:off x="8112249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19</a:t>
            </a:r>
          </a:p>
        </p:txBody>
      </p:sp>
      <p:sp>
        <p:nvSpPr>
          <p:cNvPr id="775174" name="Text Box 6"/>
          <p:cNvSpPr txBox="1">
            <a:spLocks noChangeArrowheads="1"/>
          </p:cNvSpPr>
          <p:nvPr/>
        </p:nvSpPr>
        <p:spPr bwMode="auto">
          <a:xfrm>
            <a:off x="579438" y="676275"/>
            <a:ext cx="8021637" cy="56323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.</a:t>
            </a:r>
          </a:p>
        </p:txBody>
      </p:sp>
      <p:sp>
        <p:nvSpPr>
          <p:cNvPr id="775175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y:Uhan 17³ 5</a:t>
            </a:r>
          </a:p>
        </p:txBody>
      </p:sp>
    </p:spTree>
  </p:cSld>
  <p:clrMapOvr>
    <a:masterClrMapping/>
  </p:clrMapOvr>
  <p:transition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 descr="PIA04221.jpgstarclustr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930" r="3574" b="19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6195" name="Text Box 3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6196" name="Rectangle 4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6197" name="Rectangle 5"/>
          <p:cNvSpPr>
            <a:spLocks noChangeArrowheads="1"/>
          </p:cNvSpPr>
          <p:nvPr/>
        </p:nvSpPr>
        <p:spPr bwMode="auto">
          <a:xfrm>
            <a:off x="8109043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20</a:t>
            </a:r>
          </a:p>
        </p:txBody>
      </p:sp>
      <p:sp>
        <p:nvSpPr>
          <p:cNvPr id="776198" name="Text Box 6"/>
          <p:cNvSpPr txBox="1">
            <a:spLocks noChangeArrowheads="1"/>
          </p:cNvSpPr>
          <p:nvPr/>
        </p:nvSpPr>
        <p:spPr bwMode="auto">
          <a:xfrm>
            <a:off x="536575" y="773113"/>
            <a:ext cx="8037513" cy="56323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.</a:t>
            </a:r>
          </a:p>
        </p:txBody>
      </p:sp>
      <p:sp>
        <p:nvSpPr>
          <p:cNvPr id="776199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y:Uhan 17³ 5</a:t>
            </a:r>
          </a:p>
        </p:txBody>
      </p:sp>
    </p:spTree>
  </p:cSld>
  <p:clrMapOvr>
    <a:masterClrMapping/>
  </p:clrMapOvr>
  <p:transition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 descr="PIA04216.jpgcolidneb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7219" name="Text Box 3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7220" name="Rectangle 4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7221" name="Rectangle 5"/>
          <p:cNvSpPr>
            <a:spLocks noChangeArrowheads="1"/>
          </p:cNvSpPr>
          <p:nvPr/>
        </p:nvSpPr>
        <p:spPr bwMode="auto">
          <a:xfrm>
            <a:off x="8110647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21</a:t>
            </a:r>
          </a:p>
        </p:txBody>
      </p:sp>
      <p:sp>
        <p:nvSpPr>
          <p:cNvPr id="777222" name="Text Box 6"/>
          <p:cNvSpPr txBox="1">
            <a:spLocks noChangeArrowheads="1"/>
          </p:cNvSpPr>
          <p:nvPr/>
        </p:nvSpPr>
        <p:spPr bwMode="auto">
          <a:xfrm>
            <a:off x="639763" y="746125"/>
            <a:ext cx="7870825" cy="56323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.</a:t>
            </a:r>
          </a:p>
        </p:txBody>
      </p:sp>
      <p:sp>
        <p:nvSpPr>
          <p:cNvPr id="777223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y:Uhan 17³ 5</a:t>
            </a:r>
          </a:p>
        </p:txBody>
      </p:sp>
    </p:spTree>
  </p:cSld>
  <p:clrMapOvr>
    <a:masterClrMapping/>
  </p:clrMapOvr>
  <p:transition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 descr="PIA04200.jpg/clr gal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8244" name="Rectangle 4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8245" name="Rectangle 5"/>
          <p:cNvSpPr>
            <a:spLocks noChangeArrowheads="1"/>
          </p:cNvSpPr>
          <p:nvPr/>
        </p:nvSpPr>
        <p:spPr bwMode="auto">
          <a:xfrm>
            <a:off x="8108242" y="6524546"/>
            <a:ext cx="277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22</a:t>
            </a:r>
          </a:p>
        </p:txBody>
      </p:sp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641350" y="808038"/>
            <a:ext cx="7870825" cy="563231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 »RBHvrbitaeGIy   sUmdMekIgTUlbgÁMeLIgCamYynwgRTg;pg edaysirIl¥EdlTUlbgÁMmanCa                 mYynwgRTg; kñúgkalEdlelakiy minTan;)anekItenAeLIy</a:t>
            </a:r>
            <a:r>
              <a:rPr lang="ja-JP" alt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72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.</a:t>
            </a:r>
          </a:p>
        </p:txBody>
      </p:sp>
      <p:sp>
        <p:nvSpPr>
          <p:cNvPr id="778247" name="Text Box 7"/>
          <p:cNvSpPr txBox="1">
            <a:spLocks noChangeArrowheads="1"/>
          </p:cNvSpPr>
          <p:nvPr/>
        </p:nvSpPr>
        <p:spPr bwMode="auto">
          <a:xfrm>
            <a:off x="1822450" y="889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y:Uhan 17³ 5</a:t>
            </a:r>
          </a:p>
        </p:txBody>
      </p:sp>
    </p:spTree>
  </p:cSld>
  <p:clrMapOvr>
    <a:masterClrMapping/>
  </p:clrMapOvr>
  <p:transition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ChangeArrowheads="1"/>
          </p:cNvSpPr>
          <p:nvPr/>
        </p:nvSpPr>
        <p:spPr bwMode="auto">
          <a:xfrm>
            <a:off x="217488" y="0"/>
            <a:ext cx="89265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79267" name="Group 3"/>
          <p:cNvGrpSpPr>
            <a:grpSpLocks/>
          </p:cNvGrpSpPr>
          <p:nvPr/>
        </p:nvGrpSpPr>
        <p:grpSpPr bwMode="auto">
          <a:xfrm>
            <a:off x="3492500" y="857250"/>
            <a:ext cx="3065463" cy="4521200"/>
            <a:chOff x="1972" y="626"/>
            <a:chExt cx="1931" cy="2848"/>
          </a:xfrm>
        </p:grpSpPr>
        <p:sp>
          <p:nvSpPr>
            <p:cNvPr id="779268" name="Rectangle 4"/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69" name="AutoShape 5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0" name="Rectangle 6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1" name="Rectangle 7"/>
            <p:cNvSpPr>
              <a:spLocks noChangeArrowheads="1"/>
            </p:cNvSpPr>
            <p:nvPr/>
          </p:nvSpPr>
          <p:spPr bwMode="auto">
            <a:xfrm>
              <a:off x="2009" y="628"/>
              <a:ext cx="575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bg2"/>
                  </a:solidFill>
                  <a:effectLst/>
                  <a:latin typeface="LIMON F2" pitchFamily="2" charset="0"/>
                </a:rPr>
                <a:t>karbegáIt</a:t>
              </a:r>
              <a:endParaRPr lang="en-US" b="1">
                <a:solidFill>
                  <a:schemeClr val="accent2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779272" name="Rectangle 8"/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3" name="Line 9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4" name="Line 10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5" name="Line 11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6" name="Line 12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7" name="Line 13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8" name="Line 14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79" name="Line 15"/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80" name="Line 16"/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81" name="Line 17"/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82" name="Line 18"/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83" name="Line 19"/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79284" name="Line 20"/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pic>
        <p:nvPicPr>
          <p:cNvPr id="77928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/>
          <a:stretch>
            <a:fillRect/>
          </a:stretch>
        </p:blipFill>
        <p:spPr bwMode="auto">
          <a:xfrm>
            <a:off x="0" y="0"/>
            <a:ext cx="91440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9286" name="Text Box 22"/>
          <p:cNvSpPr txBox="1">
            <a:spLocks noChangeArrowheads="1"/>
          </p:cNvSpPr>
          <p:nvPr/>
        </p:nvSpPr>
        <p:spPr bwMode="auto">
          <a:xfrm>
            <a:off x="7578725" y="6181725"/>
            <a:ext cx="1365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79287" name="Text Box 23"/>
          <p:cNvSpPr txBox="1">
            <a:spLocks noChangeArrowheads="1"/>
          </p:cNvSpPr>
          <p:nvPr/>
        </p:nvSpPr>
        <p:spPr bwMode="auto">
          <a:xfrm>
            <a:off x="1822450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   y:Ub 38³ 4-18</a:t>
            </a:r>
          </a:p>
        </p:txBody>
      </p:sp>
      <p:sp>
        <p:nvSpPr>
          <p:cNvPr id="77928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9289" name="Text Box 25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79290" name="Rectangle 26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79291" name="Rectangle 27"/>
          <p:cNvSpPr>
            <a:spLocks noChangeArrowheads="1"/>
          </p:cNvSpPr>
          <p:nvPr/>
        </p:nvSpPr>
        <p:spPr bwMode="auto">
          <a:xfrm>
            <a:off x="8106639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23</a:t>
            </a:r>
          </a:p>
        </p:txBody>
      </p:sp>
      <p:sp>
        <p:nvSpPr>
          <p:cNvPr id="779292" name="Text Box 28"/>
          <p:cNvSpPr txBox="1">
            <a:spLocks noChangeArrowheads="1"/>
          </p:cNvSpPr>
          <p:nvPr/>
        </p:nvSpPr>
        <p:spPr bwMode="auto">
          <a:xfrm>
            <a:off x="800100" y="1063625"/>
            <a:ext cx="7742238" cy="49403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etIÉgenAÉNa        kñúgEdlGjcab;         bgáEpndIeLIy</a:t>
            </a:r>
            <a:r>
              <a:rPr lang="ja-JP" altLang="en-US" sz="10600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endParaRPr lang="en-US" sz="10600">
              <a:solidFill>
                <a:srgbClr val="16F00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79293" name="Text Box 29"/>
          <p:cNvSpPr txBox="1">
            <a:spLocks noChangeArrowheads="1"/>
          </p:cNvSpPr>
          <p:nvPr/>
        </p:nvSpPr>
        <p:spPr bwMode="auto">
          <a:xfrm>
            <a:off x="8404225" y="6405563"/>
            <a:ext cx="33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9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290" name="Group 2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80291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80292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80293" name="Rectangle 5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294" name="AutoShape 6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295" name="Rectangle 7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296" name="Rectangle 8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491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chemeClr val="bg2"/>
                    </a:solidFill>
                    <a:effectLst/>
                    <a:latin typeface="LIMON F2" pitchFamily="2" charset="0"/>
                  </a:rPr>
                  <a:t>CREATION</a:t>
                </a:r>
                <a:endParaRPr lang="en-US" sz="2400" b="1">
                  <a:solidFill>
                    <a:schemeClr val="accent2"/>
                  </a:solidFill>
                  <a:effectLst/>
                  <a:latin typeface="LIMON F2" pitchFamily="2" charset="0"/>
                </a:endParaRPr>
              </a:p>
            </p:txBody>
          </p:sp>
          <p:sp>
            <p:nvSpPr>
              <p:cNvPr id="780297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298" name="Line 10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299" name="Line 11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0" name="Line 12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1" name="Line 13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2" name="Line 14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3" name="Line 15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4" name="Line 16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5" name="Line 17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6" name="Line 18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7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8" name="Line 20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0309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pic>
          <p:nvPicPr>
            <p:cNvPr id="780310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80311" name="Rectangle 23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2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3" name="Rectangle 25"/>
          <p:cNvSpPr>
            <a:spLocks noChangeArrowheads="1"/>
          </p:cNvSpPr>
          <p:nvPr/>
        </p:nvSpPr>
        <p:spPr bwMode="auto">
          <a:xfrm>
            <a:off x="3136900" y="1333500"/>
            <a:ext cx="28511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4" name="Rectangle 26"/>
          <p:cNvSpPr>
            <a:spLocks noChangeArrowheads="1"/>
          </p:cNvSpPr>
          <p:nvPr/>
        </p:nvSpPr>
        <p:spPr bwMode="auto">
          <a:xfrm>
            <a:off x="3109913" y="976313"/>
            <a:ext cx="189547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karbegáIt </a:t>
            </a:r>
          </a:p>
        </p:txBody>
      </p:sp>
      <p:sp>
        <p:nvSpPr>
          <p:cNvPr id="780315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6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7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8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9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0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1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2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3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4" name="Rectangle 36"/>
          <p:cNvSpPr>
            <a:spLocks noChangeArrowheads="1"/>
          </p:cNvSpPr>
          <p:nvPr/>
        </p:nvSpPr>
        <p:spPr bwMode="auto">
          <a:xfrm>
            <a:off x="3962136" y="4257675"/>
            <a:ext cx="1203855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b:m)abil</a:t>
            </a:r>
          </a:p>
        </p:txBody>
      </p:sp>
      <p:sp>
        <p:nvSpPr>
          <p:cNvPr id="780325" name="Text Box 37"/>
          <p:cNvSpPr txBox="1">
            <a:spLocks noChangeArrowheads="1"/>
          </p:cNvSpPr>
          <p:nvPr/>
        </p:nvSpPr>
        <p:spPr bwMode="auto">
          <a:xfrm>
            <a:off x="6100763" y="4314825"/>
            <a:ext cx="2921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(Pgm #2: 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)abil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26" name="Rectangle 38"/>
          <p:cNvSpPr>
            <a:spLocks noChangeArrowheads="1"/>
          </p:cNvSpPr>
          <p:nvPr/>
        </p:nvSpPr>
        <p:spPr bwMode="auto">
          <a:xfrm>
            <a:off x="3888711" y="2890838"/>
            <a:ext cx="1450717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RKYsardMbUg</a:t>
            </a:r>
          </a:p>
        </p:txBody>
      </p:sp>
      <p:sp>
        <p:nvSpPr>
          <p:cNvPr id="780327" name="Text Box 39"/>
          <p:cNvSpPr txBox="1">
            <a:spLocks noChangeArrowheads="1"/>
          </p:cNvSpPr>
          <p:nvPr/>
        </p:nvSpPr>
        <p:spPr bwMode="auto">
          <a:xfrm>
            <a:off x="6113463" y="2925763"/>
            <a:ext cx="2262187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erOgvivaT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28" name="Rectangle 40"/>
          <p:cNvSpPr>
            <a:spLocks noChangeArrowheads="1"/>
          </p:cNvSpPr>
          <p:nvPr/>
        </p:nvSpPr>
        <p:spPr bwMode="auto">
          <a:xfrm>
            <a:off x="3611802" y="2352675"/>
            <a:ext cx="1920397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dMNwgl¥dMbUg </a:t>
            </a:r>
          </a:p>
        </p:txBody>
      </p:sp>
      <p:sp>
        <p:nvSpPr>
          <p:cNvPr id="780329" name="Text Box 41"/>
          <p:cNvSpPr txBox="1">
            <a:spLocks noChangeArrowheads="1"/>
          </p:cNvSpPr>
          <p:nvPr/>
        </p:nvSpPr>
        <p:spPr bwMode="auto">
          <a:xfrm>
            <a:off x="6107113" y="2444750"/>
            <a:ext cx="19812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GñkeR)aselaH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30" name="Rectangle 42"/>
          <p:cNvSpPr>
            <a:spLocks noChangeArrowheads="1"/>
          </p:cNvSpPr>
          <p:nvPr/>
        </p:nvSpPr>
        <p:spPr bwMode="auto">
          <a:xfrm>
            <a:off x="4027610" y="1957388"/>
            <a:ext cx="1123705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)abdMbUg</a:t>
            </a:r>
          </a:p>
        </p:txBody>
      </p:sp>
      <p:sp>
        <p:nvSpPr>
          <p:cNvPr id="780331" name="Text Box 43"/>
          <p:cNvSpPr txBox="1">
            <a:spLocks noChangeArrowheads="1"/>
          </p:cNvSpPr>
          <p:nvPr/>
        </p:nvSpPr>
        <p:spPr bwMode="auto">
          <a:xfrm>
            <a:off x="6102350" y="2012950"/>
            <a:ext cx="24384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mankMhus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32" name="Rectangle 44"/>
          <p:cNvSpPr>
            <a:spLocks noChangeArrowheads="1"/>
          </p:cNvSpPr>
          <p:nvPr/>
        </p:nvSpPr>
        <p:spPr bwMode="auto">
          <a:xfrm>
            <a:off x="2845326" y="1444625"/>
            <a:ext cx="3502561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mnusSRbus nig mnusSRsI dMbUg</a:t>
            </a:r>
          </a:p>
        </p:txBody>
      </p:sp>
      <p:sp>
        <p:nvSpPr>
          <p:cNvPr id="780333" name="Text Box 45"/>
          <p:cNvSpPr txBox="1">
            <a:spLocks noChangeArrowheads="1"/>
          </p:cNvSpPr>
          <p:nvPr/>
        </p:nvSpPr>
        <p:spPr bwMode="auto">
          <a:xfrm>
            <a:off x="6092825" y="1503363"/>
            <a:ext cx="19812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l¥\tex©aH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34" name="Rectangle 46"/>
          <p:cNvSpPr>
            <a:spLocks noChangeArrowheads="1"/>
          </p:cNvSpPr>
          <p:nvPr/>
        </p:nvSpPr>
        <p:spPr bwMode="auto">
          <a:xfrm>
            <a:off x="3723539" y="3292475"/>
            <a:ext cx="1793760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Xatkr dMbUg</a:t>
            </a:r>
          </a:p>
        </p:txBody>
      </p:sp>
      <p:sp>
        <p:nvSpPr>
          <p:cNvPr id="780335" name="Text Box 47"/>
          <p:cNvSpPr txBox="1">
            <a:spLocks noChangeArrowheads="1"/>
          </p:cNvSpPr>
          <p:nvPr/>
        </p:nvSpPr>
        <p:spPr bwMode="auto">
          <a:xfrm>
            <a:off x="6107113" y="3368675"/>
            <a:ext cx="2286000" cy="95410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)abEdlefakTabbMput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36" name="Text Box 48"/>
          <p:cNvSpPr txBox="1">
            <a:spLocks noChangeArrowheads="1"/>
          </p:cNvSpPr>
          <p:nvPr/>
        </p:nvSpPr>
        <p:spPr bwMode="auto">
          <a:xfrm>
            <a:off x="6110288" y="3829050"/>
            <a:ext cx="2519362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(Pgm #1: 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NUeG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780337" name="Rectangle 49"/>
          <p:cNvSpPr>
            <a:spLocks noChangeArrowheads="1"/>
          </p:cNvSpPr>
          <p:nvPr/>
        </p:nvSpPr>
        <p:spPr bwMode="auto">
          <a:xfrm>
            <a:off x="3266021" y="3727450"/>
            <a:ext cx="2680221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effectLst/>
                <a:latin typeface="LIMON F2" pitchFamily="2" charset="0"/>
              </a:rPr>
              <a:t>TwkCMnn; ¼ \FnÞnU </a:t>
            </a:r>
          </a:p>
        </p:txBody>
      </p:sp>
      <p:sp>
        <p:nvSpPr>
          <p:cNvPr id="780338" name="Text Box 50"/>
          <p:cNvSpPr txBox="1">
            <a:spLocks noChangeArrowheads="1"/>
          </p:cNvSpPr>
          <p:nvPr/>
        </p:nvSpPr>
        <p:spPr bwMode="auto">
          <a:xfrm>
            <a:off x="8538706" y="638269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effectLst/>
                <a:latin typeface="LIMON F2" pitchFamily="2" charset="0"/>
              </a:rPr>
              <a:t>10</a:t>
            </a:r>
          </a:p>
        </p:txBody>
      </p:sp>
      <p:sp>
        <p:nvSpPr>
          <p:cNvPr id="780339" name="Rectangle 51"/>
          <p:cNvSpPr>
            <a:spLocks noChangeArrowheads="1"/>
          </p:cNvSpPr>
          <p:nvPr/>
        </p:nvSpPr>
        <p:spPr bwMode="auto">
          <a:xfrm>
            <a:off x="8126537" y="6527721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24</a:t>
            </a:r>
          </a:p>
        </p:txBody>
      </p:sp>
      <p:sp>
        <p:nvSpPr>
          <p:cNvPr id="780340" name="Text Box 52"/>
          <p:cNvSpPr txBox="1">
            <a:spLocks noChangeArrowheads="1"/>
          </p:cNvSpPr>
          <p:nvPr/>
        </p:nvSpPr>
        <p:spPr bwMode="auto">
          <a:xfrm>
            <a:off x="6623802" y="6122958"/>
            <a:ext cx="21098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42-45</a:t>
            </a:r>
          </a:p>
        </p:txBody>
      </p:sp>
      <p:sp>
        <p:nvSpPr>
          <p:cNvPr id="780341" name="Rectangle 53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0342" name="Group 54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80343" name="Rectangle 55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0344" name="Rectangle 56"/>
            <p:cNvSpPr>
              <a:spLocks noChangeArrowheads="1"/>
            </p:cNvSpPr>
            <p:nvPr/>
          </p:nvSpPr>
          <p:spPr bwMode="auto">
            <a:xfrm>
              <a:off x="458" y="1486"/>
              <a:ext cx="1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80345" name="Rectangle 57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0346" name="AutoShape 58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0347" name="Rectangle 59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0348" name="Rectangle 60"/>
            <p:cNvSpPr>
              <a:spLocks noChangeArrowheads="1"/>
            </p:cNvSpPr>
            <p:nvPr/>
          </p:nvSpPr>
          <p:spPr bwMode="auto">
            <a:xfrm>
              <a:off x="280" y="1463"/>
              <a:ext cx="3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  <a:endParaRPr lang="en-US" sz="32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80349" name="Line 61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0350" name="Rectangle 62"/>
          <p:cNvSpPr>
            <a:spLocks noChangeArrowheads="1"/>
          </p:cNvSpPr>
          <p:nvPr/>
        </p:nvSpPr>
        <p:spPr bwMode="auto">
          <a:xfrm>
            <a:off x="4811713" y="950913"/>
            <a:ext cx="3211512" cy="5159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/>
                <a:latin typeface="LIMON F2" pitchFamily="2" charset="0"/>
              </a:rPr>
              <a:t>erOgTaMgGs; KWmunRKaelakG½R)ahaM</a:t>
            </a:r>
          </a:p>
        </p:txBody>
      </p:sp>
      <p:grpSp>
        <p:nvGrpSpPr>
          <p:cNvPr id="780351" name="Group 63"/>
          <p:cNvGrpSpPr>
            <a:grpSpLocks/>
          </p:cNvGrpSpPr>
          <p:nvPr/>
        </p:nvGrpSpPr>
        <p:grpSpPr bwMode="auto">
          <a:xfrm>
            <a:off x="5883275" y="860425"/>
            <a:ext cx="3260725" cy="7345363"/>
            <a:chOff x="3499" y="330"/>
            <a:chExt cx="1910" cy="4627"/>
          </a:xfrm>
        </p:grpSpPr>
        <p:sp>
          <p:nvSpPr>
            <p:cNvPr id="780352" name="Rectangle 64"/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0353" name="Text Box 65"/>
            <p:cNvSpPr txBox="1">
              <a:spLocks noChangeArrowheads="1"/>
            </p:cNvSpPr>
            <p:nvPr/>
          </p:nvSpPr>
          <p:spPr bwMode="auto">
            <a:xfrm>
              <a:off x="3577" y="401"/>
              <a:ext cx="1728" cy="45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elakub,tiþ 3³15 ³&gt;&gt;&gt; 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“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BUCnagnwg kink,alÉgehIyÉgnwgcwkEkg eCIgeK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. </a:t>
              </a:r>
            </a:p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tamelxeyagrbs;   ¬Giun Gay vI¦ </a:t>
              </a:r>
              <a:r>
                <a:rPr lang="en-US" sz="1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NIV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³ 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“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dl;eBlkMNt; BUCrbs; RsþI nwgkink,alstVBs;enaH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esckþI snüa)ansMercenAkñúgC½yCMnHrbs;RBHeys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‘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UvRKIsÞ EdlQñHelI sataMg - - CaC½yCMnHmYyEdlGñk eCOTaMgGs; nwgmancMENk        ¬r:Um 16³20¦.</a:t>
              </a:r>
              <a:endPara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  <a:p>
              <a:pPr>
                <a:spcBef>
                  <a:spcPct val="50000"/>
                </a:spcBef>
              </a:pPr>
              <a:endPara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sp>
        <p:nvSpPr>
          <p:cNvPr id="780354" name="Rectangle 66"/>
          <p:cNvSpPr>
            <a:spLocks noChangeArrowheads="1"/>
          </p:cNvSpPr>
          <p:nvPr/>
        </p:nvSpPr>
        <p:spPr bwMode="auto">
          <a:xfrm>
            <a:off x="444500" y="417513"/>
            <a:ext cx="2497478" cy="70532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elakub,tiþ 1-11 </a:t>
            </a:r>
          </a:p>
        </p:txBody>
      </p:sp>
      <p:sp>
        <p:nvSpPr>
          <p:cNvPr id="780355" name="Rectangle 67"/>
          <p:cNvSpPr>
            <a:spLocks noChangeArrowheads="1"/>
          </p:cNvSpPr>
          <p:nvPr/>
        </p:nvSpPr>
        <p:spPr bwMode="auto">
          <a:xfrm>
            <a:off x="158750" y="2633663"/>
            <a:ext cx="2192907" cy="766877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400" i="1">
                <a:solidFill>
                  <a:srgbClr val="60CA8E"/>
                </a:solidFill>
                <a:effectLst/>
                <a:latin typeface="LIMON F2" pitchFamily="2" charset="0"/>
              </a:rPr>
              <a:t>erOg TaMg 7</a:t>
            </a:r>
            <a:r>
              <a:rPr lang="en-US" sz="4400" b="1" i="1">
                <a:solidFill>
                  <a:srgbClr val="60CA8E"/>
                </a:solidFill>
                <a:effectLst/>
                <a:latin typeface="LIMON F2" pitchFamily="2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0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0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0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0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0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0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0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80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0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80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0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80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0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0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0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80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311" grpId="0" animBg="1"/>
      <p:bldP spid="780324" grpId="0" autoUpdateAnimBg="0"/>
      <p:bldP spid="780325" grpId="0" autoUpdateAnimBg="0"/>
      <p:bldP spid="780326" grpId="0" autoUpdateAnimBg="0"/>
      <p:bldP spid="780327" grpId="0" autoUpdateAnimBg="0"/>
      <p:bldP spid="780328" grpId="0" autoUpdateAnimBg="0"/>
      <p:bldP spid="780329" grpId="0" autoUpdateAnimBg="0"/>
      <p:bldP spid="780330" grpId="0" autoUpdateAnimBg="0"/>
      <p:bldP spid="780331" grpId="0" autoUpdateAnimBg="0"/>
      <p:bldP spid="780332" grpId="0" autoUpdateAnimBg="0"/>
      <p:bldP spid="780333" grpId="0" autoUpdateAnimBg="0"/>
      <p:bldP spid="780334" grpId="0" autoUpdateAnimBg="0"/>
      <p:bldP spid="780335" grpId="0" autoUpdateAnimBg="0"/>
      <p:bldP spid="780336" grpId="0" autoUpdateAnimBg="0"/>
      <p:bldP spid="780337" grpId="0" autoUpdateAnimBg="0"/>
      <p:bldP spid="780350" grpId="0" autoUpdateAnimBg="0"/>
      <p:bldP spid="780354" grpId="0" autoUpdateAnimBg="0"/>
      <p:bldP spid="78035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620713" y="160338"/>
            <a:ext cx="631582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F2" pitchFamily="2" charset="0"/>
              </a:rPr>
              <a:t>7</a:t>
            </a:r>
          </a:p>
        </p:txBody>
      </p:sp>
      <p:sp>
        <p:nvSpPr>
          <p:cNvPr id="782339" name="Text Box 3"/>
          <p:cNvSpPr txBox="1">
            <a:spLocks noChangeArrowheads="1"/>
          </p:cNvSpPr>
          <p:nvPr/>
        </p:nvSpPr>
        <p:spPr bwMode="auto">
          <a:xfrm>
            <a:off x="655638" y="733425"/>
            <a:ext cx="7831137" cy="457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/>
                <a:latin typeface="LIMON F2" pitchFamily="2" charset="0"/>
              </a:rPr>
              <a:t>     </a:t>
            </a:r>
            <a:r>
              <a:rPr lang="en-US" sz="4000">
                <a:solidFill>
                  <a:srgbClr val="FFFF00"/>
                </a:solidFill>
                <a:effectLst/>
                <a:latin typeface="LIMON F2" pitchFamily="2" charset="0"/>
              </a:rPr>
              <a:t>enAkñúgesckþIwsegçb</a:t>
            </a:r>
            <a:r>
              <a:rPr lang="en-US" sz="36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 sz="4000">
                <a:solidFill>
                  <a:srgbClr val="FFFF00"/>
                </a:solidFill>
                <a:effectLst/>
                <a:latin typeface="LIMON F2" pitchFamily="2" charset="0"/>
              </a:rPr>
              <a:t>³ Éksar én</a:t>
            </a:r>
            <a:r>
              <a:rPr lang="en-US" sz="36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 sz="5400">
                <a:solidFill>
                  <a:srgbClr val="FFFF00"/>
                </a:solidFill>
                <a:effectLst/>
                <a:latin typeface="LIMON F2" pitchFamily="2" charset="0"/>
              </a:rPr>
              <a:t>karbegáIt </a:t>
            </a:r>
            <a:r>
              <a:rPr lang="en-US" sz="4000">
                <a:solidFill>
                  <a:srgbClr val="FFFF00"/>
                </a:solidFill>
                <a:effectLst/>
                <a:latin typeface="LIMON F2" pitchFamily="2" charset="0"/>
              </a:rPr>
              <a:t>KWCaerOgGMBI karbegáItmnusSRbus nwg munsSRsIdMbUg rbs;RBHeyhUv:a nig karFøak;cuHrbs;mnusS. vaCaesckþIRbkas énEpnkard¾Gs;kl, rbs;RBHvrbita cMeBaHkarRtLb;eTAkan;PaBCitsiT§EdlKµan)ab dUckalBIedIm nig manTMnak;TMngy:ageRCAenAkñúgdYgcitþCamYyRBHGgÁ.</a:t>
            </a:r>
            <a:r>
              <a:rPr lang="en-US" sz="36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ja-JP" altLang="en-US" sz="4000">
                <a:solidFill>
                  <a:schemeClr val="tx1"/>
                </a:solidFill>
                <a:effectLst/>
                <a:latin typeface="LIMON F2" pitchFamily="2" charset="0"/>
              </a:rPr>
              <a:t>“</a:t>
            </a:r>
            <a:r>
              <a:rPr lang="en-US" sz="4000">
                <a:solidFill>
                  <a:schemeClr val="tx1"/>
                </a:solidFill>
                <a:effectLst/>
                <a:latin typeface="LIMON F2" pitchFamily="2" charset="0"/>
              </a:rPr>
              <a:t>erOgGMBIkarRtLb;mkvij KWCaxwøm   énerOgRBHKm&lt;IrbrisuT§  Caxwømrbs;dMNwgl¥</a:t>
            </a:r>
            <a:r>
              <a:rPr lang="ja-JP" altLang="en-US" sz="4000">
                <a:solidFill>
                  <a:schemeClr val="tx1"/>
                </a:solidFill>
                <a:effectLst/>
                <a:latin typeface="LIMON F2" pitchFamily="2" charset="0"/>
              </a:rPr>
              <a:t>”</a:t>
            </a:r>
            <a:r>
              <a:rPr lang="en-US" sz="4000">
                <a:solidFill>
                  <a:schemeClr val="tx1"/>
                </a:solidFill>
                <a:effectLst/>
                <a:latin typeface="LIMON F2" pitchFamily="2" charset="0"/>
              </a:rPr>
              <a:t>.  yU:han ev:lvUD</a:t>
            </a:r>
            <a:r>
              <a:rPr lang="en-US" sz="360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  <a:r>
              <a:rPr lang="en-US" sz="2000">
                <a:solidFill>
                  <a:schemeClr val="tx1"/>
                </a:solidFill>
                <a:effectLst/>
                <a:latin typeface="LIMON F2" pitchFamily="2" charset="0"/>
              </a:rPr>
              <a:t>(John Walvoord)</a:t>
            </a:r>
          </a:p>
        </p:txBody>
      </p:sp>
      <p:sp>
        <p:nvSpPr>
          <p:cNvPr id="782340" name="Text Box 4"/>
          <p:cNvSpPr txBox="1">
            <a:spLocks noChangeArrowheads="1"/>
          </p:cNvSpPr>
          <p:nvPr/>
        </p:nvSpPr>
        <p:spPr bwMode="auto">
          <a:xfrm>
            <a:off x="7620000" y="6164263"/>
            <a:ext cx="1301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2341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2342" name="Text Box 6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2343" name="Text Box 7"/>
          <p:cNvSpPr txBox="1">
            <a:spLocks noChangeArrowheads="1"/>
          </p:cNvSpPr>
          <p:nvPr/>
        </p:nvSpPr>
        <p:spPr bwMode="auto">
          <a:xfrm>
            <a:off x="7502525" y="6164263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2344" name="Rectangle 8"/>
          <p:cNvSpPr>
            <a:spLocks noChangeArrowheads="1"/>
          </p:cNvSpPr>
          <p:nvPr/>
        </p:nvSpPr>
        <p:spPr bwMode="auto">
          <a:xfrm>
            <a:off x="8110647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25</a:t>
            </a:r>
          </a:p>
        </p:txBody>
      </p:sp>
      <p:sp>
        <p:nvSpPr>
          <p:cNvPr id="782345" name="Text Box 9"/>
          <p:cNvSpPr txBox="1">
            <a:spLocks noChangeArrowheads="1"/>
          </p:cNvSpPr>
          <p:nvPr/>
        </p:nvSpPr>
        <p:spPr bwMode="auto">
          <a:xfrm>
            <a:off x="1789113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 elakub,tiþ 1-11</a:t>
            </a:r>
          </a:p>
        </p:txBody>
      </p:sp>
      <p:sp>
        <p:nvSpPr>
          <p:cNvPr id="782346" name="Text Box 10"/>
          <p:cNvSpPr txBox="1">
            <a:spLocks noChangeArrowheads="1"/>
          </p:cNvSpPr>
          <p:nvPr/>
        </p:nvSpPr>
        <p:spPr bwMode="auto">
          <a:xfrm>
            <a:off x="6741946" y="6178521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17-19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3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AutoShape 2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87" name="Freeform 3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88" name="Freeform 4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89" name="Freeform 5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0" name="Freeform 6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1" name="Freeform 7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2" name="Freeform 8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3" name="Freeform 9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4" name="Freeform 10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5" name="Freeform 11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6" name="Freeform 12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7" name="Freeform 13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8" name="Freeform 14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9" name="Freeform 15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0" name="Freeform 16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1" name="Freeform 17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2" name="Freeform 18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3" name="Freeform 19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4" name="Freeform 20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5" name="Freeform 21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6" name="Freeform 22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7" name="Freeform 23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8" name="Freeform 24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9" name="Freeform 25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0" name="Freeform 26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1" name="Freeform 27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2" name="Freeform 28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3" name="Freeform 29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4" name="Freeform 30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5" name="Freeform 31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6" name="Freeform 32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7" name="Freeform 33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8" name="Freeform 34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19" name="Freeform 35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0" name="Freeform 36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1" name="Freeform 37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2" name="Freeform 38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3" name="Freeform 39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4" name="Freeform 40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5" name="Freeform 41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6" name="Freeform 42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7" name="Freeform 43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8" name="Freeform 44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29" name="Freeform 45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0" name="Freeform 4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84431" name="Picture 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4432" name="Freeform 4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3" name="Freeform 4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4" name="Freeform 5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5" name="Freeform 5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6" name="Freeform 5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7" name="Freeform 5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8" name="Freeform 5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39" name="Freeform 5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0" name="Freeform 5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1" name="Freeform 5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2" name="Freeform 5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3" name="Freeform 5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4" name="Freeform 6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5" name="Freeform 6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6" name="Freeform 6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7" name="Freeform 6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8" name="Freeform 6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49" name="Freeform 6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0" name="Freeform 6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1" name="Freeform 6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2" name="Freeform 6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3" name="Freeform 6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4" name="Freeform 7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5" name="Freeform 7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6" name="Freeform 72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7" name="Freeform 73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8" name="Freeform 74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59" name="Freeform 75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0" name="Freeform 76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1" name="Freeform 77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2" name="Freeform 78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3" name="Freeform 79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4" name="Freeform 80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5" name="Freeform 81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6" name="Freeform 82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7" name="Freeform 83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8" name="Freeform 84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69" name="Freeform 85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0" name="Freeform 86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1" name="Freeform 87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2" name="Freeform 88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3" name="Freeform 89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4" name="Freeform 90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5" name="Freeform 91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6" name="Freeform 92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7" name="Freeform 93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8" name="Freeform 94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79" name="Freeform 95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84480" name="Picture 9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4481" name="Line 9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2" name="Freeform 98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3" name="Rectangle 99"/>
          <p:cNvSpPr>
            <a:spLocks noChangeArrowheads="1"/>
          </p:cNvSpPr>
          <p:nvPr/>
        </p:nvSpPr>
        <p:spPr bwMode="auto">
          <a:xfrm>
            <a:off x="3038475" y="434975"/>
            <a:ext cx="259685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LIMON F2" pitchFamily="2" charset="0"/>
              </a:rPr>
              <a:t> </a:t>
            </a:r>
          </a:p>
        </p:txBody>
      </p:sp>
      <p:sp>
        <p:nvSpPr>
          <p:cNvPr id="784484" name="Rectangle 100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5" name="Rectangle 101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6" name="Rectangle 102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7" name="Rectangle 103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8" name="Rectangle 104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89" name="Rectangle 105"/>
          <p:cNvSpPr>
            <a:spLocks noChangeArrowheads="1"/>
          </p:cNvSpPr>
          <p:nvPr/>
        </p:nvSpPr>
        <p:spPr bwMode="auto">
          <a:xfrm>
            <a:off x="6238875" y="4462463"/>
            <a:ext cx="245259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S</a:t>
            </a:r>
          </a:p>
        </p:txBody>
      </p:sp>
      <p:sp>
        <p:nvSpPr>
          <p:cNvPr id="784490" name="Rectangle 106"/>
          <p:cNvSpPr>
            <a:spLocks noChangeArrowheads="1"/>
          </p:cNvSpPr>
          <p:nvPr/>
        </p:nvSpPr>
        <p:spPr bwMode="auto">
          <a:xfrm>
            <a:off x="4900613" y="1968500"/>
            <a:ext cx="973137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FFFF00"/>
                </a:solidFill>
                <a:effectLst/>
                <a:latin typeface="LIMON F2" pitchFamily="2" charset="0"/>
              </a:rPr>
              <a:t>¬2000 m&gt;s&gt;K¦</a:t>
            </a:r>
          </a:p>
        </p:txBody>
      </p:sp>
      <p:sp>
        <p:nvSpPr>
          <p:cNvPr id="784491" name="Rectangle 107"/>
          <p:cNvSpPr>
            <a:spLocks noChangeArrowheads="1"/>
          </p:cNvSpPr>
          <p:nvPr/>
        </p:nvSpPr>
        <p:spPr bwMode="auto">
          <a:xfrm>
            <a:off x="801688" y="2330450"/>
            <a:ext cx="2511425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>
                <a:solidFill>
                  <a:srgbClr val="EEFF4B"/>
                </a:solidFill>
                <a:effectLst/>
                <a:latin typeface="LIMON F2" pitchFamily="2" charset="0"/>
              </a:rPr>
              <a:t>k  7 s y</a:t>
            </a:r>
          </a:p>
        </p:txBody>
      </p:sp>
      <p:sp>
        <p:nvSpPr>
          <p:cNvPr id="784492" name="Rectangle 108"/>
          <p:cNvSpPr>
            <a:spLocks noChangeArrowheads="1"/>
          </p:cNvSpPr>
          <p:nvPr/>
        </p:nvSpPr>
        <p:spPr bwMode="auto">
          <a:xfrm>
            <a:off x="620713" y="160338"/>
            <a:ext cx="631582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F2" pitchFamily="2" charset="0"/>
              </a:rPr>
              <a:t>7</a:t>
            </a:r>
          </a:p>
        </p:txBody>
      </p:sp>
      <p:sp>
        <p:nvSpPr>
          <p:cNvPr id="784493" name="Rectangle 109"/>
          <p:cNvSpPr>
            <a:spLocks noChangeArrowheads="1"/>
          </p:cNvSpPr>
          <p:nvPr/>
        </p:nvSpPr>
        <p:spPr bwMode="auto">
          <a:xfrm>
            <a:off x="725488" y="3506788"/>
            <a:ext cx="3463925" cy="193642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FF00"/>
                </a:solidFill>
                <a:effectLst/>
                <a:latin typeface="LIMON F2" pitchFamily="2" charset="0"/>
              </a:rPr>
              <a:t>7 = 4 ÷ 3</a:t>
            </a:r>
            <a:r>
              <a:rPr lang="en-US" sz="5400">
                <a:solidFill>
                  <a:srgbClr val="00FF00"/>
                </a:solidFill>
                <a:effectLst/>
                <a:latin typeface="LIMON F2" pitchFamily="2" charset="0"/>
              </a:rPr>
              <a:t> </a:t>
            </a:r>
          </a:p>
        </p:txBody>
      </p:sp>
      <p:sp>
        <p:nvSpPr>
          <p:cNvPr id="784494" name="Rectangle 1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95" name="Rectangle 111"/>
          <p:cNvSpPr>
            <a:spLocks noChangeArrowheads="1"/>
          </p:cNvSpPr>
          <p:nvPr/>
        </p:nvSpPr>
        <p:spPr bwMode="auto">
          <a:xfrm>
            <a:off x="5930900" y="640081"/>
            <a:ext cx="511175" cy="365887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96" name="Text Box 112"/>
          <p:cNvSpPr txBox="1">
            <a:spLocks noChangeArrowheads="1"/>
          </p:cNvSpPr>
          <p:nvPr/>
        </p:nvSpPr>
        <p:spPr bwMode="auto">
          <a:xfrm rot="-5400000">
            <a:off x="4974432" y="2518569"/>
            <a:ext cx="242728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sgÁmTaMb 3</a:t>
            </a:r>
          </a:p>
        </p:txBody>
      </p:sp>
      <p:sp>
        <p:nvSpPr>
          <p:cNvPr id="784497" name="Rectangle 113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98" name="Rectangle 114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99" name="Text Box 115"/>
          <p:cNvSpPr txBox="1">
            <a:spLocks noChangeArrowheads="1"/>
          </p:cNvSpPr>
          <p:nvPr/>
        </p:nvSpPr>
        <p:spPr bwMode="auto">
          <a:xfrm rot="-5385664">
            <a:off x="5956301" y="4248150"/>
            <a:ext cx="4953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s</a:t>
            </a:r>
          </a:p>
        </p:txBody>
      </p:sp>
      <p:sp>
        <p:nvSpPr>
          <p:cNvPr id="784500" name="Text Box 116"/>
          <p:cNvSpPr txBox="1">
            <a:spLocks noChangeArrowheads="1"/>
          </p:cNvSpPr>
          <p:nvPr/>
        </p:nvSpPr>
        <p:spPr bwMode="auto">
          <a:xfrm rot="-5400000">
            <a:off x="5942806" y="5293519"/>
            <a:ext cx="442913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784501" name="Rectangle 117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2" name="Text Box 118"/>
          <p:cNvSpPr txBox="1">
            <a:spLocks noChangeArrowheads="1"/>
          </p:cNvSpPr>
          <p:nvPr/>
        </p:nvSpPr>
        <p:spPr bwMode="auto">
          <a:xfrm rot="-5388536">
            <a:off x="2729706" y="3817144"/>
            <a:ext cx="196691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mnusS4nak;</a:t>
            </a:r>
          </a:p>
        </p:txBody>
      </p:sp>
      <p:sp>
        <p:nvSpPr>
          <p:cNvPr id="784503" name="Rectangle 119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4" name="Rectangle 120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5" name="Rectangle 121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6" name="Rectangle 122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7" name="Text Box 123"/>
          <p:cNvSpPr txBox="1">
            <a:spLocks noChangeArrowheads="1"/>
          </p:cNvSpPr>
          <p:nvPr/>
        </p:nvSpPr>
        <p:spPr bwMode="auto">
          <a:xfrm rot="-5400000">
            <a:off x="3491706" y="870744"/>
            <a:ext cx="442913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784508" name="Freeform 124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09" name="Freeform 125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1" name="AutoShape 127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2" name="Freeform 128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3" name="Rectangle 12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4" name="Freeform 130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5" name="AutoShape 131"/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6" name="Rectangle 132"/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7" name="AutoShape 133"/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8" name="AutoShape 134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19" name="AutoShape 135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20" name="Rectangle 136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21" name="AutoShape 137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22" name="Rectangle 138"/>
          <p:cNvSpPr>
            <a:spLocks noChangeArrowheads="1"/>
          </p:cNvSpPr>
          <p:nvPr/>
        </p:nvSpPr>
        <p:spPr bwMode="auto">
          <a:xfrm>
            <a:off x="6596063" y="3408363"/>
            <a:ext cx="989012" cy="9128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23" name="AutoShape 139"/>
          <p:cNvSpPr>
            <a:spLocks noChangeArrowheads="1"/>
          </p:cNvSpPr>
          <p:nvPr/>
        </p:nvSpPr>
        <p:spPr bwMode="auto">
          <a:xfrm>
            <a:off x="6623050" y="3222625"/>
            <a:ext cx="74930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4524" name="Group 140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84525" name="AutoShape 141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4526" name="Rectangle 142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4527" name="AutoShape 143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4528" name="Freeform 144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29" name="AutoShape 14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0" name="Rectangle 146"/>
          <p:cNvSpPr>
            <a:spLocks noChangeArrowheads="1"/>
          </p:cNvSpPr>
          <p:nvPr/>
        </p:nvSpPr>
        <p:spPr bwMode="auto">
          <a:xfrm>
            <a:off x="4919663" y="4121150"/>
            <a:ext cx="1083629" cy="39754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¬1500 m&gt;s&gt;K¦</a:t>
            </a:r>
          </a:p>
        </p:txBody>
      </p:sp>
      <p:sp>
        <p:nvSpPr>
          <p:cNvPr id="784531" name="Rectangle 147"/>
          <p:cNvSpPr>
            <a:spLocks noChangeArrowheads="1"/>
          </p:cNvSpPr>
          <p:nvPr/>
        </p:nvSpPr>
        <p:spPr bwMode="auto">
          <a:xfrm>
            <a:off x="7269163" y="4244975"/>
            <a:ext cx="1001876" cy="39754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¬500 m&gt;K&gt;s¦</a:t>
            </a:r>
          </a:p>
        </p:txBody>
      </p:sp>
      <p:sp>
        <p:nvSpPr>
          <p:cNvPr id="784532" name="Rectangle 148"/>
          <p:cNvSpPr>
            <a:spLocks noChangeArrowheads="1"/>
          </p:cNvSpPr>
          <p:nvPr/>
        </p:nvSpPr>
        <p:spPr bwMode="auto">
          <a:xfrm>
            <a:off x="7253288" y="1133475"/>
            <a:ext cx="1218281" cy="39754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¬1000 m&gt;s&gt;K </a:t>
            </a:r>
          </a:p>
        </p:txBody>
      </p:sp>
      <p:sp>
        <p:nvSpPr>
          <p:cNvPr id="784533" name="Rectangle 149"/>
          <p:cNvSpPr>
            <a:spLocks noChangeArrowheads="1"/>
          </p:cNvSpPr>
          <p:nvPr/>
        </p:nvSpPr>
        <p:spPr bwMode="auto">
          <a:xfrm>
            <a:off x="4156075" y="2060575"/>
            <a:ext cx="68287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4534" name="Freeform 150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5" name="Rectangle 151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6" name="Freeform 152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7" name="AutoShape 153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8" name="Rectangle 154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39" name="Rectangle 155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0" name="AutoShape 156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1" name="Rectangle 157"/>
          <p:cNvSpPr>
            <a:spLocks noChangeArrowheads="1"/>
          </p:cNvSpPr>
          <p:nvPr/>
        </p:nvSpPr>
        <p:spPr bwMode="auto">
          <a:xfrm>
            <a:off x="4276725" y="3416300"/>
            <a:ext cx="67807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y:UEsb</a:t>
            </a:r>
          </a:p>
        </p:txBody>
      </p:sp>
      <p:sp>
        <p:nvSpPr>
          <p:cNvPr id="784542" name="Line 15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3" name="Line 15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4" name="Line 16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5" name="Line 16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6" name="Line 16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7" name="Line 16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8" name="Line 16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49" name="Line 165"/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0" name="Line 16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1" name="Line 16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2" name="Line 168"/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3" name="Rectangle 169"/>
          <p:cNvSpPr>
            <a:spLocks noChangeArrowheads="1"/>
          </p:cNvSpPr>
          <p:nvPr/>
        </p:nvSpPr>
        <p:spPr bwMode="auto">
          <a:xfrm>
            <a:off x="6523038" y="3213100"/>
            <a:ext cx="937756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effectLst/>
                <a:latin typeface="LIMON F2" pitchFamily="2" charset="0"/>
              </a:rPr>
              <a:t>RKaRtUvcab;CaeQøIy</a:t>
            </a:r>
          </a:p>
        </p:txBody>
      </p:sp>
      <p:sp>
        <p:nvSpPr>
          <p:cNvPr id="784554" name="Rectangle 170"/>
          <p:cNvSpPr>
            <a:spLocks noChangeArrowheads="1"/>
          </p:cNvSpPr>
          <p:nvPr/>
        </p:nvSpPr>
        <p:spPr bwMode="auto">
          <a:xfrm>
            <a:off x="6573838" y="4356100"/>
            <a:ext cx="1144543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RKas¶b;s¶at; </a:t>
            </a:r>
          </a:p>
        </p:txBody>
      </p:sp>
      <p:sp>
        <p:nvSpPr>
          <p:cNvPr id="784555" name="Line 171"/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6" name="Line 172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7" name="Line 173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8" name="Rectangle 17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59" name="AutoShape 17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0" name="Rectangle 176"/>
          <p:cNvSpPr>
            <a:spLocks noChangeArrowheads="1"/>
          </p:cNvSpPr>
          <p:nvPr/>
        </p:nvSpPr>
        <p:spPr bwMode="auto">
          <a:xfrm>
            <a:off x="6534150" y="5045075"/>
            <a:ext cx="117179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RBHeys</a:t>
            </a:r>
            <a:r>
              <a:rPr lang="ja-JP" alt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‘</a:t>
            </a:r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Uv </a:t>
            </a:r>
            <a:endParaRPr lang="en-US" sz="12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84561" name="Line 17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2" name="Line 178"/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3" name="Line 17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4" name="Line 18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5" name="AutoShape 18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6" name="Rectangle 18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7" name="AutoShape 18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68" name="Rectangle 184"/>
          <p:cNvSpPr>
            <a:spLocks noChangeArrowheads="1"/>
          </p:cNvSpPr>
          <p:nvPr/>
        </p:nvSpPr>
        <p:spPr bwMode="auto">
          <a:xfrm>
            <a:off x="6507163" y="568325"/>
            <a:ext cx="9604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RKaGnaFibetyü</a:t>
            </a:r>
          </a:p>
        </p:txBody>
      </p:sp>
      <p:sp>
        <p:nvSpPr>
          <p:cNvPr id="784569" name="Line 18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0" name="Line 18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1" name="Rectangle 187"/>
          <p:cNvSpPr>
            <a:spLocks noChangeArrowheads="1"/>
          </p:cNvSpPr>
          <p:nvPr/>
        </p:nvSpPr>
        <p:spPr bwMode="auto">
          <a:xfrm>
            <a:off x="6605588" y="1196975"/>
            <a:ext cx="511357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esþc</a:t>
            </a:r>
          </a:p>
        </p:txBody>
      </p:sp>
      <p:sp>
        <p:nvSpPr>
          <p:cNvPr id="784572" name="Rectangle 18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3" name="AutoShape 18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4" name="Rectangle 190"/>
          <p:cNvSpPr>
            <a:spLocks noChangeArrowheads="1"/>
          </p:cNvSpPr>
          <p:nvPr/>
        </p:nvSpPr>
        <p:spPr bwMode="auto">
          <a:xfrm>
            <a:off x="4281488" y="5635625"/>
            <a:ext cx="70167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y:UesV</a:t>
            </a:r>
          </a:p>
        </p:txBody>
      </p:sp>
      <p:sp>
        <p:nvSpPr>
          <p:cNvPr id="784575" name="Line 19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6" name="Line 192"/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7" name="Rectangle 19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8" name="AutoShape 19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79" name="Rectangle 195"/>
          <p:cNvSpPr>
            <a:spLocks noChangeArrowheads="1"/>
          </p:cNvSpPr>
          <p:nvPr/>
        </p:nvSpPr>
        <p:spPr bwMode="auto">
          <a:xfrm>
            <a:off x="4318000" y="4257675"/>
            <a:ext cx="52097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LIMON F2" pitchFamily="2" charset="0"/>
              </a:rPr>
              <a:t>m:Ues</a:t>
            </a:r>
          </a:p>
        </p:txBody>
      </p:sp>
      <p:sp>
        <p:nvSpPr>
          <p:cNvPr id="784580" name="Line 19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1" name="Line 19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2" name="Line 19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3" name="Line 19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4" name="Line 20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5" name="Line 20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6" name="Line 202"/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7" name="Line 203"/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8" name="Line 204"/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89" name="Line 205"/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90" name="Line 206"/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91" name="Line 207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92" name="Rectangle 208"/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4593" name="Group 209"/>
          <p:cNvGrpSpPr>
            <a:grpSpLocks/>
          </p:cNvGrpSpPr>
          <p:nvPr/>
        </p:nvGrpSpPr>
        <p:grpSpPr bwMode="auto">
          <a:xfrm>
            <a:off x="4187825" y="563563"/>
            <a:ext cx="1285875" cy="1316037"/>
            <a:chOff x="2663" y="408"/>
            <a:chExt cx="600" cy="716"/>
          </a:xfrm>
        </p:grpSpPr>
        <p:sp>
          <p:nvSpPr>
            <p:cNvPr id="784594" name="AutoShape 210"/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4595" name="Rectangle 211"/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4596" name="AutoShape 212"/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4597" name="Line 213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98" name="Line 214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599" name="Line 215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00" name="Line 216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01" name="Line 217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02" name="Line 218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03" name="Rectangle 219"/>
          <p:cNvSpPr>
            <a:spLocks noChangeArrowheads="1"/>
          </p:cNvSpPr>
          <p:nvPr/>
        </p:nvSpPr>
        <p:spPr bwMode="auto">
          <a:xfrm>
            <a:off x="4351338" y="796925"/>
            <a:ext cx="62677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)abdMbUg </a:t>
            </a:r>
          </a:p>
        </p:txBody>
      </p:sp>
      <p:sp>
        <p:nvSpPr>
          <p:cNvPr id="784604" name="Rectangle 220"/>
          <p:cNvSpPr>
            <a:spLocks noChangeArrowheads="1"/>
          </p:cNvSpPr>
          <p:nvPr/>
        </p:nvSpPr>
        <p:spPr bwMode="auto">
          <a:xfrm>
            <a:off x="4279900" y="949325"/>
            <a:ext cx="722954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dMNwgl¥dMbUg</a:t>
            </a:r>
          </a:p>
        </p:txBody>
      </p:sp>
      <p:sp>
        <p:nvSpPr>
          <p:cNvPr id="784605" name="Rectangle 221"/>
          <p:cNvSpPr>
            <a:spLocks noChangeArrowheads="1"/>
          </p:cNvSpPr>
          <p:nvPr/>
        </p:nvSpPr>
        <p:spPr bwMode="auto">
          <a:xfrm>
            <a:off x="4278313" y="1104900"/>
            <a:ext cx="6381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RKYsardMbUg</a:t>
            </a:r>
          </a:p>
        </p:txBody>
      </p:sp>
      <p:sp>
        <p:nvSpPr>
          <p:cNvPr id="784606" name="Rectangle 222"/>
          <p:cNvSpPr>
            <a:spLocks noChangeArrowheads="1"/>
          </p:cNvSpPr>
          <p:nvPr/>
        </p:nvSpPr>
        <p:spPr bwMode="auto">
          <a:xfrm>
            <a:off x="4279900" y="1260475"/>
            <a:ext cx="6810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XatkrdMbUg</a:t>
            </a:r>
          </a:p>
        </p:txBody>
      </p:sp>
      <p:sp>
        <p:nvSpPr>
          <p:cNvPr id="784607" name="Rectangle 223"/>
          <p:cNvSpPr>
            <a:spLocks noChangeArrowheads="1"/>
          </p:cNvSpPr>
          <p:nvPr/>
        </p:nvSpPr>
        <p:spPr bwMode="auto">
          <a:xfrm>
            <a:off x="4189413" y="1412875"/>
            <a:ext cx="8544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TwkCMnn; ¼\FnÞÚ</a:t>
            </a:r>
          </a:p>
        </p:txBody>
      </p:sp>
      <p:sp>
        <p:nvSpPr>
          <p:cNvPr id="784608" name="Rectangle 224"/>
          <p:cNvSpPr>
            <a:spLocks noChangeArrowheads="1"/>
          </p:cNvSpPr>
          <p:nvPr/>
        </p:nvSpPr>
        <p:spPr bwMode="auto">
          <a:xfrm>
            <a:off x="4424363" y="1577975"/>
            <a:ext cx="5699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b:m)abil</a:t>
            </a:r>
          </a:p>
        </p:txBody>
      </p:sp>
      <p:sp>
        <p:nvSpPr>
          <p:cNvPr id="784609" name="Rectangle 225"/>
          <p:cNvSpPr>
            <a:spLocks noChangeArrowheads="1"/>
          </p:cNvSpPr>
          <p:nvPr/>
        </p:nvSpPr>
        <p:spPr bwMode="auto">
          <a:xfrm>
            <a:off x="4167188" y="498475"/>
            <a:ext cx="66204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karbegáIt </a:t>
            </a:r>
          </a:p>
        </p:txBody>
      </p:sp>
      <p:sp>
        <p:nvSpPr>
          <p:cNvPr id="784610" name="Rectangle 226"/>
          <p:cNvSpPr>
            <a:spLocks noChangeArrowheads="1"/>
          </p:cNvSpPr>
          <p:nvPr/>
        </p:nvSpPr>
        <p:spPr bwMode="auto">
          <a:xfrm>
            <a:off x="4111625" y="650875"/>
            <a:ext cx="1546897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effectLst/>
                <a:latin typeface="LIMON F2" pitchFamily="2" charset="0"/>
              </a:rPr>
              <a:t>mnusSRbus nigmnusSRsI dMbUg</a:t>
            </a:r>
          </a:p>
        </p:txBody>
      </p:sp>
      <p:sp>
        <p:nvSpPr>
          <p:cNvPr id="784611" name="Line 227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2" name="Line 228"/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3" name="Line 229"/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4" name="Line 230"/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5" name="Line 231"/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6" name="Line 232"/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7" name="Line 233"/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8" name="Line 234"/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619" name="Text Box 235"/>
          <p:cNvSpPr txBox="1">
            <a:spLocks noChangeArrowheads="1"/>
          </p:cNvSpPr>
          <p:nvPr/>
        </p:nvSpPr>
        <p:spPr bwMode="auto">
          <a:xfrm>
            <a:off x="7502525" y="6164263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4620" name="Text Box 236"/>
          <p:cNvSpPr txBox="1">
            <a:spLocks noChangeArrowheads="1"/>
          </p:cNvSpPr>
          <p:nvPr/>
        </p:nvSpPr>
        <p:spPr bwMode="auto">
          <a:xfrm>
            <a:off x="1789113" y="-28575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1-11</a:t>
            </a:r>
            <a:endParaRPr lang="en-US" sz="18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4621" name="Text Box 2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4622" name="Text Box 238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4623" name="Rectangle 239"/>
          <p:cNvSpPr>
            <a:spLocks noChangeArrowheads="1"/>
          </p:cNvSpPr>
          <p:nvPr/>
        </p:nvSpPr>
        <p:spPr bwMode="auto">
          <a:xfrm>
            <a:off x="8109043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26</a:t>
            </a:r>
          </a:p>
        </p:txBody>
      </p:sp>
      <p:sp>
        <p:nvSpPr>
          <p:cNvPr id="784624" name="Text Box 240"/>
          <p:cNvSpPr txBox="1">
            <a:spLocks noChangeArrowheads="1"/>
          </p:cNvSpPr>
          <p:nvPr/>
        </p:nvSpPr>
        <p:spPr bwMode="auto">
          <a:xfrm>
            <a:off x="6741946" y="6180108"/>
            <a:ext cx="2135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17-19</a:t>
            </a:r>
          </a:p>
        </p:txBody>
      </p:sp>
      <p:grpSp>
        <p:nvGrpSpPr>
          <p:cNvPr id="784625" name="Group 241"/>
          <p:cNvGrpSpPr>
            <a:grpSpLocks/>
          </p:cNvGrpSpPr>
          <p:nvPr/>
        </p:nvGrpSpPr>
        <p:grpSpPr bwMode="auto">
          <a:xfrm>
            <a:off x="5221289" y="1408113"/>
            <a:ext cx="2760663" cy="4195763"/>
            <a:chOff x="3289" y="887"/>
            <a:chExt cx="1739" cy="2643"/>
          </a:xfrm>
        </p:grpSpPr>
        <p:grpSp>
          <p:nvGrpSpPr>
            <p:cNvPr id="784626" name="Group 242"/>
            <p:cNvGrpSpPr>
              <a:grpSpLocks/>
            </p:cNvGrpSpPr>
            <p:nvPr/>
          </p:nvGrpSpPr>
          <p:grpSpPr bwMode="auto">
            <a:xfrm>
              <a:off x="3289" y="1421"/>
              <a:ext cx="247" cy="260"/>
              <a:chOff x="1609" y="1232"/>
              <a:chExt cx="247" cy="260"/>
            </a:xfrm>
          </p:grpSpPr>
          <p:grpSp>
            <p:nvGrpSpPr>
              <p:cNvPr id="784627" name="Group 24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84629" name="Group 245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4630" name="Freeform 24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  <p:sp>
                <p:nvSpPr>
                  <p:cNvPr id="784631" name="Freeform 24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</p:grpSp>
            <p:sp>
              <p:nvSpPr>
                <p:cNvPr id="784633" name="Freeform 24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34" name="Freeform 25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35" name="Freeform 25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36" name="Freeform 25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37" name="Freeform 25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4638" name="Rectangle 25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LIMON F2" pitchFamily="2" charset="0"/>
                </a:endParaRPr>
              </a:p>
            </p:txBody>
          </p:sp>
        </p:grpSp>
        <p:grpSp>
          <p:nvGrpSpPr>
            <p:cNvPr id="784639" name="Group 255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784640" name="Group 256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84642" name="Group 258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4643" name="Freeform 25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  <p:sp>
                <p:nvSpPr>
                  <p:cNvPr id="784644" name="Freeform 26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</p:grpSp>
            <p:sp>
              <p:nvSpPr>
                <p:cNvPr id="784646" name="Freeform 26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47" name="Freeform 26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48" name="Freeform 26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49" name="Freeform 26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50" name="Freeform 26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4651" name="Rectangle 26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LIMON F2" pitchFamily="2" charset="0"/>
                </a:endParaRPr>
              </a:p>
            </p:txBody>
          </p:sp>
        </p:grpSp>
        <p:grpSp>
          <p:nvGrpSpPr>
            <p:cNvPr id="784652" name="Group 268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784653" name="Group 269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84655" name="Group 271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4656" name="Freeform 27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  <p:sp>
                <p:nvSpPr>
                  <p:cNvPr id="784657" name="Freeform 27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</p:grpSp>
            <p:sp>
              <p:nvSpPr>
                <p:cNvPr id="784659" name="Freeform 2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60" name="Freeform 2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61" name="Freeform 2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62" name="Freeform 2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63" name="Freeform 2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4664" name="Rectangle 2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LIMON F2" pitchFamily="2" charset="0"/>
                </a:endParaRPr>
              </a:p>
            </p:txBody>
          </p:sp>
        </p:grpSp>
        <p:grpSp>
          <p:nvGrpSpPr>
            <p:cNvPr id="784665" name="Group 281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784666" name="Group 282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84668" name="Group 284"/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4669" name="Freeform 28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  <p:sp>
                <p:nvSpPr>
                  <p:cNvPr id="784670" name="Freeform 28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LIMON F2" pitchFamily="2" charset="0"/>
                    </a:endParaRPr>
                  </a:p>
                </p:txBody>
              </p:sp>
            </p:grpSp>
            <p:sp>
              <p:nvSpPr>
                <p:cNvPr id="784672" name="Freeform 28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73" name="Freeform 28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74" name="Freeform 29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75" name="Freeform 29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4676" name="Freeform 29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4677" name="Rectangle 29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LIMON F2" pitchFamily="2" charset="0"/>
                </a:endParaRPr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5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11133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&lt;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Ir</a:t>
            </a:r>
            <a:r>
              <a:rPr lang="en-US" sz="40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8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5411" name="Text Box 3"/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5412" name="Text Box 4"/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300038" y="6545263"/>
            <a:ext cx="98901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</a:rPr>
              <a:t>©2003 TBBMI</a:t>
            </a:r>
          </a:p>
        </p:txBody>
      </p:sp>
      <p:sp>
        <p:nvSpPr>
          <p:cNvPr id="785414" name="Rectangle 6"/>
          <p:cNvSpPr>
            <a:spLocks noChangeArrowheads="1"/>
          </p:cNvSpPr>
          <p:nvPr/>
        </p:nvSpPr>
        <p:spPr bwMode="auto">
          <a:xfrm>
            <a:off x="7562850" y="6521450"/>
            <a:ext cx="6746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7.5.03a.</a:t>
            </a:r>
          </a:p>
        </p:txBody>
      </p:sp>
      <p:sp>
        <p:nvSpPr>
          <p:cNvPr id="785415" name="Rectangle 7"/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2884" name="Text Box 4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762885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LIMON F2" pitchFamily="2" charset="0"/>
            </a:endParaRPr>
          </a:p>
        </p:txBody>
      </p:sp>
      <p:sp>
        <p:nvSpPr>
          <p:cNvPr id="762886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762887" name="Picture 7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2888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62889" name="Group 9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grpSp>
          <p:nvGrpSpPr>
            <p:cNvPr id="762890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762891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762892" name="Picture 12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67"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62893" name="Picture 13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44"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62894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62895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0" i="1">
                    <a:solidFill>
                      <a:srgbClr val="FFFC1E"/>
                    </a:solidFill>
                    <a:effectLst/>
                    <a:latin typeface="LIMON F2" pitchFamily="2" charset="0"/>
                  </a:rPr>
                  <a:t>mUldæan énRBHKm&lt;Ir&gt;&gt;&gt;</a:t>
                </a:r>
                <a:endParaRPr lang="en-US" sz="700" i="1" baseline="100000">
                  <a:solidFill>
                    <a:srgbClr val="27FC31"/>
                  </a:solidFill>
                  <a:effectLst/>
                  <a:latin typeface="LIMON F2" pitchFamily="2" charset="0"/>
                </a:endParaRPr>
              </a:p>
            </p:txBody>
          </p:sp>
          <p:sp>
            <p:nvSpPr>
              <p:cNvPr id="762896" name="Text Box 16"/>
              <p:cNvSpPr txBox="1">
                <a:spLocks noChangeArrowheads="1"/>
              </p:cNvSpPr>
              <p:nvPr/>
            </p:nvSpPr>
            <p:spPr bwMode="auto">
              <a:xfrm>
                <a:off x="2441" y="2087"/>
                <a:ext cx="838" cy="5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5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vKÁ TIbI</a:t>
                </a:r>
              </a:p>
            </p:txBody>
          </p:sp>
        </p:grpSp>
        <p:sp>
          <p:nvSpPr>
            <p:cNvPr id="762897" name="Text Box 17"/>
            <p:cNvSpPr txBox="1">
              <a:spLocks noChangeArrowheads="1"/>
            </p:cNvSpPr>
            <p:nvPr/>
          </p:nvSpPr>
          <p:spPr bwMode="auto">
            <a:xfrm>
              <a:off x="5018" y="1425"/>
              <a:ext cx="1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  <a:effectLst/>
                  <a:latin typeface="LIMON F2" pitchFamily="2" charset="0"/>
                </a:rPr>
                <a:t>®</a:t>
              </a:r>
            </a:p>
          </p:txBody>
        </p:sp>
      </p:grpSp>
      <p:sp>
        <p:nvSpPr>
          <p:cNvPr id="762898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7620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¬mankarGVIekIteLIg enATIenH ¦</a:t>
            </a:r>
          </a:p>
        </p:txBody>
      </p:sp>
      <p:sp>
        <p:nvSpPr>
          <p:cNvPr id="762899" name="Text Box 19"/>
          <p:cNvSpPr txBox="1">
            <a:spLocks noChangeArrowheads="1"/>
          </p:cNvSpPr>
          <p:nvPr/>
        </p:nvSpPr>
        <p:spPr bwMode="auto">
          <a:xfrm>
            <a:off x="969963" y="3781569"/>
            <a:ext cx="7024687" cy="2169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karnaM[sÁal;rbs;Gñk cMeBaH³              </a:t>
            </a:r>
          </a:p>
          <a:p>
            <a:pPr>
              <a:spcBef>
                <a:spcPct val="50000"/>
              </a:spcBef>
            </a:pPr>
            <a:r>
              <a:rPr lang="ja-JP" alt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karerobcMtamdMNak;kal </a:t>
            </a:r>
            <a:r>
              <a:rPr lang="ja-JP" altLang="en-US" sz="5400" b="1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endParaRPr lang="en-US" sz="3600" b="1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62900" name="Rectangle 20"/>
          <p:cNvSpPr>
            <a:spLocks noChangeArrowheads="1"/>
          </p:cNvSpPr>
          <p:nvPr/>
        </p:nvSpPr>
        <p:spPr bwMode="auto">
          <a:xfrm>
            <a:off x="7665085" y="6526133"/>
            <a:ext cx="4924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7.5.03a.</a:t>
            </a:r>
          </a:p>
        </p:txBody>
      </p:sp>
      <p:sp>
        <p:nvSpPr>
          <p:cNvPr id="762901" name="Rectangle 21"/>
          <p:cNvSpPr>
            <a:spLocks noChangeArrowheads="1"/>
          </p:cNvSpPr>
          <p:nvPr/>
        </p:nvSpPr>
        <p:spPr bwMode="auto">
          <a:xfrm>
            <a:off x="8109043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76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98" grpId="0" autoUpdateAnimBg="0"/>
      <p:bldP spid="76289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79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80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81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47688" y="310552"/>
            <a:ext cx="809516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Khmer OS Content" panose="02000500000000020004" pitchFamily="2" charset="77"/>
                <a:cs typeface="Khmer OS Content" panose="02000500000000020004" pitchFamily="2" charset="77"/>
              </a:rPr>
              <a:t>7</a:t>
            </a:r>
          </a:p>
        </p:txBody>
      </p:sp>
      <p:pic>
        <p:nvPicPr>
          <p:cNvPr id="56220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658813"/>
            <a:ext cx="6049963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2222500" y="622300"/>
            <a:ext cx="6048375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7620000" y="6224588"/>
            <a:ext cx="1289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Content" panose="02000500000000020004" pitchFamily="2" charset="77"/>
                <a:cs typeface="Khmer OS Content" panose="02000500000000020004" pitchFamily="2" charset="77"/>
              </a:rPr>
              <a:t> 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8626150" y="6419206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Khmer OS Content" panose="02000500000000020004" pitchFamily="2" charset="77"/>
                <a:cs typeface="Khmer OS Content" panose="02000500000000020004" pitchFamily="2" charset="77"/>
              </a:rPr>
              <a:t>1</a:t>
            </a:r>
            <a:endParaRPr lang="en-US" sz="2400">
              <a:solidFill>
                <a:srgbClr val="FFA27C"/>
              </a:solidFill>
              <a:effectLst/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080991" y="6524546"/>
            <a:ext cx="3321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Content" panose="02000500000000020004" pitchFamily="2" charset="77"/>
                <a:cs typeface="Khmer OS Content" panose="02000500000000020004" pitchFamily="2" charset="77"/>
              </a:rPr>
              <a:t>03</a:t>
            </a:r>
          </a:p>
        </p:txBody>
      </p:sp>
      <p:sp>
        <p:nvSpPr>
          <p:cNvPr id="2" name="Text Box 73">
            <a:extLst>
              <a:ext uri="{FF2B5EF4-FFF2-40B4-BE49-F238E27FC236}">
                <a16:creationId xmlns:a16="http://schemas.microsoft.com/office/drawing/2014/main" id="{41676EC8-4B85-9ED9-56DA-2290AB924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11" y="3507627"/>
            <a:ext cx="6843541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500" b="1" dirty="0" err="1">
                <a:solidFill>
                  <a:schemeClr val="tx2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ប</a:t>
            </a:r>
            <a:r>
              <a:rPr lang="en-US" sz="11500" dirty="0">
                <a:solidFill>
                  <a:schemeClr val="accent1"/>
                </a:solidFill>
                <a:latin typeface="Khmer OS Content" panose="02000500000000020004" pitchFamily="2" charset="77"/>
              </a:rPr>
              <a:t> </a:t>
            </a:r>
            <a:r>
              <a:rPr lang="en-US" sz="11500" b="1" dirty="0">
                <a:solidFill>
                  <a:srgbClr val="FC0128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៧</a:t>
            </a:r>
            <a:r>
              <a:rPr lang="en-US" sz="11500" dirty="0">
                <a:solidFill>
                  <a:schemeClr val="accent1"/>
                </a:solidFill>
                <a:latin typeface="Khmer OS Content" panose="02000500000000020004" pitchFamily="2" charset="77"/>
              </a:rPr>
              <a:t> </a:t>
            </a:r>
            <a:r>
              <a:rPr lang="en-US" sz="11500" b="1" dirty="0" err="1">
                <a:solidFill>
                  <a:schemeClr val="accent1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ស</a:t>
            </a:r>
            <a:r>
              <a:rPr lang="en-US" sz="11500" dirty="0">
                <a:solidFill>
                  <a:schemeClr val="accent1"/>
                </a:solidFill>
                <a:latin typeface="Khmer OS Content" panose="02000500000000020004" pitchFamily="2" charset="77"/>
              </a:rPr>
              <a:t> </a:t>
            </a:r>
            <a:r>
              <a:rPr lang="en-US" sz="11500" b="1" dirty="0" err="1">
                <a:solidFill>
                  <a:schemeClr val="tx1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យ</a:t>
            </a:r>
            <a:endParaRPr lang="en-US" sz="11500" dirty="0">
              <a:solidFill>
                <a:schemeClr val="accent1"/>
              </a:solidFill>
              <a:latin typeface="Khmer OS Content" panose="02000500000000020004" pitchFamily="2" charset="77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5" name="Oval 7"/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70FAB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569200" y="6164263"/>
            <a:ext cx="132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42709" name="Rectangle 21"/>
          <p:cNvSpPr>
            <a:spLocks noChangeArrowheads="1"/>
          </p:cNvSpPr>
          <p:nvPr/>
        </p:nvSpPr>
        <p:spPr bwMode="auto">
          <a:xfrm>
            <a:off x="8113051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04</a:t>
            </a: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2543175" y="804863"/>
            <a:ext cx="3389313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7200" i="1">
                <a:solidFill>
                  <a:srgbClr val="FAFD00"/>
                </a:solidFill>
                <a:effectLst/>
                <a:latin typeface="LIMON F2" pitchFamily="2" charset="0"/>
              </a:rPr>
              <a:t>RKan;EtcgcaM&gt;&gt;&gt;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568575" y="1952625"/>
            <a:ext cx="4511494" cy="1892826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1700">
                <a:solidFill>
                  <a:schemeClr val="tx2"/>
                </a:solidFill>
                <a:effectLst/>
                <a:latin typeface="LIMON F2" pitchFamily="2" charset="0"/>
              </a:rPr>
              <a:t>b</a:t>
            </a:r>
            <a:r>
              <a:rPr lang="en-US" sz="7200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11700">
                <a:solidFill>
                  <a:srgbClr val="FF0000"/>
                </a:solidFill>
                <a:effectLst/>
                <a:latin typeface="LIMON F2" pitchFamily="2" charset="0"/>
              </a:rPr>
              <a:t>7</a:t>
            </a:r>
            <a:r>
              <a:rPr lang="en-US" sz="7200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11700">
                <a:solidFill>
                  <a:schemeClr val="tx2"/>
                </a:solidFill>
                <a:effectLst/>
                <a:latin typeface="LIMON F2" pitchFamily="2" charset="0"/>
              </a:rPr>
              <a:t>s</a:t>
            </a:r>
            <a:r>
              <a:rPr lang="en-US" sz="7200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11700">
                <a:solidFill>
                  <a:schemeClr val="tx2"/>
                </a:solidFill>
                <a:effectLst/>
                <a:latin typeface="LIMON F2" pitchFamily="2" charset="0"/>
              </a:rPr>
              <a:t>y</a:t>
            </a:r>
          </a:p>
        </p:txBody>
      </p:sp>
      <p:grpSp>
        <p:nvGrpSpPr>
          <p:cNvPr id="242713" name="Group 25"/>
          <p:cNvGrpSpPr>
            <a:grpSpLocks/>
          </p:cNvGrpSpPr>
          <p:nvPr/>
        </p:nvGrpSpPr>
        <p:grpSpPr bwMode="auto">
          <a:xfrm>
            <a:off x="3111500" y="1808163"/>
            <a:ext cx="1520825" cy="2598737"/>
            <a:chOff x="1960" y="1139"/>
            <a:chExt cx="958" cy="1637"/>
          </a:xfrm>
        </p:grpSpPr>
        <p:sp>
          <p:nvSpPr>
            <p:cNvPr id="242698" name="AutoShape 10"/>
            <p:cNvSpPr>
              <a:spLocks noChangeArrowheads="1"/>
            </p:cNvSpPr>
            <p:nvPr/>
          </p:nvSpPr>
          <p:spPr bwMode="auto">
            <a:xfrm rot="-10804646">
              <a:off x="1960" y="1139"/>
              <a:ext cx="958" cy="163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42700" name="Text Box 12"/>
            <p:cNvSpPr txBox="1">
              <a:spLocks noChangeArrowheads="1"/>
            </p:cNvSpPr>
            <p:nvPr/>
          </p:nvSpPr>
          <p:spPr bwMode="auto">
            <a:xfrm>
              <a:off x="2293" y="1857"/>
              <a:ext cx="450" cy="6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6000">
                  <a:solidFill>
                    <a:srgbClr val="DFED5D"/>
                  </a:solidFill>
                  <a:effectLst/>
                  <a:latin typeface="LIMON F2" pitchFamily="2" charset="0"/>
                </a:rPr>
                <a:t>=</a:t>
              </a:r>
            </a:p>
          </p:txBody>
        </p:sp>
      </p:grp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2312988" y="3319463"/>
            <a:ext cx="3962400" cy="11890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200">
                <a:solidFill>
                  <a:srgbClr val="87A6FD"/>
                </a:solidFill>
                <a:effectLst/>
                <a:latin typeface="LIMON F2" pitchFamily="2" charset="0"/>
              </a:rPr>
              <a:t>    4 3</a:t>
            </a:r>
            <a:endParaRPr lang="en-US" sz="7200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8666225" y="6409681"/>
            <a:ext cx="282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1</a:t>
            </a:r>
            <a:endParaRPr lang="en-US" sz="24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42712" name="Rectangle 24"/>
          <p:cNvSpPr>
            <a:spLocks noChangeArrowheads="1"/>
          </p:cNvSpPr>
          <p:nvPr/>
        </p:nvSpPr>
        <p:spPr bwMode="auto">
          <a:xfrm>
            <a:off x="658813" y="17621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7" grpId="0" autoUpdateAnimBg="0"/>
      <p:bldP spid="24269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/>
          <p:cNvSpPr txBox="1">
            <a:spLocks noChangeArrowheads="1"/>
          </p:cNvSpPr>
          <p:nvPr/>
        </p:nvSpPr>
        <p:spPr bwMode="auto">
          <a:xfrm>
            <a:off x="7556500" y="6164263"/>
            <a:ext cx="1339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24985" name="Rectangle 25"/>
          <p:cNvSpPr>
            <a:spLocks noChangeArrowheads="1"/>
          </p:cNvSpPr>
          <p:nvPr/>
        </p:nvSpPr>
        <p:spPr bwMode="auto">
          <a:xfrm>
            <a:off x="8111448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05</a:t>
            </a:r>
          </a:p>
        </p:txBody>
      </p:sp>
      <p:sp>
        <p:nvSpPr>
          <p:cNvPr id="424987" name="AutoShape 2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4968" name="Text Box 8"/>
          <p:cNvSpPr txBox="1">
            <a:spLocks noChangeArrowheads="1"/>
          </p:cNvSpPr>
          <p:nvPr/>
        </p:nvSpPr>
        <p:spPr bwMode="auto">
          <a:xfrm>
            <a:off x="2325688" y="2957513"/>
            <a:ext cx="5573712" cy="15557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chemeClr val="tx1"/>
                </a:solidFill>
                <a:effectLst/>
                <a:latin typeface="LIMON F2" pitchFamily="2" charset="0"/>
              </a:rPr>
              <a:t>b 4 3 s y</a:t>
            </a:r>
          </a:p>
        </p:txBody>
      </p:sp>
      <p:sp>
        <p:nvSpPr>
          <p:cNvPr id="424962" name="Rectangle 2"/>
          <p:cNvSpPr>
            <a:spLocks noChangeArrowheads="1"/>
          </p:cNvSpPr>
          <p:nvPr/>
        </p:nvSpPr>
        <p:spPr bwMode="auto">
          <a:xfrm>
            <a:off x="2673350" y="760413"/>
            <a:ext cx="3183563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200">
                <a:solidFill>
                  <a:schemeClr val="tx2"/>
                </a:solidFill>
                <a:effectLst/>
                <a:latin typeface="LIMON F2" pitchFamily="2" charset="0"/>
              </a:rPr>
              <a:t>RKan;EtcgcaM&gt;&gt;&gt;</a:t>
            </a:r>
          </a:p>
        </p:txBody>
      </p: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542925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424989" name="Rectangle 29"/>
          <p:cNvSpPr>
            <a:spLocks noChangeArrowheads="1"/>
          </p:cNvSpPr>
          <p:nvPr/>
        </p:nvSpPr>
        <p:spPr bwMode="auto">
          <a:xfrm>
            <a:off x="2163540" y="1431925"/>
            <a:ext cx="4937570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11700">
                <a:solidFill>
                  <a:schemeClr val="tx2"/>
                </a:solidFill>
                <a:effectLst/>
                <a:latin typeface="LIMON F2" pitchFamily="2" charset="0"/>
              </a:rPr>
              <a:t>b 7 s y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/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37282" name="Rectangle 2"/>
          <p:cNvSpPr>
            <a:spLocks noChangeArrowheads="1"/>
          </p:cNvSpPr>
          <p:nvPr/>
        </p:nvSpPr>
        <p:spPr bwMode="auto">
          <a:xfrm>
            <a:off x="3124200" y="1038225"/>
            <a:ext cx="3183563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7200" i="1">
                <a:solidFill>
                  <a:srgbClr val="FAFD00"/>
                </a:solidFill>
                <a:effectLst/>
                <a:latin typeface="LIMON F2" pitchFamily="2" charset="0"/>
              </a:rPr>
              <a:t>RKan;EtcgcaM&gt;&gt;&gt;</a:t>
            </a:r>
            <a:endParaRPr lang="en-US" sz="6600" i="1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827088" y="3771900"/>
            <a:ext cx="6926262" cy="3275256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3200" b="1">
                <a:solidFill>
                  <a:srgbClr val="EEFF4B"/>
                </a:solidFill>
                <a:effectLst/>
                <a:latin typeface="LIMON F2" pitchFamily="2" charset="0"/>
              </a:rPr>
              <a:t>	</a:t>
            </a:r>
            <a:r>
              <a:rPr lang="en-US" sz="4400" b="1">
                <a:solidFill>
                  <a:srgbClr val="EEFF4B"/>
                </a:solidFill>
                <a:effectLst/>
                <a:latin typeface="LIMON F2" pitchFamily="2" charset="0"/>
              </a:rPr>
              <a:t>karbegáIt</a:t>
            </a:r>
            <a:r>
              <a:rPr lang="en-US" sz="2000" b="1">
                <a:solidFill>
                  <a:srgbClr val="EEFF4B"/>
                </a:solidFill>
                <a:effectLst/>
                <a:latin typeface="LIMON F2" pitchFamily="2" charset="0"/>
              </a:rPr>
              <a:t> </a:t>
            </a:r>
            <a:r>
              <a:rPr lang="en-US" b="1">
                <a:solidFill>
                  <a:srgbClr val="EEFF4B"/>
                </a:solidFill>
                <a:effectLst/>
                <a:latin typeface="LIMON F2" pitchFamily="2" charset="0"/>
              </a:rPr>
              <a:t> </a:t>
            </a:r>
            <a:endParaRPr lang="en-US" b="1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LIMON F2" pitchFamily="2" charset="0"/>
              </a:rPr>
              <a:t>		</a:t>
            </a:r>
            <a:r>
              <a:rPr lang="en-US" sz="4400" b="1">
                <a:solidFill>
                  <a:srgbClr val="16F00F"/>
                </a:solidFill>
                <a:effectLst/>
                <a:latin typeface="LIMON F2" pitchFamily="2" charset="0"/>
              </a:rPr>
              <a:t>mnusS 4nak;</a:t>
            </a:r>
            <a:r>
              <a:rPr lang="en-US" b="1">
                <a:solidFill>
                  <a:srgbClr val="F35B1B"/>
                </a:solidFill>
                <a:effectLst/>
                <a:latin typeface="LIMON F2" pitchFamily="2" charset="0"/>
              </a:rPr>
              <a:t>  </a:t>
            </a:r>
            <a:endParaRPr lang="en-US" b="1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LIMON F2" pitchFamily="2" charset="0"/>
              </a:rPr>
              <a:t>			</a:t>
            </a:r>
            <a:r>
              <a:rPr lang="en-US" sz="4400" b="1">
                <a:solidFill>
                  <a:srgbClr val="99FF99"/>
                </a:solidFill>
                <a:effectLst/>
                <a:latin typeface="LIMON F2" pitchFamily="2" charset="0"/>
              </a:rPr>
              <a:t>sgÁmTaMg 3</a:t>
            </a:r>
            <a:r>
              <a:rPr lang="en-US" b="1">
                <a:solidFill>
                  <a:srgbClr val="00FF00"/>
                </a:solidFill>
                <a:effectLst/>
                <a:latin typeface="LIMON F2" pitchFamily="2" charset="0"/>
              </a:rPr>
              <a:t>  </a:t>
            </a:r>
            <a:endParaRPr lang="en-US" b="1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pPr algn="l">
              <a:lnSpc>
                <a:spcPct val="80000"/>
              </a:lnSpc>
            </a:pPr>
            <a:r>
              <a:rPr lang="en-US" b="1">
                <a:solidFill>
                  <a:srgbClr val="FAFD00"/>
                </a:solidFill>
                <a:effectLst/>
                <a:latin typeface="LIMON F2" pitchFamily="2" charset="0"/>
              </a:rPr>
              <a:t>					</a:t>
            </a:r>
            <a:r>
              <a:rPr lang="en-US" sz="4400" b="1">
                <a:effectLst/>
                <a:latin typeface="LIMON F2" pitchFamily="2" charset="0"/>
              </a:rPr>
              <a:t>RKas¶b;s¶at</a:t>
            </a:r>
            <a:r>
              <a:rPr lang="en-US" sz="4800" b="1">
                <a:effectLst/>
                <a:latin typeface="LIMON F2" pitchFamily="2" charset="0"/>
              </a:rPr>
              <a:t>;</a:t>
            </a:r>
          </a:p>
          <a:p>
            <a:pPr algn="l">
              <a:lnSpc>
                <a:spcPct val="80000"/>
              </a:lnSpc>
            </a:pPr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						</a:t>
            </a:r>
            <a:r>
              <a:rPr 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RBHeysU</a:t>
            </a:r>
            <a:r>
              <a:rPr lang="ja-JP" alt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‘</a:t>
            </a:r>
            <a:r>
              <a:rPr 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v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2514600" y="2971800"/>
            <a:ext cx="4222750" cy="1311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  <a:effectLst/>
                <a:latin typeface="LIMON F2" pitchFamily="2" charset="0"/>
              </a:rPr>
              <a:t>b 4 3 s y</a:t>
            </a: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2479675" y="1879600"/>
            <a:ext cx="4227513" cy="15557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>
                <a:solidFill>
                  <a:schemeClr val="tx2"/>
                </a:solidFill>
                <a:effectLst/>
                <a:latin typeface="LIMON F2" pitchFamily="2" charset="0"/>
              </a:rPr>
              <a:t>b 7 s y</a:t>
            </a: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7556500" y="6164263"/>
            <a:ext cx="1339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37294" name="Text Box 14"/>
          <p:cNvSpPr txBox="1">
            <a:spLocks noChangeArrowheads="1"/>
          </p:cNvSpPr>
          <p:nvPr/>
        </p:nvSpPr>
        <p:spPr bwMode="auto">
          <a:xfrm>
            <a:off x="7515225" y="6159500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37296" name="Rectangle 16"/>
          <p:cNvSpPr>
            <a:spLocks noChangeArrowheads="1"/>
          </p:cNvSpPr>
          <p:nvPr/>
        </p:nvSpPr>
        <p:spPr bwMode="auto">
          <a:xfrm>
            <a:off x="8109845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06</a:t>
            </a:r>
          </a:p>
        </p:txBody>
      </p:sp>
      <p:sp>
        <p:nvSpPr>
          <p:cNvPr id="737298" name="Rectangle 18"/>
          <p:cNvSpPr>
            <a:spLocks noChangeArrowheads="1"/>
          </p:cNvSpPr>
          <p:nvPr/>
        </p:nvSpPr>
        <p:spPr bwMode="auto">
          <a:xfrm>
            <a:off x="425450" y="301625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/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72 w 1069"/>
              <a:gd name="T1" fmla="*/ 36 h 421"/>
              <a:gd name="T2" fmla="*/ 156 w 1069"/>
              <a:gd name="T3" fmla="*/ 84 h 421"/>
              <a:gd name="T4" fmla="*/ 240 w 1069"/>
              <a:gd name="T5" fmla="*/ 120 h 421"/>
              <a:gd name="T6" fmla="*/ 324 w 1069"/>
              <a:gd name="T7" fmla="*/ 144 h 421"/>
              <a:gd name="T8" fmla="*/ 204 w 1069"/>
              <a:gd name="T9" fmla="*/ 72 h 421"/>
              <a:gd name="T10" fmla="*/ 132 w 1069"/>
              <a:gd name="T11" fmla="*/ 24 h 421"/>
              <a:gd name="T12" fmla="*/ 96 w 1069"/>
              <a:gd name="T13" fmla="*/ 36 h 421"/>
              <a:gd name="T14" fmla="*/ 168 w 1069"/>
              <a:gd name="T15" fmla="*/ 72 h 421"/>
              <a:gd name="T16" fmla="*/ 252 w 1069"/>
              <a:gd name="T17" fmla="*/ 96 h 421"/>
              <a:gd name="T18" fmla="*/ 348 w 1069"/>
              <a:gd name="T19" fmla="*/ 132 h 421"/>
              <a:gd name="T20" fmla="*/ 528 w 1069"/>
              <a:gd name="T21" fmla="*/ 204 h 421"/>
              <a:gd name="T22" fmla="*/ 612 w 1069"/>
              <a:gd name="T23" fmla="*/ 240 h 421"/>
              <a:gd name="T24" fmla="*/ 684 w 1069"/>
              <a:gd name="T25" fmla="*/ 252 h 421"/>
              <a:gd name="T26" fmla="*/ 792 w 1069"/>
              <a:gd name="T27" fmla="*/ 288 h 421"/>
              <a:gd name="T28" fmla="*/ 900 w 1069"/>
              <a:gd name="T29" fmla="*/ 348 h 421"/>
              <a:gd name="T30" fmla="*/ 984 w 1069"/>
              <a:gd name="T31" fmla="*/ 372 h 421"/>
              <a:gd name="T32" fmla="*/ 1068 w 1069"/>
              <a:gd name="T33" fmla="*/ 360 h 421"/>
              <a:gd name="T34" fmla="*/ 1008 w 1069"/>
              <a:gd name="T35" fmla="*/ 312 h 421"/>
              <a:gd name="T36" fmla="*/ 924 w 1069"/>
              <a:gd name="T37" fmla="*/ 288 h 421"/>
              <a:gd name="T38" fmla="*/ 828 w 1069"/>
              <a:gd name="T39" fmla="*/ 252 h 421"/>
              <a:gd name="T40" fmla="*/ 732 w 1069"/>
              <a:gd name="T41" fmla="*/ 216 h 421"/>
              <a:gd name="T42" fmla="*/ 624 w 1069"/>
              <a:gd name="T43" fmla="*/ 180 h 421"/>
              <a:gd name="T44" fmla="*/ 540 w 1069"/>
              <a:gd name="T45" fmla="*/ 168 h 421"/>
              <a:gd name="T46" fmla="*/ 444 w 1069"/>
              <a:gd name="T47" fmla="*/ 120 h 421"/>
              <a:gd name="T48" fmla="*/ 348 w 1069"/>
              <a:gd name="T49" fmla="*/ 96 h 421"/>
              <a:gd name="T50" fmla="*/ 276 w 1069"/>
              <a:gd name="T51" fmla="*/ 72 h 421"/>
              <a:gd name="T52" fmla="*/ 204 w 1069"/>
              <a:gd name="T53" fmla="*/ 48 h 421"/>
              <a:gd name="T54" fmla="*/ 132 w 1069"/>
              <a:gd name="T55" fmla="*/ 36 h 421"/>
              <a:gd name="T56" fmla="*/ 60 w 1069"/>
              <a:gd name="T57" fmla="*/ 24 h 421"/>
              <a:gd name="T58" fmla="*/ 12 w 1069"/>
              <a:gd name="T59" fmla="*/ 60 h 421"/>
              <a:gd name="T60" fmla="*/ 12 w 1069"/>
              <a:gd name="T61" fmla="*/ 144 h 421"/>
              <a:gd name="T62" fmla="*/ 12 w 1069"/>
              <a:gd name="T63" fmla="*/ 216 h 421"/>
              <a:gd name="T64" fmla="*/ 12 w 1069"/>
              <a:gd name="T65" fmla="*/ 312 h 421"/>
              <a:gd name="T66" fmla="*/ 24 w 1069"/>
              <a:gd name="T67" fmla="*/ 384 h 421"/>
              <a:gd name="T68" fmla="*/ 96 w 1069"/>
              <a:gd name="T69" fmla="*/ 396 h 421"/>
              <a:gd name="T70" fmla="*/ 180 w 1069"/>
              <a:gd name="T71" fmla="*/ 396 h 421"/>
              <a:gd name="T72" fmla="*/ 324 w 1069"/>
              <a:gd name="T73" fmla="*/ 396 h 421"/>
              <a:gd name="T74" fmla="*/ 396 w 1069"/>
              <a:gd name="T75" fmla="*/ 408 h 421"/>
              <a:gd name="T76" fmla="*/ 480 w 1069"/>
              <a:gd name="T77" fmla="*/ 420 h 421"/>
              <a:gd name="T78" fmla="*/ 552 w 1069"/>
              <a:gd name="T79" fmla="*/ 420 h 421"/>
              <a:gd name="T80" fmla="*/ 624 w 1069"/>
              <a:gd name="T81" fmla="*/ 408 h 421"/>
              <a:gd name="T82" fmla="*/ 708 w 1069"/>
              <a:gd name="T83" fmla="*/ 420 h 421"/>
              <a:gd name="T84" fmla="*/ 780 w 1069"/>
              <a:gd name="T85" fmla="*/ 420 h 421"/>
              <a:gd name="T86" fmla="*/ 876 w 1069"/>
              <a:gd name="T87" fmla="*/ 420 h 421"/>
              <a:gd name="T88" fmla="*/ 960 w 1069"/>
              <a:gd name="T89" fmla="*/ 420 h 421"/>
              <a:gd name="T90" fmla="*/ 1032 w 1069"/>
              <a:gd name="T91" fmla="*/ 39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55" name="Freeform 3"/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36 w 1141"/>
              <a:gd name="T1" fmla="*/ 12 h 481"/>
              <a:gd name="T2" fmla="*/ 96 w 1141"/>
              <a:gd name="T3" fmla="*/ 12 h 481"/>
              <a:gd name="T4" fmla="*/ 144 w 1141"/>
              <a:gd name="T5" fmla="*/ 24 h 481"/>
              <a:gd name="T6" fmla="*/ 180 w 1141"/>
              <a:gd name="T7" fmla="*/ 60 h 481"/>
              <a:gd name="T8" fmla="*/ 228 w 1141"/>
              <a:gd name="T9" fmla="*/ 96 h 481"/>
              <a:gd name="T10" fmla="*/ 288 w 1141"/>
              <a:gd name="T11" fmla="*/ 132 h 481"/>
              <a:gd name="T12" fmla="*/ 336 w 1141"/>
              <a:gd name="T13" fmla="*/ 144 h 481"/>
              <a:gd name="T14" fmla="*/ 384 w 1141"/>
              <a:gd name="T15" fmla="*/ 168 h 481"/>
              <a:gd name="T16" fmla="*/ 456 w 1141"/>
              <a:gd name="T17" fmla="*/ 204 h 481"/>
              <a:gd name="T18" fmla="*/ 528 w 1141"/>
              <a:gd name="T19" fmla="*/ 216 h 481"/>
              <a:gd name="T20" fmla="*/ 588 w 1141"/>
              <a:gd name="T21" fmla="*/ 240 h 481"/>
              <a:gd name="T22" fmla="*/ 660 w 1141"/>
              <a:gd name="T23" fmla="*/ 252 h 481"/>
              <a:gd name="T24" fmla="*/ 720 w 1141"/>
              <a:gd name="T25" fmla="*/ 264 h 481"/>
              <a:gd name="T26" fmla="*/ 768 w 1141"/>
              <a:gd name="T27" fmla="*/ 288 h 481"/>
              <a:gd name="T28" fmla="*/ 816 w 1141"/>
              <a:gd name="T29" fmla="*/ 312 h 481"/>
              <a:gd name="T30" fmla="*/ 876 w 1141"/>
              <a:gd name="T31" fmla="*/ 348 h 481"/>
              <a:gd name="T32" fmla="*/ 924 w 1141"/>
              <a:gd name="T33" fmla="*/ 360 h 481"/>
              <a:gd name="T34" fmla="*/ 984 w 1141"/>
              <a:gd name="T35" fmla="*/ 372 h 481"/>
              <a:gd name="T36" fmla="*/ 1032 w 1141"/>
              <a:gd name="T37" fmla="*/ 372 h 481"/>
              <a:gd name="T38" fmla="*/ 1080 w 1141"/>
              <a:gd name="T39" fmla="*/ 408 h 481"/>
              <a:gd name="T40" fmla="*/ 1116 w 1141"/>
              <a:gd name="T41" fmla="*/ 444 h 481"/>
              <a:gd name="T42" fmla="*/ 1116 w 1141"/>
              <a:gd name="T43" fmla="*/ 480 h 481"/>
              <a:gd name="T44" fmla="*/ 1068 w 1141"/>
              <a:gd name="T45" fmla="*/ 468 h 481"/>
              <a:gd name="T46" fmla="*/ 1020 w 1141"/>
              <a:gd name="T47" fmla="*/ 432 h 481"/>
              <a:gd name="T48" fmla="*/ 972 w 1141"/>
              <a:gd name="T49" fmla="*/ 420 h 481"/>
              <a:gd name="T50" fmla="*/ 924 w 1141"/>
              <a:gd name="T51" fmla="*/ 420 h 481"/>
              <a:gd name="T52" fmla="*/ 876 w 1141"/>
              <a:gd name="T53" fmla="*/ 408 h 481"/>
              <a:gd name="T54" fmla="*/ 816 w 1141"/>
              <a:gd name="T55" fmla="*/ 384 h 481"/>
              <a:gd name="T56" fmla="*/ 732 w 1141"/>
              <a:gd name="T57" fmla="*/ 348 h 481"/>
              <a:gd name="T58" fmla="*/ 672 w 1141"/>
              <a:gd name="T59" fmla="*/ 336 h 481"/>
              <a:gd name="T60" fmla="*/ 624 w 1141"/>
              <a:gd name="T61" fmla="*/ 324 h 481"/>
              <a:gd name="T62" fmla="*/ 576 w 1141"/>
              <a:gd name="T63" fmla="*/ 312 h 481"/>
              <a:gd name="T64" fmla="*/ 528 w 1141"/>
              <a:gd name="T65" fmla="*/ 300 h 481"/>
              <a:gd name="T66" fmla="*/ 480 w 1141"/>
              <a:gd name="T67" fmla="*/ 276 h 481"/>
              <a:gd name="T68" fmla="*/ 420 w 1141"/>
              <a:gd name="T69" fmla="*/ 240 h 481"/>
              <a:gd name="T70" fmla="*/ 360 w 1141"/>
              <a:gd name="T71" fmla="*/ 216 h 481"/>
              <a:gd name="T72" fmla="*/ 300 w 1141"/>
              <a:gd name="T73" fmla="*/ 204 h 481"/>
              <a:gd name="T74" fmla="*/ 228 w 1141"/>
              <a:gd name="T75" fmla="*/ 192 h 481"/>
              <a:gd name="T76" fmla="*/ 180 w 1141"/>
              <a:gd name="T77" fmla="*/ 156 h 481"/>
              <a:gd name="T78" fmla="*/ 132 w 1141"/>
              <a:gd name="T79" fmla="*/ 108 h 481"/>
              <a:gd name="T80" fmla="*/ 96 w 1141"/>
              <a:gd name="T81" fmla="*/ 72 h 481"/>
              <a:gd name="T82" fmla="*/ 48 w 1141"/>
              <a:gd name="T83" fmla="*/ 48 h 481"/>
              <a:gd name="T84" fmla="*/ 0 w 1141"/>
              <a:gd name="T85" fmla="*/ 4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56" name="Freeform 4"/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72 w 901"/>
              <a:gd name="T1" fmla="*/ 24 h 73"/>
              <a:gd name="T2" fmla="*/ 120 w 901"/>
              <a:gd name="T3" fmla="*/ 24 h 73"/>
              <a:gd name="T4" fmla="*/ 168 w 901"/>
              <a:gd name="T5" fmla="*/ 36 h 73"/>
              <a:gd name="T6" fmla="*/ 216 w 901"/>
              <a:gd name="T7" fmla="*/ 36 h 73"/>
              <a:gd name="T8" fmla="*/ 264 w 901"/>
              <a:gd name="T9" fmla="*/ 36 h 73"/>
              <a:gd name="T10" fmla="*/ 312 w 901"/>
              <a:gd name="T11" fmla="*/ 36 h 73"/>
              <a:gd name="T12" fmla="*/ 360 w 901"/>
              <a:gd name="T13" fmla="*/ 36 h 73"/>
              <a:gd name="T14" fmla="*/ 408 w 901"/>
              <a:gd name="T15" fmla="*/ 48 h 73"/>
              <a:gd name="T16" fmla="*/ 456 w 901"/>
              <a:gd name="T17" fmla="*/ 48 h 73"/>
              <a:gd name="T18" fmla="*/ 504 w 901"/>
              <a:gd name="T19" fmla="*/ 48 h 73"/>
              <a:gd name="T20" fmla="*/ 552 w 901"/>
              <a:gd name="T21" fmla="*/ 48 h 73"/>
              <a:gd name="T22" fmla="*/ 600 w 901"/>
              <a:gd name="T23" fmla="*/ 60 h 73"/>
              <a:gd name="T24" fmla="*/ 648 w 901"/>
              <a:gd name="T25" fmla="*/ 60 h 73"/>
              <a:gd name="T26" fmla="*/ 696 w 901"/>
              <a:gd name="T27" fmla="*/ 60 h 73"/>
              <a:gd name="T28" fmla="*/ 744 w 901"/>
              <a:gd name="T29" fmla="*/ 60 h 73"/>
              <a:gd name="T30" fmla="*/ 792 w 901"/>
              <a:gd name="T31" fmla="*/ 60 h 73"/>
              <a:gd name="T32" fmla="*/ 840 w 901"/>
              <a:gd name="T33" fmla="*/ 60 h 73"/>
              <a:gd name="T34" fmla="*/ 900 w 901"/>
              <a:gd name="T35" fmla="*/ 60 h 73"/>
              <a:gd name="T36" fmla="*/ 888 w 901"/>
              <a:gd name="T37" fmla="*/ 12 h 73"/>
              <a:gd name="T38" fmla="*/ 840 w 901"/>
              <a:gd name="T39" fmla="*/ 36 h 73"/>
              <a:gd name="T40" fmla="*/ 792 w 901"/>
              <a:gd name="T41" fmla="*/ 24 h 73"/>
              <a:gd name="T42" fmla="*/ 744 w 901"/>
              <a:gd name="T43" fmla="*/ 24 h 73"/>
              <a:gd name="T44" fmla="*/ 696 w 901"/>
              <a:gd name="T45" fmla="*/ 24 h 73"/>
              <a:gd name="T46" fmla="*/ 648 w 901"/>
              <a:gd name="T47" fmla="*/ 24 h 73"/>
              <a:gd name="T48" fmla="*/ 588 w 901"/>
              <a:gd name="T49" fmla="*/ 12 h 73"/>
              <a:gd name="T50" fmla="*/ 540 w 901"/>
              <a:gd name="T51" fmla="*/ 12 h 73"/>
              <a:gd name="T52" fmla="*/ 492 w 901"/>
              <a:gd name="T53" fmla="*/ 12 h 73"/>
              <a:gd name="T54" fmla="*/ 432 w 901"/>
              <a:gd name="T55" fmla="*/ 12 h 73"/>
              <a:gd name="T56" fmla="*/ 360 w 901"/>
              <a:gd name="T57" fmla="*/ 12 h 73"/>
              <a:gd name="T58" fmla="*/ 312 w 901"/>
              <a:gd name="T59" fmla="*/ 12 h 73"/>
              <a:gd name="T60" fmla="*/ 264 w 901"/>
              <a:gd name="T61" fmla="*/ 24 h 73"/>
              <a:gd name="T62" fmla="*/ 216 w 901"/>
              <a:gd name="T63" fmla="*/ 24 h 73"/>
              <a:gd name="T64" fmla="*/ 156 w 901"/>
              <a:gd name="T65" fmla="*/ 12 h 73"/>
              <a:gd name="T66" fmla="*/ 108 w 901"/>
              <a:gd name="T67" fmla="*/ 0 h 73"/>
              <a:gd name="T68" fmla="*/ 60 w 901"/>
              <a:gd name="T69" fmla="*/ 0 h 73"/>
              <a:gd name="T70" fmla="*/ 0 w 901"/>
              <a:gd name="T71" fmla="*/ 1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57" name="Freeform 5"/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240 w 1189"/>
              <a:gd name="T1" fmla="*/ 24 h 481"/>
              <a:gd name="T2" fmla="*/ 288 w 1189"/>
              <a:gd name="T3" fmla="*/ 36 h 481"/>
              <a:gd name="T4" fmla="*/ 336 w 1189"/>
              <a:gd name="T5" fmla="*/ 60 h 481"/>
              <a:gd name="T6" fmla="*/ 384 w 1189"/>
              <a:gd name="T7" fmla="*/ 72 h 481"/>
              <a:gd name="T8" fmla="*/ 432 w 1189"/>
              <a:gd name="T9" fmla="*/ 84 h 481"/>
              <a:gd name="T10" fmla="*/ 480 w 1189"/>
              <a:gd name="T11" fmla="*/ 96 h 481"/>
              <a:gd name="T12" fmla="*/ 528 w 1189"/>
              <a:gd name="T13" fmla="*/ 120 h 481"/>
              <a:gd name="T14" fmla="*/ 564 w 1189"/>
              <a:gd name="T15" fmla="*/ 168 h 481"/>
              <a:gd name="T16" fmla="*/ 612 w 1189"/>
              <a:gd name="T17" fmla="*/ 204 h 481"/>
              <a:gd name="T18" fmla="*/ 660 w 1189"/>
              <a:gd name="T19" fmla="*/ 228 h 481"/>
              <a:gd name="T20" fmla="*/ 708 w 1189"/>
              <a:gd name="T21" fmla="*/ 240 h 481"/>
              <a:gd name="T22" fmla="*/ 756 w 1189"/>
              <a:gd name="T23" fmla="*/ 264 h 481"/>
              <a:gd name="T24" fmla="*/ 804 w 1189"/>
              <a:gd name="T25" fmla="*/ 288 h 481"/>
              <a:gd name="T26" fmla="*/ 852 w 1189"/>
              <a:gd name="T27" fmla="*/ 300 h 481"/>
              <a:gd name="T28" fmla="*/ 924 w 1189"/>
              <a:gd name="T29" fmla="*/ 324 h 481"/>
              <a:gd name="T30" fmla="*/ 996 w 1189"/>
              <a:gd name="T31" fmla="*/ 348 h 481"/>
              <a:gd name="T32" fmla="*/ 1044 w 1189"/>
              <a:gd name="T33" fmla="*/ 384 h 481"/>
              <a:gd name="T34" fmla="*/ 1080 w 1189"/>
              <a:gd name="T35" fmla="*/ 420 h 481"/>
              <a:gd name="T36" fmla="*/ 1116 w 1189"/>
              <a:gd name="T37" fmla="*/ 444 h 481"/>
              <a:gd name="T38" fmla="*/ 1188 w 1189"/>
              <a:gd name="T39" fmla="*/ 480 h 481"/>
              <a:gd name="T40" fmla="*/ 1128 w 1189"/>
              <a:gd name="T41" fmla="*/ 480 h 481"/>
              <a:gd name="T42" fmla="*/ 1080 w 1189"/>
              <a:gd name="T43" fmla="*/ 456 h 481"/>
              <a:gd name="T44" fmla="*/ 1032 w 1189"/>
              <a:gd name="T45" fmla="*/ 468 h 481"/>
              <a:gd name="T46" fmla="*/ 960 w 1189"/>
              <a:gd name="T47" fmla="*/ 468 h 481"/>
              <a:gd name="T48" fmla="*/ 912 w 1189"/>
              <a:gd name="T49" fmla="*/ 468 h 481"/>
              <a:gd name="T50" fmla="*/ 852 w 1189"/>
              <a:gd name="T51" fmla="*/ 468 h 481"/>
              <a:gd name="T52" fmla="*/ 792 w 1189"/>
              <a:gd name="T53" fmla="*/ 456 h 481"/>
              <a:gd name="T54" fmla="*/ 732 w 1189"/>
              <a:gd name="T55" fmla="*/ 456 h 481"/>
              <a:gd name="T56" fmla="*/ 684 w 1189"/>
              <a:gd name="T57" fmla="*/ 432 h 481"/>
              <a:gd name="T58" fmla="*/ 600 w 1189"/>
              <a:gd name="T59" fmla="*/ 420 h 481"/>
              <a:gd name="T60" fmla="*/ 528 w 1189"/>
              <a:gd name="T61" fmla="*/ 396 h 481"/>
              <a:gd name="T62" fmla="*/ 492 w 1189"/>
              <a:gd name="T63" fmla="*/ 360 h 481"/>
              <a:gd name="T64" fmla="*/ 468 w 1189"/>
              <a:gd name="T65" fmla="*/ 312 h 481"/>
              <a:gd name="T66" fmla="*/ 456 w 1189"/>
              <a:gd name="T67" fmla="*/ 264 h 481"/>
              <a:gd name="T68" fmla="*/ 420 w 1189"/>
              <a:gd name="T69" fmla="*/ 216 h 481"/>
              <a:gd name="T70" fmla="*/ 372 w 1189"/>
              <a:gd name="T71" fmla="*/ 192 h 481"/>
              <a:gd name="T72" fmla="*/ 324 w 1189"/>
              <a:gd name="T73" fmla="*/ 156 h 481"/>
              <a:gd name="T74" fmla="*/ 276 w 1189"/>
              <a:gd name="T75" fmla="*/ 132 h 481"/>
              <a:gd name="T76" fmla="*/ 228 w 1189"/>
              <a:gd name="T77" fmla="*/ 120 h 481"/>
              <a:gd name="T78" fmla="*/ 180 w 1189"/>
              <a:gd name="T79" fmla="*/ 96 h 481"/>
              <a:gd name="T80" fmla="*/ 120 w 1189"/>
              <a:gd name="T81" fmla="*/ 72 h 481"/>
              <a:gd name="T82" fmla="*/ 72 w 1189"/>
              <a:gd name="T83" fmla="*/ 60 h 481"/>
              <a:gd name="T84" fmla="*/ 24 w 1189"/>
              <a:gd name="T85" fmla="*/ 36 h 481"/>
              <a:gd name="T86" fmla="*/ 0 w 1189"/>
              <a:gd name="T87" fmla="*/ 0 h 481"/>
              <a:gd name="T88" fmla="*/ 48 w 1189"/>
              <a:gd name="T89" fmla="*/ 0 h 481"/>
              <a:gd name="T90" fmla="*/ 96 w 1189"/>
              <a:gd name="T91" fmla="*/ 12 h 481"/>
              <a:gd name="T92" fmla="*/ 156 w 1189"/>
              <a:gd name="T93" fmla="*/ 36 h 481"/>
              <a:gd name="T94" fmla="*/ 204 w 1189"/>
              <a:gd name="T95" fmla="*/ 60 h 481"/>
              <a:gd name="T96" fmla="*/ 252 w 1189"/>
              <a:gd name="T97" fmla="*/ 60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59" name="Rectangle 7"/>
          <p:cNvSpPr>
            <a:spLocks noChangeArrowheads="1"/>
          </p:cNvSpPr>
          <p:nvPr/>
        </p:nvSpPr>
        <p:spPr bwMode="auto">
          <a:xfrm>
            <a:off x="449263" y="188913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63796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7962" name="Rectangle 10"/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7620000" y="6164263"/>
            <a:ext cx="1289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</p:txBody>
      </p:sp>
      <p:grpSp>
        <p:nvGrpSpPr>
          <p:cNvPr id="638029" name="Group 77"/>
          <p:cNvGrpSpPr>
            <a:grpSpLocks/>
          </p:cNvGrpSpPr>
          <p:nvPr/>
        </p:nvGrpSpPr>
        <p:grpSpPr bwMode="auto">
          <a:xfrm>
            <a:off x="2025650" y="831850"/>
            <a:ext cx="2852738" cy="1660525"/>
            <a:chOff x="2412" y="2052"/>
            <a:chExt cx="1741" cy="846"/>
          </a:xfrm>
        </p:grpSpPr>
        <p:sp>
          <p:nvSpPr>
            <p:cNvPr id="638030" name="Rectangle 7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1" name="AutoShape 7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2" name="Rectangle 8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3" name="Rectangle 81"/>
            <p:cNvSpPr>
              <a:spLocks noChangeArrowheads="1"/>
            </p:cNvSpPr>
            <p:nvPr/>
          </p:nvSpPr>
          <p:spPr bwMode="auto">
            <a:xfrm>
              <a:off x="2677" y="2078"/>
              <a:ext cx="38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  <a:endParaRPr lang="en-US" sz="2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638034" name="Line 8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35" name="Group 83"/>
          <p:cNvGrpSpPr>
            <a:grpSpLocks/>
          </p:cNvGrpSpPr>
          <p:nvPr/>
        </p:nvGrpSpPr>
        <p:grpSpPr bwMode="auto">
          <a:xfrm>
            <a:off x="2216150" y="1200150"/>
            <a:ext cx="2763838" cy="1343025"/>
            <a:chOff x="2412" y="2052"/>
            <a:chExt cx="1741" cy="846"/>
          </a:xfrm>
        </p:grpSpPr>
        <p:sp>
          <p:nvSpPr>
            <p:cNvPr id="638036" name="Rectangle 8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7" name="AutoShape 8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8" name="Rectangle 8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39" name="Rectangle 87"/>
            <p:cNvSpPr>
              <a:spLocks noChangeArrowheads="1"/>
            </p:cNvSpPr>
            <p:nvPr/>
          </p:nvSpPr>
          <p:spPr bwMode="auto">
            <a:xfrm>
              <a:off x="2707" y="2078"/>
              <a:ext cx="3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</a:t>
              </a:r>
            </a:p>
          </p:txBody>
        </p:sp>
        <p:sp>
          <p:nvSpPr>
            <p:cNvPr id="638040" name="Line 8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41" name="Group 89"/>
          <p:cNvGrpSpPr>
            <a:grpSpLocks/>
          </p:cNvGrpSpPr>
          <p:nvPr/>
        </p:nvGrpSpPr>
        <p:grpSpPr bwMode="auto">
          <a:xfrm>
            <a:off x="2432050" y="1555750"/>
            <a:ext cx="2763838" cy="1343025"/>
            <a:chOff x="2412" y="2052"/>
            <a:chExt cx="1741" cy="846"/>
          </a:xfrm>
        </p:grpSpPr>
        <p:sp>
          <p:nvSpPr>
            <p:cNvPr id="638042" name="Rectangle 9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43" name="AutoShape 9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44" name="Rectangle 9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45" name="Rectangle 93"/>
            <p:cNvSpPr>
              <a:spLocks noChangeArrowheads="1"/>
            </p:cNvSpPr>
            <p:nvPr/>
          </p:nvSpPr>
          <p:spPr bwMode="auto">
            <a:xfrm>
              <a:off x="2708" y="2078"/>
              <a:ext cx="31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yU:Esb</a:t>
              </a:r>
            </a:p>
          </p:txBody>
        </p:sp>
        <p:sp>
          <p:nvSpPr>
            <p:cNvPr id="638046" name="Line 9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47" name="Group 95"/>
          <p:cNvGrpSpPr>
            <a:grpSpLocks/>
          </p:cNvGrpSpPr>
          <p:nvPr/>
        </p:nvGrpSpPr>
        <p:grpSpPr bwMode="auto">
          <a:xfrm>
            <a:off x="2635250" y="1924050"/>
            <a:ext cx="2763838" cy="1343025"/>
            <a:chOff x="2412" y="2052"/>
            <a:chExt cx="1741" cy="846"/>
          </a:xfrm>
        </p:grpSpPr>
        <p:sp>
          <p:nvSpPr>
            <p:cNvPr id="638048" name="Rectangle 9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49" name="AutoShape 9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50" name="Rectangle 9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51" name="Rectangle 99"/>
            <p:cNvSpPr>
              <a:spLocks noChangeArrowheads="1"/>
            </p:cNvSpPr>
            <p:nvPr/>
          </p:nvSpPr>
          <p:spPr bwMode="auto">
            <a:xfrm>
              <a:off x="2760" y="2078"/>
              <a:ext cx="2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mU:es</a:t>
              </a:r>
            </a:p>
          </p:txBody>
        </p:sp>
        <p:sp>
          <p:nvSpPr>
            <p:cNvPr id="638052" name="Line 10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53" name="Group 101"/>
          <p:cNvGrpSpPr>
            <a:grpSpLocks/>
          </p:cNvGrpSpPr>
          <p:nvPr/>
        </p:nvGrpSpPr>
        <p:grpSpPr bwMode="auto">
          <a:xfrm>
            <a:off x="2876550" y="2292350"/>
            <a:ext cx="2763838" cy="1343025"/>
            <a:chOff x="2412" y="2052"/>
            <a:chExt cx="1741" cy="846"/>
          </a:xfrm>
        </p:grpSpPr>
        <p:sp>
          <p:nvSpPr>
            <p:cNvPr id="638054" name="Rectangle 10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55" name="AutoShape 10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56" name="Rectangle 10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57" name="Rectangle 105"/>
            <p:cNvSpPr>
              <a:spLocks noChangeArrowheads="1"/>
            </p:cNvSpPr>
            <p:nvPr/>
          </p:nvSpPr>
          <p:spPr bwMode="auto">
            <a:xfrm>
              <a:off x="2743" y="2078"/>
              <a:ext cx="2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</a:t>
              </a:r>
            </a:p>
          </p:txBody>
        </p:sp>
        <p:sp>
          <p:nvSpPr>
            <p:cNvPr id="638058" name="Line 10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59" name="Group 107"/>
          <p:cNvGrpSpPr>
            <a:grpSpLocks/>
          </p:cNvGrpSpPr>
          <p:nvPr/>
        </p:nvGrpSpPr>
        <p:grpSpPr bwMode="auto">
          <a:xfrm>
            <a:off x="3130550" y="2660650"/>
            <a:ext cx="2763838" cy="1343025"/>
            <a:chOff x="2412" y="2052"/>
            <a:chExt cx="1741" cy="846"/>
          </a:xfrm>
        </p:grpSpPr>
        <p:sp>
          <p:nvSpPr>
            <p:cNvPr id="638060" name="Rectangle 10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1" name="AutoShape 10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2" name="Rectangle 11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3" name="Rectangle 111"/>
            <p:cNvSpPr>
              <a:spLocks noChangeArrowheads="1"/>
            </p:cNvSpPr>
            <p:nvPr/>
          </p:nvSpPr>
          <p:spPr bwMode="auto">
            <a:xfrm>
              <a:off x="2562" y="2078"/>
              <a:ext cx="61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RKaGnaFibeyü</a:t>
              </a:r>
            </a:p>
          </p:txBody>
        </p:sp>
        <p:sp>
          <p:nvSpPr>
            <p:cNvPr id="638064" name="Line 11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65" name="Group 113"/>
          <p:cNvGrpSpPr>
            <a:grpSpLocks/>
          </p:cNvGrpSpPr>
          <p:nvPr/>
        </p:nvGrpSpPr>
        <p:grpSpPr bwMode="auto">
          <a:xfrm>
            <a:off x="3371850" y="3079750"/>
            <a:ext cx="2763838" cy="1343025"/>
            <a:chOff x="2412" y="2052"/>
            <a:chExt cx="1741" cy="846"/>
          </a:xfrm>
        </p:grpSpPr>
        <p:sp>
          <p:nvSpPr>
            <p:cNvPr id="638066" name="Rectangle 11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7" name="AutoShape 11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8" name="Rectangle 11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69" name="Rectangle 117"/>
            <p:cNvSpPr>
              <a:spLocks noChangeArrowheads="1"/>
            </p:cNvSpPr>
            <p:nvPr/>
          </p:nvSpPr>
          <p:spPr bwMode="auto">
            <a:xfrm>
              <a:off x="2761" y="2078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</a:t>
              </a:r>
            </a:p>
          </p:txBody>
        </p:sp>
        <p:sp>
          <p:nvSpPr>
            <p:cNvPr id="638070" name="Line 11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71" name="Group 119"/>
          <p:cNvGrpSpPr>
            <a:grpSpLocks/>
          </p:cNvGrpSpPr>
          <p:nvPr/>
        </p:nvGrpSpPr>
        <p:grpSpPr bwMode="auto">
          <a:xfrm>
            <a:off x="3600450" y="3448050"/>
            <a:ext cx="2763838" cy="1343025"/>
            <a:chOff x="2412" y="2052"/>
            <a:chExt cx="1741" cy="846"/>
          </a:xfrm>
        </p:grpSpPr>
        <p:sp>
          <p:nvSpPr>
            <p:cNvPr id="638072" name="Rectangle 12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73" name="AutoShape 12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74" name="Rectangle 12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75" name="Rectangle 123"/>
            <p:cNvSpPr>
              <a:spLocks noChangeArrowheads="1"/>
            </p:cNvSpPr>
            <p:nvPr/>
          </p:nvSpPr>
          <p:spPr bwMode="auto">
            <a:xfrm>
              <a:off x="2529" y="2078"/>
              <a:ext cx="6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</a:t>
              </a:r>
            </a:p>
          </p:txBody>
        </p:sp>
        <p:sp>
          <p:nvSpPr>
            <p:cNvPr id="638076" name="Line 12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638077" name="Group 125"/>
          <p:cNvGrpSpPr>
            <a:grpSpLocks/>
          </p:cNvGrpSpPr>
          <p:nvPr/>
        </p:nvGrpSpPr>
        <p:grpSpPr bwMode="auto">
          <a:xfrm>
            <a:off x="3841750" y="3821113"/>
            <a:ext cx="2760663" cy="1333500"/>
            <a:chOff x="2652" y="2271"/>
            <a:chExt cx="1739" cy="840"/>
          </a:xfrm>
        </p:grpSpPr>
        <p:sp>
          <p:nvSpPr>
            <p:cNvPr id="638078" name="Rectangle 12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79" name="AutoShape 12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80" name="Rectangle 12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81" name="Rectangle 129"/>
            <p:cNvSpPr>
              <a:spLocks noChangeArrowheads="1"/>
            </p:cNvSpPr>
            <p:nvPr/>
          </p:nvSpPr>
          <p:spPr bwMode="auto">
            <a:xfrm>
              <a:off x="2881" y="2298"/>
              <a:ext cx="5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</a:p>
          </p:txBody>
        </p:sp>
      </p:grpSp>
      <p:grpSp>
        <p:nvGrpSpPr>
          <p:cNvPr id="638082" name="Group 130"/>
          <p:cNvGrpSpPr>
            <a:grpSpLocks/>
          </p:cNvGrpSpPr>
          <p:nvPr/>
        </p:nvGrpSpPr>
        <p:grpSpPr bwMode="auto">
          <a:xfrm>
            <a:off x="4054475" y="4259263"/>
            <a:ext cx="2803525" cy="1479550"/>
            <a:chOff x="3922" y="107"/>
            <a:chExt cx="1766" cy="932"/>
          </a:xfrm>
        </p:grpSpPr>
        <p:sp>
          <p:nvSpPr>
            <p:cNvPr id="638083" name="Rectangle 13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84" name="AutoShape 13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85" name="Rectangle 13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638086" name="Group 134"/>
            <p:cNvGrpSpPr>
              <a:grpSpLocks/>
            </p:cNvGrpSpPr>
            <p:nvPr/>
          </p:nvGrpSpPr>
          <p:grpSpPr bwMode="auto">
            <a:xfrm>
              <a:off x="3922" y="134"/>
              <a:ext cx="1036" cy="388"/>
              <a:chOff x="2973" y="3101"/>
              <a:chExt cx="811" cy="321"/>
            </a:xfrm>
          </p:grpSpPr>
          <p:sp>
            <p:nvSpPr>
              <p:cNvPr id="638087" name="Rectangle 135"/>
              <p:cNvSpPr>
                <a:spLocks noChangeArrowheads="1"/>
              </p:cNvSpPr>
              <p:nvPr/>
            </p:nvSpPr>
            <p:spPr bwMode="auto">
              <a:xfrm>
                <a:off x="3022" y="3113"/>
                <a:ext cx="266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638088" name="Rectangle 136"/>
              <p:cNvSpPr>
                <a:spLocks noChangeArrowheads="1"/>
              </p:cNvSpPr>
              <p:nvPr/>
            </p:nvSpPr>
            <p:spPr bwMode="auto">
              <a:xfrm>
                <a:off x="2973" y="3101"/>
                <a:ext cx="811" cy="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4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40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Uv </a:t>
                </a:r>
              </a:p>
            </p:txBody>
          </p:sp>
        </p:grpSp>
        <p:sp>
          <p:nvSpPr>
            <p:cNvPr id="638089" name="Line 13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38090" name="Line 13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638091" name="Text Box 1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638095" name="Text Box 143"/>
          <p:cNvSpPr txBox="1">
            <a:spLocks noChangeArrowheads="1"/>
          </p:cNvSpPr>
          <p:nvPr/>
        </p:nvSpPr>
        <p:spPr bwMode="auto">
          <a:xfrm>
            <a:off x="8483600" y="1590675"/>
            <a:ext cx="66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638096" name="Rectangle 144"/>
          <p:cNvSpPr>
            <a:spLocks noChangeArrowheads="1"/>
          </p:cNvSpPr>
          <p:nvPr/>
        </p:nvSpPr>
        <p:spPr bwMode="auto">
          <a:xfrm>
            <a:off x="8105837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07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435100" y="922338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8" name="Freeform 8"/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29" name="Freeform 9"/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0" name="Freeform 10"/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>
              <a:gd name="T0" fmla="*/ 2484 w 2509"/>
              <a:gd name="T1" fmla="*/ 1800 h 1813"/>
              <a:gd name="T2" fmla="*/ 2424 w 2509"/>
              <a:gd name="T3" fmla="*/ 1776 h 1813"/>
              <a:gd name="T4" fmla="*/ 2376 w 2509"/>
              <a:gd name="T5" fmla="*/ 1764 h 1813"/>
              <a:gd name="T6" fmla="*/ 2328 w 2509"/>
              <a:gd name="T7" fmla="*/ 1740 h 1813"/>
              <a:gd name="T8" fmla="*/ 2280 w 2509"/>
              <a:gd name="T9" fmla="*/ 1704 h 1813"/>
              <a:gd name="T10" fmla="*/ 2232 w 2509"/>
              <a:gd name="T11" fmla="*/ 1680 h 1813"/>
              <a:gd name="T12" fmla="*/ 2184 w 2509"/>
              <a:gd name="T13" fmla="*/ 1656 h 1813"/>
              <a:gd name="T14" fmla="*/ 2124 w 2509"/>
              <a:gd name="T15" fmla="*/ 1620 h 1813"/>
              <a:gd name="T16" fmla="*/ 2064 w 2509"/>
              <a:gd name="T17" fmla="*/ 1584 h 1813"/>
              <a:gd name="T18" fmla="*/ 2016 w 2509"/>
              <a:gd name="T19" fmla="*/ 1560 h 1813"/>
              <a:gd name="T20" fmla="*/ 1968 w 2509"/>
              <a:gd name="T21" fmla="*/ 1536 h 1813"/>
              <a:gd name="T22" fmla="*/ 1920 w 2509"/>
              <a:gd name="T23" fmla="*/ 1500 h 1813"/>
              <a:gd name="T24" fmla="*/ 1872 w 2509"/>
              <a:gd name="T25" fmla="*/ 1476 h 1813"/>
              <a:gd name="T26" fmla="*/ 1836 w 2509"/>
              <a:gd name="T27" fmla="*/ 1452 h 1813"/>
              <a:gd name="T28" fmla="*/ 1776 w 2509"/>
              <a:gd name="T29" fmla="*/ 1404 h 1813"/>
              <a:gd name="T30" fmla="*/ 1728 w 2509"/>
              <a:gd name="T31" fmla="*/ 1392 h 1813"/>
              <a:gd name="T32" fmla="*/ 1680 w 2509"/>
              <a:gd name="T33" fmla="*/ 1344 h 1813"/>
              <a:gd name="T34" fmla="*/ 1632 w 2509"/>
              <a:gd name="T35" fmla="*/ 1320 h 1813"/>
              <a:gd name="T36" fmla="*/ 1584 w 2509"/>
              <a:gd name="T37" fmla="*/ 1284 h 1813"/>
              <a:gd name="T38" fmla="*/ 1512 w 2509"/>
              <a:gd name="T39" fmla="*/ 1224 h 1813"/>
              <a:gd name="T40" fmla="*/ 1464 w 2509"/>
              <a:gd name="T41" fmla="*/ 1200 h 1813"/>
              <a:gd name="T42" fmla="*/ 1416 w 2509"/>
              <a:gd name="T43" fmla="*/ 1152 h 1813"/>
              <a:gd name="T44" fmla="*/ 1356 w 2509"/>
              <a:gd name="T45" fmla="*/ 1092 h 1813"/>
              <a:gd name="T46" fmla="*/ 1320 w 2509"/>
              <a:gd name="T47" fmla="*/ 1044 h 1813"/>
              <a:gd name="T48" fmla="*/ 1296 w 2509"/>
              <a:gd name="T49" fmla="*/ 996 h 1813"/>
              <a:gd name="T50" fmla="*/ 1260 w 2509"/>
              <a:gd name="T51" fmla="*/ 948 h 1813"/>
              <a:gd name="T52" fmla="*/ 1200 w 2509"/>
              <a:gd name="T53" fmla="*/ 900 h 1813"/>
              <a:gd name="T54" fmla="*/ 1140 w 2509"/>
              <a:gd name="T55" fmla="*/ 840 h 1813"/>
              <a:gd name="T56" fmla="*/ 1104 w 2509"/>
              <a:gd name="T57" fmla="*/ 804 h 1813"/>
              <a:gd name="T58" fmla="*/ 1068 w 2509"/>
              <a:gd name="T59" fmla="*/ 756 h 1813"/>
              <a:gd name="T60" fmla="*/ 1032 w 2509"/>
              <a:gd name="T61" fmla="*/ 720 h 1813"/>
              <a:gd name="T62" fmla="*/ 984 w 2509"/>
              <a:gd name="T63" fmla="*/ 672 h 1813"/>
              <a:gd name="T64" fmla="*/ 936 w 2509"/>
              <a:gd name="T65" fmla="*/ 636 h 1813"/>
              <a:gd name="T66" fmla="*/ 912 w 2509"/>
              <a:gd name="T67" fmla="*/ 588 h 1813"/>
              <a:gd name="T68" fmla="*/ 876 w 2509"/>
              <a:gd name="T69" fmla="*/ 552 h 1813"/>
              <a:gd name="T70" fmla="*/ 852 w 2509"/>
              <a:gd name="T71" fmla="*/ 504 h 1813"/>
              <a:gd name="T72" fmla="*/ 828 w 2509"/>
              <a:gd name="T73" fmla="*/ 456 h 1813"/>
              <a:gd name="T74" fmla="*/ 792 w 2509"/>
              <a:gd name="T75" fmla="*/ 408 h 1813"/>
              <a:gd name="T76" fmla="*/ 768 w 2509"/>
              <a:gd name="T77" fmla="*/ 360 h 1813"/>
              <a:gd name="T78" fmla="*/ 732 w 2509"/>
              <a:gd name="T79" fmla="*/ 324 h 1813"/>
              <a:gd name="T80" fmla="*/ 684 w 2509"/>
              <a:gd name="T81" fmla="*/ 264 h 1813"/>
              <a:gd name="T82" fmla="*/ 648 w 2509"/>
              <a:gd name="T83" fmla="*/ 216 h 1813"/>
              <a:gd name="T84" fmla="*/ 612 w 2509"/>
              <a:gd name="T85" fmla="*/ 180 h 1813"/>
              <a:gd name="T86" fmla="*/ 564 w 2509"/>
              <a:gd name="T87" fmla="*/ 144 h 1813"/>
              <a:gd name="T88" fmla="*/ 528 w 2509"/>
              <a:gd name="T89" fmla="*/ 120 h 1813"/>
              <a:gd name="T90" fmla="*/ 480 w 2509"/>
              <a:gd name="T91" fmla="*/ 72 h 1813"/>
              <a:gd name="T92" fmla="*/ 432 w 2509"/>
              <a:gd name="T93" fmla="*/ 60 h 1813"/>
              <a:gd name="T94" fmla="*/ 372 w 2509"/>
              <a:gd name="T95" fmla="*/ 36 h 1813"/>
              <a:gd name="T96" fmla="*/ 312 w 2509"/>
              <a:gd name="T97" fmla="*/ 24 h 1813"/>
              <a:gd name="T98" fmla="*/ 264 w 2509"/>
              <a:gd name="T99" fmla="*/ 12 h 1813"/>
              <a:gd name="T100" fmla="*/ 216 w 2509"/>
              <a:gd name="T101" fmla="*/ 0 h 1813"/>
              <a:gd name="T102" fmla="*/ 168 w 2509"/>
              <a:gd name="T103" fmla="*/ 0 h 1813"/>
              <a:gd name="T104" fmla="*/ 120 w 2509"/>
              <a:gd name="T105" fmla="*/ 12 h 1813"/>
              <a:gd name="T106" fmla="*/ 72 w 2509"/>
              <a:gd name="T107" fmla="*/ 24 h 1813"/>
              <a:gd name="T108" fmla="*/ 24 w 2509"/>
              <a:gd name="T109" fmla="*/ 48 h 1813"/>
              <a:gd name="T110" fmla="*/ 0 w 2509"/>
              <a:gd name="T111" fmla="*/ 96 h 1813"/>
              <a:gd name="T112" fmla="*/ 0 w 2509"/>
              <a:gd name="T113" fmla="*/ 144 h 1813"/>
              <a:gd name="T114" fmla="*/ 12 w 2509"/>
              <a:gd name="T115" fmla="*/ 192 h 1813"/>
              <a:gd name="T116" fmla="*/ 36 w 2509"/>
              <a:gd name="T117" fmla="*/ 240 h 1813"/>
              <a:gd name="T118" fmla="*/ 72 w 2509"/>
              <a:gd name="T119" fmla="*/ 276 h 1813"/>
              <a:gd name="T120" fmla="*/ 132 w 2509"/>
              <a:gd name="T121" fmla="*/ 300 h 1813"/>
              <a:gd name="T122" fmla="*/ 180 w 2509"/>
              <a:gd name="T123" fmla="*/ 312 h 1813"/>
              <a:gd name="T124" fmla="*/ 228 w 2509"/>
              <a:gd name="T125" fmla="*/ 324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7088188" y="5259388"/>
            <a:ext cx="131127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Q B </a:t>
            </a:r>
          </a:p>
        </p:txBody>
      </p:sp>
      <p:sp>
        <p:nvSpPr>
          <p:cNvPr id="312332" name="Freeform 12"/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3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4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5" name="Freeform 15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36" name="Rectangle 16"/>
          <p:cNvSpPr>
            <a:spLocks noChangeArrowheads="1"/>
          </p:cNvSpPr>
          <p:nvPr/>
        </p:nvSpPr>
        <p:spPr bwMode="auto">
          <a:xfrm>
            <a:off x="3106738" y="3735388"/>
            <a:ext cx="173037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312337" name="Rectangle 17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312338" name="Rectangle 18"/>
          <p:cNvSpPr>
            <a:spLocks noChangeArrowheads="1"/>
          </p:cNvSpPr>
          <p:nvPr/>
        </p:nvSpPr>
        <p:spPr bwMode="auto">
          <a:xfrm>
            <a:off x="2058988" y="4764088"/>
            <a:ext cx="13303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312339" name="AutoShape 19"/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40" name="AutoShape 20"/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41" name="Rectangle 21"/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42" name="Rectangle 22"/>
          <p:cNvSpPr>
            <a:spLocks noChangeArrowheads="1"/>
          </p:cNvSpPr>
          <p:nvPr/>
        </p:nvSpPr>
        <p:spPr bwMode="auto">
          <a:xfrm>
            <a:off x="3963988" y="877888"/>
            <a:ext cx="371157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TIkEnøg 10</a:t>
            </a:r>
          </a:p>
        </p:txBody>
      </p:sp>
      <p:sp>
        <p:nvSpPr>
          <p:cNvPr id="312343" name="Rectangle 23"/>
          <p:cNvSpPr>
            <a:spLocks noChangeArrowheads="1"/>
          </p:cNvSpPr>
          <p:nvPr/>
        </p:nvSpPr>
        <p:spPr bwMode="auto">
          <a:xfrm>
            <a:off x="4284663" y="1144588"/>
            <a:ext cx="2794000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6    4</a:t>
            </a:r>
            <a:endParaRPr lang="en-US" sz="2400" b="1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7011988" y="40211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5716588" y="31067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31234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7113588" y="1512888"/>
            <a:ext cx="12795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n ¬Gs¦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2820988" y="25733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2725738" y="32591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312350" name="Rectangle 30"/>
          <p:cNvSpPr>
            <a:spLocks noChangeArrowheads="1"/>
          </p:cNvSpPr>
          <p:nvPr/>
        </p:nvSpPr>
        <p:spPr bwMode="auto">
          <a:xfrm>
            <a:off x="3582988" y="3106738"/>
            <a:ext cx="1673225" cy="4591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AFD00"/>
                </a:solidFill>
                <a:effectLst/>
                <a:latin typeface="LIMON F2" pitchFamily="2" charset="0"/>
              </a:rPr>
              <a:t>MN</a:t>
            </a:r>
          </a:p>
        </p:txBody>
      </p:sp>
      <p:sp>
        <p:nvSpPr>
          <p:cNvPr id="312351" name="Rectangle 31"/>
          <p:cNvSpPr>
            <a:spLocks noChangeArrowheads="1"/>
          </p:cNvSpPr>
          <p:nvPr/>
        </p:nvSpPr>
        <p:spPr bwMode="auto">
          <a:xfrm>
            <a:off x="3087688" y="4383088"/>
            <a:ext cx="16732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 )a</a:t>
            </a:r>
          </a:p>
        </p:txBody>
      </p:sp>
      <p:sp>
        <p:nvSpPr>
          <p:cNvPr id="312352" name="Rectangle 32"/>
          <p:cNvSpPr>
            <a:spLocks noChangeArrowheads="1"/>
          </p:cNvSpPr>
          <p:nvPr/>
        </p:nvSpPr>
        <p:spPr bwMode="auto">
          <a:xfrm>
            <a:off x="2744788" y="5030788"/>
            <a:ext cx="16732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312353" name="Rectangle 33"/>
          <p:cNvSpPr>
            <a:spLocks noChangeArrowheads="1"/>
          </p:cNvSpPr>
          <p:nvPr/>
        </p:nvSpPr>
        <p:spPr bwMode="auto">
          <a:xfrm>
            <a:off x="1525588" y="416718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eG</a:t>
            </a:r>
          </a:p>
        </p:txBody>
      </p:sp>
      <p:sp>
        <p:nvSpPr>
          <p:cNvPr id="312354" name="Oval 34"/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55" name="Oval 35"/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56" name="Oval 36"/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57" name="Oval 37"/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58" name="Oval 38"/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59" name="Oval 39"/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60" name="Oval 40"/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61" name="Oval 41"/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62" name="Oval 42"/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2363" name="Oval 43"/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312373" name="Group 53"/>
          <p:cNvGrpSpPr>
            <a:grpSpLocks/>
          </p:cNvGrpSpPr>
          <p:nvPr/>
        </p:nvGrpSpPr>
        <p:grpSpPr bwMode="auto">
          <a:xfrm>
            <a:off x="1522413" y="2024063"/>
            <a:ext cx="2662237" cy="2693987"/>
            <a:chOff x="959" y="1275"/>
            <a:chExt cx="1677" cy="1697"/>
          </a:xfrm>
        </p:grpSpPr>
        <p:sp>
          <p:nvSpPr>
            <p:cNvPr id="312365" name="Rectangle 45"/>
            <p:cNvSpPr>
              <a:spLocks noChangeArrowheads="1"/>
            </p:cNvSpPr>
            <p:nvPr/>
          </p:nvSpPr>
          <p:spPr bwMode="auto">
            <a:xfrm rot="18000000">
              <a:off x="663" y="1571"/>
              <a:ext cx="103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 i="1">
                  <a:solidFill>
                    <a:srgbClr val="00FF00"/>
                  </a:solidFill>
                  <a:effectLst/>
                  <a:latin typeface="LIMON F2" pitchFamily="2" charset="0"/>
                </a:rPr>
                <a:t>TwkdIsnüa </a:t>
              </a:r>
            </a:p>
          </p:txBody>
        </p:sp>
        <p:sp>
          <p:nvSpPr>
            <p:cNvPr id="312366" name="Line 46"/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367" name="Line 47"/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312368" name="Rectangle 48"/>
          <p:cNvSpPr>
            <a:spLocks noChangeArrowheads="1"/>
          </p:cNvSpPr>
          <p:nvPr/>
        </p:nvSpPr>
        <p:spPr bwMode="auto">
          <a:xfrm>
            <a:off x="1665288" y="1157288"/>
            <a:ext cx="1190625" cy="58221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s m D</a:t>
            </a:r>
            <a:endParaRPr lang="en-US" sz="2400" b="1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312369" name="Rectangle 49"/>
          <p:cNvSpPr>
            <a:spLocks noChangeArrowheads="1"/>
          </p:cNvSpPr>
          <p:nvPr/>
        </p:nvSpPr>
        <p:spPr bwMode="auto">
          <a:xfrm>
            <a:off x="0" y="0"/>
            <a:ext cx="1581150" cy="138243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karerobcMtamdMNak;kal</a:t>
            </a:r>
            <a:endParaRPr lang="en-US" sz="32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312370" name="Text Box 50"/>
          <p:cNvSpPr txBox="1">
            <a:spLocks noChangeArrowheads="1"/>
          </p:cNvSpPr>
          <p:nvPr/>
        </p:nvSpPr>
        <p:spPr bwMode="auto">
          <a:xfrm>
            <a:off x="3454400" y="3571875"/>
            <a:ext cx="3352800" cy="236449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dMNak; kal 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én skmµPaB</a:t>
            </a:r>
            <a:r>
              <a:rPr lang="ja-JP" altLang="en-US" sz="4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endParaRPr lang="en-US" sz="4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44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12375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grpSp>
        <p:nvGrpSpPr>
          <p:cNvPr id="312447" name="Group 127"/>
          <p:cNvGrpSpPr>
            <a:grpSpLocks/>
          </p:cNvGrpSpPr>
          <p:nvPr/>
        </p:nvGrpSpPr>
        <p:grpSpPr bwMode="auto">
          <a:xfrm>
            <a:off x="1974850" y="1035050"/>
            <a:ext cx="2801938" cy="1520825"/>
            <a:chOff x="2412" y="2052"/>
            <a:chExt cx="1741" cy="846"/>
          </a:xfrm>
        </p:grpSpPr>
        <p:sp>
          <p:nvSpPr>
            <p:cNvPr id="312448" name="Rectangle 12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49" name="AutoShape 12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50" name="Rectangle 13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51" name="Rectangle 131"/>
            <p:cNvSpPr>
              <a:spLocks noChangeArrowheads="1"/>
            </p:cNvSpPr>
            <p:nvPr/>
          </p:nvSpPr>
          <p:spPr bwMode="auto">
            <a:xfrm>
              <a:off x="2671" y="2078"/>
              <a:ext cx="388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</a:p>
          </p:txBody>
        </p:sp>
        <p:sp>
          <p:nvSpPr>
            <p:cNvPr id="312452" name="Line 13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53" name="Group 133"/>
          <p:cNvGrpSpPr>
            <a:grpSpLocks/>
          </p:cNvGrpSpPr>
          <p:nvPr/>
        </p:nvGrpSpPr>
        <p:grpSpPr bwMode="auto">
          <a:xfrm>
            <a:off x="2216150" y="1428750"/>
            <a:ext cx="2763838" cy="1381125"/>
            <a:chOff x="2412" y="2052"/>
            <a:chExt cx="1741" cy="846"/>
          </a:xfrm>
        </p:grpSpPr>
        <p:sp>
          <p:nvSpPr>
            <p:cNvPr id="312454" name="Rectangle 13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55" name="AutoShape 13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56" name="Rectangle 13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57" name="Rectangle 137"/>
            <p:cNvSpPr>
              <a:spLocks noChangeArrowheads="1"/>
            </p:cNvSpPr>
            <p:nvPr/>
          </p:nvSpPr>
          <p:spPr bwMode="auto">
            <a:xfrm>
              <a:off x="2662" y="2078"/>
              <a:ext cx="41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 </a:t>
              </a:r>
            </a:p>
          </p:txBody>
        </p:sp>
        <p:sp>
          <p:nvSpPr>
            <p:cNvPr id="312458" name="Line 13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59" name="Group 139"/>
          <p:cNvGrpSpPr>
            <a:grpSpLocks/>
          </p:cNvGrpSpPr>
          <p:nvPr/>
        </p:nvGrpSpPr>
        <p:grpSpPr bwMode="auto">
          <a:xfrm>
            <a:off x="2520950" y="1784350"/>
            <a:ext cx="2763838" cy="1343025"/>
            <a:chOff x="2412" y="2052"/>
            <a:chExt cx="1741" cy="846"/>
          </a:xfrm>
        </p:grpSpPr>
        <p:sp>
          <p:nvSpPr>
            <p:cNvPr id="312460" name="Rectangle 14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1" name="AutoShape 14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2" name="Rectangle 14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3" name="Rectangle 143"/>
            <p:cNvSpPr>
              <a:spLocks noChangeArrowheads="1"/>
            </p:cNvSpPr>
            <p:nvPr/>
          </p:nvSpPr>
          <p:spPr bwMode="auto">
            <a:xfrm>
              <a:off x="2664" y="2078"/>
              <a:ext cx="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yU:Esb </a:t>
              </a:r>
            </a:p>
          </p:txBody>
        </p:sp>
        <p:sp>
          <p:nvSpPr>
            <p:cNvPr id="312464" name="Line 14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65" name="Group 145"/>
          <p:cNvGrpSpPr>
            <a:grpSpLocks/>
          </p:cNvGrpSpPr>
          <p:nvPr/>
        </p:nvGrpSpPr>
        <p:grpSpPr bwMode="auto">
          <a:xfrm>
            <a:off x="2813050" y="2216150"/>
            <a:ext cx="2763838" cy="1457325"/>
            <a:chOff x="2412" y="2052"/>
            <a:chExt cx="1741" cy="846"/>
          </a:xfrm>
        </p:grpSpPr>
        <p:sp>
          <p:nvSpPr>
            <p:cNvPr id="312466" name="Rectangle 14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7" name="AutoShape 14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8" name="Rectangle 14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69" name="Rectangle 149"/>
            <p:cNvSpPr>
              <a:spLocks noChangeArrowheads="1"/>
            </p:cNvSpPr>
            <p:nvPr/>
          </p:nvSpPr>
          <p:spPr bwMode="auto">
            <a:xfrm>
              <a:off x="2758" y="2078"/>
              <a:ext cx="21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m:Ues</a:t>
              </a:r>
            </a:p>
          </p:txBody>
        </p:sp>
        <p:sp>
          <p:nvSpPr>
            <p:cNvPr id="312470" name="Line 15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71" name="Group 151"/>
          <p:cNvGrpSpPr>
            <a:grpSpLocks/>
          </p:cNvGrpSpPr>
          <p:nvPr/>
        </p:nvGrpSpPr>
        <p:grpSpPr bwMode="auto">
          <a:xfrm>
            <a:off x="3155950" y="2622550"/>
            <a:ext cx="2763838" cy="1343025"/>
            <a:chOff x="2412" y="2052"/>
            <a:chExt cx="1741" cy="846"/>
          </a:xfrm>
        </p:grpSpPr>
        <p:sp>
          <p:nvSpPr>
            <p:cNvPr id="312472" name="Rectangle 15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73" name="AutoShape 15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74" name="Rectangle 15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75" name="Rectangle 155"/>
            <p:cNvSpPr>
              <a:spLocks noChangeArrowheads="1"/>
            </p:cNvSpPr>
            <p:nvPr/>
          </p:nvSpPr>
          <p:spPr bwMode="auto">
            <a:xfrm>
              <a:off x="2695" y="2078"/>
              <a:ext cx="34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 </a:t>
              </a:r>
            </a:p>
          </p:txBody>
        </p:sp>
        <p:sp>
          <p:nvSpPr>
            <p:cNvPr id="312476" name="Line 15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77" name="Group 157"/>
          <p:cNvGrpSpPr>
            <a:grpSpLocks/>
          </p:cNvGrpSpPr>
          <p:nvPr/>
        </p:nvGrpSpPr>
        <p:grpSpPr bwMode="auto">
          <a:xfrm>
            <a:off x="3473450" y="3003550"/>
            <a:ext cx="2763838" cy="1343025"/>
            <a:chOff x="2412" y="2052"/>
            <a:chExt cx="1741" cy="846"/>
          </a:xfrm>
        </p:grpSpPr>
        <p:sp>
          <p:nvSpPr>
            <p:cNvPr id="312478" name="Rectangle 15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79" name="AutoShape 15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80" name="Rectangle 16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81" name="Rectangle 161"/>
            <p:cNvSpPr>
              <a:spLocks noChangeArrowheads="1"/>
            </p:cNvSpPr>
            <p:nvPr/>
          </p:nvSpPr>
          <p:spPr bwMode="auto">
            <a:xfrm>
              <a:off x="2531" y="2078"/>
              <a:ext cx="6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</a:t>
              </a:r>
            </a:p>
          </p:txBody>
        </p:sp>
        <p:sp>
          <p:nvSpPr>
            <p:cNvPr id="312482" name="Line 16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83" name="Group 163"/>
          <p:cNvGrpSpPr>
            <a:grpSpLocks/>
          </p:cNvGrpSpPr>
          <p:nvPr/>
        </p:nvGrpSpPr>
        <p:grpSpPr bwMode="auto">
          <a:xfrm>
            <a:off x="3816350" y="3384550"/>
            <a:ext cx="2763838" cy="1343025"/>
            <a:chOff x="2412" y="2052"/>
            <a:chExt cx="1741" cy="846"/>
          </a:xfrm>
        </p:grpSpPr>
        <p:sp>
          <p:nvSpPr>
            <p:cNvPr id="312484" name="Rectangle 16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85" name="AutoShape 16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86" name="Rectangle 16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87" name="Rectangle 167"/>
            <p:cNvSpPr>
              <a:spLocks noChangeArrowheads="1"/>
            </p:cNvSpPr>
            <p:nvPr/>
          </p:nvSpPr>
          <p:spPr bwMode="auto">
            <a:xfrm>
              <a:off x="2763" y="2078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</a:t>
              </a:r>
            </a:p>
          </p:txBody>
        </p:sp>
        <p:sp>
          <p:nvSpPr>
            <p:cNvPr id="312488" name="Line 16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89" name="Group 169"/>
          <p:cNvGrpSpPr>
            <a:grpSpLocks/>
          </p:cNvGrpSpPr>
          <p:nvPr/>
        </p:nvGrpSpPr>
        <p:grpSpPr bwMode="auto">
          <a:xfrm>
            <a:off x="4121150" y="3790950"/>
            <a:ext cx="2763838" cy="1343025"/>
            <a:chOff x="2412" y="2052"/>
            <a:chExt cx="1741" cy="846"/>
          </a:xfrm>
        </p:grpSpPr>
        <p:sp>
          <p:nvSpPr>
            <p:cNvPr id="312490" name="Rectangle 17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1" name="AutoShape 17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2" name="Rectangle 17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3" name="Rectangle 173"/>
            <p:cNvSpPr>
              <a:spLocks noChangeArrowheads="1"/>
            </p:cNvSpPr>
            <p:nvPr/>
          </p:nvSpPr>
          <p:spPr bwMode="auto">
            <a:xfrm>
              <a:off x="2531" y="2078"/>
              <a:ext cx="6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</a:t>
              </a:r>
            </a:p>
          </p:txBody>
        </p:sp>
        <p:sp>
          <p:nvSpPr>
            <p:cNvPr id="312494" name="Line 17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312495" name="Group 175"/>
          <p:cNvGrpSpPr>
            <a:grpSpLocks/>
          </p:cNvGrpSpPr>
          <p:nvPr/>
        </p:nvGrpSpPr>
        <p:grpSpPr bwMode="auto">
          <a:xfrm>
            <a:off x="4400550" y="4176713"/>
            <a:ext cx="2760663" cy="1333500"/>
            <a:chOff x="2652" y="2271"/>
            <a:chExt cx="1739" cy="840"/>
          </a:xfrm>
        </p:grpSpPr>
        <p:sp>
          <p:nvSpPr>
            <p:cNvPr id="312496" name="Rectangle 176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7" name="AutoShape 177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8" name="Rectangle 178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499" name="Rectangle 179"/>
            <p:cNvSpPr>
              <a:spLocks noChangeArrowheads="1"/>
            </p:cNvSpPr>
            <p:nvPr/>
          </p:nvSpPr>
          <p:spPr bwMode="auto">
            <a:xfrm>
              <a:off x="2883" y="2298"/>
              <a:ext cx="5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</a:p>
          </p:txBody>
        </p:sp>
      </p:grpSp>
      <p:grpSp>
        <p:nvGrpSpPr>
          <p:cNvPr id="312500" name="Group 180"/>
          <p:cNvGrpSpPr>
            <a:grpSpLocks/>
          </p:cNvGrpSpPr>
          <p:nvPr/>
        </p:nvGrpSpPr>
        <p:grpSpPr bwMode="auto">
          <a:xfrm>
            <a:off x="4629150" y="4589463"/>
            <a:ext cx="2762250" cy="1479550"/>
            <a:chOff x="3948" y="107"/>
            <a:chExt cx="1740" cy="932"/>
          </a:xfrm>
        </p:grpSpPr>
        <p:sp>
          <p:nvSpPr>
            <p:cNvPr id="312501" name="Rectangle 181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502" name="AutoShape 182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503" name="Rectangle 183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312504" name="Group 184"/>
            <p:cNvGrpSpPr>
              <a:grpSpLocks/>
            </p:cNvGrpSpPr>
            <p:nvPr/>
          </p:nvGrpSpPr>
          <p:grpSpPr bwMode="auto">
            <a:xfrm>
              <a:off x="3955" y="132"/>
              <a:ext cx="964" cy="427"/>
              <a:chOff x="3000" y="3101"/>
              <a:chExt cx="754" cy="355"/>
            </a:xfrm>
          </p:grpSpPr>
          <p:sp>
            <p:nvSpPr>
              <p:cNvPr id="312505" name="Rectangle 185"/>
              <p:cNvSpPr>
                <a:spLocks noChangeArrowheads="1"/>
              </p:cNvSpPr>
              <p:nvPr/>
            </p:nvSpPr>
            <p:spPr bwMode="auto">
              <a:xfrm>
                <a:off x="3022" y="3113"/>
                <a:ext cx="26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312506" name="Rectangle 186"/>
              <p:cNvSpPr>
                <a:spLocks noChangeArrowheads="1"/>
              </p:cNvSpPr>
              <p:nvPr/>
            </p:nvSpPr>
            <p:spPr bwMode="auto">
              <a:xfrm>
                <a:off x="3000" y="3101"/>
                <a:ext cx="754" cy="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4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RBHeys</a:t>
                </a:r>
                <a:r>
                  <a:rPr lang="ja-JP" altLang="en-US" sz="44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4400" b="1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Uv</a:t>
                </a:r>
                <a:endParaRPr lang="en-US" sz="2000" b="1">
                  <a:solidFill>
                    <a:srgbClr val="790015"/>
                  </a:solidFill>
                  <a:effectLst/>
                  <a:latin typeface="LIMON F2" pitchFamily="2" charset="0"/>
                </a:endParaRPr>
              </a:p>
            </p:txBody>
          </p:sp>
        </p:grpSp>
        <p:sp>
          <p:nvSpPr>
            <p:cNvPr id="312507" name="Line 187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312508" name="Line 188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312510" name="Rectangle 190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08</a:t>
            </a:r>
          </a:p>
        </p:txBody>
      </p:sp>
      <p:sp>
        <p:nvSpPr>
          <p:cNvPr id="312513" name="Text Box 193"/>
          <p:cNvSpPr txBox="1">
            <a:spLocks noChangeArrowheads="1"/>
          </p:cNvSpPr>
          <p:nvPr/>
        </p:nvSpPr>
        <p:spPr bwMode="auto">
          <a:xfrm>
            <a:off x="1763713" y="0"/>
            <a:ext cx="2346325" cy="33855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</p:txBody>
      </p:sp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14606</TotalTime>
  <Pages>52</Pages>
  <Words>1132</Words>
  <Application>Microsoft Macintosh PowerPoint</Application>
  <PresentationFormat>On-screen Show (4:3)</PresentationFormat>
  <Paragraphs>295</Paragraphs>
  <Slides>29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Wingdings</vt:lpstr>
      <vt:lpstr>LIMON F2</vt:lpstr>
      <vt:lpstr>Limon R1</vt:lpstr>
      <vt:lpstr>Times New Roman</vt:lpstr>
      <vt:lpstr>ＭＳ Ｐゴシック</vt:lpstr>
      <vt:lpstr>Arial</vt:lpstr>
      <vt:lpstr>B VAG Rounded Bold</vt:lpstr>
      <vt:lpstr>Times</vt:lpstr>
      <vt:lpstr>Khmer OS Content</vt:lpstr>
      <vt:lpstr>Limon F1</vt:lpstr>
      <vt:lpstr>Monotype Sorts</vt:lpstr>
      <vt:lpstr>Comic Sans MS</vt:lpstr>
      <vt:lpstr>untitled 3</vt:lpstr>
      <vt:lpstr>untitled 1</vt:lpstr>
      <vt:lpstr>1_Orbit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515</cp:revision>
  <cp:lastPrinted>1997-02-12T13:49:34Z</cp:lastPrinted>
  <dcterms:created xsi:type="dcterms:W3CDTF">1999-07-29T18:12:04Z</dcterms:created>
  <dcterms:modified xsi:type="dcterms:W3CDTF">2025-01-06T03:39:39Z</dcterms:modified>
</cp:coreProperties>
</file>