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0" r:id="rId2"/>
    <p:sldMasterId id="2147483673" r:id="rId3"/>
  </p:sldMasterIdLst>
  <p:notesMasterIdLst>
    <p:notesMasterId r:id="rId24"/>
  </p:notesMasterIdLst>
  <p:handoutMasterIdLst>
    <p:handoutMasterId r:id="rId25"/>
  </p:handoutMasterIdLst>
  <p:sldIdLst>
    <p:sldId id="758" r:id="rId4"/>
    <p:sldId id="754" r:id="rId5"/>
    <p:sldId id="738" r:id="rId6"/>
    <p:sldId id="739" r:id="rId7"/>
    <p:sldId id="740" r:id="rId8"/>
    <p:sldId id="716" r:id="rId9"/>
    <p:sldId id="726" r:id="rId10"/>
    <p:sldId id="681" r:id="rId11"/>
    <p:sldId id="346" r:id="rId12"/>
    <p:sldId id="360" r:id="rId13"/>
    <p:sldId id="682" r:id="rId14"/>
    <p:sldId id="683" r:id="rId15"/>
    <p:sldId id="684" r:id="rId16"/>
    <p:sldId id="685" r:id="rId17"/>
    <p:sldId id="686" r:id="rId18"/>
    <p:sldId id="750" r:id="rId19"/>
    <p:sldId id="752" r:id="rId20"/>
    <p:sldId id="756" r:id="rId21"/>
    <p:sldId id="757" r:id="rId22"/>
    <p:sldId id="715" r:id="rId23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600" b="1" kern="1200">
        <a:solidFill>
          <a:srgbClr val="00DFCA"/>
        </a:solidFill>
        <a:latin typeface="Arial" charset="0"/>
        <a:ea typeface="ＭＳ Ｐゴシック" charset="0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600" b="1" kern="1200">
        <a:solidFill>
          <a:srgbClr val="00DFCA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600" b="1" kern="1200">
        <a:solidFill>
          <a:srgbClr val="00DFCA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600" b="1" kern="1200">
        <a:solidFill>
          <a:srgbClr val="00DFCA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600" b="1" kern="1200">
        <a:solidFill>
          <a:srgbClr val="00DFCA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1600" b="1" kern="1200">
        <a:solidFill>
          <a:srgbClr val="00DFCA"/>
        </a:solidFill>
        <a:latin typeface="Arial" charset="0"/>
        <a:ea typeface="ＭＳ Ｐゴシック" charset="0"/>
        <a:cs typeface="+mn-cs"/>
      </a:defRPr>
    </a:lvl6pPr>
    <a:lvl7pPr marL="2743200" algn="l" defTabSz="457200" rtl="0" eaLnBrk="1" latinLnBrk="0" hangingPunct="1">
      <a:defRPr sz="1600" b="1" kern="1200">
        <a:solidFill>
          <a:srgbClr val="00DFCA"/>
        </a:solidFill>
        <a:latin typeface="Arial" charset="0"/>
        <a:ea typeface="ＭＳ Ｐゴシック" charset="0"/>
        <a:cs typeface="+mn-cs"/>
      </a:defRPr>
    </a:lvl7pPr>
    <a:lvl8pPr marL="3200400" algn="l" defTabSz="457200" rtl="0" eaLnBrk="1" latinLnBrk="0" hangingPunct="1">
      <a:defRPr sz="1600" b="1" kern="1200">
        <a:solidFill>
          <a:srgbClr val="00DFCA"/>
        </a:solidFill>
        <a:latin typeface="Arial" charset="0"/>
        <a:ea typeface="ＭＳ Ｐゴシック" charset="0"/>
        <a:cs typeface="+mn-cs"/>
      </a:defRPr>
    </a:lvl8pPr>
    <a:lvl9pPr marL="3657600" algn="l" defTabSz="457200" rtl="0" eaLnBrk="1" latinLnBrk="0" hangingPunct="1">
      <a:defRPr sz="1600" b="1" kern="1200">
        <a:solidFill>
          <a:srgbClr val="00DFCA"/>
        </a:solidFill>
        <a:latin typeface="Arial" charset="0"/>
        <a:ea typeface="ＭＳ Ｐゴシック" charset="0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B4DEFE"/>
    <a:srgbClr val="7AFEEE"/>
    <a:srgbClr val="B0DDFE"/>
    <a:srgbClr val="1C1C1C"/>
    <a:srgbClr val="5F5F5F"/>
    <a:srgbClr val="56552B"/>
    <a:srgbClr val="666633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17" autoAdjust="0"/>
    <p:restoredTop sz="94664" autoAdjust="0"/>
  </p:normalViewPr>
  <p:slideViewPr>
    <p:cSldViewPr snapToGrid="0">
      <p:cViewPr>
        <p:scale>
          <a:sx n="75" d="100"/>
          <a:sy n="75" d="100"/>
        </p:scale>
        <p:origin x="-1848" y="-272"/>
      </p:cViewPr>
      <p:guideLst>
        <p:guide orient="horz" pos="2150"/>
        <p:guide orient="horz" pos="4223"/>
        <p:guide pos="2851"/>
        <p:guide pos="521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 snapToGrid="0">
      <p:cViewPr varScale="1">
        <p:scale>
          <a:sx n="80" d="100"/>
          <a:sy n="80" d="100"/>
        </p:scale>
        <p:origin x="-1768" y="-12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notesMaster" Target="notesMasters/notesMaster1.xml"/><Relationship Id="rId25" Type="http://schemas.openxmlformats.org/officeDocument/2006/relationships/handoutMaster" Target="handoutMasters/handoutMaster1.xml"/><Relationship Id="rId26" Type="http://schemas.openxmlformats.org/officeDocument/2006/relationships/printerSettings" Target="printerSettings/printerSettings1.bin"/><Relationship Id="rId27" Type="http://schemas.openxmlformats.org/officeDocument/2006/relationships/presProps" Target="presProps.xml"/><Relationship Id="rId28" Type="http://schemas.openxmlformats.org/officeDocument/2006/relationships/viewProps" Target="viewProps.xml"/><Relationship Id="rId29" Type="http://schemas.openxmlformats.org/officeDocument/2006/relationships/theme" Target="theme/theme1.xml"/><Relationship Id="rId30" Type="http://schemas.openxmlformats.org/officeDocument/2006/relationships/tableStyles" Target="tableStyles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6400800" y="8750300"/>
            <a:ext cx="387350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 anchor="ctr">
            <a:spAutoFit/>
          </a:bodyPr>
          <a:lstStyle/>
          <a:p>
            <a:pPr algn="r"/>
            <a:fld id="{647D1A1F-26CA-BB48-8620-EF2AD85458E8}" type="slidenum">
              <a:rPr lang="en-US" sz="1400" b="0">
                <a:solidFill>
                  <a:schemeClr val="tx1"/>
                </a:solidFill>
                <a:latin typeface="Times" charset="0"/>
              </a:rPr>
              <a:pPr algn="r"/>
              <a:t>‹#›</a:t>
            </a:fld>
            <a:endParaRPr lang="en-US" sz="1400" b="0">
              <a:solidFill>
                <a:schemeClr val="tx1"/>
              </a:solidFill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643231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ChangeArrowheads="1" noTextEdit="1"/>
          </p:cNvSpPr>
          <p:nvPr>
            <p:ph type="sldImg" idx="2"/>
          </p:nvPr>
        </p:nvSpPr>
        <p:spPr bwMode="auto">
          <a:xfrm>
            <a:off x="1149350" y="692150"/>
            <a:ext cx="4559300" cy="34163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051" name="Rectangle 3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6400800" y="8750300"/>
            <a:ext cx="387350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 anchor="ctr">
            <a:spAutoFit/>
          </a:bodyPr>
          <a:lstStyle/>
          <a:p>
            <a:pPr algn="r"/>
            <a:fld id="{89A5CAFA-D50C-B146-B81E-94BC97908AED}" type="slidenum">
              <a:rPr lang="en-US" sz="1400" b="0">
                <a:solidFill>
                  <a:schemeClr val="tx1"/>
                </a:solidFill>
                <a:latin typeface="Times" charset="0"/>
              </a:rPr>
              <a:pPr algn="r"/>
              <a:t>‹#›</a:t>
            </a:fld>
            <a:endParaRPr lang="en-US" sz="1400" b="0">
              <a:solidFill>
                <a:schemeClr val="tx1"/>
              </a:solidFill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488386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ln/>
        </p:spPr>
        <p:txBody>
          <a:bodyPr/>
          <a:lstStyle/>
          <a:p>
            <a:fld id="{06142DAD-5875-5747-97B9-8B799D1FD479}" type="slidenum">
              <a:rPr lang="en-US"/>
              <a:pPr/>
              <a:t>1</a:t>
            </a:fld>
            <a:endParaRPr lang="en-US"/>
          </a:p>
        </p:txBody>
      </p:sp>
      <p:sp>
        <p:nvSpPr>
          <p:cNvPr id="34099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409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/>
              <a:t>PLEASE PUT THE TITLE AND SUBTITLES INTO YOUR NATIONAL LANGUAGE AND LEAVE THE WEBSITE UNCHANGED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458" name="Rectangle 2"/>
          <p:cNvSpPr>
            <a:spLocks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0487" tIns="44450" rIns="90487" bIns="44450"/>
          <a:lstStyle/>
          <a:p>
            <a:endParaRPr lang="en-US"/>
          </a:p>
        </p:txBody>
      </p:sp>
      <p:sp>
        <p:nvSpPr>
          <p:cNvPr id="531459" name="Rectangle 3"/>
          <p:cNvSpPr>
            <a:spLocks noChangeArrowheads="1"/>
          </p:cNvSpPr>
          <p:nvPr>
            <p:ph type="sldImg"/>
          </p:nvPr>
        </p:nvSpPr>
        <p:spPr bwMode="auto">
          <a:xfrm>
            <a:off x="1150938" y="692150"/>
            <a:ext cx="4556125" cy="3416300"/>
          </a:xfrm>
          <a:prstGeom prst="rect">
            <a:avLst/>
          </a:prstGeom>
          <a:noFill/>
          <a:ln w="12700" cap="flat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ln/>
        </p:spPr>
        <p:txBody>
          <a:bodyPr/>
          <a:lstStyle/>
          <a:p>
            <a:fld id="{06142DAD-5875-5747-97B9-8B799D1FD479}" type="slidenum">
              <a:rPr lang="en-US">
                <a:solidFill>
                  <a:srgbClr val="0000FF"/>
                </a:solidFill>
              </a:rPr>
              <a:pPr/>
              <a:t>18</a:t>
            </a:fld>
            <a:endParaRPr lang="en-US">
              <a:solidFill>
                <a:srgbClr val="0000FF"/>
              </a:solidFill>
            </a:endParaRPr>
          </a:p>
        </p:txBody>
      </p:sp>
      <p:sp>
        <p:nvSpPr>
          <p:cNvPr id="34099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409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/>
              <a:t>PLEASE PUT THE TITLE AND SUBTITLES INTO YOUR NATIONAL LANGUAGE AND LEAVE THE WEBSITE UNCHANGED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6A2EDCEA-0CB3-DA48-9F73-F780BAA943B6}" type="slidenum">
              <a:rPr lang="en-US" sz="1200">
                <a:solidFill>
                  <a:srgbClr val="000000"/>
                </a:solidFill>
              </a:rPr>
              <a:pPr eaLnBrk="1" hangingPunct="1"/>
              <a:t>19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0035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The Bible</a:t>
            </a:r>
            <a:r>
              <a:rPr lang="is-IS" dirty="0" smtClean="0">
                <a:latin typeface="Arial" charset="0"/>
                <a:ea typeface="ＭＳ Ｐゴシック" charset="0"/>
                <a:cs typeface="ＭＳ Ｐゴシック" charset="0"/>
              </a:rPr>
              <a:t>…Basically (bb)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980177"/>
      </p:ext>
    </p:extLst>
  </p:cSld>
  <p:clrMapOvr>
    <a:masterClrMapping/>
  </p:clrMapOvr>
  <p:transition xmlns:p14="http://schemas.microsoft.com/office/powerpoint/2010/main">
    <p:wheel spokes="0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428773"/>
      </p:ext>
    </p:extLst>
  </p:cSld>
  <p:clrMapOvr>
    <a:masterClrMapping/>
  </p:clrMapOvr>
  <p:transition xmlns:p14="http://schemas.microsoft.com/office/powerpoint/2010/main">
    <p:wheel spokes="0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692466"/>
      </p:ext>
    </p:extLst>
  </p:cSld>
  <p:clrMapOvr>
    <a:masterClrMapping/>
  </p:clrMapOvr>
  <p:transition xmlns:p14="http://schemas.microsoft.com/office/powerpoint/2010/main">
    <p:wheel spokes="0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994" name="Group 2"/>
          <p:cNvGrpSpPr>
            <a:grpSpLocks/>
          </p:cNvGrpSpPr>
          <p:nvPr/>
        </p:nvGrpSpPr>
        <p:grpSpPr bwMode="auto">
          <a:xfrm>
            <a:off x="0" y="0"/>
            <a:ext cx="9132888" cy="6845300"/>
            <a:chOff x="0" y="0"/>
            <a:chExt cx="5753" cy="4312"/>
          </a:xfrm>
        </p:grpSpPr>
        <p:sp>
          <p:nvSpPr>
            <p:cNvPr id="84995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5753" cy="4312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sz="2800" b="0" i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</a:endParaRPr>
            </a:p>
          </p:txBody>
        </p:sp>
        <p:grpSp>
          <p:nvGrpSpPr>
            <p:cNvPr id="84996" name="Group 4"/>
            <p:cNvGrpSpPr>
              <a:grpSpLocks/>
            </p:cNvGrpSpPr>
            <p:nvPr/>
          </p:nvGrpSpPr>
          <p:grpSpPr bwMode="auto">
            <a:xfrm>
              <a:off x="246" y="204"/>
              <a:ext cx="5271" cy="3889"/>
              <a:chOff x="246" y="204"/>
              <a:chExt cx="5271" cy="3889"/>
            </a:xfrm>
          </p:grpSpPr>
          <p:sp>
            <p:nvSpPr>
              <p:cNvPr id="84997" name="Rectangle 5"/>
              <p:cNvSpPr>
                <a:spLocks noChangeArrowheads="1"/>
              </p:cNvSpPr>
              <p:nvPr/>
            </p:nvSpPr>
            <p:spPr bwMode="auto">
              <a:xfrm>
                <a:off x="294" y="228"/>
                <a:ext cx="5217" cy="3850"/>
              </a:xfrm>
              <a:prstGeom prst="rect">
                <a:avLst/>
              </a:prstGeom>
              <a:solidFill>
                <a:srgbClr val="535353"/>
              </a:solidFill>
              <a:ln>
                <a:noFill/>
              </a:ln>
              <a:effectLst>
                <a:outerShdw blurRad="63500" dist="197566" dir="2700000" algn="ctr" rotWithShape="0">
                  <a:srgbClr val="000000">
                    <a:alpha val="74998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endParaRPr lang="en-US" sz="2800" b="0" i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</a:endParaRPr>
              </a:p>
            </p:txBody>
          </p:sp>
          <p:sp>
            <p:nvSpPr>
              <p:cNvPr id="84998" name="Freeform 6"/>
              <p:cNvSpPr>
                <a:spLocks/>
              </p:cNvSpPr>
              <p:nvPr/>
            </p:nvSpPr>
            <p:spPr bwMode="auto">
              <a:xfrm>
                <a:off x="3002" y="378"/>
                <a:ext cx="1411" cy="3440"/>
              </a:xfrm>
              <a:custGeom>
                <a:avLst/>
                <a:gdLst>
                  <a:gd name="T0" fmla="*/ 91 w 1411"/>
                  <a:gd name="T1" fmla="*/ 33 h 3440"/>
                  <a:gd name="T2" fmla="*/ 212 w 1411"/>
                  <a:gd name="T3" fmla="*/ 76 h 3440"/>
                  <a:gd name="T4" fmla="*/ 332 w 1411"/>
                  <a:gd name="T5" fmla="*/ 174 h 3440"/>
                  <a:gd name="T6" fmla="*/ 383 w 1411"/>
                  <a:gd name="T7" fmla="*/ 305 h 3440"/>
                  <a:gd name="T8" fmla="*/ 443 w 1411"/>
                  <a:gd name="T9" fmla="*/ 446 h 3440"/>
                  <a:gd name="T10" fmla="*/ 453 w 1411"/>
                  <a:gd name="T11" fmla="*/ 620 h 3440"/>
                  <a:gd name="T12" fmla="*/ 494 w 1411"/>
                  <a:gd name="T13" fmla="*/ 751 h 3440"/>
                  <a:gd name="T14" fmla="*/ 494 w 1411"/>
                  <a:gd name="T15" fmla="*/ 882 h 3440"/>
                  <a:gd name="T16" fmla="*/ 483 w 1411"/>
                  <a:gd name="T17" fmla="*/ 1012 h 3440"/>
                  <a:gd name="T18" fmla="*/ 473 w 1411"/>
                  <a:gd name="T19" fmla="*/ 1143 h 3440"/>
                  <a:gd name="T20" fmla="*/ 463 w 1411"/>
                  <a:gd name="T21" fmla="*/ 1284 h 3440"/>
                  <a:gd name="T22" fmla="*/ 433 w 1411"/>
                  <a:gd name="T23" fmla="*/ 1426 h 3440"/>
                  <a:gd name="T24" fmla="*/ 383 w 1411"/>
                  <a:gd name="T25" fmla="*/ 1556 h 3440"/>
                  <a:gd name="T26" fmla="*/ 353 w 1411"/>
                  <a:gd name="T27" fmla="*/ 1687 h 3440"/>
                  <a:gd name="T28" fmla="*/ 443 w 1411"/>
                  <a:gd name="T29" fmla="*/ 1796 h 3440"/>
                  <a:gd name="T30" fmla="*/ 494 w 1411"/>
                  <a:gd name="T31" fmla="*/ 1937 h 3440"/>
                  <a:gd name="T32" fmla="*/ 524 w 1411"/>
                  <a:gd name="T33" fmla="*/ 2068 h 3440"/>
                  <a:gd name="T34" fmla="*/ 614 w 1411"/>
                  <a:gd name="T35" fmla="*/ 2198 h 3440"/>
                  <a:gd name="T36" fmla="*/ 705 w 1411"/>
                  <a:gd name="T37" fmla="*/ 2351 h 3440"/>
                  <a:gd name="T38" fmla="*/ 836 w 1411"/>
                  <a:gd name="T39" fmla="*/ 2470 h 3440"/>
                  <a:gd name="T40" fmla="*/ 947 w 1411"/>
                  <a:gd name="T41" fmla="*/ 2612 h 3440"/>
                  <a:gd name="T42" fmla="*/ 1078 w 1411"/>
                  <a:gd name="T43" fmla="*/ 2721 h 3440"/>
                  <a:gd name="T44" fmla="*/ 1158 w 1411"/>
                  <a:gd name="T45" fmla="*/ 2851 h 3440"/>
                  <a:gd name="T46" fmla="*/ 1269 w 1411"/>
                  <a:gd name="T47" fmla="*/ 3004 h 3440"/>
                  <a:gd name="T48" fmla="*/ 1319 w 1411"/>
                  <a:gd name="T49" fmla="*/ 3156 h 3440"/>
                  <a:gd name="T50" fmla="*/ 1370 w 1411"/>
                  <a:gd name="T51" fmla="*/ 3308 h 3440"/>
                  <a:gd name="T52" fmla="*/ 1400 w 1411"/>
                  <a:gd name="T53" fmla="*/ 3439 h 3440"/>
                  <a:gd name="T54" fmla="*/ 1410 w 1411"/>
                  <a:gd name="T55" fmla="*/ 3145 h 3440"/>
                  <a:gd name="T56" fmla="*/ 1340 w 1411"/>
                  <a:gd name="T57" fmla="*/ 3058 h 3440"/>
                  <a:gd name="T58" fmla="*/ 1259 w 1411"/>
                  <a:gd name="T59" fmla="*/ 2862 h 3440"/>
                  <a:gd name="T60" fmla="*/ 1098 w 1411"/>
                  <a:gd name="T61" fmla="*/ 2721 h 3440"/>
                  <a:gd name="T62" fmla="*/ 997 w 1411"/>
                  <a:gd name="T63" fmla="*/ 2514 h 3440"/>
                  <a:gd name="T64" fmla="*/ 806 w 1411"/>
                  <a:gd name="T65" fmla="*/ 2449 h 3440"/>
                  <a:gd name="T66" fmla="*/ 735 w 1411"/>
                  <a:gd name="T67" fmla="*/ 2307 h 3440"/>
                  <a:gd name="T68" fmla="*/ 635 w 1411"/>
                  <a:gd name="T69" fmla="*/ 2187 h 3440"/>
                  <a:gd name="T70" fmla="*/ 534 w 1411"/>
                  <a:gd name="T71" fmla="*/ 1959 h 3440"/>
                  <a:gd name="T72" fmla="*/ 443 w 1411"/>
                  <a:gd name="T73" fmla="*/ 1785 h 3440"/>
                  <a:gd name="T74" fmla="*/ 403 w 1411"/>
                  <a:gd name="T75" fmla="*/ 1632 h 3440"/>
                  <a:gd name="T76" fmla="*/ 433 w 1411"/>
                  <a:gd name="T77" fmla="*/ 1491 h 3440"/>
                  <a:gd name="T78" fmla="*/ 483 w 1411"/>
                  <a:gd name="T79" fmla="*/ 1349 h 3440"/>
                  <a:gd name="T80" fmla="*/ 483 w 1411"/>
                  <a:gd name="T81" fmla="*/ 1208 h 3440"/>
                  <a:gd name="T82" fmla="*/ 524 w 1411"/>
                  <a:gd name="T83" fmla="*/ 1023 h 3440"/>
                  <a:gd name="T84" fmla="*/ 514 w 1411"/>
                  <a:gd name="T85" fmla="*/ 805 h 3440"/>
                  <a:gd name="T86" fmla="*/ 534 w 1411"/>
                  <a:gd name="T87" fmla="*/ 642 h 3440"/>
                  <a:gd name="T88" fmla="*/ 554 w 1411"/>
                  <a:gd name="T89" fmla="*/ 522 h 3440"/>
                  <a:gd name="T90" fmla="*/ 665 w 1411"/>
                  <a:gd name="T91" fmla="*/ 392 h 3440"/>
                  <a:gd name="T92" fmla="*/ 826 w 1411"/>
                  <a:gd name="T93" fmla="*/ 218 h 3440"/>
                  <a:gd name="T94" fmla="*/ 876 w 1411"/>
                  <a:gd name="T95" fmla="*/ 76 h 3440"/>
                  <a:gd name="T96" fmla="*/ 917 w 1411"/>
                  <a:gd name="T97" fmla="*/ 11 h 3440"/>
                  <a:gd name="T98" fmla="*/ 765 w 1411"/>
                  <a:gd name="T99" fmla="*/ 87 h 3440"/>
                  <a:gd name="T100" fmla="*/ 755 w 1411"/>
                  <a:gd name="T101" fmla="*/ 218 h 3440"/>
                  <a:gd name="T102" fmla="*/ 745 w 1411"/>
                  <a:gd name="T103" fmla="*/ 305 h 3440"/>
                  <a:gd name="T104" fmla="*/ 624 w 1411"/>
                  <a:gd name="T105" fmla="*/ 435 h 3440"/>
                  <a:gd name="T106" fmla="*/ 534 w 1411"/>
                  <a:gd name="T107" fmla="*/ 522 h 3440"/>
                  <a:gd name="T108" fmla="*/ 483 w 1411"/>
                  <a:gd name="T109" fmla="*/ 664 h 3440"/>
                  <a:gd name="T110" fmla="*/ 473 w 1411"/>
                  <a:gd name="T111" fmla="*/ 511 h 3440"/>
                  <a:gd name="T112" fmla="*/ 443 w 1411"/>
                  <a:gd name="T113" fmla="*/ 348 h 3440"/>
                  <a:gd name="T114" fmla="*/ 383 w 1411"/>
                  <a:gd name="T115" fmla="*/ 218 h 3440"/>
                  <a:gd name="T116" fmla="*/ 302 w 1411"/>
                  <a:gd name="T117" fmla="*/ 98 h 3440"/>
                  <a:gd name="T118" fmla="*/ 181 w 1411"/>
                  <a:gd name="T119" fmla="*/ 33 h 3440"/>
                  <a:gd name="T120" fmla="*/ 60 w 1411"/>
                  <a:gd name="T121" fmla="*/ 11 h 34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411" h="3440">
                    <a:moveTo>
                      <a:pt x="0" y="0"/>
                    </a:moveTo>
                    <a:lnTo>
                      <a:pt x="50" y="22"/>
                    </a:lnTo>
                    <a:lnTo>
                      <a:pt x="91" y="33"/>
                    </a:lnTo>
                    <a:lnTo>
                      <a:pt x="131" y="22"/>
                    </a:lnTo>
                    <a:lnTo>
                      <a:pt x="171" y="54"/>
                    </a:lnTo>
                    <a:lnTo>
                      <a:pt x="212" y="76"/>
                    </a:lnTo>
                    <a:lnTo>
                      <a:pt x="252" y="98"/>
                    </a:lnTo>
                    <a:lnTo>
                      <a:pt x="292" y="141"/>
                    </a:lnTo>
                    <a:lnTo>
                      <a:pt x="332" y="174"/>
                    </a:lnTo>
                    <a:lnTo>
                      <a:pt x="342" y="218"/>
                    </a:lnTo>
                    <a:lnTo>
                      <a:pt x="342" y="261"/>
                    </a:lnTo>
                    <a:lnTo>
                      <a:pt x="383" y="305"/>
                    </a:lnTo>
                    <a:lnTo>
                      <a:pt x="413" y="348"/>
                    </a:lnTo>
                    <a:lnTo>
                      <a:pt x="413" y="403"/>
                    </a:lnTo>
                    <a:lnTo>
                      <a:pt x="443" y="446"/>
                    </a:lnTo>
                    <a:lnTo>
                      <a:pt x="463" y="490"/>
                    </a:lnTo>
                    <a:lnTo>
                      <a:pt x="453" y="577"/>
                    </a:lnTo>
                    <a:lnTo>
                      <a:pt x="453" y="620"/>
                    </a:lnTo>
                    <a:lnTo>
                      <a:pt x="473" y="664"/>
                    </a:lnTo>
                    <a:lnTo>
                      <a:pt x="483" y="707"/>
                    </a:lnTo>
                    <a:lnTo>
                      <a:pt x="494" y="751"/>
                    </a:lnTo>
                    <a:lnTo>
                      <a:pt x="494" y="794"/>
                    </a:lnTo>
                    <a:lnTo>
                      <a:pt x="494" y="838"/>
                    </a:lnTo>
                    <a:lnTo>
                      <a:pt x="494" y="882"/>
                    </a:lnTo>
                    <a:lnTo>
                      <a:pt x="494" y="925"/>
                    </a:lnTo>
                    <a:lnTo>
                      <a:pt x="504" y="969"/>
                    </a:lnTo>
                    <a:lnTo>
                      <a:pt x="483" y="1012"/>
                    </a:lnTo>
                    <a:lnTo>
                      <a:pt x="473" y="1056"/>
                    </a:lnTo>
                    <a:lnTo>
                      <a:pt x="473" y="1099"/>
                    </a:lnTo>
                    <a:lnTo>
                      <a:pt x="473" y="1143"/>
                    </a:lnTo>
                    <a:lnTo>
                      <a:pt x="483" y="1186"/>
                    </a:lnTo>
                    <a:lnTo>
                      <a:pt x="483" y="1230"/>
                    </a:lnTo>
                    <a:lnTo>
                      <a:pt x="463" y="1284"/>
                    </a:lnTo>
                    <a:lnTo>
                      <a:pt x="453" y="1328"/>
                    </a:lnTo>
                    <a:lnTo>
                      <a:pt x="453" y="1382"/>
                    </a:lnTo>
                    <a:lnTo>
                      <a:pt x="433" y="1426"/>
                    </a:lnTo>
                    <a:lnTo>
                      <a:pt x="403" y="1469"/>
                    </a:lnTo>
                    <a:lnTo>
                      <a:pt x="383" y="1513"/>
                    </a:lnTo>
                    <a:lnTo>
                      <a:pt x="383" y="1556"/>
                    </a:lnTo>
                    <a:lnTo>
                      <a:pt x="383" y="1600"/>
                    </a:lnTo>
                    <a:lnTo>
                      <a:pt x="363" y="1643"/>
                    </a:lnTo>
                    <a:lnTo>
                      <a:pt x="353" y="1687"/>
                    </a:lnTo>
                    <a:lnTo>
                      <a:pt x="363" y="1730"/>
                    </a:lnTo>
                    <a:lnTo>
                      <a:pt x="383" y="1785"/>
                    </a:lnTo>
                    <a:lnTo>
                      <a:pt x="443" y="1796"/>
                    </a:lnTo>
                    <a:lnTo>
                      <a:pt x="463" y="1850"/>
                    </a:lnTo>
                    <a:lnTo>
                      <a:pt x="483" y="1894"/>
                    </a:lnTo>
                    <a:lnTo>
                      <a:pt x="494" y="1937"/>
                    </a:lnTo>
                    <a:lnTo>
                      <a:pt x="494" y="1981"/>
                    </a:lnTo>
                    <a:lnTo>
                      <a:pt x="524" y="2024"/>
                    </a:lnTo>
                    <a:lnTo>
                      <a:pt x="524" y="2068"/>
                    </a:lnTo>
                    <a:lnTo>
                      <a:pt x="544" y="2122"/>
                    </a:lnTo>
                    <a:lnTo>
                      <a:pt x="584" y="2155"/>
                    </a:lnTo>
                    <a:lnTo>
                      <a:pt x="614" y="2198"/>
                    </a:lnTo>
                    <a:lnTo>
                      <a:pt x="624" y="2275"/>
                    </a:lnTo>
                    <a:lnTo>
                      <a:pt x="685" y="2285"/>
                    </a:lnTo>
                    <a:lnTo>
                      <a:pt x="705" y="2351"/>
                    </a:lnTo>
                    <a:lnTo>
                      <a:pt x="745" y="2394"/>
                    </a:lnTo>
                    <a:lnTo>
                      <a:pt x="786" y="2438"/>
                    </a:lnTo>
                    <a:lnTo>
                      <a:pt x="836" y="2470"/>
                    </a:lnTo>
                    <a:lnTo>
                      <a:pt x="876" y="2514"/>
                    </a:lnTo>
                    <a:lnTo>
                      <a:pt x="896" y="2568"/>
                    </a:lnTo>
                    <a:lnTo>
                      <a:pt x="947" y="2612"/>
                    </a:lnTo>
                    <a:lnTo>
                      <a:pt x="997" y="2634"/>
                    </a:lnTo>
                    <a:lnTo>
                      <a:pt x="1027" y="2677"/>
                    </a:lnTo>
                    <a:lnTo>
                      <a:pt x="1078" y="2721"/>
                    </a:lnTo>
                    <a:lnTo>
                      <a:pt x="1108" y="2764"/>
                    </a:lnTo>
                    <a:lnTo>
                      <a:pt x="1128" y="2808"/>
                    </a:lnTo>
                    <a:lnTo>
                      <a:pt x="1158" y="2851"/>
                    </a:lnTo>
                    <a:lnTo>
                      <a:pt x="1188" y="2906"/>
                    </a:lnTo>
                    <a:lnTo>
                      <a:pt x="1229" y="2949"/>
                    </a:lnTo>
                    <a:lnTo>
                      <a:pt x="1269" y="3004"/>
                    </a:lnTo>
                    <a:lnTo>
                      <a:pt x="1279" y="3058"/>
                    </a:lnTo>
                    <a:lnTo>
                      <a:pt x="1289" y="3113"/>
                    </a:lnTo>
                    <a:lnTo>
                      <a:pt x="1319" y="3156"/>
                    </a:lnTo>
                    <a:lnTo>
                      <a:pt x="1350" y="3210"/>
                    </a:lnTo>
                    <a:lnTo>
                      <a:pt x="1360" y="3265"/>
                    </a:lnTo>
                    <a:lnTo>
                      <a:pt x="1370" y="3308"/>
                    </a:lnTo>
                    <a:lnTo>
                      <a:pt x="1390" y="3352"/>
                    </a:lnTo>
                    <a:lnTo>
                      <a:pt x="1400" y="3395"/>
                    </a:lnTo>
                    <a:lnTo>
                      <a:pt x="1400" y="3439"/>
                    </a:lnTo>
                    <a:lnTo>
                      <a:pt x="1400" y="3319"/>
                    </a:lnTo>
                    <a:lnTo>
                      <a:pt x="1410" y="3232"/>
                    </a:lnTo>
                    <a:lnTo>
                      <a:pt x="1410" y="3145"/>
                    </a:lnTo>
                    <a:lnTo>
                      <a:pt x="1410" y="3102"/>
                    </a:lnTo>
                    <a:lnTo>
                      <a:pt x="1380" y="3058"/>
                    </a:lnTo>
                    <a:lnTo>
                      <a:pt x="1340" y="3058"/>
                    </a:lnTo>
                    <a:lnTo>
                      <a:pt x="1309" y="2982"/>
                    </a:lnTo>
                    <a:lnTo>
                      <a:pt x="1299" y="2938"/>
                    </a:lnTo>
                    <a:lnTo>
                      <a:pt x="1259" y="2862"/>
                    </a:lnTo>
                    <a:lnTo>
                      <a:pt x="1239" y="2819"/>
                    </a:lnTo>
                    <a:lnTo>
                      <a:pt x="1178" y="2753"/>
                    </a:lnTo>
                    <a:lnTo>
                      <a:pt x="1098" y="2721"/>
                    </a:lnTo>
                    <a:lnTo>
                      <a:pt x="1037" y="2721"/>
                    </a:lnTo>
                    <a:lnTo>
                      <a:pt x="1007" y="2579"/>
                    </a:lnTo>
                    <a:lnTo>
                      <a:pt x="997" y="2514"/>
                    </a:lnTo>
                    <a:lnTo>
                      <a:pt x="967" y="2470"/>
                    </a:lnTo>
                    <a:lnTo>
                      <a:pt x="886" y="2460"/>
                    </a:lnTo>
                    <a:lnTo>
                      <a:pt x="806" y="2449"/>
                    </a:lnTo>
                    <a:lnTo>
                      <a:pt x="765" y="2438"/>
                    </a:lnTo>
                    <a:lnTo>
                      <a:pt x="755" y="2351"/>
                    </a:lnTo>
                    <a:lnTo>
                      <a:pt x="735" y="2307"/>
                    </a:lnTo>
                    <a:lnTo>
                      <a:pt x="715" y="2253"/>
                    </a:lnTo>
                    <a:lnTo>
                      <a:pt x="675" y="2209"/>
                    </a:lnTo>
                    <a:lnTo>
                      <a:pt x="635" y="2187"/>
                    </a:lnTo>
                    <a:lnTo>
                      <a:pt x="554" y="2100"/>
                    </a:lnTo>
                    <a:lnTo>
                      <a:pt x="534" y="2057"/>
                    </a:lnTo>
                    <a:lnTo>
                      <a:pt x="534" y="1959"/>
                    </a:lnTo>
                    <a:lnTo>
                      <a:pt x="524" y="1894"/>
                    </a:lnTo>
                    <a:lnTo>
                      <a:pt x="494" y="1839"/>
                    </a:lnTo>
                    <a:lnTo>
                      <a:pt x="443" y="1785"/>
                    </a:lnTo>
                    <a:lnTo>
                      <a:pt x="413" y="1741"/>
                    </a:lnTo>
                    <a:lnTo>
                      <a:pt x="393" y="1687"/>
                    </a:lnTo>
                    <a:lnTo>
                      <a:pt x="403" y="1632"/>
                    </a:lnTo>
                    <a:lnTo>
                      <a:pt x="403" y="1589"/>
                    </a:lnTo>
                    <a:lnTo>
                      <a:pt x="413" y="1545"/>
                    </a:lnTo>
                    <a:lnTo>
                      <a:pt x="433" y="1491"/>
                    </a:lnTo>
                    <a:lnTo>
                      <a:pt x="433" y="1447"/>
                    </a:lnTo>
                    <a:lnTo>
                      <a:pt x="463" y="1393"/>
                    </a:lnTo>
                    <a:lnTo>
                      <a:pt x="483" y="1349"/>
                    </a:lnTo>
                    <a:lnTo>
                      <a:pt x="494" y="1295"/>
                    </a:lnTo>
                    <a:lnTo>
                      <a:pt x="494" y="1252"/>
                    </a:lnTo>
                    <a:lnTo>
                      <a:pt x="483" y="1208"/>
                    </a:lnTo>
                    <a:lnTo>
                      <a:pt x="494" y="1164"/>
                    </a:lnTo>
                    <a:lnTo>
                      <a:pt x="524" y="1067"/>
                    </a:lnTo>
                    <a:lnTo>
                      <a:pt x="524" y="1023"/>
                    </a:lnTo>
                    <a:lnTo>
                      <a:pt x="524" y="936"/>
                    </a:lnTo>
                    <a:lnTo>
                      <a:pt x="524" y="871"/>
                    </a:lnTo>
                    <a:lnTo>
                      <a:pt x="514" y="805"/>
                    </a:lnTo>
                    <a:lnTo>
                      <a:pt x="524" y="762"/>
                    </a:lnTo>
                    <a:lnTo>
                      <a:pt x="544" y="707"/>
                    </a:lnTo>
                    <a:lnTo>
                      <a:pt x="534" y="642"/>
                    </a:lnTo>
                    <a:lnTo>
                      <a:pt x="524" y="599"/>
                    </a:lnTo>
                    <a:lnTo>
                      <a:pt x="514" y="555"/>
                    </a:lnTo>
                    <a:lnTo>
                      <a:pt x="554" y="522"/>
                    </a:lnTo>
                    <a:lnTo>
                      <a:pt x="584" y="479"/>
                    </a:lnTo>
                    <a:lnTo>
                      <a:pt x="594" y="435"/>
                    </a:lnTo>
                    <a:lnTo>
                      <a:pt x="665" y="392"/>
                    </a:lnTo>
                    <a:lnTo>
                      <a:pt x="725" y="305"/>
                    </a:lnTo>
                    <a:lnTo>
                      <a:pt x="786" y="239"/>
                    </a:lnTo>
                    <a:lnTo>
                      <a:pt x="826" y="218"/>
                    </a:lnTo>
                    <a:lnTo>
                      <a:pt x="856" y="174"/>
                    </a:lnTo>
                    <a:lnTo>
                      <a:pt x="856" y="131"/>
                    </a:lnTo>
                    <a:lnTo>
                      <a:pt x="876" y="76"/>
                    </a:lnTo>
                    <a:lnTo>
                      <a:pt x="917" y="44"/>
                    </a:lnTo>
                    <a:lnTo>
                      <a:pt x="957" y="0"/>
                    </a:lnTo>
                    <a:lnTo>
                      <a:pt x="917" y="11"/>
                    </a:lnTo>
                    <a:lnTo>
                      <a:pt x="856" y="22"/>
                    </a:lnTo>
                    <a:lnTo>
                      <a:pt x="796" y="44"/>
                    </a:lnTo>
                    <a:lnTo>
                      <a:pt x="765" y="87"/>
                    </a:lnTo>
                    <a:lnTo>
                      <a:pt x="776" y="131"/>
                    </a:lnTo>
                    <a:lnTo>
                      <a:pt x="755" y="174"/>
                    </a:lnTo>
                    <a:lnTo>
                      <a:pt x="755" y="218"/>
                    </a:lnTo>
                    <a:lnTo>
                      <a:pt x="826" y="229"/>
                    </a:lnTo>
                    <a:lnTo>
                      <a:pt x="786" y="272"/>
                    </a:lnTo>
                    <a:lnTo>
                      <a:pt x="745" y="305"/>
                    </a:lnTo>
                    <a:lnTo>
                      <a:pt x="705" y="348"/>
                    </a:lnTo>
                    <a:lnTo>
                      <a:pt x="665" y="424"/>
                    </a:lnTo>
                    <a:lnTo>
                      <a:pt x="624" y="435"/>
                    </a:lnTo>
                    <a:lnTo>
                      <a:pt x="584" y="468"/>
                    </a:lnTo>
                    <a:lnTo>
                      <a:pt x="544" y="479"/>
                    </a:lnTo>
                    <a:lnTo>
                      <a:pt x="534" y="522"/>
                    </a:lnTo>
                    <a:lnTo>
                      <a:pt x="534" y="566"/>
                    </a:lnTo>
                    <a:lnTo>
                      <a:pt x="494" y="620"/>
                    </a:lnTo>
                    <a:lnTo>
                      <a:pt x="483" y="664"/>
                    </a:lnTo>
                    <a:lnTo>
                      <a:pt x="483" y="707"/>
                    </a:lnTo>
                    <a:lnTo>
                      <a:pt x="483" y="620"/>
                    </a:lnTo>
                    <a:lnTo>
                      <a:pt x="473" y="511"/>
                    </a:lnTo>
                    <a:lnTo>
                      <a:pt x="463" y="446"/>
                    </a:lnTo>
                    <a:lnTo>
                      <a:pt x="453" y="403"/>
                    </a:lnTo>
                    <a:lnTo>
                      <a:pt x="443" y="348"/>
                    </a:lnTo>
                    <a:lnTo>
                      <a:pt x="413" y="305"/>
                    </a:lnTo>
                    <a:lnTo>
                      <a:pt x="383" y="261"/>
                    </a:lnTo>
                    <a:lnTo>
                      <a:pt x="383" y="218"/>
                    </a:lnTo>
                    <a:lnTo>
                      <a:pt x="353" y="174"/>
                    </a:lnTo>
                    <a:lnTo>
                      <a:pt x="312" y="141"/>
                    </a:lnTo>
                    <a:lnTo>
                      <a:pt x="302" y="98"/>
                    </a:lnTo>
                    <a:lnTo>
                      <a:pt x="262" y="76"/>
                    </a:lnTo>
                    <a:lnTo>
                      <a:pt x="222" y="76"/>
                    </a:lnTo>
                    <a:lnTo>
                      <a:pt x="181" y="33"/>
                    </a:lnTo>
                    <a:lnTo>
                      <a:pt x="141" y="11"/>
                    </a:lnTo>
                    <a:lnTo>
                      <a:pt x="101" y="0"/>
                    </a:lnTo>
                    <a:lnTo>
                      <a:pt x="60" y="11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/>
                <a:endParaRPr lang="en-US" sz="2800" b="0" i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</a:endParaRPr>
              </a:p>
            </p:txBody>
          </p:sp>
          <p:sp>
            <p:nvSpPr>
              <p:cNvPr id="84999" name="Freeform 7"/>
              <p:cNvSpPr>
                <a:spLocks/>
              </p:cNvSpPr>
              <p:nvPr/>
            </p:nvSpPr>
            <p:spPr bwMode="auto">
              <a:xfrm>
                <a:off x="522" y="3415"/>
                <a:ext cx="1965" cy="490"/>
              </a:xfrm>
              <a:custGeom>
                <a:avLst/>
                <a:gdLst>
                  <a:gd name="T0" fmla="*/ 40 w 1965"/>
                  <a:gd name="T1" fmla="*/ 43 h 490"/>
                  <a:gd name="T2" fmla="*/ 141 w 1965"/>
                  <a:gd name="T3" fmla="*/ 65 h 490"/>
                  <a:gd name="T4" fmla="*/ 232 w 1965"/>
                  <a:gd name="T5" fmla="*/ 76 h 490"/>
                  <a:gd name="T6" fmla="*/ 363 w 1965"/>
                  <a:gd name="T7" fmla="*/ 130 h 490"/>
                  <a:gd name="T8" fmla="*/ 504 w 1965"/>
                  <a:gd name="T9" fmla="*/ 130 h 490"/>
                  <a:gd name="T10" fmla="*/ 604 w 1965"/>
                  <a:gd name="T11" fmla="*/ 141 h 490"/>
                  <a:gd name="T12" fmla="*/ 705 w 1965"/>
                  <a:gd name="T13" fmla="*/ 196 h 490"/>
                  <a:gd name="T14" fmla="*/ 765 w 1965"/>
                  <a:gd name="T15" fmla="*/ 250 h 490"/>
                  <a:gd name="T16" fmla="*/ 906 w 1965"/>
                  <a:gd name="T17" fmla="*/ 261 h 490"/>
                  <a:gd name="T18" fmla="*/ 1007 w 1965"/>
                  <a:gd name="T19" fmla="*/ 261 h 490"/>
                  <a:gd name="T20" fmla="*/ 1148 w 1965"/>
                  <a:gd name="T21" fmla="*/ 250 h 490"/>
                  <a:gd name="T22" fmla="*/ 1219 w 1965"/>
                  <a:gd name="T23" fmla="*/ 304 h 490"/>
                  <a:gd name="T24" fmla="*/ 1299 w 1965"/>
                  <a:gd name="T25" fmla="*/ 315 h 490"/>
                  <a:gd name="T26" fmla="*/ 1380 w 1965"/>
                  <a:gd name="T27" fmla="*/ 380 h 490"/>
                  <a:gd name="T28" fmla="*/ 1460 w 1965"/>
                  <a:gd name="T29" fmla="*/ 424 h 490"/>
                  <a:gd name="T30" fmla="*/ 1541 w 1965"/>
                  <a:gd name="T31" fmla="*/ 446 h 490"/>
                  <a:gd name="T32" fmla="*/ 1662 w 1965"/>
                  <a:gd name="T33" fmla="*/ 446 h 490"/>
                  <a:gd name="T34" fmla="*/ 1752 w 1965"/>
                  <a:gd name="T35" fmla="*/ 456 h 490"/>
                  <a:gd name="T36" fmla="*/ 1883 w 1965"/>
                  <a:gd name="T37" fmla="*/ 467 h 490"/>
                  <a:gd name="T38" fmla="*/ 1964 w 1965"/>
                  <a:gd name="T39" fmla="*/ 489 h 490"/>
                  <a:gd name="T40" fmla="*/ 1863 w 1965"/>
                  <a:gd name="T41" fmla="*/ 467 h 490"/>
                  <a:gd name="T42" fmla="*/ 1783 w 1965"/>
                  <a:gd name="T43" fmla="*/ 446 h 490"/>
                  <a:gd name="T44" fmla="*/ 1692 w 1965"/>
                  <a:gd name="T45" fmla="*/ 446 h 490"/>
                  <a:gd name="T46" fmla="*/ 1611 w 1965"/>
                  <a:gd name="T47" fmla="*/ 402 h 490"/>
                  <a:gd name="T48" fmla="*/ 1531 w 1965"/>
                  <a:gd name="T49" fmla="*/ 413 h 490"/>
                  <a:gd name="T50" fmla="*/ 1450 w 1965"/>
                  <a:gd name="T51" fmla="*/ 369 h 490"/>
                  <a:gd name="T52" fmla="*/ 1370 w 1965"/>
                  <a:gd name="T53" fmla="*/ 348 h 490"/>
                  <a:gd name="T54" fmla="*/ 1289 w 1965"/>
                  <a:gd name="T55" fmla="*/ 272 h 490"/>
                  <a:gd name="T56" fmla="*/ 1209 w 1965"/>
                  <a:gd name="T57" fmla="*/ 283 h 490"/>
                  <a:gd name="T58" fmla="*/ 1047 w 1965"/>
                  <a:gd name="T59" fmla="*/ 130 h 490"/>
                  <a:gd name="T60" fmla="*/ 927 w 1965"/>
                  <a:gd name="T61" fmla="*/ 130 h 490"/>
                  <a:gd name="T62" fmla="*/ 886 w 1965"/>
                  <a:gd name="T63" fmla="*/ 228 h 490"/>
                  <a:gd name="T64" fmla="*/ 806 w 1965"/>
                  <a:gd name="T65" fmla="*/ 228 h 490"/>
                  <a:gd name="T66" fmla="*/ 725 w 1965"/>
                  <a:gd name="T67" fmla="*/ 196 h 490"/>
                  <a:gd name="T68" fmla="*/ 624 w 1965"/>
                  <a:gd name="T69" fmla="*/ 152 h 490"/>
                  <a:gd name="T70" fmla="*/ 544 w 1965"/>
                  <a:gd name="T71" fmla="*/ 109 h 490"/>
                  <a:gd name="T72" fmla="*/ 443 w 1965"/>
                  <a:gd name="T73" fmla="*/ 109 h 490"/>
                  <a:gd name="T74" fmla="*/ 353 w 1965"/>
                  <a:gd name="T75" fmla="*/ 76 h 490"/>
                  <a:gd name="T76" fmla="*/ 262 w 1965"/>
                  <a:gd name="T77" fmla="*/ 87 h 490"/>
                  <a:gd name="T78" fmla="*/ 181 w 1965"/>
                  <a:gd name="T79" fmla="*/ 43 h 490"/>
                  <a:gd name="T80" fmla="*/ 101 w 1965"/>
                  <a:gd name="T81" fmla="*/ 33 h 490"/>
                  <a:gd name="T82" fmla="*/ 20 w 1965"/>
                  <a:gd name="T83" fmla="*/ 11 h 4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965" h="490">
                    <a:moveTo>
                      <a:pt x="0" y="0"/>
                    </a:moveTo>
                    <a:lnTo>
                      <a:pt x="40" y="43"/>
                    </a:lnTo>
                    <a:lnTo>
                      <a:pt x="81" y="65"/>
                    </a:lnTo>
                    <a:lnTo>
                      <a:pt x="141" y="65"/>
                    </a:lnTo>
                    <a:lnTo>
                      <a:pt x="181" y="76"/>
                    </a:lnTo>
                    <a:lnTo>
                      <a:pt x="232" y="76"/>
                    </a:lnTo>
                    <a:lnTo>
                      <a:pt x="272" y="109"/>
                    </a:lnTo>
                    <a:lnTo>
                      <a:pt x="363" y="130"/>
                    </a:lnTo>
                    <a:lnTo>
                      <a:pt x="443" y="130"/>
                    </a:lnTo>
                    <a:lnTo>
                      <a:pt x="504" y="130"/>
                    </a:lnTo>
                    <a:lnTo>
                      <a:pt x="544" y="130"/>
                    </a:lnTo>
                    <a:lnTo>
                      <a:pt x="604" y="141"/>
                    </a:lnTo>
                    <a:lnTo>
                      <a:pt x="665" y="152"/>
                    </a:lnTo>
                    <a:lnTo>
                      <a:pt x="705" y="196"/>
                    </a:lnTo>
                    <a:lnTo>
                      <a:pt x="725" y="239"/>
                    </a:lnTo>
                    <a:lnTo>
                      <a:pt x="765" y="250"/>
                    </a:lnTo>
                    <a:lnTo>
                      <a:pt x="816" y="250"/>
                    </a:lnTo>
                    <a:lnTo>
                      <a:pt x="906" y="261"/>
                    </a:lnTo>
                    <a:lnTo>
                      <a:pt x="967" y="250"/>
                    </a:lnTo>
                    <a:lnTo>
                      <a:pt x="1007" y="261"/>
                    </a:lnTo>
                    <a:lnTo>
                      <a:pt x="1068" y="261"/>
                    </a:lnTo>
                    <a:lnTo>
                      <a:pt x="1148" y="250"/>
                    </a:lnTo>
                    <a:lnTo>
                      <a:pt x="1188" y="261"/>
                    </a:lnTo>
                    <a:lnTo>
                      <a:pt x="1219" y="304"/>
                    </a:lnTo>
                    <a:lnTo>
                      <a:pt x="1259" y="326"/>
                    </a:lnTo>
                    <a:lnTo>
                      <a:pt x="1299" y="315"/>
                    </a:lnTo>
                    <a:lnTo>
                      <a:pt x="1340" y="348"/>
                    </a:lnTo>
                    <a:lnTo>
                      <a:pt x="1380" y="380"/>
                    </a:lnTo>
                    <a:lnTo>
                      <a:pt x="1420" y="402"/>
                    </a:lnTo>
                    <a:lnTo>
                      <a:pt x="1460" y="424"/>
                    </a:lnTo>
                    <a:lnTo>
                      <a:pt x="1501" y="446"/>
                    </a:lnTo>
                    <a:lnTo>
                      <a:pt x="1541" y="446"/>
                    </a:lnTo>
                    <a:lnTo>
                      <a:pt x="1622" y="446"/>
                    </a:lnTo>
                    <a:lnTo>
                      <a:pt x="1662" y="446"/>
                    </a:lnTo>
                    <a:lnTo>
                      <a:pt x="1712" y="456"/>
                    </a:lnTo>
                    <a:lnTo>
                      <a:pt x="1752" y="456"/>
                    </a:lnTo>
                    <a:lnTo>
                      <a:pt x="1843" y="456"/>
                    </a:lnTo>
                    <a:lnTo>
                      <a:pt x="1883" y="467"/>
                    </a:lnTo>
                    <a:lnTo>
                      <a:pt x="1924" y="489"/>
                    </a:lnTo>
                    <a:lnTo>
                      <a:pt x="1964" y="489"/>
                    </a:lnTo>
                    <a:lnTo>
                      <a:pt x="1914" y="467"/>
                    </a:lnTo>
                    <a:lnTo>
                      <a:pt x="1863" y="467"/>
                    </a:lnTo>
                    <a:lnTo>
                      <a:pt x="1823" y="446"/>
                    </a:lnTo>
                    <a:lnTo>
                      <a:pt x="1783" y="446"/>
                    </a:lnTo>
                    <a:lnTo>
                      <a:pt x="1742" y="446"/>
                    </a:lnTo>
                    <a:lnTo>
                      <a:pt x="1692" y="446"/>
                    </a:lnTo>
                    <a:lnTo>
                      <a:pt x="1652" y="413"/>
                    </a:lnTo>
                    <a:lnTo>
                      <a:pt x="1611" y="402"/>
                    </a:lnTo>
                    <a:lnTo>
                      <a:pt x="1571" y="402"/>
                    </a:lnTo>
                    <a:lnTo>
                      <a:pt x="1531" y="413"/>
                    </a:lnTo>
                    <a:lnTo>
                      <a:pt x="1491" y="402"/>
                    </a:lnTo>
                    <a:lnTo>
                      <a:pt x="1450" y="369"/>
                    </a:lnTo>
                    <a:lnTo>
                      <a:pt x="1410" y="348"/>
                    </a:lnTo>
                    <a:lnTo>
                      <a:pt x="1370" y="348"/>
                    </a:lnTo>
                    <a:lnTo>
                      <a:pt x="1329" y="304"/>
                    </a:lnTo>
                    <a:lnTo>
                      <a:pt x="1289" y="272"/>
                    </a:lnTo>
                    <a:lnTo>
                      <a:pt x="1249" y="261"/>
                    </a:lnTo>
                    <a:lnTo>
                      <a:pt x="1209" y="283"/>
                    </a:lnTo>
                    <a:lnTo>
                      <a:pt x="1128" y="196"/>
                    </a:lnTo>
                    <a:lnTo>
                      <a:pt x="1047" y="130"/>
                    </a:lnTo>
                    <a:lnTo>
                      <a:pt x="1007" y="120"/>
                    </a:lnTo>
                    <a:lnTo>
                      <a:pt x="927" y="130"/>
                    </a:lnTo>
                    <a:lnTo>
                      <a:pt x="917" y="185"/>
                    </a:lnTo>
                    <a:lnTo>
                      <a:pt x="886" y="228"/>
                    </a:lnTo>
                    <a:lnTo>
                      <a:pt x="846" y="239"/>
                    </a:lnTo>
                    <a:lnTo>
                      <a:pt x="806" y="228"/>
                    </a:lnTo>
                    <a:lnTo>
                      <a:pt x="765" y="206"/>
                    </a:lnTo>
                    <a:lnTo>
                      <a:pt x="725" y="196"/>
                    </a:lnTo>
                    <a:lnTo>
                      <a:pt x="675" y="152"/>
                    </a:lnTo>
                    <a:lnTo>
                      <a:pt x="624" y="152"/>
                    </a:lnTo>
                    <a:lnTo>
                      <a:pt x="584" y="141"/>
                    </a:lnTo>
                    <a:lnTo>
                      <a:pt x="544" y="109"/>
                    </a:lnTo>
                    <a:lnTo>
                      <a:pt x="483" y="109"/>
                    </a:lnTo>
                    <a:lnTo>
                      <a:pt x="443" y="109"/>
                    </a:lnTo>
                    <a:lnTo>
                      <a:pt x="403" y="109"/>
                    </a:lnTo>
                    <a:lnTo>
                      <a:pt x="353" y="76"/>
                    </a:lnTo>
                    <a:lnTo>
                      <a:pt x="312" y="65"/>
                    </a:lnTo>
                    <a:lnTo>
                      <a:pt x="262" y="87"/>
                    </a:lnTo>
                    <a:lnTo>
                      <a:pt x="222" y="87"/>
                    </a:lnTo>
                    <a:lnTo>
                      <a:pt x="181" y="43"/>
                    </a:lnTo>
                    <a:lnTo>
                      <a:pt x="141" y="33"/>
                    </a:lnTo>
                    <a:lnTo>
                      <a:pt x="101" y="33"/>
                    </a:lnTo>
                    <a:lnTo>
                      <a:pt x="60" y="43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/>
                <a:endParaRPr lang="en-US" sz="2800" b="0" i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</a:endParaRPr>
              </a:p>
            </p:txBody>
          </p:sp>
          <p:sp>
            <p:nvSpPr>
              <p:cNvPr id="85000" name="Freeform 8"/>
              <p:cNvSpPr>
                <a:spLocks/>
              </p:cNvSpPr>
              <p:nvPr/>
            </p:nvSpPr>
            <p:spPr bwMode="auto">
              <a:xfrm>
                <a:off x="4384" y="399"/>
                <a:ext cx="1042" cy="1764"/>
              </a:xfrm>
              <a:custGeom>
                <a:avLst/>
                <a:gdLst>
                  <a:gd name="T0" fmla="*/ 977 w 1042"/>
                  <a:gd name="T1" fmla="*/ 76 h 1764"/>
                  <a:gd name="T2" fmla="*/ 907 w 1042"/>
                  <a:gd name="T3" fmla="*/ 152 h 1764"/>
                  <a:gd name="T4" fmla="*/ 826 w 1042"/>
                  <a:gd name="T5" fmla="*/ 131 h 1764"/>
                  <a:gd name="T6" fmla="*/ 745 w 1042"/>
                  <a:gd name="T7" fmla="*/ 152 h 1764"/>
                  <a:gd name="T8" fmla="*/ 685 w 1042"/>
                  <a:gd name="T9" fmla="*/ 229 h 1764"/>
                  <a:gd name="T10" fmla="*/ 604 w 1042"/>
                  <a:gd name="T11" fmla="*/ 250 h 1764"/>
                  <a:gd name="T12" fmla="*/ 524 w 1042"/>
                  <a:gd name="T13" fmla="*/ 283 h 1764"/>
                  <a:gd name="T14" fmla="*/ 443 w 1042"/>
                  <a:gd name="T15" fmla="*/ 348 h 1764"/>
                  <a:gd name="T16" fmla="*/ 383 w 1042"/>
                  <a:gd name="T17" fmla="*/ 435 h 1764"/>
                  <a:gd name="T18" fmla="*/ 343 w 1042"/>
                  <a:gd name="T19" fmla="*/ 511 h 1764"/>
                  <a:gd name="T20" fmla="*/ 302 w 1042"/>
                  <a:gd name="T21" fmla="*/ 599 h 1764"/>
                  <a:gd name="T22" fmla="*/ 222 w 1042"/>
                  <a:gd name="T23" fmla="*/ 599 h 1764"/>
                  <a:gd name="T24" fmla="*/ 141 w 1042"/>
                  <a:gd name="T25" fmla="*/ 653 h 1764"/>
                  <a:gd name="T26" fmla="*/ 60 w 1042"/>
                  <a:gd name="T27" fmla="*/ 653 h 1764"/>
                  <a:gd name="T28" fmla="*/ 0 w 1042"/>
                  <a:gd name="T29" fmla="*/ 707 h 1764"/>
                  <a:gd name="T30" fmla="*/ 81 w 1042"/>
                  <a:gd name="T31" fmla="*/ 729 h 1764"/>
                  <a:gd name="T32" fmla="*/ 141 w 1042"/>
                  <a:gd name="T33" fmla="*/ 816 h 1764"/>
                  <a:gd name="T34" fmla="*/ 222 w 1042"/>
                  <a:gd name="T35" fmla="*/ 816 h 1764"/>
                  <a:gd name="T36" fmla="*/ 302 w 1042"/>
                  <a:gd name="T37" fmla="*/ 860 h 1764"/>
                  <a:gd name="T38" fmla="*/ 383 w 1042"/>
                  <a:gd name="T39" fmla="*/ 914 h 1764"/>
                  <a:gd name="T40" fmla="*/ 463 w 1042"/>
                  <a:gd name="T41" fmla="*/ 914 h 1764"/>
                  <a:gd name="T42" fmla="*/ 524 w 1042"/>
                  <a:gd name="T43" fmla="*/ 882 h 1764"/>
                  <a:gd name="T44" fmla="*/ 584 w 1042"/>
                  <a:gd name="T45" fmla="*/ 816 h 1764"/>
                  <a:gd name="T46" fmla="*/ 655 w 1042"/>
                  <a:gd name="T47" fmla="*/ 784 h 1764"/>
                  <a:gd name="T48" fmla="*/ 705 w 1042"/>
                  <a:gd name="T49" fmla="*/ 871 h 1764"/>
                  <a:gd name="T50" fmla="*/ 735 w 1042"/>
                  <a:gd name="T51" fmla="*/ 958 h 1764"/>
                  <a:gd name="T52" fmla="*/ 796 w 1042"/>
                  <a:gd name="T53" fmla="*/ 1088 h 1764"/>
                  <a:gd name="T54" fmla="*/ 846 w 1042"/>
                  <a:gd name="T55" fmla="*/ 1186 h 1764"/>
                  <a:gd name="T56" fmla="*/ 876 w 1042"/>
                  <a:gd name="T57" fmla="*/ 1273 h 1764"/>
                  <a:gd name="T58" fmla="*/ 907 w 1042"/>
                  <a:gd name="T59" fmla="*/ 1360 h 1764"/>
                  <a:gd name="T60" fmla="*/ 917 w 1042"/>
                  <a:gd name="T61" fmla="*/ 1447 h 1764"/>
                  <a:gd name="T62" fmla="*/ 957 w 1042"/>
                  <a:gd name="T63" fmla="*/ 1534 h 1764"/>
                  <a:gd name="T64" fmla="*/ 977 w 1042"/>
                  <a:gd name="T65" fmla="*/ 1622 h 1764"/>
                  <a:gd name="T66" fmla="*/ 1017 w 1042"/>
                  <a:gd name="T67" fmla="*/ 1709 h 1764"/>
                  <a:gd name="T68" fmla="*/ 1041 w 1042"/>
                  <a:gd name="T69" fmla="*/ 1763 h 17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042" h="1764">
                    <a:moveTo>
                      <a:pt x="1038" y="0"/>
                    </a:moveTo>
                    <a:lnTo>
                      <a:pt x="977" y="76"/>
                    </a:lnTo>
                    <a:lnTo>
                      <a:pt x="937" y="109"/>
                    </a:lnTo>
                    <a:lnTo>
                      <a:pt x="907" y="152"/>
                    </a:lnTo>
                    <a:lnTo>
                      <a:pt x="866" y="131"/>
                    </a:lnTo>
                    <a:lnTo>
                      <a:pt x="826" y="131"/>
                    </a:lnTo>
                    <a:lnTo>
                      <a:pt x="786" y="131"/>
                    </a:lnTo>
                    <a:lnTo>
                      <a:pt x="745" y="152"/>
                    </a:lnTo>
                    <a:lnTo>
                      <a:pt x="725" y="196"/>
                    </a:lnTo>
                    <a:lnTo>
                      <a:pt x="685" y="229"/>
                    </a:lnTo>
                    <a:lnTo>
                      <a:pt x="645" y="229"/>
                    </a:lnTo>
                    <a:lnTo>
                      <a:pt x="604" y="250"/>
                    </a:lnTo>
                    <a:lnTo>
                      <a:pt x="564" y="283"/>
                    </a:lnTo>
                    <a:lnTo>
                      <a:pt x="524" y="283"/>
                    </a:lnTo>
                    <a:lnTo>
                      <a:pt x="484" y="305"/>
                    </a:lnTo>
                    <a:lnTo>
                      <a:pt x="443" y="348"/>
                    </a:lnTo>
                    <a:lnTo>
                      <a:pt x="413" y="392"/>
                    </a:lnTo>
                    <a:lnTo>
                      <a:pt x="383" y="435"/>
                    </a:lnTo>
                    <a:lnTo>
                      <a:pt x="343" y="446"/>
                    </a:lnTo>
                    <a:lnTo>
                      <a:pt x="343" y="511"/>
                    </a:lnTo>
                    <a:lnTo>
                      <a:pt x="332" y="555"/>
                    </a:lnTo>
                    <a:lnTo>
                      <a:pt x="302" y="599"/>
                    </a:lnTo>
                    <a:lnTo>
                      <a:pt x="262" y="609"/>
                    </a:lnTo>
                    <a:lnTo>
                      <a:pt x="222" y="599"/>
                    </a:lnTo>
                    <a:lnTo>
                      <a:pt x="181" y="609"/>
                    </a:lnTo>
                    <a:lnTo>
                      <a:pt x="141" y="653"/>
                    </a:lnTo>
                    <a:lnTo>
                      <a:pt x="101" y="664"/>
                    </a:lnTo>
                    <a:lnTo>
                      <a:pt x="60" y="653"/>
                    </a:lnTo>
                    <a:lnTo>
                      <a:pt x="20" y="664"/>
                    </a:lnTo>
                    <a:lnTo>
                      <a:pt x="0" y="707"/>
                    </a:lnTo>
                    <a:lnTo>
                      <a:pt x="40" y="729"/>
                    </a:lnTo>
                    <a:lnTo>
                      <a:pt x="81" y="729"/>
                    </a:lnTo>
                    <a:lnTo>
                      <a:pt x="121" y="773"/>
                    </a:lnTo>
                    <a:lnTo>
                      <a:pt x="141" y="816"/>
                    </a:lnTo>
                    <a:lnTo>
                      <a:pt x="181" y="816"/>
                    </a:lnTo>
                    <a:lnTo>
                      <a:pt x="222" y="816"/>
                    </a:lnTo>
                    <a:lnTo>
                      <a:pt x="262" y="827"/>
                    </a:lnTo>
                    <a:lnTo>
                      <a:pt x="302" y="860"/>
                    </a:lnTo>
                    <a:lnTo>
                      <a:pt x="343" y="903"/>
                    </a:lnTo>
                    <a:lnTo>
                      <a:pt x="383" y="914"/>
                    </a:lnTo>
                    <a:lnTo>
                      <a:pt x="423" y="914"/>
                    </a:lnTo>
                    <a:lnTo>
                      <a:pt x="463" y="914"/>
                    </a:lnTo>
                    <a:lnTo>
                      <a:pt x="504" y="925"/>
                    </a:lnTo>
                    <a:lnTo>
                      <a:pt x="524" y="882"/>
                    </a:lnTo>
                    <a:lnTo>
                      <a:pt x="544" y="838"/>
                    </a:lnTo>
                    <a:lnTo>
                      <a:pt x="584" y="816"/>
                    </a:lnTo>
                    <a:lnTo>
                      <a:pt x="615" y="773"/>
                    </a:lnTo>
                    <a:lnTo>
                      <a:pt x="655" y="784"/>
                    </a:lnTo>
                    <a:lnTo>
                      <a:pt x="675" y="827"/>
                    </a:lnTo>
                    <a:lnTo>
                      <a:pt x="705" y="871"/>
                    </a:lnTo>
                    <a:lnTo>
                      <a:pt x="715" y="914"/>
                    </a:lnTo>
                    <a:lnTo>
                      <a:pt x="735" y="958"/>
                    </a:lnTo>
                    <a:lnTo>
                      <a:pt x="776" y="1045"/>
                    </a:lnTo>
                    <a:lnTo>
                      <a:pt x="796" y="1088"/>
                    </a:lnTo>
                    <a:lnTo>
                      <a:pt x="796" y="1132"/>
                    </a:lnTo>
                    <a:lnTo>
                      <a:pt x="846" y="1186"/>
                    </a:lnTo>
                    <a:lnTo>
                      <a:pt x="876" y="1230"/>
                    </a:lnTo>
                    <a:lnTo>
                      <a:pt x="876" y="1273"/>
                    </a:lnTo>
                    <a:lnTo>
                      <a:pt x="887" y="1317"/>
                    </a:lnTo>
                    <a:lnTo>
                      <a:pt x="907" y="1360"/>
                    </a:lnTo>
                    <a:lnTo>
                      <a:pt x="917" y="1404"/>
                    </a:lnTo>
                    <a:lnTo>
                      <a:pt x="917" y="1447"/>
                    </a:lnTo>
                    <a:lnTo>
                      <a:pt x="917" y="1491"/>
                    </a:lnTo>
                    <a:lnTo>
                      <a:pt x="957" y="1534"/>
                    </a:lnTo>
                    <a:lnTo>
                      <a:pt x="977" y="1578"/>
                    </a:lnTo>
                    <a:lnTo>
                      <a:pt x="977" y="1622"/>
                    </a:lnTo>
                    <a:lnTo>
                      <a:pt x="1017" y="1665"/>
                    </a:lnTo>
                    <a:lnTo>
                      <a:pt x="1017" y="1709"/>
                    </a:lnTo>
                    <a:lnTo>
                      <a:pt x="1038" y="1748"/>
                    </a:lnTo>
                    <a:lnTo>
                      <a:pt x="1041" y="1763"/>
                    </a:lnTo>
                    <a:lnTo>
                      <a:pt x="1038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/>
                <a:endParaRPr lang="en-US" sz="2800" b="0" i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</a:endParaRPr>
              </a:p>
            </p:txBody>
          </p:sp>
          <p:sp>
            <p:nvSpPr>
              <p:cNvPr id="85001" name="Freeform 9"/>
              <p:cNvSpPr>
                <a:spLocks/>
              </p:cNvSpPr>
              <p:nvPr/>
            </p:nvSpPr>
            <p:spPr bwMode="auto">
              <a:xfrm>
                <a:off x="502" y="1226"/>
                <a:ext cx="4882" cy="1403"/>
              </a:xfrm>
              <a:custGeom>
                <a:avLst/>
                <a:gdLst>
                  <a:gd name="T0" fmla="*/ 151 w 4882"/>
                  <a:gd name="T1" fmla="*/ 54 h 1403"/>
                  <a:gd name="T2" fmla="*/ 282 w 4882"/>
                  <a:gd name="T3" fmla="*/ 250 h 1403"/>
                  <a:gd name="T4" fmla="*/ 524 w 4882"/>
                  <a:gd name="T5" fmla="*/ 261 h 1403"/>
                  <a:gd name="T6" fmla="*/ 686 w 4882"/>
                  <a:gd name="T7" fmla="*/ 467 h 1403"/>
                  <a:gd name="T8" fmla="*/ 766 w 4882"/>
                  <a:gd name="T9" fmla="*/ 706 h 1403"/>
                  <a:gd name="T10" fmla="*/ 918 w 4882"/>
                  <a:gd name="T11" fmla="*/ 739 h 1403"/>
                  <a:gd name="T12" fmla="*/ 1008 w 4882"/>
                  <a:gd name="T13" fmla="*/ 815 h 1403"/>
                  <a:gd name="T14" fmla="*/ 1210 w 4882"/>
                  <a:gd name="T15" fmla="*/ 869 h 1403"/>
                  <a:gd name="T16" fmla="*/ 1331 w 4882"/>
                  <a:gd name="T17" fmla="*/ 772 h 1403"/>
                  <a:gd name="T18" fmla="*/ 1412 w 4882"/>
                  <a:gd name="T19" fmla="*/ 565 h 1403"/>
                  <a:gd name="T20" fmla="*/ 1291 w 4882"/>
                  <a:gd name="T21" fmla="*/ 359 h 1403"/>
                  <a:gd name="T22" fmla="*/ 1412 w 4882"/>
                  <a:gd name="T23" fmla="*/ 163 h 1403"/>
                  <a:gd name="T24" fmla="*/ 1603 w 4882"/>
                  <a:gd name="T25" fmla="*/ 206 h 1403"/>
                  <a:gd name="T26" fmla="*/ 1785 w 4882"/>
                  <a:gd name="T27" fmla="*/ 250 h 1403"/>
                  <a:gd name="T28" fmla="*/ 1967 w 4882"/>
                  <a:gd name="T29" fmla="*/ 250 h 1403"/>
                  <a:gd name="T30" fmla="*/ 2088 w 4882"/>
                  <a:gd name="T31" fmla="*/ 217 h 1403"/>
                  <a:gd name="T32" fmla="*/ 2219 w 4882"/>
                  <a:gd name="T33" fmla="*/ 120 h 1403"/>
                  <a:gd name="T34" fmla="*/ 2420 w 4882"/>
                  <a:gd name="T35" fmla="*/ 261 h 1403"/>
                  <a:gd name="T36" fmla="*/ 2612 w 4882"/>
                  <a:gd name="T37" fmla="*/ 348 h 1403"/>
                  <a:gd name="T38" fmla="*/ 2783 w 4882"/>
                  <a:gd name="T39" fmla="*/ 478 h 1403"/>
                  <a:gd name="T40" fmla="*/ 2985 w 4882"/>
                  <a:gd name="T41" fmla="*/ 576 h 1403"/>
                  <a:gd name="T42" fmla="*/ 3177 w 4882"/>
                  <a:gd name="T43" fmla="*/ 652 h 1403"/>
                  <a:gd name="T44" fmla="*/ 3378 w 4882"/>
                  <a:gd name="T45" fmla="*/ 772 h 1403"/>
                  <a:gd name="T46" fmla="*/ 3580 w 4882"/>
                  <a:gd name="T47" fmla="*/ 706 h 1403"/>
                  <a:gd name="T48" fmla="*/ 3782 w 4882"/>
                  <a:gd name="T49" fmla="*/ 772 h 1403"/>
                  <a:gd name="T50" fmla="*/ 3983 w 4882"/>
                  <a:gd name="T51" fmla="*/ 706 h 1403"/>
                  <a:gd name="T52" fmla="*/ 4195 w 4882"/>
                  <a:gd name="T53" fmla="*/ 696 h 1403"/>
                  <a:gd name="T54" fmla="*/ 4397 w 4882"/>
                  <a:gd name="T55" fmla="*/ 783 h 1403"/>
                  <a:gd name="T56" fmla="*/ 4599 w 4882"/>
                  <a:gd name="T57" fmla="*/ 783 h 1403"/>
                  <a:gd name="T58" fmla="*/ 4800 w 4882"/>
                  <a:gd name="T59" fmla="*/ 761 h 1403"/>
                  <a:gd name="T60" fmla="*/ 4760 w 4882"/>
                  <a:gd name="T61" fmla="*/ 848 h 1403"/>
                  <a:gd name="T62" fmla="*/ 4498 w 4882"/>
                  <a:gd name="T63" fmla="*/ 924 h 1403"/>
                  <a:gd name="T64" fmla="*/ 4296 w 4882"/>
                  <a:gd name="T65" fmla="*/ 978 h 1403"/>
                  <a:gd name="T66" fmla="*/ 4276 w 4882"/>
                  <a:gd name="T67" fmla="*/ 1130 h 1403"/>
                  <a:gd name="T68" fmla="*/ 4165 w 4882"/>
                  <a:gd name="T69" fmla="*/ 1293 h 1403"/>
                  <a:gd name="T70" fmla="*/ 3933 w 4882"/>
                  <a:gd name="T71" fmla="*/ 1337 h 1403"/>
                  <a:gd name="T72" fmla="*/ 3620 w 4882"/>
                  <a:gd name="T73" fmla="*/ 1185 h 1403"/>
                  <a:gd name="T74" fmla="*/ 3409 w 4882"/>
                  <a:gd name="T75" fmla="*/ 1011 h 1403"/>
                  <a:gd name="T76" fmla="*/ 3177 w 4882"/>
                  <a:gd name="T77" fmla="*/ 978 h 1403"/>
                  <a:gd name="T78" fmla="*/ 2955 w 4882"/>
                  <a:gd name="T79" fmla="*/ 859 h 1403"/>
                  <a:gd name="T80" fmla="*/ 2703 w 4882"/>
                  <a:gd name="T81" fmla="*/ 848 h 1403"/>
                  <a:gd name="T82" fmla="*/ 2471 w 4882"/>
                  <a:gd name="T83" fmla="*/ 924 h 1403"/>
                  <a:gd name="T84" fmla="*/ 2239 w 4882"/>
                  <a:gd name="T85" fmla="*/ 859 h 1403"/>
                  <a:gd name="T86" fmla="*/ 2027 w 4882"/>
                  <a:gd name="T87" fmla="*/ 772 h 1403"/>
                  <a:gd name="T88" fmla="*/ 1926 w 4882"/>
                  <a:gd name="T89" fmla="*/ 946 h 1403"/>
                  <a:gd name="T90" fmla="*/ 1916 w 4882"/>
                  <a:gd name="T91" fmla="*/ 1163 h 1403"/>
                  <a:gd name="T92" fmla="*/ 1805 w 4882"/>
                  <a:gd name="T93" fmla="*/ 1359 h 1403"/>
                  <a:gd name="T94" fmla="*/ 1593 w 4882"/>
                  <a:gd name="T95" fmla="*/ 1402 h 1403"/>
                  <a:gd name="T96" fmla="*/ 1382 w 4882"/>
                  <a:gd name="T97" fmla="*/ 1326 h 1403"/>
                  <a:gd name="T98" fmla="*/ 1180 w 4882"/>
                  <a:gd name="T99" fmla="*/ 1239 h 1403"/>
                  <a:gd name="T100" fmla="*/ 978 w 4882"/>
                  <a:gd name="T101" fmla="*/ 1217 h 1403"/>
                  <a:gd name="T102" fmla="*/ 777 w 4882"/>
                  <a:gd name="T103" fmla="*/ 1337 h 1403"/>
                  <a:gd name="T104" fmla="*/ 625 w 4882"/>
                  <a:gd name="T105" fmla="*/ 1250 h 1403"/>
                  <a:gd name="T106" fmla="*/ 504 w 4882"/>
                  <a:gd name="T107" fmla="*/ 1087 h 1403"/>
                  <a:gd name="T108" fmla="*/ 373 w 4882"/>
                  <a:gd name="T109" fmla="*/ 902 h 1403"/>
                  <a:gd name="T110" fmla="*/ 182 w 4882"/>
                  <a:gd name="T111" fmla="*/ 783 h 1403"/>
                  <a:gd name="T112" fmla="*/ 121 w 4882"/>
                  <a:gd name="T113" fmla="*/ 598 h 1403"/>
                  <a:gd name="T114" fmla="*/ 61 w 4882"/>
                  <a:gd name="T115" fmla="*/ 413 h 1403"/>
                  <a:gd name="T116" fmla="*/ 61 w 4882"/>
                  <a:gd name="T117" fmla="*/ 196 h 1403"/>
                  <a:gd name="T118" fmla="*/ 0 w 4882"/>
                  <a:gd name="T119" fmla="*/ 0 h 14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4882" h="1403">
                    <a:moveTo>
                      <a:pt x="0" y="0"/>
                    </a:moveTo>
                    <a:lnTo>
                      <a:pt x="40" y="22"/>
                    </a:lnTo>
                    <a:lnTo>
                      <a:pt x="81" y="33"/>
                    </a:lnTo>
                    <a:lnTo>
                      <a:pt x="121" y="11"/>
                    </a:lnTo>
                    <a:lnTo>
                      <a:pt x="151" y="54"/>
                    </a:lnTo>
                    <a:lnTo>
                      <a:pt x="192" y="76"/>
                    </a:lnTo>
                    <a:lnTo>
                      <a:pt x="222" y="120"/>
                    </a:lnTo>
                    <a:lnTo>
                      <a:pt x="242" y="163"/>
                    </a:lnTo>
                    <a:lnTo>
                      <a:pt x="252" y="206"/>
                    </a:lnTo>
                    <a:lnTo>
                      <a:pt x="282" y="250"/>
                    </a:lnTo>
                    <a:lnTo>
                      <a:pt x="323" y="272"/>
                    </a:lnTo>
                    <a:lnTo>
                      <a:pt x="363" y="272"/>
                    </a:lnTo>
                    <a:lnTo>
                      <a:pt x="403" y="250"/>
                    </a:lnTo>
                    <a:lnTo>
                      <a:pt x="484" y="250"/>
                    </a:lnTo>
                    <a:lnTo>
                      <a:pt x="524" y="261"/>
                    </a:lnTo>
                    <a:lnTo>
                      <a:pt x="565" y="304"/>
                    </a:lnTo>
                    <a:lnTo>
                      <a:pt x="595" y="348"/>
                    </a:lnTo>
                    <a:lnTo>
                      <a:pt x="635" y="380"/>
                    </a:lnTo>
                    <a:lnTo>
                      <a:pt x="666" y="424"/>
                    </a:lnTo>
                    <a:lnTo>
                      <a:pt x="686" y="467"/>
                    </a:lnTo>
                    <a:lnTo>
                      <a:pt x="686" y="511"/>
                    </a:lnTo>
                    <a:lnTo>
                      <a:pt x="686" y="554"/>
                    </a:lnTo>
                    <a:lnTo>
                      <a:pt x="706" y="609"/>
                    </a:lnTo>
                    <a:lnTo>
                      <a:pt x="726" y="663"/>
                    </a:lnTo>
                    <a:lnTo>
                      <a:pt x="766" y="706"/>
                    </a:lnTo>
                    <a:lnTo>
                      <a:pt x="807" y="717"/>
                    </a:lnTo>
                    <a:lnTo>
                      <a:pt x="847" y="674"/>
                    </a:lnTo>
                    <a:lnTo>
                      <a:pt x="887" y="652"/>
                    </a:lnTo>
                    <a:lnTo>
                      <a:pt x="908" y="696"/>
                    </a:lnTo>
                    <a:lnTo>
                      <a:pt x="918" y="739"/>
                    </a:lnTo>
                    <a:lnTo>
                      <a:pt x="898" y="783"/>
                    </a:lnTo>
                    <a:lnTo>
                      <a:pt x="887" y="826"/>
                    </a:lnTo>
                    <a:lnTo>
                      <a:pt x="928" y="869"/>
                    </a:lnTo>
                    <a:lnTo>
                      <a:pt x="968" y="848"/>
                    </a:lnTo>
                    <a:lnTo>
                      <a:pt x="1008" y="815"/>
                    </a:lnTo>
                    <a:lnTo>
                      <a:pt x="1049" y="826"/>
                    </a:lnTo>
                    <a:lnTo>
                      <a:pt x="1089" y="848"/>
                    </a:lnTo>
                    <a:lnTo>
                      <a:pt x="1129" y="848"/>
                    </a:lnTo>
                    <a:lnTo>
                      <a:pt x="1170" y="859"/>
                    </a:lnTo>
                    <a:lnTo>
                      <a:pt x="1210" y="869"/>
                    </a:lnTo>
                    <a:lnTo>
                      <a:pt x="1220" y="826"/>
                    </a:lnTo>
                    <a:lnTo>
                      <a:pt x="1261" y="815"/>
                    </a:lnTo>
                    <a:lnTo>
                      <a:pt x="1301" y="826"/>
                    </a:lnTo>
                    <a:lnTo>
                      <a:pt x="1341" y="815"/>
                    </a:lnTo>
                    <a:lnTo>
                      <a:pt x="1331" y="772"/>
                    </a:lnTo>
                    <a:lnTo>
                      <a:pt x="1331" y="728"/>
                    </a:lnTo>
                    <a:lnTo>
                      <a:pt x="1372" y="696"/>
                    </a:lnTo>
                    <a:lnTo>
                      <a:pt x="1392" y="652"/>
                    </a:lnTo>
                    <a:lnTo>
                      <a:pt x="1382" y="609"/>
                    </a:lnTo>
                    <a:lnTo>
                      <a:pt x="1412" y="565"/>
                    </a:lnTo>
                    <a:lnTo>
                      <a:pt x="1412" y="522"/>
                    </a:lnTo>
                    <a:lnTo>
                      <a:pt x="1372" y="500"/>
                    </a:lnTo>
                    <a:lnTo>
                      <a:pt x="1331" y="446"/>
                    </a:lnTo>
                    <a:lnTo>
                      <a:pt x="1301" y="402"/>
                    </a:lnTo>
                    <a:lnTo>
                      <a:pt x="1291" y="359"/>
                    </a:lnTo>
                    <a:lnTo>
                      <a:pt x="1291" y="315"/>
                    </a:lnTo>
                    <a:lnTo>
                      <a:pt x="1301" y="272"/>
                    </a:lnTo>
                    <a:lnTo>
                      <a:pt x="1341" y="228"/>
                    </a:lnTo>
                    <a:lnTo>
                      <a:pt x="1372" y="185"/>
                    </a:lnTo>
                    <a:lnTo>
                      <a:pt x="1412" y="163"/>
                    </a:lnTo>
                    <a:lnTo>
                      <a:pt x="1442" y="206"/>
                    </a:lnTo>
                    <a:lnTo>
                      <a:pt x="1482" y="217"/>
                    </a:lnTo>
                    <a:lnTo>
                      <a:pt x="1523" y="206"/>
                    </a:lnTo>
                    <a:lnTo>
                      <a:pt x="1563" y="206"/>
                    </a:lnTo>
                    <a:lnTo>
                      <a:pt x="1603" y="206"/>
                    </a:lnTo>
                    <a:lnTo>
                      <a:pt x="1654" y="196"/>
                    </a:lnTo>
                    <a:lnTo>
                      <a:pt x="1694" y="185"/>
                    </a:lnTo>
                    <a:lnTo>
                      <a:pt x="1735" y="185"/>
                    </a:lnTo>
                    <a:lnTo>
                      <a:pt x="1775" y="206"/>
                    </a:lnTo>
                    <a:lnTo>
                      <a:pt x="1785" y="250"/>
                    </a:lnTo>
                    <a:lnTo>
                      <a:pt x="1825" y="250"/>
                    </a:lnTo>
                    <a:lnTo>
                      <a:pt x="1866" y="283"/>
                    </a:lnTo>
                    <a:lnTo>
                      <a:pt x="1906" y="315"/>
                    </a:lnTo>
                    <a:lnTo>
                      <a:pt x="1946" y="293"/>
                    </a:lnTo>
                    <a:lnTo>
                      <a:pt x="1967" y="250"/>
                    </a:lnTo>
                    <a:lnTo>
                      <a:pt x="1977" y="206"/>
                    </a:lnTo>
                    <a:lnTo>
                      <a:pt x="1997" y="163"/>
                    </a:lnTo>
                    <a:lnTo>
                      <a:pt x="2037" y="152"/>
                    </a:lnTo>
                    <a:lnTo>
                      <a:pt x="2047" y="196"/>
                    </a:lnTo>
                    <a:lnTo>
                      <a:pt x="2088" y="217"/>
                    </a:lnTo>
                    <a:lnTo>
                      <a:pt x="2128" y="217"/>
                    </a:lnTo>
                    <a:lnTo>
                      <a:pt x="2138" y="174"/>
                    </a:lnTo>
                    <a:lnTo>
                      <a:pt x="2138" y="130"/>
                    </a:lnTo>
                    <a:lnTo>
                      <a:pt x="2178" y="120"/>
                    </a:lnTo>
                    <a:lnTo>
                      <a:pt x="2219" y="120"/>
                    </a:lnTo>
                    <a:lnTo>
                      <a:pt x="2259" y="163"/>
                    </a:lnTo>
                    <a:lnTo>
                      <a:pt x="2299" y="196"/>
                    </a:lnTo>
                    <a:lnTo>
                      <a:pt x="2340" y="196"/>
                    </a:lnTo>
                    <a:lnTo>
                      <a:pt x="2380" y="217"/>
                    </a:lnTo>
                    <a:lnTo>
                      <a:pt x="2420" y="261"/>
                    </a:lnTo>
                    <a:lnTo>
                      <a:pt x="2451" y="304"/>
                    </a:lnTo>
                    <a:lnTo>
                      <a:pt x="2491" y="337"/>
                    </a:lnTo>
                    <a:lnTo>
                      <a:pt x="2531" y="348"/>
                    </a:lnTo>
                    <a:lnTo>
                      <a:pt x="2572" y="348"/>
                    </a:lnTo>
                    <a:lnTo>
                      <a:pt x="2612" y="348"/>
                    </a:lnTo>
                    <a:lnTo>
                      <a:pt x="2652" y="359"/>
                    </a:lnTo>
                    <a:lnTo>
                      <a:pt x="2693" y="370"/>
                    </a:lnTo>
                    <a:lnTo>
                      <a:pt x="2733" y="391"/>
                    </a:lnTo>
                    <a:lnTo>
                      <a:pt x="2773" y="435"/>
                    </a:lnTo>
                    <a:lnTo>
                      <a:pt x="2783" y="478"/>
                    </a:lnTo>
                    <a:lnTo>
                      <a:pt x="2804" y="522"/>
                    </a:lnTo>
                    <a:lnTo>
                      <a:pt x="2854" y="565"/>
                    </a:lnTo>
                    <a:lnTo>
                      <a:pt x="2894" y="576"/>
                    </a:lnTo>
                    <a:lnTo>
                      <a:pt x="2945" y="576"/>
                    </a:lnTo>
                    <a:lnTo>
                      <a:pt x="2985" y="576"/>
                    </a:lnTo>
                    <a:lnTo>
                      <a:pt x="3025" y="576"/>
                    </a:lnTo>
                    <a:lnTo>
                      <a:pt x="3066" y="576"/>
                    </a:lnTo>
                    <a:lnTo>
                      <a:pt x="3106" y="587"/>
                    </a:lnTo>
                    <a:lnTo>
                      <a:pt x="3146" y="609"/>
                    </a:lnTo>
                    <a:lnTo>
                      <a:pt x="3177" y="652"/>
                    </a:lnTo>
                    <a:lnTo>
                      <a:pt x="3217" y="685"/>
                    </a:lnTo>
                    <a:lnTo>
                      <a:pt x="3257" y="696"/>
                    </a:lnTo>
                    <a:lnTo>
                      <a:pt x="3298" y="728"/>
                    </a:lnTo>
                    <a:lnTo>
                      <a:pt x="3338" y="772"/>
                    </a:lnTo>
                    <a:lnTo>
                      <a:pt x="3378" y="772"/>
                    </a:lnTo>
                    <a:lnTo>
                      <a:pt x="3419" y="772"/>
                    </a:lnTo>
                    <a:lnTo>
                      <a:pt x="3469" y="761"/>
                    </a:lnTo>
                    <a:lnTo>
                      <a:pt x="3509" y="761"/>
                    </a:lnTo>
                    <a:lnTo>
                      <a:pt x="3540" y="717"/>
                    </a:lnTo>
                    <a:lnTo>
                      <a:pt x="3580" y="706"/>
                    </a:lnTo>
                    <a:lnTo>
                      <a:pt x="3620" y="706"/>
                    </a:lnTo>
                    <a:lnTo>
                      <a:pt x="3661" y="706"/>
                    </a:lnTo>
                    <a:lnTo>
                      <a:pt x="3701" y="750"/>
                    </a:lnTo>
                    <a:lnTo>
                      <a:pt x="3741" y="772"/>
                    </a:lnTo>
                    <a:lnTo>
                      <a:pt x="3782" y="772"/>
                    </a:lnTo>
                    <a:lnTo>
                      <a:pt x="3822" y="761"/>
                    </a:lnTo>
                    <a:lnTo>
                      <a:pt x="3862" y="739"/>
                    </a:lnTo>
                    <a:lnTo>
                      <a:pt x="3903" y="717"/>
                    </a:lnTo>
                    <a:lnTo>
                      <a:pt x="3943" y="706"/>
                    </a:lnTo>
                    <a:lnTo>
                      <a:pt x="3983" y="706"/>
                    </a:lnTo>
                    <a:lnTo>
                      <a:pt x="4034" y="706"/>
                    </a:lnTo>
                    <a:lnTo>
                      <a:pt x="4074" y="696"/>
                    </a:lnTo>
                    <a:lnTo>
                      <a:pt x="4115" y="696"/>
                    </a:lnTo>
                    <a:lnTo>
                      <a:pt x="4155" y="696"/>
                    </a:lnTo>
                    <a:lnTo>
                      <a:pt x="4195" y="696"/>
                    </a:lnTo>
                    <a:lnTo>
                      <a:pt x="4236" y="717"/>
                    </a:lnTo>
                    <a:lnTo>
                      <a:pt x="4276" y="750"/>
                    </a:lnTo>
                    <a:lnTo>
                      <a:pt x="4316" y="772"/>
                    </a:lnTo>
                    <a:lnTo>
                      <a:pt x="4357" y="783"/>
                    </a:lnTo>
                    <a:lnTo>
                      <a:pt x="4397" y="783"/>
                    </a:lnTo>
                    <a:lnTo>
                      <a:pt x="4437" y="783"/>
                    </a:lnTo>
                    <a:lnTo>
                      <a:pt x="4478" y="783"/>
                    </a:lnTo>
                    <a:lnTo>
                      <a:pt x="4518" y="783"/>
                    </a:lnTo>
                    <a:lnTo>
                      <a:pt x="4558" y="783"/>
                    </a:lnTo>
                    <a:lnTo>
                      <a:pt x="4599" y="783"/>
                    </a:lnTo>
                    <a:lnTo>
                      <a:pt x="4639" y="783"/>
                    </a:lnTo>
                    <a:lnTo>
                      <a:pt x="4679" y="772"/>
                    </a:lnTo>
                    <a:lnTo>
                      <a:pt x="4720" y="761"/>
                    </a:lnTo>
                    <a:lnTo>
                      <a:pt x="4760" y="761"/>
                    </a:lnTo>
                    <a:lnTo>
                      <a:pt x="4800" y="761"/>
                    </a:lnTo>
                    <a:lnTo>
                      <a:pt x="4841" y="772"/>
                    </a:lnTo>
                    <a:lnTo>
                      <a:pt x="4881" y="772"/>
                    </a:lnTo>
                    <a:lnTo>
                      <a:pt x="4841" y="815"/>
                    </a:lnTo>
                    <a:lnTo>
                      <a:pt x="4800" y="826"/>
                    </a:lnTo>
                    <a:lnTo>
                      <a:pt x="4760" y="848"/>
                    </a:lnTo>
                    <a:lnTo>
                      <a:pt x="4720" y="880"/>
                    </a:lnTo>
                    <a:lnTo>
                      <a:pt x="4679" y="891"/>
                    </a:lnTo>
                    <a:lnTo>
                      <a:pt x="4629" y="913"/>
                    </a:lnTo>
                    <a:lnTo>
                      <a:pt x="4548" y="924"/>
                    </a:lnTo>
                    <a:lnTo>
                      <a:pt x="4498" y="924"/>
                    </a:lnTo>
                    <a:lnTo>
                      <a:pt x="4457" y="935"/>
                    </a:lnTo>
                    <a:lnTo>
                      <a:pt x="4417" y="967"/>
                    </a:lnTo>
                    <a:lnTo>
                      <a:pt x="4377" y="978"/>
                    </a:lnTo>
                    <a:lnTo>
                      <a:pt x="4336" y="978"/>
                    </a:lnTo>
                    <a:lnTo>
                      <a:pt x="4296" y="978"/>
                    </a:lnTo>
                    <a:lnTo>
                      <a:pt x="4246" y="978"/>
                    </a:lnTo>
                    <a:lnTo>
                      <a:pt x="4205" y="1000"/>
                    </a:lnTo>
                    <a:lnTo>
                      <a:pt x="4205" y="1076"/>
                    </a:lnTo>
                    <a:lnTo>
                      <a:pt x="4215" y="1119"/>
                    </a:lnTo>
                    <a:lnTo>
                      <a:pt x="4276" y="1130"/>
                    </a:lnTo>
                    <a:lnTo>
                      <a:pt x="4316" y="1152"/>
                    </a:lnTo>
                    <a:lnTo>
                      <a:pt x="4276" y="1206"/>
                    </a:lnTo>
                    <a:lnTo>
                      <a:pt x="4236" y="1228"/>
                    </a:lnTo>
                    <a:lnTo>
                      <a:pt x="4195" y="1250"/>
                    </a:lnTo>
                    <a:lnTo>
                      <a:pt x="4165" y="1293"/>
                    </a:lnTo>
                    <a:lnTo>
                      <a:pt x="4125" y="1337"/>
                    </a:lnTo>
                    <a:lnTo>
                      <a:pt x="4074" y="1337"/>
                    </a:lnTo>
                    <a:lnTo>
                      <a:pt x="4024" y="1337"/>
                    </a:lnTo>
                    <a:lnTo>
                      <a:pt x="3973" y="1337"/>
                    </a:lnTo>
                    <a:lnTo>
                      <a:pt x="3933" y="1337"/>
                    </a:lnTo>
                    <a:lnTo>
                      <a:pt x="3842" y="1337"/>
                    </a:lnTo>
                    <a:lnTo>
                      <a:pt x="3731" y="1315"/>
                    </a:lnTo>
                    <a:lnTo>
                      <a:pt x="3691" y="1293"/>
                    </a:lnTo>
                    <a:lnTo>
                      <a:pt x="3651" y="1239"/>
                    </a:lnTo>
                    <a:lnTo>
                      <a:pt x="3620" y="1185"/>
                    </a:lnTo>
                    <a:lnTo>
                      <a:pt x="3600" y="1141"/>
                    </a:lnTo>
                    <a:lnTo>
                      <a:pt x="3550" y="1109"/>
                    </a:lnTo>
                    <a:lnTo>
                      <a:pt x="3489" y="1087"/>
                    </a:lnTo>
                    <a:lnTo>
                      <a:pt x="3449" y="1043"/>
                    </a:lnTo>
                    <a:lnTo>
                      <a:pt x="3409" y="1011"/>
                    </a:lnTo>
                    <a:lnTo>
                      <a:pt x="3368" y="989"/>
                    </a:lnTo>
                    <a:lnTo>
                      <a:pt x="3328" y="978"/>
                    </a:lnTo>
                    <a:lnTo>
                      <a:pt x="3257" y="967"/>
                    </a:lnTo>
                    <a:lnTo>
                      <a:pt x="3217" y="967"/>
                    </a:lnTo>
                    <a:lnTo>
                      <a:pt x="3177" y="978"/>
                    </a:lnTo>
                    <a:lnTo>
                      <a:pt x="3136" y="978"/>
                    </a:lnTo>
                    <a:lnTo>
                      <a:pt x="3106" y="935"/>
                    </a:lnTo>
                    <a:lnTo>
                      <a:pt x="3076" y="891"/>
                    </a:lnTo>
                    <a:lnTo>
                      <a:pt x="2995" y="869"/>
                    </a:lnTo>
                    <a:lnTo>
                      <a:pt x="2955" y="859"/>
                    </a:lnTo>
                    <a:lnTo>
                      <a:pt x="2904" y="837"/>
                    </a:lnTo>
                    <a:lnTo>
                      <a:pt x="2824" y="826"/>
                    </a:lnTo>
                    <a:lnTo>
                      <a:pt x="2783" y="815"/>
                    </a:lnTo>
                    <a:lnTo>
                      <a:pt x="2743" y="826"/>
                    </a:lnTo>
                    <a:lnTo>
                      <a:pt x="2703" y="848"/>
                    </a:lnTo>
                    <a:lnTo>
                      <a:pt x="2662" y="869"/>
                    </a:lnTo>
                    <a:lnTo>
                      <a:pt x="2612" y="880"/>
                    </a:lnTo>
                    <a:lnTo>
                      <a:pt x="2562" y="891"/>
                    </a:lnTo>
                    <a:lnTo>
                      <a:pt x="2511" y="902"/>
                    </a:lnTo>
                    <a:lnTo>
                      <a:pt x="2471" y="924"/>
                    </a:lnTo>
                    <a:lnTo>
                      <a:pt x="2430" y="924"/>
                    </a:lnTo>
                    <a:lnTo>
                      <a:pt x="2390" y="913"/>
                    </a:lnTo>
                    <a:lnTo>
                      <a:pt x="2350" y="902"/>
                    </a:lnTo>
                    <a:lnTo>
                      <a:pt x="2279" y="869"/>
                    </a:lnTo>
                    <a:lnTo>
                      <a:pt x="2239" y="859"/>
                    </a:lnTo>
                    <a:lnTo>
                      <a:pt x="2198" y="837"/>
                    </a:lnTo>
                    <a:lnTo>
                      <a:pt x="2158" y="815"/>
                    </a:lnTo>
                    <a:lnTo>
                      <a:pt x="2118" y="783"/>
                    </a:lnTo>
                    <a:lnTo>
                      <a:pt x="2067" y="772"/>
                    </a:lnTo>
                    <a:lnTo>
                      <a:pt x="2027" y="772"/>
                    </a:lnTo>
                    <a:lnTo>
                      <a:pt x="1987" y="793"/>
                    </a:lnTo>
                    <a:lnTo>
                      <a:pt x="1946" y="815"/>
                    </a:lnTo>
                    <a:lnTo>
                      <a:pt x="1926" y="859"/>
                    </a:lnTo>
                    <a:lnTo>
                      <a:pt x="1926" y="902"/>
                    </a:lnTo>
                    <a:lnTo>
                      <a:pt x="1926" y="946"/>
                    </a:lnTo>
                    <a:lnTo>
                      <a:pt x="1896" y="989"/>
                    </a:lnTo>
                    <a:lnTo>
                      <a:pt x="1876" y="1032"/>
                    </a:lnTo>
                    <a:lnTo>
                      <a:pt x="1876" y="1076"/>
                    </a:lnTo>
                    <a:lnTo>
                      <a:pt x="1896" y="1119"/>
                    </a:lnTo>
                    <a:lnTo>
                      <a:pt x="1916" y="1163"/>
                    </a:lnTo>
                    <a:lnTo>
                      <a:pt x="1916" y="1206"/>
                    </a:lnTo>
                    <a:lnTo>
                      <a:pt x="1916" y="1293"/>
                    </a:lnTo>
                    <a:lnTo>
                      <a:pt x="1906" y="1337"/>
                    </a:lnTo>
                    <a:lnTo>
                      <a:pt x="1866" y="1359"/>
                    </a:lnTo>
                    <a:lnTo>
                      <a:pt x="1805" y="1359"/>
                    </a:lnTo>
                    <a:lnTo>
                      <a:pt x="1755" y="1380"/>
                    </a:lnTo>
                    <a:lnTo>
                      <a:pt x="1714" y="1380"/>
                    </a:lnTo>
                    <a:lnTo>
                      <a:pt x="1674" y="1391"/>
                    </a:lnTo>
                    <a:lnTo>
                      <a:pt x="1634" y="1391"/>
                    </a:lnTo>
                    <a:lnTo>
                      <a:pt x="1593" y="1402"/>
                    </a:lnTo>
                    <a:lnTo>
                      <a:pt x="1553" y="1369"/>
                    </a:lnTo>
                    <a:lnTo>
                      <a:pt x="1513" y="1348"/>
                    </a:lnTo>
                    <a:lnTo>
                      <a:pt x="1472" y="1348"/>
                    </a:lnTo>
                    <a:lnTo>
                      <a:pt x="1432" y="1348"/>
                    </a:lnTo>
                    <a:lnTo>
                      <a:pt x="1382" y="1326"/>
                    </a:lnTo>
                    <a:lnTo>
                      <a:pt x="1341" y="1304"/>
                    </a:lnTo>
                    <a:lnTo>
                      <a:pt x="1301" y="1272"/>
                    </a:lnTo>
                    <a:lnTo>
                      <a:pt x="1261" y="1250"/>
                    </a:lnTo>
                    <a:lnTo>
                      <a:pt x="1220" y="1239"/>
                    </a:lnTo>
                    <a:lnTo>
                      <a:pt x="1180" y="1239"/>
                    </a:lnTo>
                    <a:lnTo>
                      <a:pt x="1140" y="1239"/>
                    </a:lnTo>
                    <a:lnTo>
                      <a:pt x="1099" y="1228"/>
                    </a:lnTo>
                    <a:lnTo>
                      <a:pt x="1059" y="1228"/>
                    </a:lnTo>
                    <a:lnTo>
                      <a:pt x="1019" y="1217"/>
                    </a:lnTo>
                    <a:lnTo>
                      <a:pt x="978" y="1217"/>
                    </a:lnTo>
                    <a:lnTo>
                      <a:pt x="938" y="1228"/>
                    </a:lnTo>
                    <a:lnTo>
                      <a:pt x="898" y="1250"/>
                    </a:lnTo>
                    <a:lnTo>
                      <a:pt x="857" y="1282"/>
                    </a:lnTo>
                    <a:lnTo>
                      <a:pt x="817" y="1315"/>
                    </a:lnTo>
                    <a:lnTo>
                      <a:pt x="777" y="1337"/>
                    </a:lnTo>
                    <a:lnTo>
                      <a:pt x="736" y="1369"/>
                    </a:lnTo>
                    <a:lnTo>
                      <a:pt x="696" y="1380"/>
                    </a:lnTo>
                    <a:lnTo>
                      <a:pt x="656" y="1337"/>
                    </a:lnTo>
                    <a:lnTo>
                      <a:pt x="645" y="1293"/>
                    </a:lnTo>
                    <a:lnTo>
                      <a:pt x="625" y="1250"/>
                    </a:lnTo>
                    <a:lnTo>
                      <a:pt x="625" y="1206"/>
                    </a:lnTo>
                    <a:lnTo>
                      <a:pt x="615" y="1163"/>
                    </a:lnTo>
                    <a:lnTo>
                      <a:pt x="595" y="1119"/>
                    </a:lnTo>
                    <a:lnTo>
                      <a:pt x="555" y="1098"/>
                    </a:lnTo>
                    <a:lnTo>
                      <a:pt x="504" y="1087"/>
                    </a:lnTo>
                    <a:lnTo>
                      <a:pt x="464" y="1076"/>
                    </a:lnTo>
                    <a:lnTo>
                      <a:pt x="424" y="1043"/>
                    </a:lnTo>
                    <a:lnTo>
                      <a:pt x="393" y="1000"/>
                    </a:lnTo>
                    <a:lnTo>
                      <a:pt x="383" y="956"/>
                    </a:lnTo>
                    <a:lnTo>
                      <a:pt x="373" y="902"/>
                    </a:lnTo>
                    <a:lnTo>
                      <a:pt x="353" y="859"/>
                    </a:lnTo>
                    <a:lnTo>
                      <a:pt x="313" y="837"/>
                    </a:lnTo>
                    <a:lnTo>
                      <a:pt x="272" y="804"/>
                    </a:lnTo>
                    <a:lnTo>
                      <a:pt x="232" y="783"/>
                    </a:lnTo>
                    <a:lnTo>
                      <a:pt x="182" y="783"/>
                    </a:lnTo>
                    <a:lnTo>
                      <a:pt x="141" y="783"/>
                    </a:lnTo>
                    <a:lnTo>
                      <a:pt x="131" y="739"/>
                    </a:lnTo>
                    <a:lnTo>
                      <a:pt x="121" y="696"/>
                    </a:lnTo>
                    <a:lnTo>
                      <a:pt x="121" y="641"/>
                    </a:lnTo>
                    <a:lnTo>
                      <a:pt x="121" y="598"/>
                    </a:lnTo>
                    <a:lnTo>
                      <a:pt x="121" y="554"/>
                    </a:lnTo>
                    <a:lnTo>
                      <a:pt x="121" y="511"/>
                    </a:lnTo>
                    <a:lnTo>
                      <a:pt x="121" y="467"/>
                    </a:lnTo>
                    <a:lnTo>
                      <a:pt x="81" y="456"/>
                    </a:lnTo>
                    <a:lnTo>
                      <a:pt x="61" y="413"/>
                    </a:lnTo>
                    <a:lnTo>
                      <a:pt x="61" y="370"/>
                    </a:lnTo>
                    <a:lnTo>
                      <a:pt x="61" y="326"/>
                    </a:lnTo>
                    <a:lnTo>
                      <a:pt x="61" y="283"/>
                    </a:lnTo>
                    <a:lnTo>
                      <a:pt x="50" y="239"/>
                    </a:lnTo>
                    <a:lnTo>
                      <a:pt x="61" y="196"/>
                    </a:lnTo>
                    <a:lnTo>
                      <a:pt x="91" y="152"/>
                    </a:lnTo>
                    <a:lnTo>
                      <a:pt x="91" y="109"/>
                    </a:lnTo>
                    <a:lnTo>
                      <a:pt x="61" y="65"/>
                    </a:lnTo>
                    <a:lnTo>
                      <a:pt x="20" y="43"/>
                    </a:lnTo>
                    <a:lnTo>
                      <a:pt x="0" y="0"/>
                    </a:lnTo>
                    <a:lnTo>
                      <a:pt x="0" y="6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/>
                <a:endParaRPr lang="en-US" sz="2800" b="0" i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</a:endParaRPr>
              </a:p>
            </p:txBody>
          </p:sp>
          <p:sp>
            <p:nvSpPr>
              <p:cNvPr id="85002" name="Freeform 10"/>
              <p:cNvSpPr>
                <a:spLocks/>
              </p:cNvSpPr>
              <p:nvPr/>
            </p:nvSpPr>
            <p:spPr bwMode="auto">
              <a:xfrm>
                <a:off x="418" y="549"/>
                <a:ext cx="4993" cy="3253"/>
              </a:xfrm>
              <a:custGeom>
                <a:avLst/>
                <a:gdLst>
                  <a:gd name="T0" fmla="*/ 968 w 4993"/>
                  <a:gd name="T1" fmla="*/ 2686 h 3253"/>
                  <a:gd name="T2" fmla="*/ 766 w 4993"/>
                  <a:gd name="T3" fmla="*/ 3045 h 3253"/>
                  <a:gd name="T4" fmla="*/ 474 w 4993"/>
                  <a:gd name="T5" fmla="*/ 3121 h 3253"/>
                  <a:gd name="T6" fmla="*/ 161 w 4993"/>
                  <a:gd name="T7" fmla="*/ 3067 h 3253"/>
                  <a:gd name="T8" fmla="*/ 182 w 4993"/>
                  <a:gd name="T9" fmla="*/ 2893 h 3253"/>
                  <a:gd name="T10" fmla="*/ 504 w 4993"/>
                  <a:gd name="T11" fmla="*/ 2828 h 3253"/>
                  <a:gd name="T12" fmla="*/ 807 w 4993"/>
                  <a:gd name="T13" fmla="*/ 2708 h 3253"/>
                  <a:gd name="T14" fmla="*/ 958 w 4993"/>
                  <a:gd name="T15" fmla="*/ 2447 h 3253"/>
                  <a:gd name="T16" fmla="*/ 645 w 4993"/>
                  <a:gd name="T17" fmla="*/ 2186 h 3253"/>
                  <a:gd name="T18" fmla="*/ 303 w 4993"/>
                  <a:gd name="T19" fmla="*/ 2001 h 3253"/>
                  <a:gd name="T20" fmla="*/ 444 w 4993"/>
                  <a:gd name="T21" fmla="*/ 2012 h 3253"/>
                  <a:gd name="T22" fmla="*/ 837 w 4993"/>
                  <a:gd name="T23" fmla="*/ 2077 h 3253"/>
                  <a:gd name="T24" fmla="*/ 1190 w 4993"/>
                  <a:gd name="T25" fmla="*/ 2186 h 3253"/>
                  <a:gd name="T26" fmla="*/ 1291 w 4993"/>
                  <a:gd name="T27" fmla="*/ 2230 h 3253"/>
                  <a:gd name="T28" fmla="*/ 1553 w 4993"/>
                  <a:gd name="T29" fmla="*/ 1990 h 3253"/>
                  <a:gd name="T30" fmla="*/ 1896 w 4993"/>
                  <a:gd name="T31" fmla="*/ 1795 h 3253"/>
                  <a:gd name="T32" fmla="*/ 2047 w 4993"/>
                  <a:gd name="T33" fmla="*/ 1468 h 3253"/>
                  <a:gd name="T34" fmla="*/ 2148 w 4993"/>
                  <a:gd name="T35" fmla="*/ 1523 h 3253"/>
                  <a:gd name="T36" fmla="*/ 2350 w 4993"/>
                  <a:gd name="T37" fmla="*/ 1370 h 3253"/>
                  <a:gd name="T38" fmla="*/ 2158 w 4993"/>
                  <a:gd name="T39" fmla="*/ 1088 h 3253"/>
                  <a:gd name="T40" fmla="*/ 2077 w 4993"/>
                  <a:gd name="T41" fmla="*/ 653 h 3253"/>
                  <a:gd name="T42" fmla="*/ 1876 w 4993"/>
                  <a:gd name="T43" fmla="*/ 359 h 3253"/>
                  <a:gd name="T44" fmla="*/ 1674 w 4993"/>
                  <a:gd name="T45" fmla="*/ 65 h 3253"/>
                  <a:gd name="T46" fmla="*/ 1967 w 4993"/>
                  <a:gd name="T47" fmla="*/ 131 h 3253"/>
                  <a:gd name="T48" fmla="*/ 2198 w 4993"/>
                  <a:gd name="T49" fmla="*/ 348 h 3253"/>
                  <a:gd name="T50" fmla="*/ 2188 w 4993"/>
                  <a:gd name="T51" fmla="*/ 674 h 3253"/>
                  <a:gd name="T52" fmla="*/ 2309 w 4993"/>
                  <a:gd name="T53" fmla="*/ 914 h 3253"/>
                  <a:gd name="T54" fmla="*/ 2562 w 4993"/>
                  <a:gd name="T55" fmla="*/ 707 h 3253"/>
                  <a:gd name="T56" fmla="*/ 2400 w 4993"/>
                  <a:gd name="T57" fmla="*/ 326 h 3253"/>
                  <a:gd name="T58" fmla="*/ 2794 w 4993"/>
                  <a:gd name="T59" fmla="*/ 163 h 3253"/>
                  <a:gd name="T60" fmla="*/ 3207 w 4993"/>
                  <a:gd name="T61" fmla="*/ 196 h 3253"/>
                  <a:gd name="T62" fmla="*/ 3247 w 4993"/>
                  <a:gd name="T63" fmla="*/ 555 h 3253"/>
                  <a:gd name="T64" fmla="*/ 3086 w 4993"/>
                  <a:gd name="T65" fmla="*/ 783 h 3253"/>
                  <a:gd name="T66" fmla="*/ 2783 w 4993"/>
                  <a:gd name="T67" fmla="*/ 881 h 3253"/>
                  <a:gd name="T68" fmla="*/ 3096 w 4993"/>
                  <a:gd name="T69" fmla="*/ 1055 h 3253"/>
                  <a:gd name="T70" fmla="*/ 3499 w 4993"/>
                  <a:gd name="T71" fmla="*/ 1033 h 3253"/>
                  <a:gd name="T72" fmla="*/ 3741 w 4993"/>
                  <a:gd name="T73" fmla="*/ 1283 h 3253"/>
                  <a:gd name="T74" fmla="*/ 3661 w 4993"/>
                  <a:gd name="T75" fmla="*/ 1664 h 3253"/>
                  <a:gd name="T76" fmla="*/ 3873 w 4993"/>
                  <a:gd name="T77" fmla="*/ 1903 h 3253"/>
                  <a:gd name="T78" fmla="*/ 4175 w 4993"/>
                  <a:gd name="T79" fmla="*/ 1784 h 3253"/>
                  <a:gd name="T80" fmla="*/ 4468 w 4993"/>
                  <a:gd name="T81" fmla="*/ 1631 h 3253"/>
                  <a:gd name="T82" fmla="*/ 4720 w 4993"/>
                  <a:gd name="T83" fmla="*/ 1392 h 3253"/>
                  <a:gd name="T84" fmla="*/ 4992 w 4993"/>
                  <a:gd name="T85" fmla="*/ 1490 h 3253"/>
                  <a:gd name="T86" fmla="*/ 4730 w 4993"/>
                  <a:gd name="T87" fmla="*/ 1762 h 3253"/>
                  <a:gd name="T88" fmla="*/ 4518 w 4993"/>
                  <a:gd name="T89" fmla="*/ 2132 h 3253"/>
                  <a:gd name="T90" fmla="*/ 4266 w 4993"/>
                  <a:gd name="T91" fmla="*/ 2491 h 3253"/>
                  <a:gd name="T92" fmla="*/ 3812 w 4993"/>
                  <a:gd name="T93" fmla="*/ 2469 h 3253"/>
                  <a:gd name="T94" fmla="*/ 3560 w 4993"/>
                  <a:gd name="T95" fmla="*/ 2317 h 3253"/>
                  <a:gd name="T96" fmla="*/ 3550 w 4993"/>
                  <a:gd name="T97" fmla="*/ 1849 h 3253"/>
                  <a:gd name="T98" fmla="*/ 3348 w 4993"/>
                  <a:gd name="T99" fmla="*/ 1566 h 3253"/>
                  <a:gd name="T100" fmla="*/ 3005 w 4993"/>
                  <a:gd name="T101" fmla="*/ 1773 h 3253"/>
                  <a:gd name="T102" fmla="*/ 2824 w 4993"/>
                  <a:gd name="T103" fmla="*/ 1566 h 3253"/>
                  <a:gd name="T104" fmla="*/ 2582 w 4993"/>
                  <a:gd name="T105" fmla="*/ 1294 h 3253"/>
                  <a:gd name="T106" fmla="*/ 2279 w 4993"/>
                  <a:gd name="T107" fmla="*/ 1577 h 3253"/>
                  <a:gd name="T108" fmla="*/ 2158 w 4993"/>
                  <a:gd name="T109" fmla="*/ 2001 h 3253"/>
                  <a:gd name="T110" fmla="*/ 1896 w 4993"/>
                  <a:gd name="T111" fmla="*/ 2328 h 3253"/>
                  <a:gd name="T112" fmla="*/ 1755 w 4993"/>
                  <a:gd name="T113" fmla="*/ 2643 h 3253"/>
                  <a:gd name="T114" fmla="*/ 1392 w 4993"/>
                  <a:gd name="T115" fmla="*/ 2436 h 3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4993" h="3253">
                    <a:moveTo>
                      <a:pt x="1240" y="2415"/>
                    </a:moveTo>
                    <a:lnTo>
                      <a:pt x="1190" y="2436"/>
                    </a:lnTo>
                    <a:lnTo>
                      <a:pt x="1150" y="2458"/>
                    </a:lnTo>
                    <a:lnTo>
                      <a:pt x="1140" y="2502"/>
                    </a:lnTo>
                    <a:lnTo>
                      <a:pt x="1140" y="2545"/>
                    </a:lnTo>
                    <a:lnTo>
                      <a:pt x="1119" y="2589"/>
                    </a:lnTo>
                    <a:lnTo>
                      <a:pt x="1079" y="2610"/>
                    </a:lnTo>
                    <a:lnTo>
                      <a:pt x="1039" y="2621"/>
                    </a:lnTo>
                    <a:lnTo>
                      <a:pt x="998" y="2643"/>
                    </a:lnTo>
                    <a:lnTo>
                      <a:pt x="968" y="2686"/>
                    </a:lnTo>
                    <a:lnTo>
                      <a:pt x="968" y="2730"/>
                    </a:lnTo>
                    <a:lnTo>
                      <a:pt x="958" y="2784"/>
                    </a:lnTo>
                    <a:lnTo>
                      <a:pt x="958" y="2828"/>
                    </a:lnTo>
                    <a:lnTo>
                      <a:pt x="968" y="2871"/>
                    </a:lnTo>
                    <a:lnTo>
                      <a:pt x="968" y="2915"/>
                    </a:lnTo>
                    <a:lnTo>
                      <a:pt x="938" y="2958"/>
                    </a:lnTo>
                    <a:lnTo>
                      <a:pt x="887" y="2980"/>
                    </a:lnTo>
                    <a:lnTo>
                      <a:pt x="847" y="3013"/>
                    </a:lnTo>
                    <a:lnTo>
                      <a:pt x="807" y="3045"/>
                    </a:lnTo>
                    <a:lnTo>
                      <a:pt x="766" y="3045"/>
                    </a:lnTo>
                    <a:lnTo>
                      <a:pt x="716" y="3045"/>
                    </a:lnTo>
                    <a:lnTo>
                      <a:pt x="676" y="3056"/>
                    </a:lnTo>
                    <a:lnTo>
                      <a:pt x="666" y="3100"/>
                    </a:lnTo>
                    <a:lnTo>
                      <a:pt x="666" y="3154"/>
                    </a:lnTo>
                    <a:lnTo>
                      <a:pt x="645" y="3198"/>
                    </a:lnTo>
                    <a:lnTo>
                      <a:pt x="595" y="3241"/>
                    </a:lnTo>
                    <a:lnTo>
                      <a:pt x="555" y="3252"/>
                    </a:lnTo>
                    <a:lnTo>
                      <a:pt x="524" y="3208"/>
                    </a:lnTo>
                    <a:lnTo>
                      <a:pt x="504" y="3165"/>
                    </a:lnTo>
                    <a:lnTo>
                      <a:pt x="474" y="3121"/>
                    </a:lnTo>
                    <a:lnTo>
                      <a:pt x="484" y="3078"/>
                    </a:lnTo>
                    <a:lnTo>
                      <a:pt x="484" y="3034"/>
                    </a:lnTo>
                    <a:lnTo>
                      <a:pt x="444" y="3013"/>
                    </a:lnTo>
                    <a:lnTo>
                      <a:pt x="403" y="3013"/>
                    </a:lnTo>
                    <a:lnTo>
                      <a:pt x="363" y="3024"/>
                    </a:lnTo>
                    <a:lnTo>
                      <a:pt x="323" y="3045"/>
                    </a:lnTo>
                    <a:lnTo>
                      <a:pt x="282" y="3067"/>
                    </a:lnTo>
                    <a:lnTo>
                      <a:pt x="242" y="3078"/>
                    </a:lnTo>
                    <a:lnTo>
                      <a:pt x="202" y="3067"/>
                    </a:lnTo>
                    <a:lnTo>
                      <a:pt x="161" y="3067"/>
                    </a:lnTo>
                    <a:lnTo>
                      <a:pt x="121" y="3024"/>
                    </a:lnTo>
                    <a:lnTo>
                      <a:pt x="121" y="2980"/>
                    </a:lnTo>
                    <a:lnTo>
                      <a:pt x="91" y="2937"/>
                    </a:lnTo>
                    <a:lnTo>
                      <a:pt x="40" y="2915"/>
                    </a:lnTo>
                    <a:lnTo>
                      <a:pt x="0" y="2860"/>
                    </a:lnTo>
                    <a:lnTo>
                      <a:pt x="30" y="2817"/>
                    </a:lnTo>
                    <a:lnTo>
                      <a:pt x="71" y="2828"/>
                    </a:lnTo>
                    <a:lnTo>
                      <a:pt x="91" y="2871"/>
                    </a:lnTo>
                    <a:lnTo>
                      <a:pt x="141" y="2893"/>
                    </a:lnTo>
                    <a:lnTo>
                      <a:pt x="182" y="2893"/>
                    </a:lnTo>
                    <a:lnTo>
                      <a:pt x="202" y="2937"/>
                    </a:lnTo>
                    <a:lnTo>
                      <a:pt x="252" y="2969"/>
                    </a:lnTo>
                    <a:lnTo>
                      <a:pt x="292" y="2937"/>
                    </a:lnTo>
                    <a:lnTo>
                      <a:pt x="303" y="2893"/>
                    </a:lnTo>
                    <a:lnTo>
                      <a:pt x="303" y="2850"/>
                    </a:lnTo>
                    <a:lnTo>
                      <a:pt x="343" y="2839"/>
                    </a:lnTo>
                    <a:lnTo>
                      <a:pt x="383" y="2860"/>
                    </a:lnTo>
                    <a:lnTo>
                      <a:pt x="424" y="2828"/>
                    </a:lnTo>
                    <a:lnTo>
                      <a:pt x="464" y="2795"/>
                    </a:lnTo>
                    <a:lnTo>
                      <a:pt x="504" y="2828"/>
                    </a:lnTo>
                    <a:lnTo>
                      <a:pt x="555" y="2860"/>
                    </a:lnTo>
                    <a:lnTo>
                      <a:pt x="595" y="2871"/>
                    </a:lnTo>
                    <a:lnTo>
                      <a:pt x="645" y="2882"/>
                    </a:lnTo>
                    <a:lnTo>
                      <a:pt x="656" y="2839"/>
                    </a:lnTo>
                    <a:lnTo>
                      <a:pt x="645" y="2795"/>
                    </a:lnTo>
                    <a:lnTo>
                      <a:pt x="686" y="2773"/>
                    </a:lnTo>
                    <a:lnTo>
                      <a:pt x="686" y="2730"/>
                    </a:lnTo>
                    <a:lnTo>
                      <a:pt x="726" y="2708"/>
                    </a:lnTo>
                    <a:lnTo>
                      <a:pt x="766" y="2708"/>
                    </a:lnTo>
                    <a:lnTo>
                      <a:pt x="807" y="2708"/>
                    </a:lnTo>
                    <a:lnTo>
                      <a:pt x="847" y="2686"/>
                    </a:lnTo>
                    <a:lnTo>
                      <a:pt x="887" y="2665"/>
                    </a:lnTo>
                    <a:lnTo>
                      <a:pt x="918" y="2621"/>
                    </a:lnTo>
                    <a:lnTo>
                      <a:pt x="958" y="2599"/>
                    </a:lnTo>
                    <a:lnTo>
                      <a:pt x="998" y="2599"/>
                    </a:lnTo>
                    <a:lnTo>
                      <a:pt x="1019" y="2556"/>
                    </a:lnTo>
                    <a:lnTo>
                      <a:pt x="1049" y="2512"/>
                    </a:lnTo>
                    <a:lnTo>
                      <a:pt x="1039" y="2469"/>
                    </a:lnTo>
                    <a:lnTo>
                      <a:pt x="998" y="2447"/>
                    </a:lnTo>
                    <a:lnTo>
                      <a:pt x="958" y="2447"/>
                    </a:lnTo>
                    <a:lnTo>
                      <a:pt x="918" y="2425"/>
                    </a:lnTo>
                    <a:lnTo>
                      <a:pt x="877" y="2404"/>
                    </a:lnTo>
                    <a:lnTo>
                      <a:pt x="837" y="2415"/>
                    </a:lnTo>
                    <a:lnTo>
                      <a:pt x="797" y="2404"/>
                    </a:lnTo>
                    <a:lnTo>
                      <a:pt x="777" y="2360"/>
                    </a:lnTo>
                    <a:lnTo>
                      <a:pt x="797" y="2317"/>
                    </a:lnTo>
                    <a:lnTo>
                      <a:pt x="807" y="2273"/>
                    </a:lnTo>
                    <a:lnTo>
                      <a:pt x="716" y="2241"/>
                    </a:lnTo>
                    <a:lnTo>
                      <a:pt x="676" y="2230"/>
                    </a:lnTo>
                    <a:lnTo>
                      <a:pt x="645" y="2186"/>
                    </a:lnTo>
                    <a:lnTo>
                      <a:pt x="605" y="2164"/>
                    </a:lnTo>
                    <a:lnTo>
                      <a:pt x="565" y="2153"/>
                    </a:lnTo>
                    <a:lnTo>
                      <a:pt x="524" y="2132"/>
                    </a:lnTo>
                    <a:lnTo>
                      <a:pt x="484" y="2110"/>
                    </a:lnTo>
                    <a:lnTo>
                      <a:pt x="444" y="2110"/>
                    </a:lnTo>
                    <a:lnTo>
                      <a:pt x="403" y="2099"/>
                    </a:lnTo>
                    <a:lnTo>
                      <a:pt x="363" y="2099"/>
                    </a:lnTo>
                    <a:lnTo>
                      <a:pt x="343" y="2056"/>
                    </a:lnTo>
                    <a:lnTo>
                      <a:pt x="343" y="2012"/>
                    </a:lnTo>
                    <a:lnTo>
                      <a:pt x="303" y="2001"/>
                    </a:lnTo>
                    <a:lnTo>
                      <a:pt x="282" y="1958"/>
                    </a:lnTo>
                    <a:lnTo>
                      <a:pt x="242" y="1914"/>
                    </a:lnTo>
                    <a:lnTo>
                      <a:pt x="222" y="1871"/>
                    </a:lnTo>
                    <a:lnTo>
                      <a:pt x="242" y="1827"/>
                    </a:lnTo>
                    <a:lnTo>
                      <a:pt x="282" y="1827"/>
                    </a:lnTo>
                    <a:lnTo>
                      <a:pt x="313" y="1871"/>
                    </a:lnTo>
                    <a:lnTo>
                      <a:pt x="353" y="1903"/>
                    </a:lnTo>
                    <a:lnTo>
                      <a:pt x="393" y="1925"/>
                    </a:lnTo>
                    <a:lnTo>
                      <a:pt x="403" y="1969"/>
                    </a:lnTo>
                    <a:lnTo>
                      <a:pt x="444" y="2012"/>
                    </a:lnTo>
                    <a:lnTo>
                      <a:pt x="484" y="2023"/>
                    </a:lnTo>
                    <a:lnTo>
                      <a:pt x="524" y="2066"/>
                    </a:lnTo>
                    <a:lnTo>
                      <a:pt x="555" y="2110"/>
                    </a:lnTo>
                    <a:lnTo>
                      <a:pt x="595" y="2121"/>
                    </a:lnTo>
                    <a:lnTo>
                      <a:pt x="635" y="2121"/>
                    </a:lnTo>
                    <a:lnTo>
                      <a:pt x="676" y="2121"/>
                    </a:lnTo>
                    <a:lnTo>
                      <a:pt x="716" y="2099"/>
                    </a:lnTo>
                    <a:lnTo>
                      <a:pt x="756" y="2066"/>
                    </a:lnTo>
                    <a:lnTo>
                      <a:pt x="797" y="2056"/>
                    </a:lnTo>
                    <a:lnTo>
                      <a:pt x="837" y="2077"/>
                    </a:lnTo>
                    <a:lnTo>
                      <a:pt x="877" y="2110"/>
                    </a:lnTo>
                    <a:lnTo>
                      <a:pt x="918" y="2110"/>
                    </a:lnTo>
                    <a:lnTo>
                      <a:pt x="958" y="2110"/>
                    </a:lnTo>
                    <a:lnTo>
                      <a:pt x="998" y="2121"/>
                    </a:lnTo>
                    <a:lnTo>
                      <a:pt x="1029" y="2164"/>
                    </a:lnTo>
                    <a:lnTo>
                      <a:pt x="1069" y="2164"/>
                    </a:lnTo>
                    <a:lnTo>
                      <a:pt x="1109" y="2153"/>
                    </a:lnTo>
                    <a:lnTo>
                      <a:pt x="1150" y="2143"/>
                    </a:lnTo>
                    <a:lnTo>
                      <a:pt x="1190" y="2143"/>
                    </a:lnTo>
                    <a:lnTo>
                      <a:pt x="1190" y="2186"/>
                    </a:lnTo>
                    <a:lnTo>
                      <a:pt x="1180" y="2230"/>
                    </a:lnTo>
                    <a:lnTo>
                      <a:pt x="1170" y="2273"/>
                    </a:lnTo>
                    <a:lnTo>
                      <a:pt x="1180" y="2317"/>
                    </a:lnTo>
                    <a:lnTo>
                      <a:pt x="1220" y="2349"/>
                    </a:lnTo>
                    <a:lnTo>
                      <a:pt x="1261" y="2393"/>
                    </a:lnTo>
                    <a:lnTo>
                      <a:pt x="1301" y="2404"/>
                    </a:lnTo>
                    <a:lnTo>
                      <a:pt x="1321" y="2360"/>
                    </a:lnTo>
                    <a:lnTo>
                      <a:pt x="1321" y="2317"/>
                    </a:lnTo>
                    <a:lnTo>
                      <a:pt x="1301" y="2273"/>
                    </a:lnTo>
                    <a:lnTo>
                      <a:pt x="1291" y="2230"/>
                    </a:lnTo>
                    <a:lnTo>
                      <a:pt x="1321" y="2186"/>
                    </a:lnTo>
                    <a:lnTo>
                      <a:pt x="1361" y="2164"/>
                    </a:lnTo>
                    <a:lnTo>
                      <a:pt x="1402" y="2164"/>
                    </a:lnTo>
                    <a:lnTo>
                      <a:pt x="1402" y="2121"/>
                    </a:lnTo>
                    <a:lnTo>
                      <a:pt x="1392" y="2077"/>
                    </a:lnTo>
                    <a:lnTo>
                      <a:pt x="1442" y="2066"/>
                    </a:lnTo>
                    <a:lnTo>
                      <a:pt x="1482" y="2066"/>
                    </a:lnTo>
                    <a:lnTo>
                      <a:pt x="1523" y="2077"/>
                    </a:lnTo>
                    <a:lnTo>
                      <a:pt x="1553" y="2034"/>
                    </a:lnTo>
                    <a:lnTo>
                      <a:pt x="1553" y="1990"/>
                    </a:lnTo>
                    <a:lnTo>
                      <a:pt x="1553" y="1947"/>
                    </a:lnTo>
                    <a:lnTo>
                      <a:pt x="1593" y="1914"/>
                    </a:lnTo>
                    <a:lnTo>
                      <a:pt x="1644" y="1914"/>
                    </a:lnTo>
                    <a:lnTo>
                      <a:pt x="1694" y="1903"/>
                    </a:lnTo>
                    <a:lnTo>
                      <a:pt x="1745" y="1903"/>
                    </a:lnTo>
                    <a:lnTo>
                      <a:pt x="1785" y="1903"/>
                    </a:lnTo>
                    <a:lnTo>
                      <a:pt x="1825" y="1882"/>
                    </a:lnTo>
                    <a:lnTo>
                      <a:pt x="1866" y="1882"/>
                    </a:lnTo>
                    <a:lnTo>
                      <a:pt x="1896" y="1838"/>
                    </a:lnTo>
                    <a:lnTo>
                      <a:pt x="1896" y="1795"/>
                    </a:lnTo>
                    <a:lnTo>
                      <a:pt x="1886" y="1751"/>
                    </a:lnTo>
                    <a:lnTo>
                      <a:pt x="1886" y="1708"/>
                    </a:lnTo>
                    <a:lnTo>
                      <a:pt x="1896" y="1664"/>
                    </a:lnTo>
                    <a:lnTo>
                      <a:pt x="1886" y="1621"/>
                    </a:lnTo>
                    <a:lnTo>
                      <a:pt x="1886" y="1577"/>
                    </a:lnTo>
                    <a:lnTo>
                      <a:pt x="1926" y="1555"/>
                    </a:lnTo>
                    <a:lnTo>
                      <a:pt x="1977" y="1555"/>
                    </a:lnTo>
                    <a:lnTo>
                      <a:pt x="2017" y="1555"/>
                    </a:lnTo>
                    <a:lnTo>
                      <a:pt x="2017" y="1512"/>
                    </a:lnTo>
                    <a:lnTo>
                      <a:pt x="2047" y="1468"/>
                    </a:lnTo>
                    <a:lnTo>
                      <a:pt x="2098" y="1436"/>
                    </a:lnTo>
                    <a:lnTo>
                      <a:pt x="2108" y="1392"/>
                    </a:lnTo>
                    <a:lnTo>
                      <a:pt x="2108" y="1349"/>
                    </a:lnTo>
                    <a:lnTo>
                      <a:pt x="2148" y="1316"/>
                    </a:lnTo>
                    <a:lnTo>
                      <a:pt x="2188" y="1305"/>
                    </a:lnTo>
                    <a:lnTo>
                      <a:pt x="2178" y="1349"/>
                    </a:lnTo>
                    <a:lnTo>
                      <a:pt x="2168" y="1392"/>
                    </a:lnTo>
                    <a:lnTo>
                      <a:pt x="2148" y="1436"/>
                    </a:lnTo>
                    <a:lnTo>
                      <a:pt x="2148" y="1479"/>
                    </a:lnTo>
                    <a:lnTo>
                      <a:pt x="2148" y="1523"/>
                    </a:lnTo>
                    <a:lnTo>
                      <a:pt x="2138" y="1566"/>
                    </a:lnTo>
                    <a:lnTo>
                      <a:pt x="2178" y="1555"/>
                    </a:lnTo>
                    <a:lnTo>
                      <a:pt x="2209" y="1512"/>
                    </a:lnTo>
                    <a:lnTo>
                      <a:pt x="2249" y="1544"/>
                    </a:lnTo>
                    <a:lnTo>
                      <a:pt x="2289" y="1566"/>
                    </a:lnTo>
                    <a:lnTo>
                      <a:pt x="2299" y="1523"/>
                    </a:lnTo>
                    <a:lnTo>
                      <a:pt x="2340" y="1501"/>
                    </a:lnTo>
                    <a:lnTo>
                      <a:pt x="2360" y="1457"/>
                    </a:lnTo>
                    <a:lnTo>
                      <a:pt x="2350" y="1414"/>
                    </a:lnTo>
                    <a:lnTo>
                      <a:pt x="2350" y="1370"/>
                    </a:lnTo>
                    <a:lnTo>
                      <a:pt x="2309" y="1360"/>
                    </a:lnTo>
                    <a:lnTo>
                      <a:pt x="2279" y="1316"/>
                    </a:lnTo>
                    <a:lnTo>
                      <a:pt x="2279" y="1262"/>
                    </a:lnTo>
                    <a:lnTo>
                      <a:pt x="2279" y="1218"/>
                    </a:lnTo>
                    <a:lnTo>
                      <a:pt x="2289" y="1175"/>
                    </a:lnTo>
                    <a:lnTo>
                      <a:pt x="2289" y="1131"/>
                    </a:lnTo>
                    <a:lnTo>
                      <a:pt x="2279" y="1088"/>
                    </a:lnTo>
                    <a:lnTo>
                      <a:pt x="2239" y="1077"/>
                    </a:lnTo>
                    <a:lnTo>
                      <a:pt x="2198" y="1099"/>
                    </a:lnTo>
                    <a:lnTo>
                      <a:pt x="2158" y="1088"/>
                    </a:lnTo>
                    <a:lnTo>
                      <a:pt x="2118" y="1044"/>
                    </a:lnTo>
                    <a:lnTo>
                      <a:pt x="2098" y="1001"/>
                    </a:lnTo>
                    <a:lnTo>
                      <a:pt x="2108" y="957"/>
                    </a:lnTo>
                    <a:lnTo>
                      <a:pt x="2098" y="914"/>
                    </a:lnTo>
                    <a:lnTo>
                      <a:pt x="2077" y="870"/>
                    </a:lnTo>
                    <a:lnTo>
                      <a:pt x="2067" y="827"/>
                    </a:lnTo>
                    <a:lnTo>
                      <a:pt x="2077" y="783"/>
                    </a:lnTo>
                    <a:lnTo>
                      <a:pt x="2077" y="740"/>
                    </a:lnTo>
                    <a:lnTo>
                      <a:pt x="2077" y="696"/>
                    </a:lnTo>
                    <a:lnTo>
                      <a:pt x="2077" y="653"/>
                    </a:lnTo>
                    <a:lnTo>
                      <a:pt x="2108" y="609"/>
                    </a:lnTo>
                    <a:lnTo>
                      <a:pt x="2128" y="566"/>
                    </a:lnTo>
                    <a:lnTo>
                      <a:pt x="2128" y="522"/>
                    </a:lnTo>
                    <a:lnTo>
                      <a:pt x="2108" y="479"/>
                    </a:lnTo>
                    <a:lnTo>
                      <a:pt x="2067" y="457"/>
                    </a:lnTo>
                    <a:lnTo>
                      <a:pt x="2027" y="424"/>
                    </a:lnTo>
                    <a:lnTo>
                      <a:pt x="1987" y="402"/>
                    </a:lnTo>
                    <a:lnTo>
                      <a:pt x="1946" y="402"/>
                    </a:lnTo>
                    <a:lnTo>
                      <a:pt x="1906" y="402"/>
                    </a:lnTo>
                    <a:lnTo>
                      <a:pt x="1876" y="359"/>
                    </a:lnTo>
                    <a:lnTo>
                      <a:pt x="1906" y="315"/>
                    </a:lnTo>
                    <a:lnTo>
                      <a:pt x="1896" y="272"/>
                    </a:lnTo>
                    <a:lnTo>
                      <a:pt x="1906" y="228"/>
                    </a:lnTo>
                    <a:lnTo>
                      <a:pt x="1926" y="185"/>
                    </a:lnTo>
                    <a:lnTo>
                      <a:pt x="1876" y="174"/>
                    </a:lnTo>
                    <a:lnTo>
                      <a:pt x="1835" y="174"/>
                    </a:lnTo>
                    <a:lnTo>
                      <a:pt x="1785" y="163"/>
                    </a:lnTo>
                    <a:lnTo>
                      <a:pt x="1755" y="120"/>
                    </a:lnTo>
                    <a:lnTo>
                      <a:pt x="1714" y="76"/>
                    </a:lnTo>
                    <a:lnTo>
                      <a:pt x="1674" y="65"/>
                    </a:lnTo>
                    <a:lnTo>
                      <a:pt x="1634" y="54"/>
                    </a:lnTo>
                    <a:lnTo>
                      <a:pt x="1644" y="11"/>
                    </a:lnTo>
                    <a:lnTo>
                      <a:pt x="1684" y="0"/>
                    </a:lnTo>
                    <a:lnTo>
                      <a:pt x="1735" y="0"/>
                    </a:lnTo>
                    <a:lnTo>
                      <a:pt x="1755" y="44"/>
                    </a:lnTo>
                    <a:lnTo>
                      <a:pt x="1805" y="65"/>
                    </a:lnTo>
                    <a:lnTo>
                      <a:pt x="1846" y="65"/>
                    </a:lnTo>
                    <a:lnTo>
                      <a:pt x="1886" y="76"/>
                    </a:lnTo>
                    <a:lnTo>
                      <a:pt x="1936" y="87"/>
                    </a:lnTo>
                    <a:lnTo>
                      <a:pt x="1967" y="131"/>
                    </a:lnTo>
                    <a:lnTo>
                      <a:pt x="1967" y="174"/>
                    </a:lnTo>
                    <a:lnTo>
                      <a:pt x="2007" y="185"/>
                    </a:lnTo>
                    <a:lnTo>
                      <a:pt x="2037" y="228"/>
                    </a:lnTo>
                    <a:lnTo>
                      <a:pt x="2077" y="228"/>
                    </a:lnTo>
                    <a:lnTo>
                      <a:pt x="2128" y="207"/>
                    </a:lnTo>
                    <a:lnTo>
                      <a:pt x="2178" y="196"/>
                    </a:lnTo>
                    <a:lnTo>
                      <a:pt x="2219" y="218"/>
                    </a:lnTo>
                    <a:lnTo>
                      <a:pt x="2219" y="261"/>
                    </a:lnTo>
                    <a:lnTo>
                      <a:pt x="2198" y="305"/>
                    </a:lnTo>
                    <a:lnTo>
                      <a:pt x="2198" y="348"/>
                    </a:lnTo>
                    <a:lnTo>
                      <a:pt x="2229" y="392"/>
                    </a:lnTo>
                    <a:lnTo>
                      <a:pt x="2269" y="392"/>
                    </a:lnTo>
                    <a:lnTo>
                      <a:pt x="2309" y="402"/>
                    </a:lnTo>
                    <a:lnTo>
                      <a:pt x="2350" y="446"/>
                    </a:lnTo>
                    <a:lnTo>
                      <a:pt x="2299" y="489"/>
                    </a:lnTo>
                    <a:lnTo>
                      <a:pt x="2259" y="500"/>
                    </a:lnTo>
                    <a:lnTo>
                      <a:pt x="2239" y="544"/>
                    </a:lnTo>
                    <a:lnTo>
                      <a:pt x="2239" y="587"/>
                    </a:lnTo>
                    <a:lnTo>
                      <a:pt x="2219" y="631"/>
                    </a:lnTo>
                    <a:lnTo>
                      <a:pt x="2188" y="674"/>
                    </a:lnTo>
                    <a:lnTo>
                      <a:pt x="2148" y="696"/>
                    </a:lnTo>
                    <a:lnTo>
                      <a:pt x="2108" y="718"/>
                    </a:lnTo>
                    <a:lnTo>
                      <a:pt x="2098" y="761"/>
                    </a:lnTo>
                    <a:lnTo>
                      <a:pt x="2098" y="805"/>
                    </a:lnTo>
                    <a:lnTo>
                      <a:pt x="2108" y="848"/>
                    </a:lnTo>
                    <a:lnTo>
                      <a:pt x="2148" y="859"/>
                    </a:lnTo>
                    <a:lnTo>
                      <a:pt x="2188" y="859"/>
                    </a:lnTo>
                    <a:lnTo>
                      <a:pt x="2229" y="848"/>
                    </a:lnTo>
                    <a:lnTo>
                      <a:pt x="2269" y="881"/>
                    </a:lnTo>
                    <a:lnTo>
                      <a:pt x="2309" y="914"/>
                    </a:lnTo>
                    <a:lnTo>
                      <a:pt x="2350" y="892"/>
                    </a:lnTo>
                    <a:lnTo>
                      <a:pt x="2360" y="848"/>
                    </a:lnTo>
                    <a:lnTo>
                      <a:pt x="2360" y="805"/>
                    </a:lnTo>
                    <a:lnTo>
                      <a:pt x="2360" y="761"/>
                    </a:lnTo>
                    <a:lnTo>
                      <a:pt x="2360" y="718"/>
                    </a:lnTo>
                    <a:lnTo>
                      <a:pt x="2400" y="707"/>
                    </a:lnTo>
                    <a:lnTo>
                      <a:pt x="2441" y="718"/>
                    </a:lnTo>
                    <a:lnTo>
                      <a:pt x="2481" y="740"/>
                    </a:lnTo>
                    <a:lnTo>
                      <a:pt x="2521" y="750"/>
                    </a:lnTo>
                    <a:lnTo>
                      <a:pt x="2562" y="707"/>
                    </a:lnTo>
                    <a:lnTo>
                      <a:pt x="2572" y="663"/>
                    </a:lnTo>
                    <a:lnTo>
                      <a:pt x="2572" y="620"/>
                    </a:lnTo>
                    <a:lnTo>
                      <a:pt x="2531" y="587"/>
                    </a:lnTo>
                    <a:lnTo>
                      <a:pt x="2491" y="587"/>
                    </a:lnTo>
                    <a:lnTo>
                      <a:pt x="2451" y="566"/>
                    </a:lnTo>
                    <a:lnTo>
                      <a:pt x="2430" y="522"/>
                    </a:lnTo>
                    <a:lnTo>
                      <a:pt x="2430" y="479"/>
                    </a:lnTo>
                    <a:lnTo>
                      <a:pt x="2430" y="424"/>
                    </a:lnTo>
                    <a:lnTo>
                      <a:pt x="2410" y="370"/>
                    </a:lnTo>
                    <a:lnTo>
                      <a:pt x="2400" y="326"/>
                    </a:lnTo>
                    <a:lnTo>
                      <a:pt x="2441" y="305"/>
                    </a:lnTo>
                    <a:lnTo>
                      <a:pt x="2481" y="305"/>
                    </a:lnTo>
                    <a:lnTo>
                      <a:pt x="2521" y="305"/>
                    </a:lnTo>
                    <a:lnTo>
                      <a:pt x="2562" y="305"/>
                    </a:lnTo>
                    <a:lnTo>
                      <a:pt x="2602" y="315"/>
                    </a:lnTo>
                    <a:lnTo>
                      <a:pt x="2642" y="272"/>
                    </a:lnTo>
                    <a:lnTo>
                      <a:pt x="2672" y="228"/>
                    </a:lnTo>
                    <a:lnTo>
                      <a:pt x="2713" y="207"/>
                    </a:lnTo>
                    <a:lnTo>
                      <a:pt x="2753" y="196"/>
                    </a:lnTo>
                    <a:lnTo>
                      <a:pt x="2794" y="163"/>
                    </a:lnTo>
                    <a:lnTo>
                      <a:pt x="2834" y="141"/>
                    </a:lnTo>
                    <a:lnTo>
                      <a:pt x="2874" y="163"/>
                    </a:lnTo>
                    <a:lnTo>
                      <a:pt x="2915" y="196"/>
                    </a:lnTo>
                    <a:lnTo>
                      <a:pt x="2955" y="185"/>
                    </a:lnTo>
                    <a:lnTo>
                      <a:pt x="2995" y="174"/>
                    </a:lnTo>
                    <a:lnTo>
                      <a:pt x="3036" y="163"/>
                    </a:lnTo>
                    <a:lnTo>
                      <a:pt x="3076" y="196"/>
                    </a:lnTo>
                    <a:lnTo>
                      <a:pt x="3116" y="218"/>
                    </a:lnTo>
                    <a:lnTo>
                      <a:pt x="3167" y="207"/>
                    </a:lnTo>
                    <a:lnTo>
                      <a:pt x="3207" y="196"/>
                    </a:lnTo>
                    <a:lnTo>
                      <a:pt x="3247" y="218"/>
                    </a:lnTo>
                    <a:lnTo>
                      <a:pt x="3267" y="261"/>
                    </a:lnTo>
                    <a:lnTo>
                      <a:pt x="3267" y="305"/>
                    </a:lnTo>
                    <a:lnTo>
                      <a:pt x="3257" y="348"/>
                    </a:lnTo>
                    <a:lnTo>
                      <a:pt x="3227" y="392"/>
                    </a:lnTo>
                    <a:lnTo>
                      <a:pt x="3207" y="435"/>
                    </a:lnTo>
                    <a:lnTo>
                      <a:pt x="3197" y="479"/>
                    </a:lnTo>
                    <a:lnTo>
                      <a:pt x="3157" y="511"/>
                    </a:lnTo>
                    <a:lnTo>
                      <a:pt x="3207" y="544"/>
                    </a:lnTo>
                    <a:lnTo>
                      <a:pt x="3247" y="555"/>
                    </a:lnTo>
                    <a:lnTo>
                      <a:pt x="3288" y="566"/>
                    </a:lnTo>
                    <a:lnTo>
                      <a:pt x="3318" y="609"/>
                    </a:lnTo>
                    <a:lnTo>
                      <a:pt x="3348" y="653"/>
                    </a:lnTo>
                    <a:lnTo>
                      <a:pt x="3308" y="674"/>
                    </a:lnTo>
                    <a:lnTo>
                      <a:pt x="3267" y="674"/>
                    </a:lnTo>
                    <a:lnTo>
                      <a:pt x="3227" y="674"/>
                    </a:lnTo>
                    <a:lnTo>
                      <a:pt x="3187" y="707"/>
                    </a:lnTo>
                    <a:lnTo>
                      <a:pt x="3177" y="750"/>
                    </a:lnTo>
                    <a:lnTo>
                      <a:pt x="3136" y="783"/>
                    </a:lnTo>
                    <a:lnTo>
                      <a:pt x="3086" y="783"/>
                    </a:lnTo>
                    <a:lnTo>
                      <a:pt x="3046" y="783"/>
                    </a:lnTo>
                    <a:lnTo>
                      <a:pt x="2995" y="783"/>
                    </a:lnTo>
                    <a:lnTo>
                      <a:pt x="2955" y="783"/>
                    </a:lnTo>
                    <a:lnTo>
                      <a:pt x="2915" y="783"/>
                    </a:lnTo>
                    <a:lnTo>
                      <a:pt x="2864" y="783"/>
                    </a:lnTo>
                    <a:lnTo>
                      <a:pt x="2824" y="783"/>
                    </a:lnTo>
                    <a:lnTo>
                      <a:pt x="2783" y="783"/>
                    </a:lnTo>
                    <a:lnTo>
                      <a:pt x="2743" y="805"/>
                    </a:lnTo>
                    <a:lnTo>
                      <a:pt x="2733" y="848"/>
                    </a:lnTo>
                    <a:lnTo>
                      <a:pt x="2783" y="881"/>
                    </a:lnTo>
                    <a:lnTo>
                      <a:pt x="2824" y="881"/>
                    </a:lnTo>
                    <a:lnTo>
                      <a:pt x="2864" y="870"/>
                    </a:lnTo>
                    <a:lnTo>
                      <a:pt x="2884" y="914"/>
                    </a:lnTo>
                    <a:lnTo>
                      <a:pt x="2894" y="957"/>
                    </a:lnTo>
                    <a:lnTo>
                      <a:pt x="2894" y="1011"/>
                    </a:lnTo>
                    <a:lnTo>
                      <a:pt x="2904" y="1055"/>
                    </a:lnTo>
                    <a:lnTo>
                      <a:pt x="2975" y="1055"/>
                    </a:lnTo>
                    <a:lnTo>
                      <a:pt x="3015" y="1044"/>
                    </a:lnTo>
                    <a:lnTo>
                      <a:pt x="3056" y="1033"/>
                    </a:lnTo>
                    <a:lnTo>
                      <a:pt x="3096" y="1055"/>
                    </a:lnTo>
                    <a:lnTo>
                      <a:pt x="3136" y="1055"/>
                    </a:lnTo>
                    <a:lnTo>
                      <a:pt x="3167" y="1011"/>
                    </a:lnTo>
                    <a:lnTo>
                      <a:pt x="3207" y="990"/>
                    </a:lnTo>
                    <a:lnTo>
                      <a:pt x="3247" y="968"/>
                    </a:lnTo>
                    <a:lnTo>
                      <a:pt x="3288" y="946"/>
                    </a:lnTo>
                    <a:lnTo>
                      <a:pt x="3338" y="957"/>
                    </a:lnTo>
                    <a:lnTo>
                      <a:pt x="3378" y="1001"/>
                    </a:lnTo>
                    <a:lnTo>
                      <a:pt x="3419" y="1033"/>
                    </a:lnTo>
                    <a:lnTo>
                      <a:pt x="3459" y="1033"/>
                    </a:lnTo>
                    <a:lnTo>
                      <a:pt x="3499" y="1033"/>
                    </a:lnTo>
                    <a:lnTo>
                      <a:pt x="3540" y="1011"/>
                    </a:lnTo>
                    <a:lnTo>
                      <a:pt x="3580" y="1001"/>
                    </a:lnTo>
                    <a:lnTo>
                      <a:pt x="3620" y="1001"/>
                    </a:lnTo>
                    <a:lnTo>
                      <a:pt x="3661" y="1011"/>
                    </a:lnTo>
                    <a:lnTo>
                      <a:pt x="3681" y="1066"/>
                    </a:lnTo>
                    <a:lnTo>
                      <a:pt x="3691" y="1109"/>
                    </a:lnTo>
                    <a:lnTo>
                      <a:pt x="3691" y="1153"/>
                    </a:lnTo>
                    <a:lnTo>
                      <a:pt x="3681" y="1196"/>
                    </a:lnTo>
                    <a:lnTo>
                      <a:pt x="3711" y="1240"/>
                    </a:lnTo>
                    <a:lnTo>
                      <a:pt x="3741" y="1283"/>
                    </a:lnTo>
                    <a:lnTo>
                      <a:pt x="3741" y="1327"/>
                    </a:lnTo>
                    <a:lnTo>
                      <a:pt x="3741" y="1381"/>
                    </a:lnTo>
                    <a:lnTo>
                      <a:pt x="3752" y="1425"/>
                    </a:lnTo>
                    <a:lnTo>
                      <a:pt x="3752" y="1468"/>
                    </a:lnTo>
                    <a:lnTo>
                      <a:pt x="3701" y="1490"/>
                    </a:lnTo>
                    <a:lnTo>
                      <a:pt x="3641" y="1501"/>
                    </a:lnTo>
                    <a:lnTo>
                      <a:pt x="3610" y="1544"/>
                    </a:lnTo>
                    <a:lnTo>
                      <a:pt x="3610" y="1588"/>
                    </a:lnTo>
                    <a:lnTo>
                      <a:pt x="3620" y="1631"/>
                    </a:lnTo>
                    <a:lnTo>
                      <a:pt x="3661" y="1664"/>
                    </a:lnTo>
                    <a:lnTo>
                      <a:pt x="3701" y="1686"/>
                    </a:lnTo>
                    <a:lnTo>
                      <a:pt x="3741" y="1675"/>
                    </a:lnTo>
                    <a:lnTo>
                      <a:pt x="3782" y="1653"/>
                    </a:lnTo>
                    <a:lnTo>
                      <a:pt x="3822" y="1664"/>
                    </a:lnTo>
                    <a:lnTo>
                      <a:pt x="3842" y="1708"/>
                    </a:lnTo>
                    <a:lnTo>
                      <a:pt x="3852" y="1751"/>
                    </a:lnTo>
                    <a:lnTo>
                      <a:pt x="3822" y="1795"/>
                    </a:lnTo>
                    <a:lnTo>
                      <a:pt x="3822" y="1838"/>
                    </a:lnTo>
                    <a:lnTo>
                      <a:pt x="3832" y="1892"/>
                    </a:lnTo>
                    <a:lnTo>
                      <a:pt x="3873" y="1903"/>
                    </a:lnTo>
                    <a:lnTo>
                      <a:pt x="3893" y="1947"/>
                    </a:lnTo>
                    <a:lnTo>
                      <a:pt x="3943" y="1969"/>
                    </a:lnTo>
                    <a:lnTo>
                      <a:pt x="3994" y="1969"/>
                    </a:lnTo>
                    <a:lnTo>
                      <a:pt x="4044" y="1958"/>
                    </a:lnTo>
                    <a:lnTo>
                      <a:pt x="4084" y="1958"/>
                    </a:lnTo>
                    <a:lnTo>
                      <a:pt x="4125" y="1958"/>
                    </a:lnTo>
                    <a:lnTo>
                      <a:pt x="4135" y="1914"/>
                    </a:lnTo>
                    <a:lnTo>
                      <a:pt x="4135" y="1871"/>
                    </a:lnTo>
                    <a:lnTo>
                      <a:pt x="4175" y="1827"/>
                    </a:lnTo>
                    <a:lnTo>
                      <a:pt x="4175" y="1784"/>
                    </a:lnTo>
                    <a:lnTo>
                      <a:pt x="4215" y="1751"/>
                    </a:lnTo>
                    <a:lnTo>
                      <a:pt x="4256" y="1718"/>
                    </a:lnTo>
                    <a:lnTo>
                      <a:pt x="4256" y="1675"/>
                    </a:lnTo>
                    <a:lnTo>
                      <a:pt x="4256" y="1631"/>
                    </a:lnTo>
                    <a:lnTo>
                      <a:pt x="4276" y="1588"/>
                    </a:lnTo>
                    <a:lnTo>
                      <a:pt x="4316" y="1566"/>
                    </a:lnTo>
                    <a:lnTo>
                      <a:pt x="4347" y="1621"/>
                    </a:lnTo>
                    <a:lnTo>
                      <a:pt x="4387" y="1653"/>
                    </a:lnTo>
                    <a:lnTo>
                      <a:pt x="4427" y="1642"/>
                    </a:lnTo>
                    <a:lnTo>
                      <a:pt x="4468" y="1631"/>
                    </a:lnTo>
                    <a:lnTo>
                      <a:pt x="4508" y="1642"/>
                    </a:lnTo>
                    <a:lnTo>
                      <a:pt x="4548" y="1664"/>
                    </a:lnTo>
                    <a:lnTo>
                      <a:pt x="4589" y="1631"/>
                    </a:lnTo>
                    <a:lnTo>
                      <a:pt x="4589" y="1588"/>
                    </a:lnTo>
                    <a:lnTo>
                      <a:pt x="4599" y="1544"/>
                    </a:lnTo>
                    <a:lnTo>
                      <a:pt x="4639" y="1523"/>
                    </a:lnTo>
                    <a:lnTo>
                      <a:pt x="4679" y="1523"/>
                    </a:lnTo>
                    <a:lnTo>
                      <a:pt x="4700" y="1479"/>
                    </a:lnTo>
                    <a:lnTo>
                      <a:pt x="4700" y="1436"/>
                    </a:lnTo>
                    <a:lnTo>
                      <a:pt x="4720" y="1392"/>
                    </a:lnTo>
                    <a:lnTo>
                      <a:pt x="4760" y="1360"/>
                    </a:lnTo>
                    <a:lnTo>
                      <a:pt x="4800" y="1349"/>
                    </a:lnTo>
                    <a:lnTo>
                      <a:pt x="4841" y="1349"/>
                    </a:lnTo>
                    <a:lnTo>
                      <a:pt x="4881" y="1316"/>
                    </a:lnTo>
                    <a:lnTo>
                      <a:pt x="4921" y="1305"/>
                    </a:lnTo>
                    <a:lnTo>
                      <a:pt x="4962" y="1305"/>
                    </a:lnTo>
                    <a:lnTo>
                      <a:pt x="4992" y="1360"/>
                    </a:lnTo>
                    <a:lnTo>
                      <a:pt x="4992" y="1403"/>
                    </a:lnTo>
                    <a:lnTo>
                      <a:pt x="4992" y="1447"/>
                    </a:lnTo>
                    <a:lnTo>
                      <a:pt x="4992" y="1490"/>
                    </a:lnTo>
                    <a:lnTo>
                      <a:pt x="4992" y="1534"/>
                    </a:lnTo>
                    <a:lnTo>
                      <a:pt x="4962" y="1577"/>
                    </a:lnTo>
                    <a:lnTo>
                      <a:pt x="4921" y="1566"/>
                    </a:lnTo>
                    <a:lnTo>
                      <a:pt x="4881" y="1544"/>
                    </a:lnTo>
                    <a:lnTo>
                      <a:pt x="4841" y="1555"/>
                    </a:lnTo>
                    <a:lnTo>
                      <a:pt x="4810" y="1599"/>
                    </a:lnTo>
                    <a:lnTo>
                      <a:pt x="4770" y="1631"/>
                    </a:lnTo>
                    <a:lnTo>
                      <a:pt x="4750" y="1675"/>
                    </a:lnTo>
                    <a:lnTo>
                      <a:pt x="4750" y="1718"/>
                    </a:lnTo>
                    <a:lnTo>
                      <a:pt x="4730" y="1762"/>
                    </a:lnTo>
                    <a:lnTo>
                      <a:pt x="4700" y="1805"/>
                    </a:lnTo>
                    <a:lnTo>
                      <a:pt x="4659" y="1849"/>
                    </a:lnTo>
                    <a:lnTo>
                      <a:pt x="4639" y="1892"/>
                    </a:lnTo>
                    <a:lnTo>
                      <a:pt x="4639" y="1936"/>
                    </a:lnTo>
                    <a:lnTo>
                      <a:pt x="4599" y="1936"/>
                    </a:lnTo>
                    <a:lnTo>
                      <a:pt x="4579" y="1990"/>
                    </a:lnTo>
                    <a:lnTo>
                      <a:pt x="4579" y="2034"/>
                    </a:lnTo>
                    <a:lnTo>
                      <a:pt x="4579" y="2077"/>
                    </a:lnTo>
                    <a:lnTo>
                      <a:pt x="4558" y="2121"/>
                    </a:lnTo>
                    <a:lnTo>
                      <a:pt x="4518" y="2132"/>
                    </a:lnTo>
                    <a:lnTo>
                      <a:pt x="4478" y="2132"/>
                    </a:lnTo>
                    <a:lnTo>
                      <a:pt x="4437" y="2143"/>
                    </a:lnTo>
                    <a:lnTo>
                      <a:pt x="4417" y="2186"/>
                    </a:lnTo>
                    <a:lnTo>
                      <a:pt x="4377" y="2219"/>
                    </a:lnTo>
                    <a:lnTo>
                      <a:pt x="4377" y="2262"/>
                    </a:lnTo>
                    <a:lnTo>
                      <a:pt x="4377" y="2317"/>
                    </a:lnTo>
                    <a:lnTo>
                      <a:pt x="4347" y="2360"/>
                    </a:lnTo>
                    <a:lnTo>
                      <a:pt x="4306" y="2415"/>
                    </a:lnTo>
                    <a:lnTo>
                      <a:pt x="4306" y="2469"/>
                    </a:lnTo>
                    <a:lnTo>
                      <a:pt x="4266" y="2491"/>
                    </a:lnTo>
                    <a:lnTo>
                      <a:pt x="4185" y="2491"/>
                    </a:lnTo>
                    <a:lnTo>
                      <a:pt x="4145" y="2491"/>
                    </a:lnTo>
                    <a:lnTo>
                      <a:pt x="4105" y="2502"/>
                    </a:lnTo>
                    <a:lnTo>
                      <a:pt x="4064" y="2512"/>
                    </a:lnTo>
                    <a:lnTo>
                      <a:pt x="4024" y="2491"/>
                    </a:lnTo>
                    <a:lnTo>
                      <a:pt x="3984" y="2458"/>
                    </a:lnTo>
                    <a:lnTo>
                      <a:pt x="3943" y="2458"/>
                    </a:lnTo>
                    <a:lnTo>
                      <a:pt x="3903" y="2458"/>
                    </a:lnTo>
                    <a:lnTo>
                      <a:pt x="3852" y="2480"/>
                    </a:lnTo>
                    <a:lnTo>
                      <a:pt x="3812" y="2469"/>
                    </a:lnTo>
                    <a:lnTo>
                      <a:pt x="3772" y="2458"/>
                    </a:lnTo>
                    <a:lnTo>
                      <a:pt x="3741" y="2545"/>
                    </a:lnTo>
                    <a:lnTo>
                      <a:pt x="3701" y="2578"/>
                    </a:lnTo>
                    <a:lnTo>
                      <a:pt x="3661" y="2578"/>
                    </a:lnTo>
                    <a:lnTo>
                      <a:pt x="3651" y="2534"/>
                    </a:lnTo>
                    <a:lnTo>
                      <a:pt x="3661" y="2491"/>
                    </a:lnTo>
                    <a:lnTo>
                      <a:pt x="3661" y="2447"/>
                    </a:lnTo>
                    <a:lnTo>
                      <a:pt x="3661" y="2404"/>
                    </a:lnTo>
                    <a:lnTo>
                      <a:pt x="3570" y="2360"/>
                    </a:lnTo>
                    <a:lnTo>
                      <a:pt x="3560" y="2317"/>
                    </a:lnTo>
                    <a:lnTo>
                      <a:pt x="3570" y="2273"/>
                    </a:lnTo>
                    <a:lnTo>
                      <a:pt x="3590" y="2230"/>
                    </a:lnTo>
                    <a:lnTo>
                      <a:pt x="3600" y="2175"/>
                    </a:lnTo>
                    <a:lnTo>
                      <a:pt x="3600" y="2121"/>
                    </a:lnTo>
                    <a:lnTo>
                      <a:pt x="3590" y="2077"/>
                    </a:lnTo>
                    <a:lnTo>
                      <a:pt x="3580" y="2023"/>
                    </a:lnTo>
                    <a:lnTo>
                      <a:pt x="3580" y="1979"/>
                    </a:lnTo>
                    <a:lnTo>
                      <a:pt x="3550" y="1936"/>
                    </a:lnTo>
                    <a:lnTo>
                      <a:pt x="3530" y="1892"/>
                    </a:lnTo>
                    <a:lnTo>
                      <a:pt x="3550" y="1849"/>
                    </a:lnTo>
                    <a:lnTo>
                      <a:pt x="3570" y="1805"/>
                    </a:lnTo>
                    <a:lnTo>
                      <a:pt x="3580" y="1762"/>
                    </a:lnTo>
                    <a:lnTo>
                      <a:pt x="3570" y="1675"/>
                    </a:lnTo>
                    <a:lnTo>
                      <a:pt x="3570" y="1631"/>
                    </a:lnTo>
                    <a:lnTo>
                      <a:pt x="3560" y="1577"/>
                    </a:lnTo>
                    <a:lnTo>
                      <a:pt x="3520" y="1544"/>
                    </a:lnTo>
                    <a:lnTo>
                      <a:pt x="3469" y="1566"/>
                    </a:lnTo>
                    <a:lnTo>
                      <a:pt x="3429" y="1588"/>
                    </a:lnTo>
                    <a:lnTo>
                      <a:pt x="3389" y="1588"/>
                    </a:lnTo>
                    <a:lnTo>
                      <a:pt x="3348" y="1566"/>
                    </a:lnTo>
                    <a:lnTo>
                      <a:pt x="3308" y="1544"/>
                    </a:lnTo>
                    <a:lnTo>
                      <a:pt x="3267" y="1577"/>
                    </a:lnTo>
                    <a:lnTo>
                      <a:pt x="3237" y="1621"/>
                    </a:lnTo>
                    <a:lnTo>
                      <a:pt x="3197" y="1631"/>
                    </a:lnTo>
                    <a:lnTo>
                      <a:pt x="3146" y="1610"/>
                    </a:lnTo>
                    <a:lnTo>
                      <a:pt x="3106" y="1599"/>
                    </a:lnTo>
                    <a:lnTo>
                      <a:pt x="3066" y="1642"/>
                    </a:lnTo>
                    <a:lnTo>
                      <a:pt x="3046" y="1686"/>
                    </a:lnTo>
                    <a:lnTo>
                      <a:pt x="3025" y="1729"/>
                    </a:lnTo>
                    <a:lnTo>
                      <a:pt x="3005" y="1773"/>
                    </a:lnTo>
                    <a:lnTo>
                      <a:pt x="2995" y="1816"/>
                    </a:lnTo>
                    <a:lnTo>
                      <a:pt x="2945" y="1816"/>
                    </a:lnTo>
                    <a:lnTo>
                      <a:pt x="2904" y="1816"/>
                    </a:lnTo>
                    <a:lnTo>
                      <a:pt x="2894" y="1773"/>
                    </a:lnTo>
                    <a:lnTo>
                      <a:pt x="2904" y="1729"/>
                    </a:lnTo>
                    <a:lnTo>
                      <a:pt x="2904" y="1686"/>
                    </a:lnTo>
                    <a:lnTo>
                      <a:pt x="2864" y="1675"/>
                    </a:lnTo>
                    <a:lnTo>
                      <a:pt x="2824" y="1664"/>
                    </a:lnTo>
                    <a:lnTo>
                      <a:pt x="2814" y="1610"/>
                    </a:lnTo>
                    <a:lnTo>
                      <a:pt x="2824" y="1566"/>
                    </a:lnTo>
                    <a:lnTo>
                      <a:pt x="2824" y="1512"/>
                    </a:lnTo>
                    <a:lnTo>
                      <a:pt x="2824" y="1468"/>
                    </a:lnTo>
                    <a:lnTo>
                      <a:pt x="2834" y="1425"/>
                    </a:lnTo>
                    <a:lnTo>
                      <a:pt x="2834" y="1381"/>
                    </a:lnTo>
                    <a:lnTo>
                      <a:pt x="2794" y="1360"/>
                    </a:lnTo>
                    <a:lnTo>
                      <a:pt x="2753" y="1338"/>
                    </a:lnTo>
                    <a:lnTo>
                      <a:pt x="2703" y="1338"/>
                    </a:lnTo>
                    <a:lnTo>
                      <a:pt x="2662" y="1338"/>
                    </a:lnTo>
                    <a:lnTo>
                      <a:pt x="2622" y="1305"/>
                    </a:lnTo>
                    <a:lnTo>
                      <a:pt x="2582" y="1294"/>
                    </a:lnTo>
                    <a:lnTo>
                      <a:pt x="2521" y="1294"/>
                    </a:lnTo>
                    <a:lnTo>
                      <a:pt x="2491" y="1338"/>
                    </a:lnTo>
                    <a:lnTo>
                      <a:pt x="2451" y="1381"/>
                    </a:lnTo>
                    <a:lnTo>
                      <a:pt x="2451" y="1425"/>
                    </a:lnTo>
                    <a:lnTo>
                      <a:pt x="2451" y="1468"/>
                    </a:lnTo>
                    <a:lnTo>
                      <a:pt x="2410" y="1512"/>
                    </a:lnTo>
                    <a:lnTo>
                      <a:pt x="2400" y="1555"/>
                    </a:lnTo>
                    <a:lnTo>
                      <a:pt x="2360" y="1566"/>
                    </a:lnTo>
                    <a:lnTo>
                      <a:pt x="2320" y="1555"/>
                    </a:lnTo>
                    <a:lnTo>
                      <a:pt x="2279" y="1577"/>
                    </a:lnTo>
                    <a:lnTo>
                      <a:pt x="2239" y="1599"/>
                    </a:lnTo>
                    <a:lnTo>
                      <a:pt x="2229" y="1653"/>
                    </a:lnTo>
                    <a:lnTo>
                      <a:pt x="2239" y="1697"/>
                    </a:lnTo>
                    <a:lnTo>
                      <a:pt x="2239" y="1740"/>
                    </a:lnTo>
                    <a:lnTo>
                      <a:pt x="2219" y="1784"/>
                    </a:lnTo>
                    <a:lnTo>
                      <a:pt x="2188" y="1827"/>
                    </a:lnTo>
                    <a:lnTo>
                      <a:pt x="2178" y="1871"/>
                    </a:lnTo>
                    <a:lnTo>
                      <a:pt x="2168" y="1914"/>
                    </a:lnTo>
                    <a:lnTo>
                      <a:pt x="2168" y="1958"/>
                    </a:lnTo>
                    <a:lnTo>
                      <a:pt x="2158" y="2001"/>
                    </a:lnTo>
                    <a:lnTo>
                      <a:pt x="2128" y="2045"/>
                    </a:lnTo>
                    <a:lnTo>
                      <a:pt x="2088" y="2088"/>
                    </a:lnTo>
                    <a:lnTo>
                      <a:pt x="2047" y="2088"/>
                    </a:lnTo>
                    <a:lnTo>
                      <a:pt x="2007" y="2077"/>
                    </a:lnTo>
                    <a:lnTo>
                      <a:pt x="1967" y="2099"/>
                    </a:lnTo>
                    <a:lnTo>
                      <a:pt x="1926" y="2143"/>
                    </a:lnTo>
                    <a:lnTo>
                      <a:pt x="1896" y="2197"/>
                    </a:lnTo>
                    <a:lnTo>
                      <a:pt x="1896" y="2241"/>
                    </a:lnTo>
                    <a:lnTo>
                      <a:pt x="1896" y="2284"/>
                    </a:lnTo>
                    <a:lnTo>
                      <a:pt x="1896" y="2328"/>
                    </a:lnTo>
                    <a:lnTo>
                      <a:pt x="1886" y="2371"/>
                    </a:lnTo>
                    <a:lnTo>
                      <a:pt x="1916" y="2415"/>
                    </a:lnTo>
                    <a:lnTo>
                      <a:pt x="1956" y="2447"/>
                    </a:lnTo>
                    <a:lnTo>
                      <a:pt x="1967" y="2491"/>
                    </a:lnTo>
                    <a:lnTo>
                      <a:pt x="1946" y="2534"/>
                    </a:lnTo>
                    <a:lnTo>
                      <a:pt x="1926" y="2589"/>
                    </a:lnTo>
                    <a:lnTo>
                      <a:pt x="1876" y="2610"/>
                    </a:lnTo>
                    <a:lnTo>
                      <a:pt x="1835" y="2610"/>
                    </a:lnTo>
                    <a:lnTo>
                      <a:pt x="1795" y="2643"/>
                    </a:lnTo>
                    <a:lnTo>
                      <a:pt x="1755" y="2643"/>
                    </a:lnTo>
                    <a:lnTo>
                      <a:pt x="1714" y="2643"/>
                    </a:lnTo>
                    <a:lnTo>
                      <a:pt x="1674" y="2621"/>
                    </a:lnTo>
                    <a:lnTo>
                      <a:pt x="1634" y="2621"/>
                    </a:lnTo>
                    <a:lnTo>
                      <a:pt x="1593" y="2643"/>
                    </a:lnTo>
                    <a:lnTo>
                      <a:pt x="1553" y="2589"/>
                    </a:lnTo>
                    <a:lnTo>
                      <a:pt x="1543" y="2545"/>
                    </a:lnTo>
                    <a:lnTo>
                      <a:pt x="1493" y="2545"/>
                    </a:lnTo>
                    <a:lnTo>
                      <a:pt x="1472" y="2502"/>
                    </a:lnTo>
                    <a:lnTo>
                      <a:pt x="1432" y="2469"/>
                    </a:lnTo>
                    <a:lnTo>
                      <a:pt x="1392" y="2436"/>
                    </a:lnTo>
                    <a:lnTo>
                      <a:pt x="1351" y="2436"/>
                    </a:lnTo>
                    <a:lnTo>
                      <a:pt x="1311" y="2425"/>
                    </a:lnTo>
                    <a:lnTo>
                      <a:pt x="1271" y="2415"/>
                    </a:lnTo>
                    <a:lnTo>
                      <a:pt x="1220" y="2458"/>
                    </a:lnTo>
                    <a:lnTo>
                      <a:pt x="1240" y="2415"/>
                    </a:lnTo>
                  </a:path>
                </a:pathLst>
              </a:custGeom>
              <a:solidFill>
                <a:srgbClr val="585858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/>
                <a:endParaRPr lang="en-US" sz="2800" b="0" i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</a:endParaRPr>
              </a:p>
            </p:txBody>
          </p:sp>
          <p:sp>
            <p:nvSpPr>
              <p:cNvPr id="85003" name="Freeform 11"/>
              <p:cNvSpPr>
                <a:spLocks/>
              </p:cNvSpPr>
              <p:nvPr/>
            </p:nvSpPr>
            <p:spPr bwMode="auto">
              <a:xfrm>
                <a:off x="529" y="515"/>
                <a:ext cx="672" cy="605"/>
              </a:xfrm>
              <a:custGeom>
                <a:avLst/>
                <a:gdLst>
                  <a:gd name="T0" fmla="*/ 154 w 672"/>
                  <a:gd name="T1" fmla="*/ 44 h 605"/>
                  <a:gd name="T2" fmla="*/ 168 w 672"/>
                  <a:gd name="T3" fmla="*/ 102 h 605"/>
                  <a:gd name="T4" fmla="*/ 174 w 672"/>
                  <a:gd name="T5" fmla="*/ 160 h 605"/>
                  <a:gd name="T6" fmla="*/ 201 w 672"/>
                  <a:gd name="T7" fmla="*/ 226 h 605"/>
                  <a:gd name="T8" fmla="*/ 208 w 672"/>
                  <a:gd name="T9" fmla="*/ 291 h 605"/>
                  <a:gd name="T10" fmla="*/ 221 w 672"/>
                  <a:gd name="T11" fmla="*/ 349 h 605"/>
                  <a:gd name="T12" fmla="*/ 228 w 672"/>
                  <a:gd name="T13" fmla="*/ 415 h 605"/>
                  <a:gd name="T14" fmla="*/ 221 w 672"/>
                  <a:gd name="T15" fmla="*/ 473 h 605"/>
                  <a:gd name="T16" fmla="*/ 201 w 672"/>
                  <a:gd name="T17" fmla="*/ 524 h 605"/>
                  <a:gd name="T18" fmla="*/ 161 w 672"/>
                  <a:gd name="T19" fmla="*/ 466 h 605"/>
                  <a:gd name="T20" fmla="*/ 107 w 672"/>
                  <a:gd name="T21" fmla="*/ 437 h 605"/>
                  <a:gd name="T22" fmla="*/ 54 w 672"/>
                  <a:gd name="T23" fmla="*/ 422 h 605"/>
                  <a:gd name="T24" fmla="*/ 0 w 672"/>
                  <a:gd name="T25" fmla="*/ 408 h 605"/>
                  <a:gd name="T26" fmla="*/ 54 w 672"/>
                  <a:gd name="T27" fmla="*/ 451 h 605"/>
                  <a:gd name="T28" fmla="*/ 107 w 672"/>
                  <a:gd name="T29" fmla="*/ 458 h 605"/>
                  <a:gd name="T30" fmla="*/ 148 w 672"/>
                  <a:gd name="T31" fmla="*/ 488 h 605"/>
                  <a:gd name="T32" fmla="*/ 181 w 672"/>
                  <a:gd name="T33" fmla="*/ 546 h 605"/>
                  <a:gd name="T34" fmla="*/ 235 w 672"/>
                  <a:gd name="T35" fmla="*/ 531 h 605"/>
                  <a:gd name="T36" fmla="*/ 289 w 672"/>
                  <a:gd name="T37" fmla="*/ 546 h 605"/>
                  <a:gd name="T38" fmla="*/ 342 w 672"/>
                  <a:gd name="T39" fmla="*/ 582 h 605"/>
                  <a:gd name="T40" fmla="*/ 396 w 672"/>
                  <a:gd name="T41" fmla="*/ 597 h 605"/>
                  <a:gd name="T42" fmla="*/ 483 w 672"/>
                  <a:gd name="T43" fmla="*/ 604 h 605"/>
                  <a:gd name="T44" fmla="*/ 544 w 672"/>
                  <a:gd name="T45" fmla="*/ 589 h 605"/>
                  <a:gd name="T46" fmla="*/ 604 w 672"/>
                  <a:gd name="T47" fmla="*/ 582 h 605"/>
                  <a:gd name="T48" fmla="*/ 671 w 672"/>
                  <a:gd name="T49" fmla="*/ 568 h 605"/>
                  <a:gd name="T50" fmla="*/ 604 w 672"/>
                  <a:gd name="T51" fmla="*/ 568 h 605"/>
                  <a:gd name="T52" fmla="*/ 537 w 672"/>
                  <a:gd name="T53" fmla="*/ 575 h 605"/>
                  <a:gd name="T54" fmla="*/ 483 w 672"/>
                  <a:gd name="T55" fmla="*/ 575 h 605"/>
                  <a:gd name="T56" fmla="*/ 429 w 672"/>
                  <a:gd name="T57" fmla="*/ 575 h 605"/>
                  <a:gd name="T58" fmla="*/ 376 w 672"/>
                  <a:gd name="T59" fmla="*/ 568 h 605"/>
                  <a:gd name="T60" fmla="*/ 322 w 672"/>
                  <a:gd name="T61" fmla="*/ 524 h 605"/>
                  <a:gd name="T62" fmla="*/ 268 w 672"/>
                  <a:gd name="T63" fmla="*/ 509 h 605"/>
                  <a:gd name="T64" fmla="*/ 255 w 672"/>
                  <a:gd name="T65" fmla="*/ 451 h 605"/>
                  <a:gd name="T66" fmla="*/ 255 w 672"/>
                  <a:gd name="T67" fmla="*/ 393 h 605"/>
                  <a:gd name="T68" fmla="*/ 248 w 672"/>
                  <a:gd name="T69" fmla="*/ 327 h 605"/>
                  <a:gd name="T70" fmla="*/ 242 w 672"/>
                  <a:gd name="T71" fmla="*/ 269 h 605"/>
                  <a:gd name="T72" fmla="*/ 228 w 672"/>
                  <a:gd name="T73" fmla="*/ 211 h 605"/>
                  <a:gd name="T74" fmla="*/ 201 w 672"/>
                  <a:gd name="T75" fmla="*/ 146 h 605"/>
                  <a:gd name="T76" fmla="*/ 141 w 672"/>
                  <a:gd name="T77" fmla="*/ 109 h 605"/>
                  <a:gd name="T78" fmla="*/ 161 w 672"/>
                  <a:gd name="T79" fmla="*/ 51 h 605"/>
                  <a:gd name="T80" fmla="*/ 134 w 672"/>
                  <a:gd name="T81" fmla="*/ 0 h 6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672" h="605">
                    <a:moveTo>
                      <a:pt x="134" y="0"/>
                    </a:moveTo>
                    <a:lnTo>
                      <a:pt x="154" y="44"/>
                    </a:lnTo>
                    <a:lnTo>
                      <a:pt x="168" y="73"/>
                    </a:lnTo>
                    <a:lnTo>
                      <a:pt x="168" y="102"/>
                    </a:lnTo>
                    <a:lnTo>
                      <a:pt x="168" y="131"/>
                    </a:lnTo>
                    <a:lnTo>
                      <a:pt x="174" y="160"/>
                    </a:lnTo>
                    <a:lnTo>
                      <a:pt x="181" y="189"/>
                    </a:lnTo>
                    <a:lnTo>
                      <a:pt x="201" y="226"/>
                    </a:lnTo>
                    <a:lnTo>
                      <a:pt x="201" y="262"/>
                    </a:lnTo>
                    <a:lnTo>
                      <a:pt x="208" y="291"/>
                    </a:lnTo>
                    <a:lnTo>
                      <a:pt x="215" y="320"/>
                    </a:lnTo>
                    <a:lnTo>
                      <a:pt x="221" y="349"/>
                    </a:lnTo>
                    <a:lnTo>
                      <a:pt x="221" y="386"/>
                    </a:lnTo>
                    <a:lnTo>
                      <a:pt x="228" y="415"/>
                    </a:lnTo>
                    <a:lnTo>
                      <a:pt x="228" y="444"/>
                    </a:lnTo>
                    <a:lnTo>
                      <a:pt x="221" y="473"/>
                    </a:lnTo>
                    <a:lnTo>
                      <a:pt x="228" y="502"/>
                    </a:lnTo>
                    <a:lnTo>
                      <a:pt x="201" y="524"/>
                    </a:lnTo>
                    <a:lnTo>
                      <a:pt x="174" y="495"/>
                    </a:lnTo>
                    <a:lnTo>
                      <a:pt x="161" y="466"/>
                    </a:lnTo>
                    <a:lnTo>
                      <a:pt x="134" y="437"/>
                    </a:lnTo>
                    <a:lnTo>
                      <a:pt x="107" y="437"/>
                    </a:lnTo>
                    <a:lnTo>
                      <a:pt x="81" y="437"/>
                    </a:lnTo>
                    <a:lnTo>
                      <a:pt x="54" y="422"/>
                    </a:lnTo>
                    <a:lnTo>
                      <a:pt x="27" y="408"/>
                    </a:lnTo>
                    <a:lnTo>
                      <a:pt x="0" y="408"/>
                    </a:lnTo>
                    <a:lnTo>
                      <a:pt x="27" y="422"/>
                    </a:lnTo>
                    <a:lnTo>
                      <a:pt x="54" y="451"/>
                    </a:lnTo>
                    <a:lnTo>
                      <a:pt x="81" y="451"/>
                    </a:lnTo>
                    <a:lnTo>
                      <a:pt x="107" y="458"/>
                    </a:lnTo>
                    <a:lnTo>
                      <a:pt x="134" y="458"/>
                    </a:lnTo>
                    <a:lnTo>
                      <a:pt x="148" y="488"/>
                    </a:lnTo>
                    <a:lnTo>
                      <a:pt x="168" y="517"/>
                    </a:lnTo>
                    <a:lnTo>
                      <a:pt x="181" y="546"/>
                    </a:lnTo>
                    <a:lnTo>
                      <a:pt x="208" y="546"/>
                    </a:lnTo>
                    <a:lnTo>
                      <a:pt x="235" y="531"/>
                    </a:lnTo>
                    <a:lnTo>
                      <a:pt x="262" y="524"/>
                    </a:lnTo>
                    <a:lnTo>
                      <a:pt x="289" y="546"/>
                    </a:lnTo>
                    <a:lnTo>
                      <a:pt x="315" y="560"/>
                    </a:lnTo>
                    <a:lnTo>
                      <a:pt x="342" y="582"/>
                    </a:lnTo>
                    <a:lnTo>
                      <a:pt x="369" y="597"/>
                    </a:lnTo>
                    <a:lnTo>
                      <a:pt x="396" y="597"/>
                    </a:lnTo>
                    <a:lnTo>
                      <a:pt x="429" y="597"/>
                    </a:lnTo>
                    <a:lnTo>
                      <a:pt x="483" y="604"/>
                    </a:lnTo>
                    <a:lnTo>
                      <a:pt x="510" y="604"/>
                    </a:lnTo>
                    <a:lnTo>
                      <a:pt x="544" y="589"/>
                    </a:lnTo>
                    <a:lnTo>
                      <a:pt x="570" y="589"/>
                    </a:lnTo>
                    <a:lnTo>
                      <a:pt x="604" y="582"/>
                    </a:lnTo>
                    <a:lnTo>
                      <a:pt x="637" y="575"/>
                    </a:lnTo>
                    <a:lnTo>
                      <a:pt x="671" y="568"/>
                    </a:lnTo>
                    <a:lnTo>
                      <a:pt x="631" y="568"/>
                    </a:lnTo>
                    <a:lnTo>
                      <a:pt x="604" y="568"/>
                    </a:lnTo>
                    <a:lnTo>
                      <a:pt x="564" y="575"/>
                    </a:lnTo>
                    <a:lnTo>
                      <a:pt x="537" y="575"/>
                    </a:lnTo>
                    <a:lnTo>
                      <a:pt x="510" y="575"/>
                    </a:lnTo>
                    <a:lnTo>
                      <a:pt x="483" y="575"/>
                    </a:lnTo>
                    <a:lnTo>
                      <a:pt x="456" y="575"/>
                    </a:lnTo>
                    <a:lnTo>
                      <a:pt x="429" y="575"/>
                    </a:lnTo>
                    <a:lnTo>
                      <a:pt x="403" y="575"/>
                    </a:lnTo>
                    <a:lnTo>
                      <a:pt x="376" y="568"/>
                    </a:lnTo>
                    <a:lnTo>
                      <a:pt x="349" y="546"/>
                    </a:lnTo>
                    <a:lnTo>
                      <a:pt x="322" y="524"/>
                    </a:lnTo>
                    <a:lnTo>
                      <a:pt x="295" y="524"/>
                    </a:lnTo>
                    <a:lnTo>
                      <a:pt x="268" y="509"/>
                    </a:lnTo>
                    <a:lnTo>
                      <a:pt x="248" y="480"/>
                    </a:lnTo>
                    <a:lnTo>
                      <a:pt x="255" y="451"/>
                    </a:lnTo>
                    <a:lnTo>
                      <a:pt x="255" y="422"/>
                    </a:lnTo>
                    <a:lnTo>
                      <a:pt x="255" y="393"/>
                    </a:lnTo>
                    <a:lnTo>
                      <a:pt x="255" y="364"/>
                    </a:lnTo>
                    <a:lnTo>
                      <a:pt x="248" y="327"/>
                    </a:lnTo>
                    <a:lnTo>
                      <a:pt x="248" y="298"/>
                    </a:lnTo>
                    <a:lnTo>
                      <a:pt x="242" y="269"/>
                    </a:lnTo>
                    <a:lnTo>
                      <a:pt x="228" y="240"/>
                    </a:lnTo>
                    <a:lnTo>
                      <a:pt x="228" y="211"/>
                    </a:lnTo>
                    <a:lnTo>
                      <a:pt x="221" y="175"/>
                    </a:lnTo>
                    <a:lnTo>
                      <a:pt x="201" y="146"/>
                    </a:lnTo>
                    <a:lnTo>
                      <a:pt x="161" y="138"/>
                    </a:lnTo>
                    <a:lnTo>
                      <a:pt x="141" y="109"/>
                    </a:lnTo>
                    <a:lnTo>
                      <a:pt x="161" y="80"/>
                    </a:lnTo>
                    <a:lnTo>
                      <a:pt x="161" y="51"/>
                    </a:lnTo>
                    <a:lnTo>
                      <a:pt x="141" y="22"/>
                    </a:lnTo>
                    <a:lnTo>
                      <a:pt x="134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/>
                <a:endParaRPr lang="en-US" sz="2800" b="0" i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</a:endParaRPr>
              </a:p>
            </p:txBody>
          </p:sp>
          <p:sp>
            <p:nvSpPr>
              <p:cNvPr id="85004" name="Freeform 12"/>
              <p:cNvSpPr>
                <a:spLocks/>
              </p:cNvSpPr>
              <p:nvPr/>
            </p:nvSpPr>
            <p:spPr bwMode="auto">
              <a:xfrm>
                <a:off x="502" y="378"/>
                <a:ext cx="1136" cy="2540"/>
              </a:xfrm>
              <a:custGeom>
                <a:avLst/>
                <a:gdLst>
                  <a:gd name="T0" fmla="*/ 1122 w 1136"/>
                  <a:gd name="T1" fmla="*/ 87 h 2540"/>
                  <a:gd name="T2" fmla="*/ 1095 w 1136"/>
                  <a:gd name="T3" fmla="*/ 210 h 2540"/>
                  <a:gd name="T4" fmla="*/ 1054 w 1136"/>
                  <a:gd name="T5" fmla="*/ 319 h 2540"/>
                  <a:gd name="T6" fmla="*/ 1034 w 1136"/>
                  <a:gd name="T7" fmla="*/ 406 h 2540"/>
                  <a:gd name="T8" fmla="*/ 1075 w 1136"/>
                  <a:gd name="T9" fmla="*/ 522 h 2540"/>
                  <a:gd name="T10" fmla="*/ 1054 w 1136"/>
                  <a:gd name="T11" fmla="*/ 638 h 2540"/>
                  <a:gd name="T12" fmla="*/ 1028 w 1136"/>
                  <a:gd name="T13" fmla="*/ 754 h 2540"/>
                  <a:gd name="T14" fmla="*/ 947 w 1136"/>
                  <a:gd name="T15" fmla="*/ 863 h 2540"/>
                  <a:gd name="T16" fmla="*/ 913 w 1136"/>
                  <a:gd name="T17" fmla="*/ 979 h 2540"/>
                  <a:gd name="T18" fmla="*/ 860 w 1136"/>
                  <a:gd name="T19" fmla="*/ 1103 h 2540"/>
                  <a:gd name="T20" fmla="*/ 813 w 1136"/>
                  <a:gd name="T21" fmla="*/ 1219 h 2540"/>
                  <a:gd name="T22" fmla="*/ 719 w 1136"/>
                  <a:gd name="T23" fmla="*/ 1313 h 2540"/>
                  <a:gd name="T24" fmla="*/ 611 w 1136"/>
                  <a:gd name="T25" fmla="*/ 1320 h 2540"/>
                  <a:gd name="T26" fmla="*/ 504 w 1136"/>
                  <a:gd name="T27" fmla="*/ 1320 h 2540"/>
                  <a:gd name="T28" fmla="*/ 396 w 1136"/>
                  <a:gd name="T29" fmla="*/ 1364 h 2540"/>
                  <a:gd name="T30" fmla="*/ 316 w 1136"/>
                  <a:gd name="T31" fmla="*/ 1248 h 2540"/>
                  <a:gd name="T32" fmla="*/ 208 w 1136"/>
                  <a:gd name="T33" fmla="*/ 1175 h 2540"/>
                  <a:gd name="T34" fmla="*/ 101 w 1136"/>
                  <a:gd name="T35" fmla="*/ 1175 h 2540"/>
                  <a:gd name="T36" fmla="*/ 40 w 1136"/>
                  <a:gd name="T37" fmla="*/ 1182 h 2540"/>
                  <a:gd name="T38" fmla="*/ 141 w 1136"/>
                  <a:gd name="T39" fmla="*/ 1240 h 2540"/>
                  <a:gd name="T40" fmla="*/ 235 w 1136"/>
                  <a:gd name="T41" fmla="*/ 1328 h 2540"/>
                  <a:gd name="T42" fmla="*/ 349 w 1136"/>
                  <a:gd name="T43" fmla="*/ 1386 h 2540"/>
                  <a:gd name="T44" fmla="*/ 356 w 1136"/>
                  <a:gd name="T45" fmla="*/ 1531 h 2540"/>
                  <a:gd name="T46" fmla="*/ 349 w 1136"/>
                  <a:gd name="T47" fmla="*/ 1690 h 2540"/>
                  <a:gd name="T48" fmla="*/ 296 w 1136"/>
                  <a:gd name="T49" fmla="*/ 1821 h 2540"/>
                  <a:gd name="T50" fmla="*/ 235 w 1136"/>
                  <a:gd name="T51" fmla="*/ 1951 h 2540"/>
                  <a:gd name="T52" fmla="*/ 168 w 1136"/>
                  <a:gd name="T53" fmla="*/ 2082 h 2540"/>
                  <a:gd name="T54" fmla="*/ 134 w 1136"/>
                  <a:gd name="T55" fmla="*/ 2213 h 2540"/>
                  <a:gd name="T56" fmla="*/ 67 w 1136"/>
                  <a:gd name="T57" fmla="*/ 2329 h 2540"/>
                  <a:gd name="T58" fmla="*/ 27 w 1136"/>
                  <a:gd name="T59" fmla="*/ 2452 h 2540"/>
                  <a:gd name="T60" fmla="*/ 20 w 1136"/>
                  <a:gd name="T61" fmla="*/ 2510 h 2540"/>
                  <a:gd name="T62" fmla="*/ 81 w 1136"/>
                  <a:gd name="T63" fmla="*/ 2387 h 2540"/>
                  <a:gd name="T64" fmla="*/ 148 w 1136"/>
                  <a:gd name="T65" fmla="*/ 2271 h 2540"/>
                  <a:gd name="T66" fmla="*/ 201 w 1136"/>
                  <a:gd name="T67" fmla="*/ 2147 h 2540"/>
                  <a:gd name="T68" fmla="*/ 242 w 1136"/>
                  <a:gd name="T69" fmla="*/ 2002 h 2540"/>
                  <a:gd name="T70" fmla="*/ 316 w 1136"/>
                  <a:gd name="T71" fmla="*/ 1886 h 2540"/>
                  <a:gd name="T72" fmla="*/ 403 w 1136"/>
                  <a:gd name="T73" fmla="*/ 1763 h 2540"/>
                  <a:gd name="T74" fmla="*/ 430 w 1136"/>
                  <a:gd name="T75" fmla="*/ 1639 h 2540"/>
                  <a:gd name="T76" fmla="*/ 423 w 1136"/>
                  <a:gd name="T77" fmla="*/ 1523 h 2540"/>
                  <a:gd name="T78" fmla="*/ 497 w 1136"/>
                  <a:gd name="T79" fmla="*/ 1444 h 2540"/>
                  <a:gd name="T80" fmla="*/ 651 w 1136"/>
                  <a:gd name="T81" fmla="*/ 1407 h 2540"/>
                  <a:gd name="T82" fmla="*/ 792 w 1136"/>
                  <a:gd name="T83" fmla="*/ 1364 h 2540"/>
                  <a:gd name="T84" fmla="*/ 866 w 1136"/>
                  <a:gd name="T85" fmla="*/ 1255 h 2540"/>
                  <a:gd name="T86" fmla="*/ 907 w 1136"/>
                  <a:gd name="T87" fmla="*/ 1074 h 2540"/>
                  <a:gd name="T88" fmla="*/ 1014 w 1136"/>
                  <a:gd name="T89" fmla="*/ 979 h 2540"/>
                  <a:gd name="T90" fmla="*/ 1048 w 1136"/>
                  <a:gd name="T91" fmla="*/ 856 h 2540"/>
                  <a:gd name="T92" fmla="*/ 1088 w 1136"/>
                  <a:gd name="T93" fmla="*/ 733 h 2540"/>
                  <a:gd name="T94" fmla="*/ 1115 w 1136"/>
                  <a:gd name="T95" fmla="*/ 617 h 2540"/>
                  <a:gd name="T96" fmla="*/ 1108 w 1136"/>
                  <a:gd name="T97" fmla="*/ 493 h 2540"/>
                  <a:gd name="T98" fmla="*/ 1081 w 1136"/>
                  <a:gd name="T99" fmla="*/ 377 h 2540"/>
                  <a:gd name="T100" fmla="*/ 1088 w 1136"/>
                  <a:gd name="T101" fmla="*/ 261 h 2540"/>
                  <a:gd name="T102" fmla="*/ 1135 w 1136"/>
                  <a:gd name="T103" fmla="*/ 138 h 2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136" h="2540">
                    <a:moveTo>
                      <a:pt x="1088" y="0"/>
                    </a:moveTo>
                    <a:lnTo>
                      <a:pt x="1115" y="29"/>
                    </a:lnTo>
                    <a:lnTo>
                      <a:pt x="1128" y="58"/>
                    </a:lnTo>
                    <a:lnTo>
                      <a:pt x="1122" y="87"/>
                    </a:lnTo>
                    <a:lnTo>
                      <a:pt x="1108" y="116"/>
                    </a:lnTo>
                    <a:lnTo>
                      <a:pt x="1095" y="145"/>
                    </a:lnTo>
                    <a:lnTo>
                      <a:pt x="1088" y="181"/>
                    </a:lnTo>
                    <a:lnTo>
                      <a:pt x="1095" y="210"/>
                    </a:lnTo>
                    <a:lnTo>
                      <a:pt x="1081" y="239"/>
                    </a:lnTo>
                    <a:lnTo>
                      <a:pt x="1054" y="261"/>
                    </a:lnTo>
                    <a:lnTo>
                      <a:pt x="1054" y="290"/>
                    </a:lnTo>
                    <a:lnTo>
                      <a:pt x="1054" y="319"/>
                    </a:lnTo>
                    <a:lnTo>
                      <a:pt x="1014" y="319"/>
                    </a:lnTo>
                    <a:lnTo>
                      <a:pt x="1021" y="348"/>
                    </a:lnTo>
                    <a:lnTo>
                      <a:pt x="1021" y="377"/>
                    </a:lnTo>
                    <a:lnTo>
                      <a:pt x="1034" y="406"/>
                    </a:lnTo>
                    <a:lnTo>
                      <a:pt x="1048" y="435"/>
                    </a:lnTo>
                    <a:lnTo>
                      <a:pt x="1068" y="464"/>
                    </a:lnTo>
                    <a:lnTo>
                      <a:pt x="1075" y="493"/>
                    </a:lnTo>
                    <a:lnTo>
                      <a:pt x="1075" y="522"/>
                    </a:lnTo>
                    <a:lnTo>
                      <a:pt x="1075" y="551"/>
                    </a:lnTo>
                    <a:lnTo>
                      <a:pt x="1054" y="580"/>
                    </a:lnTo>
                    <a:lnTo>
                      <a:pt x="1054" y="609"/>
                    </a:lnTo>
                    <a:lnTo>
                      <a:pt x="1054" y="638"/>
                    </a:lnTo>
                    <a:lnTo>
                      <a:pt x="1048" y="667"/>
                    </a:lnTo>
                    <a:lnTo>
                      <a:pt x="1048" y="696"/>
                    </a:lnTo>
                    <a:lnTo>
                      <a:pt x="1041" y="725"/>
                    </a:lnTo>
                    <a:lnTo>
                      <a:pt x="1028" y="754"/>
                    </a:lnTo>
                    <a:lnTo>
                      <a:pt x="1021" y="783"/>
                    </a:lnTo>
                    <a:lnTo>
                      <a:pt x="981" y="805"/>
                    </a:lnTo>
                    <a:lnTo>
                      <a:pt x="954" y="834"/>
                    </a:lnTo>
                    <a:lnTo>
                      <a:pt x="947" y="863"/>
                    </a:lnTo>
                    <a:lnTo>
                      <a:pt x="940" y="892"/>
                    </a:lnTo>
                    <a:lnTo>
                      <a:pt x="927" y="921"/>
                    </a:lnTo>
                    <a:lnTo>
                      <a:pt x="920" y="950"/>
                    </a:lnTo>
                    <a:lnTo>
                      <a:pt x="913" y="979"/>
                    </a:lnTo>
                    <a:lnTo>
                      <a:pt x="907" y="1008"/>
                    </a:lnTo>
                    <a:lnTo>
                      <a:pt x="880" y="1037"/>
                    </a:lnTo>
                    <a:lnTo>
                      <a:pt x="873" y="1066"/>
                    </a:lnTo>
                    <a:lnTo>
                      <a:pt x="860" y="1103"/>
                    </a:lnTo>
                    <a:lnTo>
                      <a:pt x="853" y="1132"/>
                    </a:lnTo>
                    <a:lnTo>
                      <a:pt x="839" y="1161"/>
                    </a:lnTo>
                    <a:lnTo>
                      <a:pt x="826" y="1190"/>
                    </a:lnTo>
                    <a:lnTo>
                      <a:pt x="813" y="1219"/>
                    </a:lnTo>
                    <a:lnTo>
                      <a:pt x="792" y="1248"/>
                    </a:lnTo>
                    <a:lnTo>
                      <a:pt x="772" y="1277"/>
                    </a:lnTo>
                    <a:lnTo>
                      <a:pt x="745" y="1299"/>
                    </a:lnTo>
                    <a:lnTo>
                      <a:pt x="719" y="1313"/>
                    </a:lnTo>
                    <a:lnTo>
                      <a:pt x="692" y="1320"/>
                    </a:lnTo>
                    <a:lnTo>
                      <a:pt x="665" y="1328"/>
                    </a:lnTo>
                    <a:lnTo>
                      <a:pt x="638" y="1328"/>
                    </a:lnTo>
                    <a:lnTo>
                      <a:pt x="611" y="1320"/>
                    </a:lnTo>
                    <a:lnTo>
                      <a:pt x="584" y="1320"/>
                    </a:lnTo>
                    <a:lnTo>
                      <a:pt x="557" y="1320"/>
                    </a:lnTo>
                    <a:lnTo>
                      <a:pt x="531" y="1320"/>
                    </a:lnTo>
                    <a:lnTo>
                      <a:pt x="504" y="1320"/>
                    </a:lnTo>
                    <a:lnTo>
                      <a:pt x="477" y="1320"/>
                    </a:lnTo>
                    <a:lnTo>
                      <a:pt x="450" y="1320"/>
                    </a:lnTo>
                    <a:lnTo>
                      <a:pt x="423" y="1349"/>
                    </a:lnTo>
                    <a:lnTo>
                      <a:pt x="396" y="1364"/>
                    </a:lnTo>
                    <a:lnTo>
                      <a:pt x="376" y="1335"/>
                    </a:lnTo>
                    <a:lnTo>
                      <a:pt x="356" y="1306"/>
                    </a:lnTo>
                    <a:lnTo>
                      <a:pt x="336" y="1277"/>
                    </a:lnTo>
                    <a:lnTo>
                      <a:pt x="316" y="1248"/>
                    </a:lnTo>
                    <a:lnTo>
                      <a:pt x="289" y="1233"/>
                    </a:lnTo>
                    <a:lnTo>
                      <a:pt x="262" y="1219"/>
                    </a:lnTo>
                    <a:lnTo>
                      <a:pt x="235" y="1190"/>
                    </a:lnTo>
                    <a:lnTo>
                      <a:pt x="208" y="1175"/>
                    </a:lnTo>
                    <a:lnTo>
                      <a:pt x="181" y="1168"/>
                    </a:lnTo>
                    <a:lnTo>
                      <a:pt x="154" y="1168"/>
                    </a:lnTo>
                    <a:lnTo>
                      <a:pt x="128" y="1175"/>
                    </a:lnTo>
                    <a:lnTo>
                      <a:pt x="101" y="1175"/>
                    </a:lnTo>
                    <a:lnTo>
                      <a:pt x="74" y="1175"/>
                    </a:lnTo>
                    <a:lnTo>
                      <a:pt x="40" y="1168"/>
                    </a:lnTo>
                    <a:lnTo>
                      <a:pt x="13" y="1161"/>
                    </a:lnTo>
                    <a:lnTo>
                      <a:pt x="40" y="1182"/>
                    </a:lnTo>
                    <a:lnTo>
                      <a:pt x="74" y="1197"/>
                    </a:lnTo>
                    <a:lnTo>
                      <a:pt x="101" y="1197"/>
                    </a:lnTo>
                    <a:lnTo>
                      <a:pt x="107" y="1226"/>
                    </a:lnTo>
                    <a:lnTo>
                      <a:pt x="141" y="1240"/>
                    </a:lnTo>
                    <a:lnTo>
                      <a:pt x="168" y="1255"/>
                    </a:lnTo>
                    <a:lnTo>
                      <a:pt x="195" y="1270"/>
                    </a:lnTo>
                    <a:lnTo>
                      <a:pt x="222" y="1299"/>
                    </a:lnTo>
                    <a:lnTo>
                      <a:pt x="235" y="1328"/>
                    </a:lnTo>
                    <a:lnTo>
                      <a:pt x="269" y="1349"/>
                    </a:lnTo>
                    <a:lnTo>
                      <a:pt x="296" y="1349"/>
                    </a:lnTo>
                    <a:lnTo>
                      <a:pt x="322" y="1364"/>
                    </a:lnTo>
                    <a:lnTo>
                      <a:pt x="349" y="1386"/>
                    </a:lnTo>
                    <a:lnTo>
                      <a:pt x="369" y="1415"/>
                    </a:lnTo>
                    <a:lnTo>
                      <a:pt x="376" y="1444"/>
                    </a:lnTo>
                    <a:lnTo>
                      <a:pt x="369" y="1473"/>
                    </a:lnTo>
                    <a:lnTo>
                      <a:pt x="356" y="1531"/>
                    </a:lnTo>
                    <a:lnTo>
                      <a:pt x="356" y="1560"/>
                    </a:lnTo>
                    <a:lnTo>
                      <a:pt x="356" y="1632"/>
                    </a:lnTo>
                    <a:lnTo>
                      <a:pt x="356" y="1661"/>
                    </a:lnTo>
                    <a:lnTo>
                      <a:pt x="349" y="1690"/>
                    </a:lnTo>
                    <a:lnTo>
                      <a:pt x="322" y="1719"/>
                    </a:lnTo>
                    <a:lnTo>
                      <a:pt x="309" y="1748"/>
                    </a:lnTo>
                    <a:lnTo>
                      <a:pt x="309" y="1785"/>
                    </a:lnTo>
                    <a:lnTo>
                      <a:pt x="296" y="1821"/>
                    </a:lnTo>
                    <a:lnTo>
                      <a:pt x="275" y="1857"/>
                    </a:lnTo>
                    <a:lnTo>
                      <a:pt x="262" y="1886"/>
                    </a:lnTo>
                    <a:lnTo>
                      <a:pt x="255" y="1915"/>
                    </a:lnTo>
                    <a:lnTo>
                      <a:pt x="235" y="1951"/>
                    </a:lnTo>
                    <a:lnTo>
                      <a:pt x="215" y="1988"/>
                    </a:lnTo>
                    <a:lnTo>
                      <a:pt x="195" y="2024"/>
                    </a:lnTo>
                    <a:lnTo>
                      <a:pt x="175" y="2053"/>
                    </a:lnTo>
                    <a:lnTo>
                      <a:pt x="168" y="2082"/>
                    </a:lnTo>
                    <a:lnTo>
                      <a:pt x="161" y="2111"/>
                    </a:lnTo>
                    <a:lnTo>
                      <a:pt x="154" y="2147"/>
                    </a:lnTo>
                    <a:lnTo>
                      <a:pt x="148" y="2184"/>
                    </a:lnTo>
                    <a:lnTo>
                      <a:pt x="134" y="2213"/>
                    </a:lnTo>
                    <a:lnTo>
                      <a:pt x="121" y="2242"/>
                    </a:lnTo>
                    <a:lnTo>
                      <a:pt x="107" y="2271"/>
                    </a:lnTo>
                    <a:lnTo>
                      <a:pt x="87" y="2300"/>
                    </a:lnTo>
                    <a:lnTo>
                      <a:pt x="67" y="2329"/>
                    </a:lnTo>
                    <a:lnTo>
                      <a:pt x="60" y="2358"/>
                    </a:lnTo>
                    <a:lnTo>
                      <a:pt x="47" y="2387"/>
                    </a:lnTo>
                    <a:lnTo>
                      <a:pt x="40" y="2416"/>
                    </a:lnTo>
                    <a:lnTo>
                      <a:pt x="27" y="2452"/>
                    </a:lnTo>
                    <a:lnTo>
                      <a:pt x="20" y="2481"/>
                    </a:lnTo>
                    <a:lnTo>
                      <a:pt x="13" y="2510"/>
                    </a:lnTo>
                    <a:lnTo>
                      <a:pt x="0" y="2539"/>
                    </a:lnTo>
                    <a:lnTo>
                      <a:pt x="20" y="2510"/>
                    </a:lnTo>
                    <a:lnTo>
                      <a:pt x="34" y="2481"/>
                    </a:lnTo>
                    <a:lnTo>
                      <a:pt x="54" y="2445"/>
                    </a:lnTo>
                    <a:lnTo>
                      <a:pt x="67" y="2416"/>
                    </a:lnTo>
                    <a:lnTo>
                      <a:pt x="81" y="2387"/>
                    </a:lnTo>
                    <a:lnTo>
                      <a:pt x="94" y="2358"/>
                    </a:lnTo>
                    <a:lnTo>
                      <a:pt x="107" y="2329"/>
                    </a:lnTo>
                    <a:lnTo>
                      <a:pt x="128" y="2300"/>
                    </a:lnTo>
                    <a:lnTo>
                      <a:pt x="148" y="2271"/>
                    </a:lnTo>
                    <a:lnTo>
                      <a:pt x="168" y="2242"/>
                    </a:lnTo>
                    <a:lnTo>
                      <a:pt x="175" y="2213"/>
                    </a:lnTo>
                    <a:lnTo>
                      <a:pt x="188" y="2176"/>
                    </a:lnTo>
                    <a:lnTo>
                      <a:pt x="201" y="2147"/>
                    </a:lnTo>
                    <a:lnTo>
                      <a:pt x="215" y="2118"/>
                    </a:lnTo>
                    <a:lnTo>
                      <a:pt x="222" y="2060"/>
                    </a:lnTo>
                    <a:lnTo>
                      <a:pt x="235" y="2031"/>
                    </a:lnTo>
                    <a:lnTo>
                      <a:pt x="242" y="2002"/>
                    </a:lnTo>
                    <a:lnTo>
                      <a:pt x="269" y="1973"/>
                    </a:lnTo>
                    <a:lnTo>
                      <a:pt x="296" y="1951"/>
                    </a:lnTo>
                    <a:lnTo>
                      <a:pt x="309" y="1922"/>
                    </a:lnTo>
                    <a:lnTo>
                      <a:pt x="316" y="1886"/>
                    </a:lnTo>
                    <a:lnTo>
                      <a:pt x="329" y="1857"/>
                    </a:lnTo>
                    <a:lnTo>
                      <a:pt x="356" y="1828"/>
                    </a:lnTo>
                    <a:lnTo>
                      <a:pt x="383" y="1792"/>
                    </a:lnTo>
                    <a:lnTo>
                      <a:pt x="403" y="1763"/>
                    </a:lnTo>
                    <a:lnTo>
                      <a:pt x="416" y="1734"/>
                    </a:lnTo>
                    <a:lnTo>
                      <a:pt x="423" y="1705"/>
                    </a:lnTo>
                    <a:lnTo>
                      <a:pt x="430" y="1668"/>
                    </a:lnTo>
                    <a:lnTo>
                      <a:pt x="430" y="1639"/>
                    </a:lnTo>
                    <a:lnTo>
                      <a:pt x="430" y="1610"/>
                    </a:lnTo>
                    <a:lnTo>
                      <a:pt x="423" y="1581"/>
                    </a:lnTo>
                    <a:lnTo>
                      <a:pt x="423" y="1552"/>
                    </a:lnTo>
                    <a:lnTo>
                      <a:pt x="423" y="1523"/>
                    </a:lnTo>
                    <a:lnTo>
                      <a:pt x="423" y="1494"/>
                    </a:lnTo>
                    <a:lnTo>
                      <a:pt x="443" y="1465"/>
                    </a:lnTo>
                    <a:lnTo>
                      <a:pt x="470" y="1458"/>
                    </a:lnTo>
                    <a:lnTo>
                      <a:pt x="497" y="1444"/>
                    </a:lnTo>
                    <a:lnTo>
                      <a:pt x="524" y="1436"/>
                    </a:lnTo>
                    <a:lnTo>
                      <a:pt x="584" y="1429"/>
                    </a:lnTo>
                    <a:lnTo>
                      <a:pt x="618" y="1415"/>
                    </a:lnTo>
                    <a:lnTo>
                      <a:pt x="651" y="1407"/>
                    </a:lnTo>
                    <a:lnTo>
                      <a:pt x="678" y="1393"/>
                    </a:lnTo>
                    <a:lnTo>
                      <a:pt x="719" y="1393"/>
                    </a:lnTo>
                    <a:lnTo>
                      <a:pt x="766" y="1378"/>
                    </a:lnTo>
                    <a:lnTo>
                      <a:pt x="792" y="1364"/>
                    </a:lnTo>
                    <a:lnTo>
                      <a:pt x="819" y="1349"/>
                    </a:lnTo>
                    <a:lnTo>
                      <a:pt x="846" y="1320"/>
                    </a:lnTo>
                    <a:lnTo>
                      <a:pt x="853" y="1284"/>
                    </a:lnTo>
                    <a:lnTo>
                      <a:pt x="866" y="1255"/>
                    </a:lnTo>
                    <a:lnTo>
                      <a:pt x="866" y="1211"/>
                    </a:lnTo>
                    <a:lnTo>
                      <a:pt x="880" y="1161"/>
                    </a:lnTo>
                    <a:lnTo>
                      <a:pt x="893" y="1103"/>
                    </a:lnTo>
                    <a:lnTo>
                      <a:pt x="907" y="1074"/>
                    </a:lnTo>
                    <a:lnTo>
                      <a:pt x="947" y="1059"/>
                    </a:lnTo>
                    <a:lnTo>
                      <a:pt x="974" y="1037"/>
                    </a:lnTo>
                    <a:lnTo>
                      <a:pt x="1001" y="1008"/>
                    </a:lnTo>
                    <a:lnTo>
                      <a:pt x="1014" y="979"/>
                    </a:lnTo>
                    <a:lnTo>
                      <a:pt x="1021" y="950"/>
                    </a:lnTo>
                    <a:lnTo>
                      <a:pt x="1034" y="914"/>
                    </a:lnTo>
                    <a:lnTo>
                      <a:pt x="1041" y="885"/>
                    </a:lnTo>
                    <a:lnTo>
                      <a:pt x="1048" y="856"/>
                    </a:lnTo>
                    <a:lnTo>
                      <a:pt x="1054" y="820"/>
                    </a:lnTo>
                    <a:lnTo>
                      <a:pt x="1061" y="791"/>
                    </a:lnTo>
                    <a:lnTo>
                      <a:pt x="1075" y="762"/>
                    </a:lnTo>
                    <a:lnTo>
                      <a:pt x="1088" y="733"/>
                    </a:lnTo>
                    <a:lnTo>
                      <a:pt x="1095" y="704"/>
                    </a:lnTo>
                    <a:lnTo>
                      <a:pt x="1108" y="675"/>
                    </a:lnTo>
                    <a:lnTo>
                      <a:pt x="1108" y="646"/>
                    </a:lnTo>
                    <a:lnTo>
                      <a:pt x="1115" y="617"/>
                    </a:lnTo>
                    <a:lnTo>
                      <a:pt x="1115" y="588"/>
                    </a:lnTo>
                    <a:lnTo>
                      <a:pt x="1115" y="551"/>
                    </a:lnTo>
                    <a:lnTo>
                      <a:pt x="1108" y="522"/>
                    </a:lnTo>
                    <a:lnTo>
                      <a:pt x="1108" y="493"/>
                    </a:lnTo>
                    <a:lnTo>
                      <a:pt x="1101" y="464"/>
                    </a:lnTo>
                    <a:lnTo>
                      <a:pt x="1088" y="435"/>
                    </a:lnTo>
                    <a:lnTo>
                      <a:pt x="1081" y="406"/>
                    </a:lnTo>
                    <a:lnTo>
                      <a:pt x="1081" y="377"/>
                    </a:lnTo>
                    <a:lnTo>
                      <a:pt x="1081" y="348"/>
                    </a:lnTo>
                    <a:lnTo>
                      <a:pt x="1081" y="319"/>
                    </a:lnTo>
                    <a:lnTo>
                      <a:pt x="1081" y="290"/>
                    </a:lnTo>
                    <a:lnTo>
                      <a:pt x="1088" y="261"/>
                    </a:lnTo>
                    <a:lnTo>
                      <a:pt x="1095" y="232"/>
                    </a:lnTo>
                    <a:lnTo>
                      <a:pt x="1108" y="203"/>
                    </a:lnTo>
                    <a:lnTo>
                      <a:pt x="1128" y="167"/>
                    </a:lnTo>
                    <a:lnTo>
                      <a:pt x="1135" y="138"/>
                    </a:lnTo>
                    <a:lnTo>
                      <a:pt x="1135" y="109"/>
                    </a:lnTo>
                    <a:lnTo>
                      <a:pt x="1128" y="80"/>
                    </a:lnTo>
                    <a:lnTo>
                      <a:pt x="1122" y="51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/>
                <a:endParaRPr lang="en-US" sz="2800" b="0" i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</a:endParaRPr>
              </a:p>
            </p:txBody>
          </p:sp>
          <p:sp>
            <p:nvSpPr>
              <p:cNvPr id="85005" name="Freeform 13"/>
              <p:cNvSpPr>
                <a:spLocks/>
              </p:cNvSpPr>
              <p:nvPr/>
            </p:nvSpPr>
            <p:spPr bwMode="auto">
              <a:xfrm>
                <a:off x="1328" y="1009"/>
                <a:ext cx="1978" cy="422"/>
              </a:xfrm>
              <a:custGeom>
                <a:avLst/>
                <a:gdLst>
                  <a:gd name="T0" fmla="*/ 87 w 1978"/>
                  <a:gd name="T1" fmla="*/ 65 h 422"/>
                  <a:gd name="T2" fmla="*/ 168 w 1978"/>
                  <a:gd name="T3" fmla="*/ 51 h 422"/>
                  <a:gd name="T4" fmla="*/ 222 w 1978"/>
                  <a:gd name="T5" fmla="*/ 44 h 422"/>
                  <a:gd name="T6" fmla="*/ 276 w 1978"/>
                  <a:gd name="T7" fmla="*/ 29 h 422"/>
                  <a:gd name="T8" fmla="*/ 370 w 1978"/>
                  <a:gd name="T9" fmla="*/ 7 h 422"/>
                  <a:gd name="T10" fmla="*/ 451 w 1978"/>
                  <a:gd name="T11" fmla="*/ 0 h 422"/>
                  <a:gd name="T12" fmla="*/ 504 w 1978"/>
                  <a:gd name="T13" fmla="*/ 0 h 422"/>
                  <a:gd name="T14" fmla="*/ 558 w 1978"/>
                  <a:gd name="T15" fmla="*/ 22 h 422"/>
                  <a:gd name="T16" fmla="*/ 632 w 1978"/>
                  <a:gd name="T17" fmla="*/ 51 h 422"/>
                  <a:gd name="T18" fmla="*/ 693 w 1978"/>
                  <a:gd name="T19" fmla="*/ 80 h 422"/>
                  <a:gd name="T20" fmla="*/ 746 w 1978"/>
                  <a:gd name="T21" fmla="*/ 87 h 422"/>
                  <a:gd name="T22" fmla="*/ 800 w 1978"/>
                  <a:gd name="T23" fmla="*/ 94 h 422"/>
                  <a:gd name="T24" fmla="*/ 867 w 1978"/>
                  <a:gd name="T25" fmla="*/ 131 h 422"/>
                  <a:gd name="T26" fmla="*/ 921 w 1978"/>
                  <a:gd name="T27" fmla="*/ 138 h 422"/>
                  <a:gd name="T28" fmla="*/ 982 w 1978"/>
                  <a:gd name="T29" fmla="*/ 145 h 422"/>
                  <a:gd name="T30" fmla="*/ 1036 w 1978"/>
                  <a:gd name="T31" fmla="*/ 167 h 422"/>
                  <a:gd name="T32" fmla="*/ 1150 w 1978"/>
                  <a:gd name="T33" fmla="*/ 189 h 422"/>
                  <a:gd name="T34" fmla="*/ 1231 w 1978"/>
                  <a:gd name="T35" fmla="*/ 196 h 422"/>
                  <a:gd name="T36" fmla="*/ 1291 w 1978"/>
                  <a:gd name="T37" fmla="*/ 225 h 422"/>
                  <a:gd name="T38" fmla="*/ 1352 w 1978"/>
                  <a:gd name="T39" fmla="*/ 254 h 422"/>
                  <a:gd name="T40" fmla="*/ 1432 w 1978"/>
                  <a:gd name="T41" fmla="*/ 261 h 422"/>
                  <a:gd name="T42" fmla="*/ 1493 w 1978"/>
                  <a:gd name="T43" fmla="*/ 276 h 422"/>
                  <a:gd name="T44" fmla="*/ 1580 w 1978"/>
                  <a:gd name="T45" fmla="*/ 290 h 422"/>
                  <a:gd name="T46" fmla="*/ 1634 w 1978"/>
                  <a:gd name="T47" fmla="*/ 305 h 422"/>
                  <a:gd name="T48" fmla="*/ 1695 w 1978"/>
                  <a:gd name="T49" fmla="*/ 327 h 422"/>
                  <a:gd name="T50" fmla="*/ 1748 w 1978"/>
                  <a:gd name="T51" fmla="*/ 356 h 422"/>
                  <a:gd name="T52" fmla="*/ 1809 w 1978"/>
                  <a:gd name="T53" fmla="*/ 392 h 422"/>
                  <a:gd name="T54" fmla="*/ 1869 w 1978"/>
                  <a:gd name="T55" fmla="*/ 392 h 422"/>
                  <a:gd name="T56" fmla="*/ 1950 w 1978"/>
                  <a:gd name="T57" fmla="*/ 399 h 422"/>
                  <a:gd name="T58" fmla="*/ 1950 w 1978"/>
                  <a:gd name="T59" fmla="*/ 414 h 422"/>
                  <a:gd name="T60" fmla="*/ 1883 w 1978"/>
                  <a:gd name="T61" fmla="*/ 421 h 422"/>
                  <a:gd name="T62" fmla="*/ 1829 w 1978"/>
                  <a:gd name="T63" fmla="*/ 414 h 422"/>
                  <a:gd name="T64" fmla="*/ 1775 w 1978"/>
                  <a:gd name="T65" fmla="*/ 414 h 422"/>
                  <a:gd name="T66" fmla="*/ 1721 w 1978"/>
                  <a:gd name="T67" fmla="*/ 363 h 422"/>
                  <a:gd name="T68" fmla="*/ 1661 w 1978"/>
                  <a:gd name="T69" fmla="*/ 341 h 422"/>
                  <a:gd name="T70" fmla="*/ 1594 w 1978"/>
                  <a:gd name="T71" fmla="*/ 319 h 422"/>
                  <a:gd name="T72" fmla="*/ 1533 w 1978"/>
                  <a:gd name="T73" fmla="*/ 305 h 422"/>
                  <a:gd name="T74" fmla="*/ 1479 w 1978"/>
                  <a:gd name="T75" fmla="*/ 290 h 422"/>
                  <a:gd name="T76" fmla="*/ 1405 w 1978"/>
                  <a:gd name="T77" fmla="*/ 276 h 422"/>
                  <a:gd name="T78" fmla="*/ 1352 w 1978"/>
                  <a:gd name="T79" fmla="*/ 269 h 422"/>
                  <a:gd name="T80" fmla="*/ 1298 w 1978"/>
                  <a:gd name="T81" fmla="*/ 261 h 422"/>
                  <a:gd name="T82" fmla="*/ 1231 w 1978"/>
                  <a:gd name="T83" fmla="*/ 218 h 422"/>
                  <a:gd name="T84" fmla="*/ 1170 w 1978"/>
                  <a:gd name="T85" fmla="*/ 196 h 422"/>
                  <a:gd name="T86" fmla="*/ 1110 w 1978"/>
                  <a:gd name="T87" fmla="*/ 203 h 422"/>
                  <a:gd name="T88" fmla="*/ 1056 w 1978"/>
                  <a:gd name="T89" fmla="*/ 203 h 422"/>
                  <a:gd name="T90" fmla="*/ 1002 w 1978"/>
                  <a:gd name="T91" fmla="*/ 181 h 422"/>
                  <a:gd name="T92" fmla="*/ 948 w 1978"/>
                  <a:gd name="T93" fmla="*/ 152 h 422"/>
                  <a:gd name="T94" fmla="*/ 867 w 1978"/>
                  <a:gd name="T95" fmla="*/ 152 h 422"/>
                  <a:gd name="T96" fmla="*/ 814 w 1978"/>
                  <a:gd name="T97" fmla="*/ 116 h 422"/>
                  <a:gd name="T98" fmla="*/ 760 w 1978"/>
                  <a:gd name="T99" fmla="*/ 102 h 422"/>
                  <a:gd name="T100" fmla="*/ 699 w 1978"/>
                  <a:gd name="T101" fmla="*/ 80 h 422"/>
                  <a:gd name="T102" fmla="*/ 646 w 1978"/>
                  <a:gd name="T103" fmla="*/ 58 h 422"/>
                  <a:gd name="T104" fmla="*/ 585 w 1978"/>
                  <a:gd name="T105" fmla="*/ 44 h 422"/>
                  <a:gd name="T106" fmla="*/ 531 w 1978"/>
                  <a:gd name="T107" fmla="*/ 29 h 422"/>
                  <a:gd name="T108" fmla="*/ 464 w 1978"/>
                  <a:gd name="T109" fmla="*/ 15 h 422"/>
                  <a:gd name="T110" fmla="*/ 377 w 1978"/>
                  <a:gd name="T111" fmla="*/ 15 h 422"/>
                  <a:gd name="T112" fmla="*/ 316 w 1978"/>
                  <a:gd name="T113" fmla="*/ 15 h 422"/>
                  <a:gd name="T114" fmla="*/ 262 w 1978"/>
                  <a:gd name="T115" fmla="*/ 36 h 422"/>
                  <a:gd name="T116" fmla="*/ 202 w 1978"/>
                  <a:gd name="T117" fmla="*/ 58 h 422"/>
                  <a:gd name="T118" fmla="*/ 134 w 1978"/>
                  <a:gd name="T119" fmla="*/ 87 h 422"/>
                  <a:gd name="T120" fmla="*/ 81 w 1978"/>
                  <a:gd name="T121" fmla="*/ 94 h 422"/>
                  <a:gd name="T122" fmla="*/ 27 w 1978"/>
                  <a:gd name="T123" fmla="*/ 80 h 422"/>
                  <a:gd name="T124" fmla="*/ 27 w 1978"/>
                  <a:gd name="T125" fmla="*/ 73 h 4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978" h="422">
                    <a:moveTo>
                      <a:pt x="40" y="73"/>
                    </a:moveTo>
                    <a:lnTo>
                      <a:pt x="87" y="65"/>
                    </a:lnTo>
                    <a:lnTo>
                      <a:pt x="128" y="58"/>
                    </a:lnTo>
                    <a:lnTo>
                      <a:pt x="168" y="51"/>
                    </a:lnTo>
                    <a:lnTo>
                      <a:pt x="195" y="51"/>
                    </a:lnTo>
                    <a:lnTo>
                      <a:pt x="222" y="44"/>
                    </a:lnTo>
                    <a:lnTo>
                      <a:pt x="249" y="29"/>
                    </a:lnTo>
                    <a:lnTo>
                      <a:pt x="276" y="29"/>
                    </a:lnTo>
                    <a:lnTo>
                      <a:pt x="309" y="22"/>
                    </a:lnTo>
                    <a:lnTo>
                      <a:pt x="370" y="7"/>
                    </a:lnTo>
                    <a:lnTo>
                      <a:pt x="403" y="7"/>
                    </a:lnTo>
                    <a:lnTo>
                      <a:pt x="451" y="0"/>
                    </a:lnTo>
                    <a:lnTo>
                      <a:pt x="477" y="0"/>
                    </a:lnTo>
                    <a:lnTo>
                      <a:pt x="504" y="0"/>
                    </a:lnTo>
                    <a:lnTo>
                      <a:pt x="531" y="22"/>
                    </a:lnTo>
                    <a:lnTo>
                      <a:pt x="558" y="22"/>
                    </a:lnTo>
                    <a:lnTo>
                      <a:pt x="585" y="36"/>
                    </a:lnTo>
                    <a:lnTo>
                      <a:pt x="632" y="51"/>
                    </a:lnTo>
                    <a:lnTo>
                      <a:pt x="666" y="65"/>
                    </a:lnTo>
                    <a:lnTo>
                      <a:pt x="693" y="80"/>
                    </a:lnTo>
                    <a:lnTo>
                      <a:pt x="720" y="80"/>
                    </a:lnTo>
                    <a:lnTo>
                      <a:pt x="746" y="87"/>
                    </a:lnTo>
                    <a:lnTo>
                      <a:pt x="773" y="87"/>
                    </a:lnTo>
                    <a:lnTo>
                      <a:pt x="800" y="94"/>
                    </a:lnTo>
                    <a:lnTo>
                      <a:pt x="834" y="109"/>
                    </a:lnTo>
                    <a:lnTo>
                      <a:pt x="867" y="131"/>
                    </a:lnTo>
                    <a:lnTo>
                      <a:pt x="894" y="138"/>
                    </a:lnTo>
                    <a:lnTo>
                      <a:pt x="921" y="138"/>
                    </a:lnTo>
                    <a:lnTo>
                      <a:pt x="955" y="138"/>
                    </a:lnTo>
                    <a:lnTo>
                      <a:pt x="982" y="145"/>
                    </a:lnTo>
                    <a:lnTo>
                      <a:pt x="1009" y="145"/>
                    </a:lnTo>
                    <a:lnTo>
                      <a:pt x="1036" y="167"/>
                    </a:lnTo>
                    <a:lnTo>
                      <a:pt x="1089" y="189"/>
                    </a:lnTo>
                    <a:lnTo>
                      <a:pt x="1150" y="189"/>
                    </a:lnTo>
                    <a:lnTo>
                      <a:pt x="1177" y="189"/>
                    </a:lnTo>
                    <a:lnTo>
                      <a:pt x="1231" y="196"/>
                    </a:lnTo>
                    <a:lnTo>
                      <a:pt x="1257" y="211"/>
                    </a:lnTo>
                    <a:lnTo>
                      <a:pt x="1291" y="225"/>
                    </a:lnTo>
                    <a:lnTo>
                      <a:pt x="1318" y="240"/>
                    </a:lnTo>
                    <a:lnTo>
                      <a:pt x="1352" y="254"/>
                    </a:lnTo>
                    <a:lnTo>
                      <a:pt x="1385" y="254"/>
                    </a:lnTo>
                    <a:lnTo>
                      <a:pt x="1432" y="261"/>
                    </a:lnTo>
                    <a:lnTo>
                      <a:pt x="1459" y="269"/>
                    </a:lnTo>
                    <a:lnTo>
                      <a:pt x="1493" y="276"/>
                    </a:lnTo>
                    <a:lnTo>
                      <a:pt x="1533" y="283"/>
                    </a:lnTo>
                    <a:lnTo>
                      <a:pt x="1580" y="290"/>
                    </a:lnTo>
                    <a:lnTo>
                      <a:pt x="1607" y="290"/>
                    </a:lnTo>
                    <a:lnTo>
                      <a:pt x="1634" y="305"/>
                    </a:lnTo>
                    <a:lnTo>
                      <a:pt x="1668" y="312"/>
                    </a:lnTo>
                    <a:lnTo>
                      <a:pt x="1695" y="327"/>
                    </a:lnTo>
                    <a:lnTo>
                      <a:pt x="1721" y="341"/>
                    </a:lnTo>
                    <a:lnTo>
                      <a:pt x="1748" y="356"/>
                    </a:lnTo>
                    <a:lnTo>
                      <a:pt x="1782" y="385"/>
                    </a:lnTo>
                    <a:lnTo>
                      <a:pt x="1809" y="392"/>
                    </a:lnTo>
                    <a:lnTo>
                      <a:pt x="1843" y="392"/>
                    </a:lnTo>
                    <a:lnTo>
                      <a:pt x="1869" y="392"/>
                    </a:lnTo>
                    <a:lnTo>
                      <a:pt x="1923" y="392"/>
                    </a:lnTo>
                    <a:lnTo>
                      <a:pt x="1950" y="399"/>
                    </a:lnTo>
                    <a:lnTo>
                      <a:pt x="1977" y="406"/>
                    </a:lnTo>
                    <a:lnTo>
                      <a:pt x="1950" y="414"/>
                    </a:lnTo>
                    <a:lnTo>
                      <a:pt x="1923" y="421"/>
                    </a:lnTo>
                    <a:lnTo>
                      <a:pt x="1883" y="421"/>
                    </a:lnTo>
                    <a:lnTo>
                      <a:pt x="1856" y="421"/>
                    </a:lnTo>
                    <a:lnTo>
                      <a:pt x="1829" y="414"/>
                    </a:lnTo>
                    <a:lnTo>
                      <a:pt x="1802" y="414"/>
                    </a:lnTo>
                    <a:lnTo>
                      <a:pt x="1775" y="414"/>
                    </a:lnTo>
                    <a:lnTo>
                      <a:pt x="1742" y="392"/>
                    </a:lnTo>
                    <a:lnTo>
                      <a:pt x="1721" y="363"/>
                    </a:lnTo>
                    <a:lnTo>
                      <a:pt x="1695" y="356"/>
                    </a:lnTo>
                    <a:lnTo>
                      <a:pt x="1661" y="341"/>
                    </a:lnTo>
                    <a:lnTo>
                      <a:pt x="1627" y="327"/>
                    </a:lnTo>
                    <a:lnTo>
                      <a:pt x="1594" y="319"/>
                    </a:lnTo>
                    <a:lnTo>
                      <a:pt x="1560" y="312"/>
                    </a:lnTo>
                    <a:lnTo>
                      <a:pt x="1533" y="305"/>
                    </a:lnTo>
                    <a:lnTo>
                      <a:pt x="1506" y="298"/>
                    </a:lnTo>
                    <a:lnTo>
                      <a:pt x="1479" y="290"/>
                    </a:lnTo>
                    <a:lnTo>
                      <a:pt x="1432" y="283"/>
                    </a:lnTo>
                    <a:lnTo>
                      <a:pt x="1405" y="276"/>
                    </a:lnTo>
                    <a:lnTo>
                      <a:pt x="1379" y="269"/>
                    </a:lnTo>
                    <a:lnTo>
                      <a:pt x="1352" y="269"/>
                    </a:lnTo>
                    <a:lnTo>
                      <a:pt x="1325" y="269"/>
                    </a:lnTo>
                    <a:lnTo>
                      <a:pt x="1298" y="261"/>
                    </a:lnTo>
                    <a:lnTo>
                      <a:pt x="1264" y="240"/>
                    </a:lnTo>
                    <a:lnTo>
                      <a:pt x="1231" y="218"/>
                    </a:lnTo>
                    <a:lnTo>
                      <a:pt x="1197" y="203"/>
                    </a:lnTo>
                    <a:lnTo>
                      <a:pt x="1170" y="196"/>
                    </a:lnTo>
                    <a:lnTo>
                      <a:pt x="1136" y="196"/>
                    </a:lnTo>
                    <a:lnTo>
                      <a:pt x="1110" y="203"/>
                    </a:lnTo>
                    <a:lnTo>
                      <a:pt x="1083" y="203"/>
                    </a:lnTo>
                    <a:lnTo>
                      <a:pt x="1056" y="203"/>
                    </a:lnTo>
                    <a:lnTo>
                      <a:pt x="1029" y="196"/>
                    </a:lnTo>
                    <a:lnTo>
                      <a:pt x="1002" y="181"/>
                    </a:lnTo>
                    <a:lnTo>
                      <a:pt x="975" y="167"/>
                    </a:lnTo>
                    <a:lnTo>
                      <a:pt x="948" y="152"/>
                    </a:lnTo>
                    <a:lnTo>
                      <a:pt x="894" y="152"/>
                    </a:lnTo>
                    <a:lnTo>
                      <a:pt x="867" y="152"/>
                    </a:lnTo>
                    <a:lnTo>
                      <a:pt x="841" y="138"/>
                    </a:lnTo>
                    <a:lnTo>
                      <a:pt x="814" y="116"/>
                    </a:lnTo>
                    <a:lnTo>
                      <a:pt x="787" y="102"/>
                    </a:lnTo>
                    <a:lnTo>
                      <a:pt x="760" y="102"/>
                    </a:lnTo>
                    <a:lnTo>
                      <a:pt x="726" y="94"/>
                    </a:lnTo>
                    <a:lnTo>
                      <a:pt x="699" y="80"/>
                    </a:lnTo>
                    <a:lnTo>
                      <a:pt x="672" y="65"/>
                    </a:lnTo>
                    <a:lnTo>
                      <a:pt x="646" y="58"/>
                    </a:lnTo>
                    <a:lnTo>
                      <a:pt x="612" y="51"/>
                    </a:lnTo>
                    <a:lnTo>
                      <a:pt x="585" y="44"/>
                    </a:lnTo>
                    <a:lnTo>
                      <a:pt x="558" y="36"/>
                    </a:lnTo>
                    <a:lnTo>
                      <a:pt x="531" y="29"/>
                    </a:lnTo>
                    <a:lnTo>
                      <a:pt x="498" y="22"/>
                    </a:lnTo>
                    <a:lnTo>
                      <a:pt x="464" y="15"/>
                    </a:lnTo>
                    <a:lnTo>
                      <a:pt x="430" y="15"/>
                    </a:lnTo>
                    <a:lnTo>
                      <a:pt x="377" y="15"/>
                    </a:lnTo>
                    <a:lnTo>
                      <a:pt x="343" y="15"/>
                    </a:lnTo>
                    <a:lnTo>
                      <a:pt x="316" y="15"/>
                    </a:lnTo>
                    <a:lnTo>
                      <a:pt x="289" y="29"/>
                    </a:lnTo>
                    <a:lnTo>
                      <a:pt x="262" y="36"/>
                    </a:lnTo>
                    <a:lnTo>
                      <a:pt x="235" y="44"/>
                    </a:lnTo>
                    <a:lnTo>
                      <a:pt x="202" y="58"/>
                    </a:lnTo>
                    <a:lnTo>
                      <a:pt x="168" y="73"/>
                    </a:lnTo>
                    <a:lnTo>
                      <a:pt x="134" y="87"/>
                    </a:lnTo>
                    <a:lnTo>
                      <a:pt x="108" y="94"/>
                    </a:lnTo>
                    <a:lnTo>
                      <a:pt x="81" y="94"/>
                    </a:lnTo>
                    <a:lnTo>
                      <a:pt x="54" y="94"/>
                    </a:lnTo>
                    <a:lnTo>
                      <a:pt x="27" y="80"/>
                    </a:lnTo>
                    <a:lnTo>
                      <a:pt x="0" y="65"/>
                    </a:lnTo>
                    <a:lnTo>
                      <a:pt x="27" y="73"/>
                    </a:lnTo>
                    <a:lnTo>
                      <a:pt x="40" y="73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/>
                <a:endParaRPr lang="en-US" sz="2800" b="0" i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</a:endParaRPr>
              </a:p>
            </p:txBody>
          </p:sp>
          <p:sp>
            <p:nvSpPr>
              <p:cNvPr id="85006" name="Freeform 14"/>
              <p:cNvSpPr>
                <a:spLocks/>
              </p:cNvSpPr>
              <p:nvPr/>
            </p:nvSpPr>
            <p:spPr bwMode="auto">
              <a:xfrm>
                <a:off x="3466" y="559"/>
                <a:ext cx="1827" cy="880"/>
              </a:xfrm>
              <a:custGeom>
                <a:avLst/>
                <a:gdLst>
                  <a:gd name="T0" fmla="*/ 27 w 1827"/>
                  <a:gd name="T1" fmla="*/ 864 h 880"/>
                  <a:gd name="T2" fmla="*/ 101 w 1827"/>
                  <a:gd name="T3" fmla="*/ 850 h 880"/>
                  <a:gd name="T4" fmla="*/ 154 w 1827"/>
                  <a:gd name="T5" fmla="*/ 814 h 880"/>
                  <a:gd name="T6" fmla="*/ 262 w 1827"/>
                  <a:gd name="T7" fmla="*/ 785 h 880"/>
                  <a:gd name="T8" fmla="*/ 322 w 1827"/>
                  <a:gd name="T9" fmla="*/ 726 h 880"/>
                  <a:gd name="T10" fmla="*/ 376 w 1827"/>
                  <a:gd name="T11" fmla="*/ 697 h 880"/>
                  <a:gd name="T12" fmla="*/ 430 w 1827"/>
                  <a:gd name="T13" fmla="*/ 661 h 880"/>
                  <a:gd name="T14" fmla="*/ 497 w 1827"/>
                  <a:gd name="T15" fmla="*/ 625 h 880"/>
                  <a:gd name="T16" fmla="*/ 577 w 1827"/>
                  <a:gd name="T17" fmla="*/ 610 h 880"/>
                  <a:gd name="T18" fmla="*/ 651 w 1827"/>
                  <a:gd name="T19" fmla="*/ 588 h 880"/>
                  <a:gd name="T20" fmla="*/ 705 w 1827"/>
                  <a:gd name="T21" fmla="*/ 559 h 880"/>
                  <a:gd name="T22" fmla="*/ 765 w 1827"/>
                  <a:gd name="T23" fmla="*/ 501 h 880"/>
                  <a:gd name="T24" fmla="*/ 839 w 1827"/>
                  <a:gd name="T25" fmla="*/ 465 h 880"/>
                  <a:gd name="T26" fmla="*/ 886 w 1827"/>
                  <a:gd name="T27" fmla="*/ 407 h 880"/>
                  <a:gd name="T28" fmla="*/ 913 w 1827"/>
                  <a:gd name="T29" fmla="*/ 341 h 880"/>
                  <a:gd name="T30" fmla="*/ 967 w 1827"/>
                  <a:gd name="T31" fmla="*/ 283 h 880"/>
                  <a:gd name="T32" fmla="*/ 1027 w 1827"/>
                  <a:gd name="T33" fmla="*/ 240 h 880"/>
                  <a:gd name="T34" fmla="*/ 1094 w 1827"/>
                  <a:gd name="T35" fmla="*/ 203 h 880"/>
                  <a:gd name="T36" fmla="*/ 1175 w 1827"/>
                  <a:gd name="T37" fmla="*/ 174 h 880"/>
                  <a:gd name="T38" fmla="*/ 1242 w 1827"/>
                  <a:gd name="T39" fmla="*/ 174 h 880"/>
                  <a:gd name="T40" fmla="*/ 1336 w 1827"/>
                  <a:gd name="T41" fmla="*/ 145 h 880"/>
                  <a:gd name="T42" fmla="*/ 1390 w 1827"/>
                  <a:gd name="T43" fmla="*/ 123 h 880"/>
                  <a:gd name="T44" fmla="*/ 1443 w 1827"/>
                  <a:gd name="T45" fmla="*/ 109 h 880"/>
                  <a:gd name="T46" fmla="*/ 1497 w 1827"/>
                  <a:gd name="T47" fmla="*/ 94 h 880"/>
                  <a:gd name="T48" fmla="*/ 1584 w 1827"/>
                  <a:gd name="T49" fmla="*/ 94 h 880"/>
                  <a:gd name="T50" fmla="*/ 1638 w 1827"/>
                  <a:gd name="T51" fmla="*/ 73 h 880"/>
                  <a:gd name="T52" fmla="*/ 1698 w 1827"/>
                  <a:gd name="T53" fmla="*/ 44 h 880"/>
                  <a:gd name="T54" fmla="*/ 1766 w 1827"/>
                  <a:gd name="T55" fmla="*/ 22 h 880"/>
                  <a:gd name="T56" fmla="*/ 1826 w 1827"/>
                  <a:gd name="T57" fmla="*/ 0 h 880"/>
                  <a:gd name="T58" fmla="*/ 1766 w 1827"/>
                  <a:gd name="T59" fmla="*/ 22 h 880"/>
                  <a:gd name="T60" fmla="*/ 1705 w 1827"/>
                  <a:gd name="T61" fmla="*/ 80 h 880"/>
                  <a:gd name="T62" fmla="*/ 1625 w 1827"/>
                  <a:gd name="T63" fmla="*/ 102 h 880"/>
                  <a:gd name="T64" fmla="*/ 1564 w 1827"/>
                  <a:gd name="T65" fmla="*/ 116 h 880"/>
                  <a:gd name="T66" fmla="*/ 1484 w 1827"/>
                  <a:gd name="T67" fmla="*/ 138 h 880"/>
                  <a:gd name="T68" fmla="*/ 1430 w 1827"/>
                  <a:gd name="T69" fmla="*/ 145 h 880"/>
                  <a:gd name="T70" fmla="*/ 1370 w 1827"/>
                  <a:gd name="T71" fmla="*/ 160 h 880"/>
                  <a:gd name="T72" fmla="*/ 1302 w 1827"/>
                  <a:gd name="T73" fmla="*/ 174 h 880"/>
                  <a:gd name="T74" fmla="*/ 1242 w 1827"/>
                  <a:gd name="T75" fmla="*/ 203 h 880"/>
                  <a:gd name="T76" fmla="*/ 1175 w 1827"/>
                  <a:gd name="T77" fmla="*/ 218 h 880"/>
                  <a:gd name="T78" fmla="*/ 1121 w 1827"/>
                  <a:gd name="T79" fmla="*/ 240 h 880"/>
                  <a:gd name="T80" fmla="*/ 1067 w 1827"/>
                  <a:gd name="T81" fmla="*/ 262 h 880"/>
                  <a:gd name="T82" fmla="*/ 1014 w 1827"/>
                  <a:gd name="T83" fmla="*/ 298 h 880"/>
                  <a:gd name="T84" fmla="*/ 960 w 1827"/>
                  <a:gd name="T85" fmla="*/ 327 h 880"/>
                  <a:gd name="T86" fmla="*/ 913 w 1827"/>
                  <a:gd name="T87" fmla="*/ 370 h 880"/>
                  <a:gd name="T88" fmla="*/ 886 w 1827"/>
                  <a:gd name="T89" fmla="*/ 443 h 880"/>
                  <a:gd name="T90" fmla="*/ 846 w 1827"/>
                  <a:gd name="T91" fmla="*/ 509 h 880"/>
                  <a:gd name="T92" fmla="*/ 792 w 1827"/>
                  <a:gd name="T93" fmla="*/ 545 h 880"/>
                  <a:gd name="T94" fmla="*/ 732 w 1827"/>
                  <a:gd name="T95" fmla="*/ 567 h 880"/>
                  <a:gd name="T96" fmla="*/ 665 w 1827"/>
                  <a:gd name="T97" fmla="*/ 588 h 880"/>
                  <a:gd name="T98" fmla="*/ 591 w 1827"/>
                  <a:gd name="T99" fmla="*/ 610 h 880"/>
                  <a:gd name="T100" fmla="*/ 537 w 1827"/>
                  <a:gd name="T101" fmla="*/ 647 h 880"/>
                  <a:gd name="T102" fmla="*/ 477 w 1827"/>
                  <a:gd name="T103" fmla="*/ 654 h 880"/>
                  <a:gd name="T104" fmla="*/ 403 w 1827"/>
                  <a:gd name="T105" fmla="*/ 676 h 880"/>
                  <a:gd name="T106" fmla="*/ 356 w 1827"/>
                  <a:gd name="T107" fmla="*/ 734 h 880"/>
                  <a:gd name="T108" fmla="*/ 302 w 1827"/>
                  <a:gd name="T109" fmla="*/ 777 h 880"/>
                  <a:gd name="T110" fmla="*/ 208 w 1827"/>
                  <a:gd name="T111" fmla="*/ 799 h 880"/>
                  <a:gd name="T112" fmla="*/ 154 w 1827"/>
                  <a:gd name="T113" fmla="*/ 835 h 880"/>
                  <a:gd name="T114" fmla="*/ 101 w 1827"/>
                  <a:gd name="T115" fmla="*/ 872 h 880"/>
                  <a:gd name="T116" fmla="*/ 47 w 1827"/>
                  <a:gd name="T117" fmla="*/ 879 h 880"/>
                  <a:gd name="T118" fmla="*/ 0 w 1827"/>
                  <a:gd name="T119" fmla="*/ 864 h 8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827" h="880">
                    <a:moveTo>
                      <a:pt x="0" y="864"/>
                    </a:moveTo>
                    <a:lnTo>
                      <a:pt x="27" y="864"/>
                    </a:lnTo>
                    <a:lnTo>
                      <a:pt x="67" y="857"/>
                    </a:lnTo>
                    <a:lnTo>
                      <a:pt x="101" y="850"/>
                    </a:lnTo>
                    <a:lnTo>
                      <a:pt x="128" y="843"/>
                    </a:lnTo>
                    <a:lnTo>
                      <a:pt x="154" y="814"/>
                    </a:lnTo>
                    <a:lnTo>
                      <a:pt x="215" y="799"/>
                    </a:lnTo>
                    <a:lnTo>
                      <a:pt x="262" y="785"/>
                    </a:lnTo>
                    <a:lnTo>
                      <a:pt x="289" y="763"/>
                    </a:lnTo>
                    <a:lnTo>
                      <a:pt x="322" y="726"/>
                    </a:lnTo>
                    <a:lnTo>
                      <a:pt x="349" y="705"/>
                    </a:lnTo>
                    <a:lnTo>
                      <a:pt x="376" y="697"/>
                    </a:lnTo>
                    <a:lnTo>
                      <a:pt x="403" y="683"/>
                    </a:lnTo>
                    <a:lnTo>
                      <a:pt x="430" y="661"/>
                    </a:lnTo>
                    <a:lnTo>
                      <a:pt x="463" y="632"/>
                    </a:lnTo>
                    <a:lnTo>
                      <a:pt x="497" y="625"/>
                    </a:lnTo>
                    <a:lnTo>
                      <a:pt x="537" y="617"/>
                    </a:lnTo>
                    <a:lnTo>
                      <a:pt x="577" y="610"/>
                    </a:lnTo>
                    <a:lnTo>
                      <a:pt x="618" y="603"/>
                    </a:lnTo>
                    <a:lnTo>
                      <a:pt x="651" y="588"/>
                    </a:lnTo>
                    <a:lnTo>
                      <a:pt x="678" y="581"/>
                    </a:lnTo>
                    <a:lnTo>
                      <a:pt x="705" y="559"/>
                    </a:lnTo>
                    <a:lnTo>
                      <a:pt x="732" y="530"/>
                    </a:lnTo>
                    <a:lnTo>
                      <a:pt x="765" y="501"/>
                    </a:lnTo>
                    <a:lnTo>
                      <a:pt x="792" y="479"/>
                    </a:lnTo>
                    <a:lnTo>
                      <a:pt x="839" y="465"/>
                    </a:lnTo>
                    <a:lnTo>
                      <a:pt x="859" y="436"/>
                    </a:lnTo>
                    <a:lnTo>
                      <a:pt x="886" y="407"/>
                    </a:lnTo>
                    <a:lnTo>
                      <a:pt x="900" y="370"/>
                    </a:lnTo>
                    <a:lnTo>
                      <a:pt x="913" y="341"/>
                    </a:lnTo>
                    <a:lnTo>
                      <a:pt x="933" y="312"/>
                    </a:lnTo>
                    <a:lnTo>
                      <a:pt x="967" y="283"/>
                    </a:lnTo>
                    <a:lnTo>
                      <a:pt x="1000" y="262"/>
                    </a:lnTo>
                    <a:lnTo>
                      <a:pt x="1027" y="240"/>
                    </a:lnTo>
                    <a:lnTo>
                      <a:pt x="1061" y="218"/>
                    </a:lnTo>
                    <a:lnTo>
                      <a:pt x="1094" y="203"/>
                    </a:lnTo>
                    <a:lnTo>
                      <a:pt x="1121" y="189"/>
                    </a:lnTo>
                    <a:lnTo>
                      <a:pt x="1175" y="174"/>
                    </a:lnTo>
                    <a:lnTo>
                      <a:pt x="1202" y="182"/>
                    </a:lnTo>
                    <a:lnTo>
                      <a:pt x="1242" y="174"/>
                    </a:lnTo>
                    <a:lnTo>
                      <a:pt x="1302" y="167"/>
                    </a:lnTo>
                    <a:lnTo>
                      <a:pt x="1336" y="145"/>
                    </a:lnTo>
                    <a:lnTo>
                      <a:pt x="1363" y="131"/>
                    </a:lnTo>
                    <a:lnTo>
                      <a:pt x="1390" y="123"/>
                    </a:lnTo>
                    <a:lnTo>
                      <a:pt x="1416" y="116"/>
                    </a:lnTo>
                    <a:lnTo>
                      <a:pt x="1443" y="109"/>
                    </a:lnTo>
                    <a:lnTo>
                      <a:pt x="1470" y="102"/>
                    </a:lnTo>
                    <a:lnTo>
                      <a:pt x="1497" y="94"/>
                    </a:lnTo>
                    <a:lnTo>
                      <a:pt x="1524" y="94"/>
                    </a:lnTo>
                    <a:lnTo>
                      <a:pt x="1584" y="94"/>
                    </a:lnTo>
                    <a:lnTo>
                      <a:pt x="1611" y="87"/>
                    </a:lnTo>
                    <a:lnTo>
                      <a:pt x="1638" y="73"/>
                    </a:lnTo>
                    <a:lnTo>
                      <a:pt x="1672" y="58"/>
                    </a:lnTo>
                    <a:lnTo>
                      <a:pt x="1698" y="44"/>
                    </a:lnTo>
                    <a:lnTo>
                      <a:pt x="1732" y="36"/>
                    </a:lnTo>
                    <a:lnTo>
                      <a:pt x="1766" y="22"/>
                    </a:lnTo>
                    <a:lnTo>
                      <a:pt x="1799" y="15"/>
                    </a:lnTo>
                    <a:lnTo>
                      <a:pt x="1826" y="0"/>
                    </a:lnTo>
                    <a:lnTo>
                      <a:pt x="1792" y="0"/>
                    </a:lnTo>
                    <a:lnTo>
                      <a:pt x="1766" y="22"/>
                    </a:lnTo>
                    <a:lnTo>
                      <a:pt x="1732" y="51"/>
                    </a:lnTo>
                    <a:lnTo>
                      <a:pt x="1705" y="80"/>
                    </a:lnTo>
                    <a:lnTo>
                      <a:pt x="1678" y="102"/>
                    </a:lnTo>
                    <a:lnTo>
                      <a:pt x="1625" y="102"/>
                    </a:lnTo>
                    <a:lnTo>
                      <a:pt x="1598" y="109"/>
                    </a:lnTo>
                    <a:lnTo>
                      <a:pt x="1564" y="116"/>
                    </a:lnTo>
                    <a:lnTo>
                      <a:pt x="1531" y="131"/>
                    </a:lnTo>
                    <a:lnTo>
                      <a:pt x="1484" y="138"/>
                    </a:lnTo>
                    <a:lnTo>
                      <a:pt x="1457" y="145"/>
                    </a:lnTo>
                    <a:lnTo>
                      <a:pt x="1430" y="145"/>
                    </a:lnTo>
                    <a:lnTo>
                      <a:pt x="1396" y="160"/>
                    </a:lnTo>
                    <a:lnTo>
                      <a:pt x="1370" y="160"/>
                    </a:lnTo>
                    <a:lnTo>
                      <a:pt x="1329" y="167"/>
                    </a:lnTo>
                    <a:lnTo>
                      <a:pt x="1302" y="174"/>
                    </a:lnTo>
                    <a:lnTo>
                      <a:pt x="1276" y="189"/>
                    </a:lnTo>
                    <a:lnTo>
                      <a:pt x="1242" y="203"/>
                    </a:lnTo>
                    <a:lnTo>
                      <a:pt x="1208" y="218"/>
                    </a:lnTo>
                    <a:lnTo>
                      <a:pt x="1175" y="218"/>
                    </a:lnTo>
                    <a:lnTo>
                      <a:pt x="1148" y="225"/>
                    </a:lnTo>
                    <a:lnTo>
                      <a:pt x="1121" y="240"/>
                    </a:lnTo>
                    <a:lnTo>
                      <a:pt x="1094" y="247"/>
                    </a:lnTo>
                    <a:lnTo>
                      <a:pt x="1067" y="262"/>
                    </a:lnTo>
                    <a:lnTo>
                      <a:pt x="1041" y="276"/>
                    </a:lnTo>
                    <a:lnTo>
                      <a:pt x="1014" y="298"/>
                    </a:lnTo>
                    <a:lnTo>
                      <a:pt x="987" y="312"/>
                    </a:lnTo>
                    <a:lnTo>
                      <a:pt x="960" y="327"/>
                    </a:lnTo>
                    <a:lnTo>
                      <a:pt x="933" y="341"/>
                    </a:lnTo>
                    <a:lnTo>
                      <a:pt x="913" y="370"/>
                    </a:lnTo>
                    <a:lnTo>
                      <a:pt x="893" y="400"/>
                    </a:lnTo>
                    <a:lnTo>
                      <a:pt x="886" y="443"/>
                    </a:lnTo>
                    <a:lnTo>
                      <a:pt x="866" y="472"/>
                    </a:lnTo>
                    <a:lnTo>
                      <a:pt x="846" y="509"/>
                    </a:lnTo>
                    <a:lnTo>
                      <a:pt x="819" y="530"/>
                    </a:lnTo>
                    <a:lnTo>
                      <a:pt x="792" y="545"/>
                    </a:lnTo>
                    <a:lnTo>
                      <a:pt x="759" y="559"/>
                    </a:lnTo>
                    <a:lnTo>
                      <a:pt x="732" y="567"/>
                    </a:lnTo>
                    <a:lnTo>
                      <a:pt x="705" y="581"/>
                    </a:lnTo>
                    <a:lnTo>
                      <a:pt x="665" y="588"/>
                    </a:lnTo>
                    <a:lnTo>
                      <a:pt x="638" y="596"/>
                    </a:lnTo>
                    <a:lnTo>
                      <a:pt x="591" y="610"/>
                    </a:lnTo>
                    <a:lnTo>
                      <a:pt x="564" y="632"/>
                    </a:lnTo>
                    <a:lnTo>
                      <a:pt x="537" y="647"/>
                    </a:lnTo>
                    <a:lnTo>
                      <a:pt x="503" y="654"/>
                    </a:lnTo>
                    <a:lnTo>
                      <a:pt x="477" y="654"/>
                    </a:lnTo>
                    <a:lnTo>
                      <a:pt x="436" y="661"/>
                    </a:lnTo>
                    <a:lnTo>
                      <a:pt x="403" y="676"/>
                    </a:lnTo>
                    <a:lnTo>
                      <a:pt x="376" y="697"/>
                    </a:lnTo>
                    <a:lnTo>
                      <a:pt x="356" y="734"/>
                    </a:lnTo>
                    <a:lnTo>
                      <a:pt x="329" y="756"/>
                    </a:lnTo>
                    <a:lnTo>
                      <a:pt x="302" y="777"/>
                    </a:lnTo>
                    <a:lnTo>
                      <a:pt x="262" y="785"/>
                    </a:lnTo>
                    <a:lnTo>
                      <a:pt x="208" y="799"/>
                    </a:lnTo>
                    <a:lnTo>
                      <a:pt x="181" y="821"/>
                    </a:lnTo>
                    <a:lnTo>
                      <a:pt x="154" y="835"/>
                    </a:lnTo>
                    <a:lnTo>
                      <a:pt x="128" y="857"/>
                    </a:lnTo>
                    <a:lnTo>
                      <a:pt x="101" y="872"/>
                    </a:lnTo>
                    <a:lnTo>
                      <a:pt x="74" y="879"/>
                    </a:lnTo>
                    <a:lnTo>
                      <a:pt x="47" y="879"/>
                    </a:lnTo>
                    <a:lnTo>
                      <a:pt x="13" y="872"/>
                    </a:lnTo>
                    <a:lnTo>
                      <a:pt x="0" y="864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/>
                <a:endParaRPr lang="en-US" sz="2800" b="0" i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</a:endParaRPr>
              </a:p>
            </p:txBody>
          </p:sp>
          <p:sp>
            <p:nvSpPr>
              <p:cNvPr id="85007" name="Freeform 15"/>
              <p:cNvSpPr>
                <a:spLocks/>
              </p:cNvSpPr>
              <p:nvPr/>
            </p:nvSpPr>
            <p:spPr bwMode="auto">
              <a:xfrm>
                <a:off x="531" y="356"/>
                <a:ext cx="4812" cy="3462"/>
              </a:xfrm>
              <a:custGeom>
                <a:avLst/>
                <a:gdLst>
                  <a:gd name="T0" fmla="*/ 444 w 4812"/>
                  <a:gd name="T1" fmla="*/ 348 h 3462"/>
                  <a:gd name="T2" fmla="*/ 817 w 4812"/>
                  <a:gd name="T3" fmla="*/ 664 h 3462"/>
                  <a:gd name="T4" fmla="*/ 1190 w 4812"/>
                  <a:gd name="T5" fmla="*/ 925 h 3462"/>
                  <a:gd name="T6" fmla="*/ 1614 w 4812"/>
                  <a:gd name="T7" fmla="*/ 1252 h 3462"/>
                  <a:gd name="T8" fmla="*/ 2058 w 4812"/>
                  <a:gd name="T9" fmla="*/ 1611 h 3462"/>
                  <a:gd name="T10" fmla="*/ 2421 w 4812"/>
                  <a:gd name="T11" fmla="*/ 1926 h 3462"/>
                  <a:gd name="T12" fmla="*/ 2673 w 4812"/>
                  <a:gd name="T13" fmla="*/ 2362 h 3462"/>
                  <a:gd name="T14" fmla="*/ 2249 w 4812"/>
                  <a:gd name="T15" fmla="*/ 2318 h 3462"/>
                  <a:gd name="T16" fmla="*/ 1815 w 4812"/>
                  <a:gd name="T17" fmla="*/ 2307 h 3462"/>
                  <a:gd name="T18" fmla="*/ 1311 w 4812"/>
                  <a:gd name="T19" fmla="*/ 2373 h 3462"/>
                  <a:gd name="T20" fmla="*/ 918 w 4812"/>
                  <a:gd name="T21" fmla="*/ 2318 h 3462"/>
                  <a:gd name="T22" fmla="*/ 474 w 4812"/>
                  <a:gd name="T23" fmla="*/ 2122 h 3462"/>
                  <a:gd name="T24" fmla="*/ 30 w 4812"/>
                  <a:gd name="T25" fmla="*/ 1752 h 3462"/>
                  <a:gd name="T26" fmla="*/ 403 w 4812"/>
                  <a:gd name="T27" fmla="*/ 2090 h 3462"/>
                  <a:gd name="T28" fmla="*/ 827 w 4812"/>
                  <a:gd name="T29" fmla="*/ 2296 h 3462"/>
                  <a:gd name="T30" fmla="*/ 635 w 4812"/>
                  <a:gd name="T31" fmla="*/ 2416 h 3462"/>
                  <a:gd name="T32" fmla="*/ 212 w 4812"/>
                  <a:gd name="T33" fmla="*/ 2569 h 3462"/>
                  <a:gd name="T34" fmla="*/ 252 w 4812"/>
                  <a:gd name="T35" fmla="*/ 2612 h 3462"/>
                  <a:gd name="T36" fmla="*/ 676 w 4812"/>
                  <a:gd name="T37" fmla="*/ 2438 h 3462"/>
                  <a:gd name="T38" fmla="*/ 1089 w 4812"/>
                  <a:gd name="T39" fmla="*/ 2405 h 3462"/>
                  <a:gd name="T40" fmla="*/ 1553 w 4812"/>
                  <a:gd name="T41" fmla="*/ 2569 h 3462"/>
                  <a:gd name="T42" fmla="*/ 1624 w 4812"/>
                  <a:gd name="T43" fmla="*/ 3004 h 3462"/>
                  <a:gd name="T44" fmla="*/ 1069 w 4812"/>
                  <a:gd name="T45" fmla="*/ 3189 h 3462"/>
                  <a:gd name="T46" fmla="*/ 595 w 4812"/>
                  <a:gd name="T47" fmla="*/ 3298 h 3462"/>
                  <a:gd name="T48" fmla="*/ 161 w 4812"/>
                  <a:gd name="T49" fmla="*/ 3341 h 3462"/>
                  <a:gd name="T50" fmla="*/ 292 w 4812"/>
                  <a:gd name="T51" fmla="*/ 3320 h 3462"/>
                  <a:gd name="T52" fmla="*/ 767 w 4812"/>
                  <a:gd name="T53" fmla="*/ 3298 h 3462"/>
                  <a:gd name="T54" fmla="*/ 1241 w 4812"/>
                  <a:gd name="T55" fmla="*/ 3189 h 3462"/>
                  <a:gd name="T56" fmla="*/ 1654 w 4812"/>
                  <a:gd name="T57" fmla="*/ 2982 h 3462"/>
                  <a:gd name="T58" fmla="*/ 2088 w 4812"/>
                  <a:gd name="T59" fmla="*/ 2917 h 3462"/>
                  <a:gd name="T60" fmla="*/ 2521 w 4812"/>
                  <a:gd name="T61" fmla="*/ 3058 h 3462"/>
                  <a:gd name="T62" fmla="*/ 2975 w 4812"/>
                  <a:gd name="T63" fmla="*/ 3200 h 3462"/>
                  <a:gd name="T64" fmla="*/ 3490 w 4812"/>
                  <a:gd name="T65" fmla="*/ 3309 h 3462"/>
                  <a:gd name="T66" fmla="*/ 3944 w 4812"/>
                  <a:gd name="T67" fmla="*/ 3385 h 3462"/>
                  <a:gd name="T68" fmla="*/ 4408 w 4812"/>
                  <a:gd name="T69" fmla="*/ 3450 h 3462"/>
                  <a:gd name="T70" fmla="*/ 4297 w 4812"/>
                  <a:gd name="T71" fmla="*/ 3439 h 3462"/>
                  <a:gd name="T72" fmla="*/ 3782 w 4812"/>
                  <a:gd name="T73" fmla="*/ 3330 h 3462"/>
                  <a:gd name="T74" fmla="*/ 3197 w 4812"/>
                  <a:gd name="T75" fmla="*/ 3200 h 3462"/>
                  <a:gd name="T76" fmla="*/ 2733 w 4812"/>
                  <a:gd name="T77" fmla="*/ 3124 h 3462"/>
                  <a:gd name="T78" fmla="*/ 2199 w 4812"/>
                  <a:gd name="T79" fmla="*/ 2884 h 3462"/>
                  <a:gd name="T80" fmla="*/ 1684 w 4812"/>
                  <a:gd name="T81" fmla="*/ 2677 h 3462"/>
                  <a:gd name="T82" fmla="*/ 1220 w 4812"/>
                  <a:gd name="T83" fmla="*/ 2471 h 3462"/>
                  <a:gd name="T84" fmla="*/ 1493 w 4812"/>
                  <a:gd name="T85" fmla="*/ 2394 h 3462"/>
                  <a:gd name="T86" fmla="*/ 2078 w 4812"/>
                  <a:gd name="T87" fmla="*/ 2318 h 3462"/>
                  <a:gd name="T88" fmla="*/ 2582 w 4812"/>
                  <a:gd name="T89" fmla="*/ 2362 h 3462"/>
                  <a:gd name="T90" fmla="*/ 3056 w 4812"/>
                  <a:gd name="T91" fmla="*/ 2569 h 3462"/>
                  <a:gd name="T92" fmla="*/ 3500 w 4812"/>
                  <a:gd name="T93" fmla="*/ 2743 h 3462"/>
                  <a:gd name="T94" fmla="*/ 4075 w 4812"/>
                  <a:gd name="T95" fmla="*/ 3004 h 3462"/>
                  <a:gd name="T96" fmla="*/ 4569 w 4812"/>
                  <a:gd name="T97" fmla="*/ 3243 h 3462"/>
                  <a:gd name="T98" fmla="*/ 4650 w 4812"/>
                  <a:gd name="T99" fmla="*/ 3265 h 3462"/>
                  <a:gd name="T100" fmla="*/ 4196 w 4812"/>
                  <a:gd name="T101" fmla="*/ 3015 h 3462"/>
                  <a:gd name="T102" fmla="*/ 3742 w 4812"/>
                  <a:gd name="T103" fmla="*/ 2764 h 3462"/>
                  <a:gd name="T104" fmla="*/ 3278 w 4812"/>
                  <a:gd name="T105" fmla="*/ 2634 h 3462"/>
                  <a:gd name="T106" fmla="*/ 2733 w 4812"/>
                  <a:gd name="T107" fmla="*/ 2362 h 3462"/>
                  <a:gd name="T108" fmla="*/ 2461 w 4812"/>
                  <a:gd name="T109" fmla="*/ 1959 h 3462"/>
                  <a:gd name="T110" fmla="*/ 2168 w 4812"/>
                  <a:gd name="T111" fmla="*/ 1600 h 3462"/>
                  <a:gd name="T112" fmla="*/ 1765 w 4812"/>
                  <a:gd name="T113" fmla="*/ 1317 h 3462"/>
                  <a:gd name="T114" fmla="*/ 1362 w 4812"/>
                  <a:gd name="T115" fmla="*/ 969 h 3462"/>
                  <a:gd name="T116" fmla="*/ 938 w 4812"/>
                  <a:gd name="T117" fmla="*/ 740 h 3462"/>
                  <a:gd name="T118" fmla="*/ 595 w 4812"/>
                  <a:gd name="T119" fmla="*/ 392 h 3462"/>
                  <a:gd name="T120" fmla="*/ 242 w 4812"/>
                  <a:gd name="T121" fmla="*/ 87 h 3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4812" h="3462">
                    <a:moveTo>
                      <a:pt x="101" y="0"/>
                    </a:moveTo>
                    <a:lnTo>
                      <a:pt x="141" y="44"/>
                    </a:lnTo>
                    <a:lnTo>
                      <a:pt x="182" y="76"/>
                    </a:lnTo>
                    <a:lnTo>
                      <a:pt x="222" y="109"/>
                    </a:lnTo>
                    <a:lnTo>
                      <a:pt x="262" y="141"/>
                    </a:lnTo>
                    <a:lnTo>
                      <a:pt x="282" y="185"/>
                    </a:lnTo>
                    <a:lnTo>
                      <a:pt x="323" y="218"/>
                    </a:lnTo>
                    <a:lnTo>
                      <a:pt x="363" y="261"/>
                    </a:lnTo>
                    <a:lnTo>
                      <a:pt x="403" y="305"/>
                    </a:lnTo>
                    <a:lnTo>
                      <a:pt x="444" y="348"/>
                    </a:lnTo>
                    <a:lnTo>
                      <a:pt x="484" y="370"/>
                    </a:lnTo>
                    <a:lnTo>
                      <a:pt x="524" y="414"/>
                    </a:lnTo>
                    <a:lnTo>
                      <a:pt x="565" y="435"/>
                    </a:lnTo>
                    <a:lnTo>
                      <a:pt x="605" y="446"/>
                    </a:lnTo>
                    <a:lnTo>
                      <a:pt x="646" y="479"/>
                    </a:lnTo>
                    <a:lnTo>
                      <a:pt x="686" y="501"/>
                    </a:lnTo>
                    <a:lnTo>
                      <a:pt x="716" y="544"/>
                    </a:lnTo>
                    <a:lnTo>
                      <a:pt x="756" y="566"/>
                    </a:lnTo>
                    <a:lnTo>
                      <a:pt x="797" y="588"/>
                    </a:lnTo>
                    <a:lnTo>
                      <a:pt x="817" y="664"/>
                    </a:lnTo>
                    <a:lnTo>
                      <a:pt x="847" y="707"/>
                    </a:lnTo>
                    <a:lnTo>
                      <a:pt x="888" y="729"/>
                    </a:lnTo>
                    <a:lnTo>
                      <a:pt x="928" y="762"/>
                    </a:lnTo>
                    <a:lnTo>
                      <a:pt x="958" y="805"/>
                    </a:lnTo>
                    <a:lnTo>
                      <a:pt x="999" y="805"/>
                    </a:lnTo>
                    <a:lnTo>
                      <a:pt x="1029" y="849"/>
                    </a:lnTo>
                    <a:lnTo>
                      <a:pt x="1069" y="871"/>
                    </a:lnTo>
                    <a:lnTo>
                      <a:pt x="1109" y="892"/>
                    </a:lnTo>
                    <a:lnTo>
                      <a:pt x="1150" y="925"/>
                    </a:lnTo>
                    <a:lnTo>
                      <a:pt x="1190" y="925"/>
                    </a:lnTo>
                    <a:lnTo>
                      <a:pt x="1230" y="947"/>
                    </a:lnTo>
                    <a:lnTo>
                      <a:pt x="1281" y="969"/>
                    </a:lnTo>
                    <a:lnTo>
                      <a:pt x="1321" y="1012"/>
                    </a:lnTo>
                    <a:lnTo>
                      <a:pt x="1362" y="1023"/>
                    </a:lnTo>
                    <a:lnTo>
                      <a:pt x="1402" y="1067"/>
                    </a:lnTo>
                    <a:lnTo>
                      <a:pt x="1422" y="1121"/>
                    </a:lnTo>
                    <a:lnTo>
                      <a:pt x="1473" y="1165"/>
                    </a:lnTo>
                    <a:lnTo>
                      <a:pt x="1523" y="1197"/>
                    </a:lnTo>
                    <a:lnTo>
                      <a:pt x="1573" y="1241"/>
                    </a:lnTo>
                    <a:lnTo>
                      <a:pt x="1614" y="1252"/>
                    </a:lnTo>
                    <a:lnTo>
                      <a:pt x="1664" y="1284"/>
                    </a:lnTo>
                    <a:lnTo>
                      <a:pt x="1705" y="1328"/>
                    </a:lnTo>
                    <a:lnTo>
                      <a:pt x="1795" y="1350"/>
                    </a:lnTo>
                    <a:lnTo>
                      <a:pt x="1836" y="1382"/>
                    </a:lnTo>
                    <a:lnTo>
                      <a:pt x="1856" y="1437"/>
                    </a:lnTo>
                    <a:lnTo>
                      <a:pt x="1866" y="1513"/>
                    </a:lnTo>
                    <a:lnTo>
                      <a:pt x="1916" y="1556"/>
                    </a:lnTo>
                    <a:lnTo>
                      <a:pt x="1967" y="1567"/>
                    </a:lnTo>
                    <a:lnTo>
                      <a:pt x="2017" y="1578"/>
                    </a:lnTo>
                    <a:lnTo>
                      <a:pt x="2058" y="1611"/>
                    </a:lnTo>
                    <a:lnTo>
                      <a:pt x="2098" y="1643"/>
                    </a:lnTo>
                    <a:lnTo>
                      <a:pt x="2138" y="1665"/>
                    </a:lnTo>
                    <a:lnTo>
                      <a:pt x="2199" y="1665"/>
                    </a:lnTo>
                    <a:lnTo>
                      <a:pt x="2239" y="1676"/>
                    </a:lnTo>
                    <a:lnTo>
                      <a:pt x="2279" y="1687"/>
                    </a:lnTo>
                    <a:lnTo>
                      <a:pt x="2300" y="1774"/>
                    </a:lnTo>
                    <a:lnTo>
                      <a:pt x="2320" y="1818"/>
                    </a:lnTo>
                    <a:lnTo>
                      <a:pt x="2370" y="1861"/>
                    </a:lnTo>
                    <a:lnTo>
                      <a:pt x="2411" y="1883"/>
                    </a:lnTo>
                    <a:lnTo>
                      <a:pt x="2421" y="1926"/>
                    </a:lnTo>
                    <a:lnTo>
                      <a:pt x="2431" y="1970"/>
                    </a:lnTo>
                    <a:lnTo>
                      <a:pt x="2451" y="2013"/>
                    </a:lnTo>
                    <a:lnTo>
                      <a:pt x="2481" y="2068"/>
                    </a:lnTo>
                    <a:lnTo>
                      <a:pt x="2511" y="2122"/>
                    </a:lnTo>
                    <a:lnTo>
                      <a:pt x="2521" y="2166"/>
                    </a:lnTo>
                    <a:lnTo>
                      <a:pt x="2532" y="2209"/>
                    </a:lnTo>
                    <a:lnTo>
                      <a:pt x="2552" y="2253"/>
                    </a:lnTo>
                    <a:lnTo>
                      <a:pt x="2602" y="2296"/>
                    </a:lnTo>
                    <a:lnTo>
                      <a:pt x="2643" y="2318"/>
                    </a:lnTo>
                    <a:lnTo>
                      <a:pt x="2673" y="2362"/>
                    </a:lnTo>
                    <a:lnTo>
                      <a:pt x="2632" y="2362"/>
                    </a:lnTo>
                    <a:lnTo>
                      <a:pt x="2592" y="2362"/>
                    </a:lnTo>
                    <a:lnTo>
                      <a:pt x="2542" y="2351"/>
                    </a:lnTo>
                    <a:lnTo>
                      <a:pt x="2501" y="2340"/>
                    </a:lnTo>
                    <a:lnTo>
                      <a:pt x="2461" y="2340"/>
                    </a:lnTo>
                    <a:lnTo>
                      <a:pt x="2421" y="2340"/>
                    </a:lnTo>
                    <a:lnTo>
                      <a:pt x="2380" y="2307"/>
                    </a:lnTo>
                    <a:lnTo>
                      <a:pt x="2330" y="2296"/>
                    </a:lnTo>
                    <a:lnTo>
                      <a:pt x="2290" y="2296"/>
                    </a:lnTo>
                    <a:lnTo>
                      <a:pt x="2249" y="2318"/>
                    </a:lnTo>
                    <a:lnTo>
                      <a:pt x="2209" y="2329"/>
                    </a:lnTo>
                    <a:lnTo>
                      <a:pt x="2168" y="2329"/>
                    </a:lnTo>
                    <a:lnTo>
                      <a:pt x="2128" y="2329"/>
                    </a:lnTo>
                    <a:lnTo>
                      <a:pt x="2088" y="2329"/>
                    </a:lnTo>
                    <a:lnTo>
                      <a:pt x="2047" y="2329"/>
                    </a:lnTo>
                    <a:lnTo>
                      <a:pt x="2007" y="2329"/>
                    </a:lnTo>
                    <a:lnTo>
                      <a:pt x="1957" y="2340"/>
                    </a:lnTo>
                    <a:lnTo>
                      <a:pt x="1906" y="2340"/>
                    </a:lnTo>
                    <a:lnTo>
                      <a:pt x="1866" y="2318"/>
                    </a:lnTo>
                    <a:lnTo>
                      <a:pt x="1815" y="2307"/>
                    </a:lnTo>
                    <a:lnTo>
                      <a:pt x="1745" y="2318"/>
                    </a:lnTo>
                    <a:lnTo>
                      <a:pt x="1705" y="2340"/>
                    </a:lnTo>
                    <a:lnTo>
                      <a:pt x="1664" y="2362"/>
                    </a:lnTo>
                    <a:lnTo>
                      <a:pt x="1624" y="2373"/>
                    </a:lnTo>
                    <a:lnTo>
                      <a:pt x="1583" y="2373"/>
                    </a:lnTo>
                    <a:lnTo>
                      <a:pt x="1543" y="2373"/>
                    </a:lnTo>
                    <a:lnTo>
                      <a:pt x="1473" y="2373"/>
                    </a:lnTo>
                    <a:lnTo>
                      <a:pt x="1432" y="2373"/>
                    </a:lnTo>
                    <a:lnTo>
                      <a:pt x="1352" y="2373"/>
                    </a:lnTo>
                    <a:lnTo>
                      <a:pt x="1311" y="2373"/>
                    </a:lnTo>
                    <a:lnTo>
                      <a:pt x="1271" y="2384"/>
                    </a:lnTo>
                    <a:lnTo>
                      <a:pt x="1230" y="2405"/>
                    </a:lnTo>
                    <a:lnTo>
                      <a:pt x="1190" y="2405"/>
                    </a:lnTo>
                    <a:lnTo>
                      <a:pt x="1150" y="2405"/>
                    </a:lnTo>
                    <a:lnTo>
                      <a:pt x="1109" y="2405"/>
                    </a:lnTo>
                    <a:lnTo>
                      <a:pt x="1069" y="2405"/>
                    </a:lnTo>
                    <a:lnTo>
                      <a:pt x="1029" y="2405"/>
                    </a:lnTo>
                    <a:lnTo>
                      <a:pt x="988" y="2394"/>
                    </a:lnTo>
                    <a:lnTo>
                      <a:pt x="948" y="2362"/>
                    </a:lnTo>
                    <a:lnTo>
                      <a:pt x="918" y="2318"/>
                    </a:lnTo>
                    <a:lnTo>
                      <a:pt x="877" y="2286"/>
                    </a:lnTo>
                    <a:lnTo>
                      <a:pt x="837" y="2275"/>
                    </a:lnTo>
                    <a:lnTo>
                      <a:pt x="797" y="2253"/>
                    </a:lnTo>
                    <a:lnTo>
                      <a:pt x="736" y="2242"/>
                    </a:lnTo>
                    <a:lnTo>
                      <a:pt x="696" y="2220"/>
                    </a:lnTo>
                    <a:lnTo>
                      <a:pt x="656" y="2220"/>
                    </a:lnTo>
                    <a:lnTo>
                      <a:pt x="615" y="2198"/>
                    </a:lnTo>
                    <a:lnTo>
                      <a:pt x="565" y="2144"/>
                    </a:lnTo>
                    <a:lnTo>
                      <a:pt x="524" y="2122"/>
                    </a:lnTo>
                    <a:lnTo>
                      <a:pt x="474" y="2122"/>
                    </a:lnTo>
                    <a:lnTo>
                      <a:pt x="434" y="2101"/>
                    </a:lnTo>
                    <a:lnTo>
                      <a:pt x="383" y="2057"/>
                    </a:lnTo>
                    <a:lnTo>
                      <a:pt x="313" y="2013"/>
                    </a:lnTo>
                    <a:lnTo>
                      <a:pt x="272" y="1981"/>
                    </a:lnTo>
                    <a:lnTo>
                      <a:pt x="232" y="1970"/>
                    </a:lnTo>
                    <a:lnTo>
                      <a:pt x="192" y="1937"/>
                    </a:lnTo>
                    <a:lnTo>
                      <a:pt x="161" y="1894"/>
                    </a:lnTo>
                    <a:lnTo>
                      <a:pt x="121" y="1839"/>
                    </a:lnTo>
                    <a:lnTo>
                      <a:pt x="71" y="1785"/>
                    </a:lnTo>
                    <a:lnTo>
                      <a:pt x="30" y="1752"/>
                    </a:lnTo>
                    <a:lnTo>
                      <a:pt x="50" y="1796"/>
                    </a:lnTo>
                    <a:lnTo>
                      <a:pt x="91" y="1828"/>
                    </a:lnTo>
                    <a:lnTo>
                      <a:pt x="121" y="1872"/>
                    </a:lnTo>
                    <a:lnTo>
                      <a:pt x="151" y="1916"/>
                    </a:lnTo>
                    <a:lnTo>
                      <a:pt x="192" y="1959"/>
                    </a:lnTo>
                    <a:lnTo>
                      <a:pt x="232" y="1981"/>
                    </a:lnTo>
                    <a:lnTo>
                      <a:pt x="282" y="2013"/>
                    </a:lnTo>
                    <a:lnTo>
                      <a:pt x="323" y="2035"/>
                    </a:lnTo>
                    <a:lnTo>
                      <a:pt x="363" y="2068"/>
                    </a:lnTo>
                    <a:lnTo>
                      <a:pt x="403" y="2090"/>
                    </a:lnTo>
                    <a:lnTo>
                      <a:pt x="444" y="2111"/>
                    </a:lnTo>
                    <a:lnTo>
                      <a:pt x="484" y="2122"/>
                    </a:lnTo>
                    <a:lnTo>
                      <a:pt x="524" y="2155"/>
                    </a:lnTo>
                    <a:lnTo>
                      <a:pt x="565" y="2188"/>
                    </a:lnTo>
                    <a:lnTo>
                      <a:pt x="615" y="2231"/>
                    </a:lnTo>
                    <a:lnTo>
                      <a:pt x="656" y="2231"/>
                    </a:lnTo>
                    <a:lnTo>
                      <a:pt x="696" y="2231"/>
                    </a:lnTo>
                    <a:lnTo>
                      <a:pt x="736" y="2275"/>
                    </a:lnTo>
                    <a:lnTo>
                      <a:pt x="787" y="2286"/>
                    </a:lnTo>
                    <a:lnTo>
                      <a:pt x="827" y="2296"/>
                    </a:lnTo>
                    <a:lnTo>
                      <a:pt x="908" y="2329"/>
                    </a:lnTo>
                    <a:lnTo>
                      <a:pt x="948" y="2373"/>
                    </a:lnTo>
                    <a:lnTo>
                      <a:pt x="999" y="2427"/>
                    </a:lnTo>
                    <a:lnTo>
                      <a:pt x="938" y="2438"/>
                    </a:lnTo>
                    <a:lnTo>
                      <a:pt x="888" y="2405"/>
                    </a:lnTo>
                    <a:lnTo>
                      <a:pt x="847" y="2394"/>
                    </a:lnTo>
                    <a:lnTo>
                      <a:pt x="807" y="2405"/>
                    </a:lnTo>
                    <a:lnTo>
                      <a:pt x="767" y="2427"/>
                    </a:lnTo>
                    <a:lnTo>
                      <a:pt x="716" y="2427"/>
                    </a:lnTo>
                    <a:lnTo>
                      <a:pt x="635" y="2416"/>
                    </a:lnTo>
                    <a:lnTo>
                      <a:pt x="595" y="2394"/>
                    </a:lnTo>
                    <a:lnTo>
                      <a:pt x="555" y="2405"/>
                    </a:lnTo>
                    <a:lnTo>
                      <a:pt x="514" y="2427"/>
                    </a:lnTo>
                    <a:lnTo>
                      <a:pt x="474" y="2438"/>
                    </a:lnTo>
                    <a:lnTo>
                      <a:pt x="403" y="2471"/>
                    </a:lnTo>
                    <a:lnTo>
                      <a:pt x="373" y="2547"/>
                    </a:lnTo>
                    <a:lnTo>
                      <a:pt x="333" y="2569"/>
                    </a:lnTo>
                    <a:lnTo>
                      <a:pt x="292" y="2579"/>
                    </a:lnTo>
                    <a:lnTo>
                      <a:pt x="252" y="2569"/>
                    </a:lnTo>
                    <a:lnTo>
                      <a:pt x="212" y="2569"/>
                    </a:lnTo>
                    <a:lnTo>
                      <a:pt x="171" y="2569"/>
                    </a:lnTo>
                    <a:lnTo>
                      <a:pt x="121" y="2569"/>
                    </a:lnTo>
                    <a:lnTo>
                      <a:pt x="81" y="2569"/>
                    </a:lnTo>
                    <a:lnTo>
                      <a:pt x="40" y="2569"/>
                    </a:lnTo>
                    <a:lnTo>
                      <a:pt x="0" y="2569"/>
                    </a:lnTo>
                    <a:lnTo>
                      <a:pt x="71" y="2569"/>
                    </a:lnTo>
                    <a:lnTo>
                      <a:pt x="131" y="2569"/>
                    </a:lnTo>
                    <a:lnTo>
                      <a:pt x="171" y="2590"/>
                    </a:lnTo>
                    <a:lnTo>
                      <a:pt x="212" y="2612"/>
                    </a:lnTo>
                    <a:lnTo>
                      <a:pt x="252" y="2612"/>
                    </a:lnTo>
                    <a:lnTo>
                      <a:pt x="292" y="2612"/>
                    </a:lnTo>
                    <a:lnTo>
                      <a:pt x="333" y="2590"/>
                    </a:lnTo>
                    <a:lnTo>
                      <a:pt x="373" y="2547"/>
                    </a:lnTo>
                    <a:lnTo>
                      <a:pt x="424" y="2503"/>
                    </a:lnTo>
                    <a:lnTo>
                      <a:pt x="464" y="2481"/>
                    </a:lnTo>
                    <a:lnTo>
                      <a:pt x="504" y="2449"/>
                    </a:lnTo>
                    <a:lnTo>
                      <a:pt x="555" y="2438"/>
                    </a:lnTo>
                    <a:lnTo>
                      <a:pt x="595" y="2438"/>
                    </a:lnTo>
                    <a:lnTo>
                      <a:pt x="635" y="2438"/>
                    </a:lnTo>
                    <a:lnTo>
                      <a:pt x="676" y="2438"/>
                    </a:lnTo>
                    <a:lnTo>
                      <a:pt x="716" y="2438"/>
                    </a:lnTo>
                    <a:lnTo>
                      <a:pt x="756" y="2438"/>
                    </a:lnTo>
                    <a:lnTo>
                      <a:pt x="797" y="2427"/>
                    </a:lnTo>
                    <a:lnTo>
                      <a:pt x="847" y="2416"/>
                    </a:lnTo>
                    <a:lnTo>
                      <a:pt x="888" y="2438"/>
                    </a:lnTo>
                    <a:lnTo>
                      <a:pt x="928" y="2449"/>
                    </a:lnTo>
                    <a:lnTo>
                      <a:pt x="978" y="2460"/>
                    </a:lnTo>
                    <a:lnTo>
                      <a:pt x="1019" y="2460"/>
                    </a:lnTo>
                    <a:lnTo>
                      <a:pt x="1049" y="2416"/>
                    </a:lnTo>
                    <a:lnTo>
                      <a:pt x="1089" y="2405"/>
                    </a:lnTo>
                    <a:lnTo>
                      <a:pt x="1130" y="2427"/>
                    </a:lnTo>
                    <a:lnTo>
                      <a:pt x="1170" y="2460"/>
                    </a:lnTo>
                    <a:lnTo>
                      <a:pt x="1210" y="2481"/>
                    </a:lnTo>
                    <a:lnTo>
                      <a:pt x="1251" y="2481"/>
                    </a:lnTo>
                    <a:lnTo>
                      <a:pt x="1291" y="2503"/>
                    </a:lnTo>
                    <a:lnTo>
                      <a:pt x="1341" y="2525"/>
                    </a:lnTo>
                    <a:lnTo>
                      <a:pt x="1382" y="2536"/>
                    </a:lnTo>
                    <a:lnTo>
                      <a:pt x="1422" y="2547"/>
                    </a:lnTo>
                    <a:lnTo>
                      <a:pt x="1493" y="2558"/>
                    </a:lnTo>
                    <a:lnTo>
                      <a:pt x="1553" y="2569"/>
                    </a:lnTo>
                    <a:lnTo>
                      <a:pt x="1594" y="2612"/>
                    </a:lnTo>
                    <a:lnTo>
                      <a:pt x="1604" y="2656"/>
                    </a:lnTo>
                    <a:lnTo>
                      <a:pt x="1684" y="2710"/>
                    </a:lnTo>
                    <a:lnTo>
                      <a:pt x="1725" y="2743"/>
                    </a:lnTo>
                    <a:lnTo>
                      <a:pt x="1755" y="2819"/>
                    </a:lnTo>
                    <a:lnTo>
                      <a:pt x="1785" y="2862"/>
                    </a:lnTo>
                    <a:lnTo>
                      <a:pt x="1705" y="2873"/>
                    </a:lnTo>
                    <a:lnTo>
                      <a:pt x="1664" y="2906"/>
                    </a:lnTo>
                    <a:lnTo>
                      <a:pt x="1634" y="2949"/>
                    </a:lnTo>
                    <a:lnTo>
                      <a:pt x="1624" y="3004"/>
                    </a:lnTo>
                    <a:lnTo>
                      <a:pt x="1533" y="3037"/>
                    </a:lnTo>
                    <a:lnTo>
                      <a:pt x="1452" y="3047"/>
                    </a:lnTo>
                    <a:lnTo>
                      <a:pt x="1402" y="3080"/>
                    </a:lnTo>
                    <a:lnTo>
                      <a:pt x="1352" y="3134"/>
                    </a:lnTo>
                    <a:lnTo>
                      <a:pt x="1311" y="3156"/>
                    </a:lnTo>
                    <a:lnTo>
                      <a:pt x="1271" y="3167"/>
                    </a:lnTo>
                    <a:lnTo>
                      <a:pt x="1230" y="3167"/>
                    </a:lnTo>
                    <a:lnTo>
                      <a:pt x="1190" y="3167"/>
                    </a:lnTo>
                    <a:lnTo>
                      <a:pt x="1150" y="3178"/>
                    </a:lnTo>
                    <a:lnTo>
                      <a:pt x="1069" y="3189"/>
                    </a:lnTo>
                    <a:lnTo>
                      <a:pt x="1029" y="3200"/>
                    </a:lnTo>
                    <a:lnTo>
                      <a:pt x="968" y="3211"/>
                    </a:lnTo>
                    <a:lnTo>
                      <a:pt x="908" y="3211"/>
                    </a:lnTo>
                    <a:lnTo>
                      <a:pt x="867" y="3211"/>
                    </a:lnTo>
                    <a:lnTo>
                      <a:pt x="827" y="3222"/>
                    </a:lnTo>
                    <a:lnTo>
                      <a:pt x="777" y="3243"/>
                    </a:lnTo>
                    <a:lnTo>
                      <a:pt x="736" y="3265"/>
                    </a:lnTo>
                    <a:lnTo>
                      <a:pt x="696" y="3287"/>
                    </a:lnTo>
                    <a:lnTo>
                      <a:pt x="656" y="3298"/>
                    </a:lnTo>
                    <a:lnTo>
                      <a:pt x="595" y="3298"/>
                    </a:lnTo>
                    <a:lnTo>
                      <a:pt x="555" y="3309"/>
                    </a:lnTo>
                    <a:lnTo>
                      <a:pt x="514" y="3309"/>
                    </a:lnTo>
                    <a:lnTo>
                      <a:pt x="474" y="3320"/>
                    </a:lnTo>
                    <a:lnTo>
                      <a:pt x="403" y="3320"/>
                    </a:lnTo>
                    <a:lnTo>
                      <a:pt x="363" y="3320"/>
                    </a:lnTo>
                    <a:lnTo>
                      <a:pt x="323" y="3320"/>
                    </a:lnTo>
                    <a:lnTo>
                      <a:pt x="282" y="3320"/>
                    </a:lnTo>
                    <a:lnTo>
                      <a:pt x="242" y="3320"/>
                    </a:lnTo>
                    <a:lnTo>
                      <a:pt x="202" y="3330"/>
                    </a:lnTo>
                    <a:lnTo>
                      <a:pt x="161" y="3341"/>
                    </a:lnTo>
                    <a:lnTo>
                      <a:pt x="91" y="3341"/>
                    </a:lnTo>
                    <a:lnTo>
                      <a:pt x="50" y="3352"/>
                    </a:lnTo>
                    <a:lnTo>
                      <a:pt x="10" y="3396"/>
                    </a:lnTo>
                    <a:lnTo>
                      <a:pt x="50" y="3396"/>
                    </a:lnTo>
                    <a:lnTo>
                      <a:pt x="91" y="3374"/>
                    </a:lnTo>
                    <a:lnTo>
                      <a:pt x="131" y="3352"/>
                    </a:lnTo>
                    <a:lnTo>
                      <a:pt x="171" y="3341"/>
                    </a:lnTo>
                    <a:lnTo>
                      <a:pt x="212" y="3341"/>
                    </a:lnTo>
                    <a:lnTo>
                      <a:pt x="252" y="3330"/>
                    </a:lnTo>
                    <a:lnTo>
                      <a:pt x="292" y="3320"/>
                    </a:lnTo>
                    <a:lnTo>
                      <a:pt x="333" y="3309"/>
                    </a:lnTo>
                    <a:lnTo>
                      <a:pt x="373" y="3309"/>
                    </a:lnTo>
                    <a:lnTo>
                      <a:pt x="414" y="3309"/>
                    </a:lnTo>
                    <a:lnTo>
                      <a:pt x="474" y="3320"/>
                    </a:lnTo>
                    <a:lnTo>
                      <a:pt x="555" y="3320"/>
                    </a:lnTo>
                    <a:lnTo>
                      <a:pt x="595" y="3320"/>
                    </a:lnTo>
                    <a:lnTo>
                      <a:pt x="635" y="3320"/>
                    </a:lnTo>
                    <a:lnTo>
                      <a:pt x="676" y="3309"/>
                    </a:lnTo>
                    <a:lnTo>
                      <a:pt x="716" y="3309"/>
                    </a:lnTo>
                    <a:lnTo>
                      <a:pt x="767" y="3298"/>
                    </a:lnTo>
                    <a:lnTo>
                      <a:pt x="807" y="3265"/>
                    </a:lnTo>
                    <a:lnTo>
                      <a:pt x="847" y="3243"/>
                    </a:lnTo>
                    <a:lnTo>
                      <a:pt x="888" y="3243"/>
                    </a:lnTo>
                    <a:lnTo>
                      <a:pt x="938" y="3243"/>
                    </a:lnTo>
                    <a:lnTo>
                      <a:pt x="978" y="3222"/>
                    </a:lnTo>
                    <a:lnTo>
                      <a:pt x="1029" y="3211"/>
                    </a:lnTo>
                    <a:lnTo>
                      <a:pt x="1109" y="3211"/>
                    </a:lnTo>
                    <a:lnTo>
                      <a:pt x="1150" y="3211"/>
                    </a:lnTo>
                    <a:lnTo>
                      <a:pt x="1200" y="3200"/>
                    </a:lnTo>
                    <a:lnTo>
                      <a:pt x="1241" y="3189"/>
                    </a:lnTo>
                    <a:lnTo>
                      <a:pt x="1291" y="3200"/>
                    </a:lnTo>
                    <a:lnTo>
                      <a:pt x="1341" y="3200"/>
                    </a:lnTo>
                    <a:lnTo>
                      <a:pt x="1382" y="3178"/>
                    </a:lnTo>
                    <a:lnTo>
                      <a:pt x="1412" y="3134"/>
                    </a:lnTo>
                    <a:lnTo>
                      <a:pt x="1432" y="3091"/>
                    </a:lnTo>
                    <a:lnTo>
                      <a:pt x="1473" y="3080"/>
                    </a:lnTo>
                    <a:lnTo>
                      <a:pt x="1533" y="3069"/>
                    </a:lnTo>
                    <a:lnTo>
                      <a:pt x="1573" y="3047"/>
                    </a:lnTo>
                    <a:lnTo>
                      <a:pt x="1614" y="3015"/>
                    </a:lnTo>
                    <a:lnTo>
                      <a:pt x="1654" y="2982"/>
                    </a:lnTo>
                    <a:lnTo>
                      <a:pt x="1694" y="2939"/>
                    </a:lnTo>
                    <a:lnTo>
                      <a:pt x="1735" y="2928"/>
                    </a:lnTo>
                    <a:lnTo>
                      <a:pt x="1775" y="2895"/>
                    </a:lnTo>
                    <a:lnTo>
                      <a:pt x="1815" y="2873"/>
                    </a:lnTo>
                    <a:lnTo>
                      <a:pt x="1856" y="2862"/>
                    </a:lnTo>
                    <a:lnTo>
                      <a:pt x="1896" y="2884"/>
                    </a:lnTo>
                    <a:lnTo>
                      <a:pt x="1937" y="2895"/>
                    </a:lnTo>
                    <a:lnTo>
                      <a:pt x="1977" y="2895"/>
                    </a:lnTo>
                    <a:lnTo>
                      <a:pt x="2017" y="2906"/>
                    </a:lnTo>
                    <a:lnTo>
                      <a:pt x="2088" y="2917"/>
                    </a:lnTo>
                    <a:lnTo>
                      <a:pt x="2128" y="2917"/>
                    </a:lnTo>
                    <a:lnTo>
                      <a:pt x="2189" y="2928"/>
                    </a:lnTo>
                    <a:lnTo>
                      <a:pt x="2239" y="2939"/>
                    </a:lnTo>
                    <a:lnTo>
                      <a:pt x="2279" y="2960"/>
                    </a:lnTo>
                    <a:lnTo>
                      <a:pt x="2320" y="2982"/>
                    </a:lnTo>
                    <a:lnTo>
                      <a:pt x="2360" y="3004"/>
                    </a:lnTo>
                    <a:lnTo>
                      <a:pt x="2400" y="3015"/>
                    </a:lnTo>
                    <a:lnTo>
                      <a:pt x="2441" y="3015"/>
                    </a:lnTo>
                    <a:lnTo>
                      <a:pt x="2481" y="3037"/>
                    </a:lnTo>
                    <a:lnTo>
                      <a:pt x="2521" y="3058"/>
                    </a:lnTo>
                    <a:lnTo>
                      <a:pt x="2562" y="3091"/>
                    </a:lnTo>
                    <a:lnTo>
                      <a:pt x="2622" y="3102"/>
                    </a:lnTo>
                    <a:lnTo>
                      <a:pt x="2663" y="3102"/>
                    </a:lnTo>
                    <a:lnTo>
                      <a:pt x="2703" y="3134"/>
                    </a:lnTo>
                    <a:lnTo>
                      <a:pt x="2743" y="3156"/>
                    </a:lnTo>
                    <a:lnTo>
                      <a:pt x="2784" y="3167"/>
                    </a:lnTo>
                    <a:lnTo>
                      <a:pt x="2834" y="3189"/>
                    </a:lnTo>
                    <a:lnTo>
                      <a:pt x="2874" y="3200"/>
                    </a:lnTo>
                    <a:lnTo>
                      <a:pt x="2925" y="3200"/>
                    </a:lnTo>
                    <a:lnTo>
                      <a:pt x="2975" y="3200"/>
                    </a:lnTo>
                    <a:lnTo>
                      <a:pt x="3016" y="3200"/>
                    </a:lnTo>
                    <a:lnTo>
                      <a:pt x="3066" y="3211"/>
                    </a:lnTo>
                    <a:lnTo>
                      <a:pt x="3117" y="3243"/>
                    </a:lnTo>
                    <a:lnTo>
                      <a:pt x="3167" y="3254"/>
                    </a:lnTo>
                    <a:lnTo>
                      <a:pt x="3217" y="3254"/>
                    </a:lnTo>
                    <a:lnTo>
                      <a:pt x="3308" y="3254"/>
                    </a:lnTo>
                    <a:lnTo>
                      <a:pt x="3359" y="3254"/>
                    </a:lnTo>
                    <a:lnTo>
                      <a:pt x="3399" y="3265"/>
                    </a:lnTo>
                    <a:lnTo>
                      <a:pt x="3449" y="3298"/>
                    </a:lnTo>
                    <a:lnTo>
                      <a:pt x="3490" y="3309"/>
                    </a:lnTo>
                    <a:lnTo>
                      <a:pt x="3530" y="3320"/>
                    </a:lnTo>
                    <a:lnTo>
                      <a:pt x="3581" y="3330"/>
                    </a:lnTo>
                    <a:lnTo>
                      <a:pt x="3631" y="3330"/>
                    </a:lnTo>
                    <a:lnTo>
                      <a:pt x="3671" y="3330"/>
                    </a:lnTo>
                    <a:lnTo>
                      <a:pt x="3712" y="3341"/>
                    </a:lnTo>
                    <a:lnTo>
                      <a:pt x="3752" y="3374"/>
                    </a:lnTo>
                    <a:lnTo>
                      <a:pt x="3802" y="3374"/>
                    </a:lnTo>
                    <a:lnTo>
                      <a:pt x="3843" y="3374"/>
                    </a:lnTo>
                    <a:lnTo>
                      <a:pt x="3893" y="3374"/>
                    </a:lnTo>
                    <a:lnTo>
                      <a:pt x="3944" y="3385"/>
                    </a:lnTo>
                    <a:lnTo>
                      <a:pt x="3984" y="3385"/>
                    </a:lnTo>
                    <a:lnTo>
                      <a:pt x="4024" y="3385"/>
                    </a:lnTo>
                    <a:lnTo>
                      <a:pt x="4075" y="3385"/>
                    </a:lnTo>
                    <a:lnTo>
                      <a:pt x="4125" y="3385"/>
                    </a:lnTo>
                    <a:lnTo>
                      <a:pt x="4165" y="3385"/>
                    </a:lnTo>
                    <a:lnTo>
                      <a:pt x="4216" y="3417"/>
                    </a:lnTo>
                    <a:lnTo>
                      <a:pt x="4266" y="3450"/>
                    </a:lnTo>
                    <a:lnTo>
                      <a:pt x="4307" y="3450"/>
                    </a:lnTo>
                    <a:lnTo>
                      <a:pt x="4357" y="3450"/>
                    </a:lnTo>
                    <a:lnTo>
                      <a:pt x="4408" y="3450"/>
                    </a:lnTo>
                    <a:lnTo>
                      <a:pt x="4458" y="3450"/>
                    </a:lnTo>
                    <a:lnTo>
                      <a:pt x="4498" y="3450"/>
                    </a:lnTo>
                    <a:lnTo>
                      <a:pt x="4539" y="3450"/>
                    </a:lnTo>
                    <a:lnTo>
                      <a:pt x="4589" y="3461"/>
                    </a:lnTo>
                    <a:lnTo>
                      <a:pt x="4640" y="3461"/>
                    </a:lnTo>
                    <a:lnTo>
                      <a:pt x="4549" y="3461"/>
                    </a:lnTo>
                    <a:lnTo>
                      <a:pt x="4508" y="3461"/>
                    </a:lnTo>
                    <a:lnTo>
                      <a:pt x="4428" y="3439"/>
                    </a:lnTo>
                    <a:lnTo>
                      <a:pt x="4377" y="3428"/>
                    </a:lnTo>
                    <a:lnTo>
                      <a:pt x="4297" y="3439"/>
                    </a:lnTo>
                    <a:lnTo>
                      <a:pt x="4256" y="3450"/>
                    </a:lnTo>
                    <a:lnTo>
                      <a:pt x="4216" y="3439"/>
                    </a:lnTo>
                    <a:lnTo>
                      <a:pt x="4196" y="3396"/>
                    </a:lnTo>
                    <a:lnTo>
                      <a:pt x="4105" y="3374"/>
                    </a:lnTo>
                    <a:lnTo>
                      <a:pt x="4065" y="3374"/>
                    </a:lnTo>
                    <a:lnTo>
                      <a:pt x="4014" y="3363"/>
                    </a:lnTo>
                    <a:lnTo>
                      <a:pt x="3954" y="3352"/>
                    </a:lnTo>
                    <a:lnTo>
                      <a:pt x="3873" y="3341"/>
                    </a:lnTo>
                    <a:lnTo>
                      <a:pt x="3823" y="3330"/>
                    </a:lnTo>
                    <a:lnTo>
                      <a:pt x="3782" y="3330"/>
                    </a:lnTo>
                    <a:lnTo>
                      <a:pt x="3722" y="3341"/>
                    </a:lnTo>
                    <a:lnTo>
                      <a:pt x="3611" y="3341"/>
                    </a:lnTo>
                    <a:lnTo>
                      <a:pt x="3560" y="3298"/>
                    </a:lnTo>
                    <a:lnTo>
                      <a:pt x="3520" y="3298"/>
                    </a:lnTo>
                    <a:lnTo>
                      <a:pt x="3449" y="3287"/>
                    </a:lnTo>
                    <a:lnTo>
                      <a:pt x="3369" y="3287"/>
                    </a:lnTo>
                    <a:lnTo>
                      <a:pt x="3328" y="3265"/>
                    </a:lnTo>
                    <a:lnTo>
                      <a:pt x="3278" y="3232"/>
                    </a:lnTo>
                    <a:lnTo>
                      <a:pt x="3238" y="3211"/>
                    </a:lnTo>
                    <a:lnTo>
                      <a:pt x="3197" y="3200"/>
                    </a:lnTo>
                    <a:lnTo>
                      <a:pt x="3157" y="3200"/>
                    </a:lnTo>
                    <a:lnTo>
                      <a:pt x="3117" y="3200"/>
                    </a:lnTo>
                    <a:lnTo>
                      <a:pt x="3076" y="3189"/>
                    </a:lnTo>
                    <a:lnTo>
                      <a:pt x="3016" y="3178"/>
                    </a:lnTo>
                    <a:lnTo>
                      <a:pt x="2955" y="3167"/>
                    </a:lnTo>
                    <a:lnTo>
                      <a:pt x="2915" y="3145"/>
                    </a:lnTo>
                    <a:lnTo>
                      <a:pt x="2864" y="3124"/>
                    </a:lnTo>
                    <a:lnTo>
                      <a:pt x="2824" y="3124"/>
                    </a:lnTo>
                    <a:lnTo>
                      <a:pt x="2784" y="3124"/>
                    </a:lnTo>
                    <a:lnTo>
                      <a:pt x="2733" y="3124"/>
                    </a:lnTo>
                    <a:lnTo>
                      <a:pt x="2673" y="3124"/>
                    </a:lnTo>
                    <a:lnTo>
                      <a:pt x="2592" y="3113"/>
                    </a:lnTo>
                    <a:lnTo>
                      <a:pt x="2552" y="3058"/>
                    </a:lnTo>
                    <a:lnTo>
                      <a:pt x="2511" y="3015"/>
                    </a:lnTo>
                    <a:lnTo>
                      <a:pt x="2471" y="3015"/>
                    </a:lnTo>
                    <a:lnTo>
                      <a:pt x="2380" y="3015"/>
                    </a:lnTo>
                    <a:lnTo>
                      <a:pt x="2340" y="2982"/>
                    </a:lnTo>
                    <a:lnTo>
                      <a:pt x="2300" y="2949"/>
                    </a:lnTo>
                    <a:lnTo>
                      <a:pt x="2249" y="2906"/>
                    </a:lnTo>
                    <a:lnTo>
                      <a:pt x="2199" y="2884"/>
                    </a:lnTo>
                    <a:lnTo>
                      <a:pt x="2158" y="2884"/>
                    </a:lnTo>
                    <a:lnTo>
                      <a:pt x="2108" y="2884"/>
                    </a:lnTo>
                    <a:lnTo>
                      <a:pt x="2017" y="2884"/>
                    </a:lnTo>
                    <a:lnTo>
                      <a:pt x="1977" y="2884"/>
                    </a:lnTo>
                    <a:lnTo>
                      <a:pt x="1937" y="2862"/>
                    </a:lnTo>
                    <a:lnTo>
                      <a:pt x="1826" y="2841"/>
                    </a:lnTo>
                    <a:lnTo>
                      <a:pt x="1725" y="2808"/>
                    </a:lnTo>
                    <a:lnTo>
                      <a:pt x="1705" y="2764"/>
                    </a:lnTo>
                    <a:lnTo>
                      <a:pt x="1715" y="2721"/>
                    </a:lnTo>
                    <a:lnTo>
                      <a:pt x="1684" y="2677"/>
                    </a:lnTo>
                    <a:lnTo>
                      <a:pt x="1654" y="2634"/>
                    </a:lnTo>
                    <a:lnTo>
                      <a:pt x="1624" y="2590"/>
                    </a:lnTo>
                    <a:lnTo>
                      <a:pt x="1583" y="2558"/>
                    </a:lnTo>
                    <a:lnTo>
                      <a:pt x="1543" y="2536"/>
                    </a:lnTo>
                    <a:lnTo>
                      <a:pt x="1503" y="2525"/>
                    </a:lnTo>
                    <a:lnTo>
                      <a:pt x="1422" y="2492"/>
                    </a:lnTo>
                    <a:lnTo>
                      <a:pt x="1382" y="2492"/>
                    </a:lnTo>
                    <a:lnTo>
                      <a:pt x="1341" y="2481"/>
                    </a:lnTo>
                    <a:lnTo>
                      <a:pt x="1291" y="2471"/>
                    </a:lnTo>
                    <a:lnTo>
                      <a:pt x="1220" y="2471"/>
                    </a:lnTo>
                    <a:lnTo>
                      <a:pt x="1180" y="2449"/>
                    </a:lnTo>
                    <a:lnTo>
                      <a:pt x="1140" y="2438"/>
                    </a:lnTo>
                    <a:lnTo>
                      <a:pt x="1200" y="2427"/>
                    </a:lnTo>
                    <a:lnTo>
                      <a:pt x="1241" y="2405"/>
                    </a:lnTo>
                    <a:lnTo>
                      <a:pt x="1281" y="2394"/>
                    </a:lnTo>
                    <a:lnTo>
                      <a:pt x="1331" y="2394"/>
                    </a:lnTo>
                    <a:lnTo>
                      <a:pt x="1372" y="2394"/>
                    </a:lnTo>
                    <a:lnTo>
                      <a:pt x="1412" y="2394"/>
                    </a:lnTo>
                    <a:lnTo>
                      <a:pt x="1452" y="2394"/>
                    </a:lnTo>
                    <a:lnTo>
                      <a:pt x="1493" y="2394"/>
                    </a:lnTo>
                    <a:lnTo>
                      <a:pt x="1543" y="2394"/>
                    </a:lnTo>
                    <a:lnTo>
                      <a:pt x="1583" y="2384"/>
                    </a:lnTo>
                    <a:lnTo>
                      <a:pt x="1664" y="2384"/>
                    </a:lnTo>
                    <a:lnTo>
                      <a:pt x="1755" y="2373"/>
                    </a:lnTo>
                    <a:lnTo>
                      <a:pt x="1795" y="2351"/>
                    </a:lnTo>
                    <a:lnTo>
                      <a:pt x="1836" y="2340"/>
                    </a:lnTo>
                    <a:lnTo>
                      <a:pt x="1896" y="2340"/>
                    </a:lnTo>
                    <a:lnTo>
                      <a:pt x="1977" y="2340"/>
                    </a:lnTo>
                    <a:lnTo>
                      <a:pt x="2037" y="2329"/>
                    </a:lnTo>
                    <a:lnTo>
                      <a:pt x="2078" y="2318"/>
                    </a:lnTo>
                    <a:lnTo>
                      <a:pt x="2118" y="2318"/>
                    </a:lnTo>
                    <a:lnTo>
                      <a:pt x="2158" y="2318"/>
                    </a:lnTo>
                    <a:lnTo>
                      <a:pt x="2199" y="2340"/>
                    </a:lnTo>
                    <a:lnTo>
                      <a:pt x="2249" y="2351"/>
                    </a:lnTo>
                    <a:lnTo>
                      <a:pt x="2310" y="2351"/>
                    </a:lnTo>
                    <a:lnTo>
                      <a:pt x="2370" y="2351"/>
                    </a:lnTo>
                    <a:lnTo>
                      <a:pt x="2421" y="2351"/>
                    </a:lnTo>
                    <a:lnTo>
                      <a:pt x="2461" y="2362"/>
                    </a:lnTo>
                    <a:lnTo>
                      <a:pt x="2521" y="2362"/>
                    </a:lnTo>
                    <a:lnTo>
                      <a:pt x="2582" y="2362"/>
                    </a:lnTo>
                    <a:lnTo>
                      <a:pt x="2622" y="2394"/>
                    </a:lnTo>
                    <a:lnTo>
                      <a:pt x="2703" y="2416"/>
                    </a:lnTo>
                    <a:lnTo>
                      <a:pt x="2743" y="2427"/>
                    </a:lnTo>
                    <a:lnTo>
                      <a:pt x="2794" y="2438"/>
                    </a:lnTo>
                    <a:lnTo>
                      <a:pt x="2834" y="2438"/>
                    </a:lnTo>
                    <a:lnTo>
                      <a:pt x="2864" y="2481"/>
                    </a:lnTo>
                    <a:lnTo>
                      <a:pt x="2915" y="2525"/>
                    </a:lnTo>
                    <a:lnTo>
                      <a:pt x="2975" y="2536"/>
                    </a:lnTo>
                    <a:lnTo>
                      <a:pt x="3016" y="2547"/>
                    </a:lnTo>
                    <a:lnTo>
                      <a:pt x="3056" y="2569"/>
                    </a:lnTo>
                    <a:lnTo>
                      <a:pt x="3096" y="2612"/>
                    </a:lnTo>
                    <a:lnTo>
                      <a:pt x="3137" y="2634"/>
                    </a:lnTo>
                    <a:lnTo>
                      <a:pt x="3177" y="2645"/>
                    </a:lnTo>
                    <a:lnTo>
                      <a:pt x="3228" y="2656"/>
                    </a:lnTo>
                    <a:lnTo>
                      <a:pt x="3268" y="2656"/>
                    </a:lnTo>
                    <a:lnTo>
                      <a:pt x="3308" y="2666"/>
                    </a:lnTo>
                    <a:lnTo>
                      <a:pt x="3349" y="2699"/>
                    </a:lnTo>
                    <a:lnTo>
                      <a:pt x="3389" y="2732"/>
                    </a:lnTo>
                    <a:lnTo>
                      <a:pt x="3459" y="2743"/>
                    </a:lnTo>
                    <a:lnTo>
                      <a:pt x="3500" y="2743"/>
                    </a:lnTo>
                    <a:lnTo>
                      <a:pt x="3540" y="2764"/>
                    </a:lnTo>
                    <a:lnTo>
                      <a:pt x="3621" y="2786"/>
                    </a:lnTo>
                    <a:lnTo>
                      <a:pt x="3691" y="2797"/>
                    </a:lnTo>
                    <a:lnTo>
                      <a:pt x="3752" y="2808"/>
                    </a:lnTo>
                    <a:lnTo>
                      <a:pt x="3843" y="2852"/>
                    </a:lnTo>
                    <a:lnTo>
                      <a:pt x="3883" y="2873"/>
                    </a:lnTo>
                    <a:lnTo>
                      <a:pt x="3923" y="2917"/>
                    </a:lnTo>
                    <a:lnTo>
                      <a:pt x="3994" y="2960"/>
                    </a:lnTo>
                    <a:lnTo>
                      <a:pt x="4034" y="2982"/>
                    </a:lnTo>
                    <a:lnTo>
                      <a:pt x="4075" y="3004"/>
                    </a:lnTo>
                    <a:lnTo>
                      <a:pt x="4125" y="3026"/>
                    </a:lnTo>
                    <a:lnTo>
                      <a:pt x="4186" y="3047"/>
                    </a:lnTo>
                    <a:lnTo>
                      <a:pt x="4236" y="3080"/>
                    </a:lnTo>
                    <a:lnTo>
                      <a:pt x="4276" y="3102"/>
                    </a:lnTo>
                    <a:lnTo>
                      <a:pt x="4317" y="3134"/>
                    </a:lnTo>
                    <a:lnTo>
                      <a:pt x="4357" y="3167"/>
                    </a:lnTo>
                    <a:lnTo>
                      <a:pt x="4428" y="3178"/>
                    </a:lnTo>
                    <a:lnTo>
                      <a:pt x="4468" y="3189"/>
                    </a:lnTo>
                    <a:lnTo>
                      <a:pt x="4519" y="3211"/>
                    </a:lnTo>
                    <a:lnTo>
                      <a:pt x="4569" y="3243"/>
                    </a:lnTo>
                    <a:lnTo>
                      <a:pt x="4609" y="3287"/>
                    </a:lnTo>
                    <a:lnTo>
                      <a:pt x="4650" y="3298"/>
                    </a:lnTo>
                    <a:lnTo>
                      <a:pt x="4690" y="3309"/>
                    </a:lnTo>
                    <a:lnTo>
                      <a:pt x="4730" y="3341"/>
                    </a:lnTo>
                    <a:lnTo>
                      <a:pt x="4771" y="3374"/>
                    </a:lnTo>
                    <a:lnTo>
                      <a:pt x="4811" y="3385"/>
                    </a:lnTo>
                    <a:lnTo>
                      <a:pt x="4771" y="3363"/>
                    </a:lnTo>
                    <a:lnTo>
                      <a:pt x="4720" y="3320"/>
                    </a:lnTo>
                    <a:lnTo>
                      <a:pt x="4690" y="3276"/>
                    </a:lnTo>
                    <a:lnTo>
                      <a:pt x="4650" y="3265"/>
                    </a:lnTo>
                    <a:lnTo>
                      <a:pt x="4599" y="3232"/>
                    </a:lnTo>
                    <a:lnTo>
                      <a:pt x="4549" y="3189"/>
                    </a:lnTo>
                    <a:lnTo>
                      <a:pt x="4508" y="3145"/>
                    </a:lnTo>
                    <a:lnTo>
                      <a:pt x="4468" y="3134"/>
                    </a:lnTo>
                    <a:lnTo>
                      <a:pt x="4428" y="3134"/>
                    </a:lnTo>
                    <a:lnTo>
                      <a:pt x="4387" y="3113"/>
                    </a:lnTo>
                    <a:lnTo>
                      <a:pt x="4347" y="3091"/>
                    </a:lnTo>
                    <a:lnTo>
                      <a:pt x="4276" y="3047"/>
                    </a:lnTo>
                    <a:lnTo>
                      <a:pt x="4236" y="3026"/>
                    </a:lnTo>
                    <a:lnTo>
                      <a:pt x="4196" y="3015"/>
                    </a:lnTo>
                    <a:lnTo>
                      <a:pt x="4145" y="3004"/>
                    </a:lnTo>
                    <a:lnTo>
                      <a:pt x="4105" y="2960"/>
                    </a:lnTo>
                    <a:lnTo>
                      <a:pt x="4055" y="2960"/>
                    </a:lnTo>
                    <a:lnTo>
                      <a:pt x="4004" y="2906"/>
                    </a:lnTo>
                    <a:lnTo>
                      <a:pt x="3964" y="2862"/>
                    </a:lnTo>
                    <a:lnTo>
                      <a:pt x="3923" y="2841"/>
                    </a:lnTo>
                    <a:lnTo>
                      <a:pt x="3883" y="2819"/>
                    </a:lnTo>
                    <a:lnTo>
                      <a:pt x="3823" y="2808"/>
                    </a:lnTo>
                    <a:lnTo>
                      <a:pt x="3782" y="2786"/>
                    </a:lnTo>
                    <a:lnTo>
                      <a:pt x="3742" y="2764"/>
                    </a:lnTo>
                    <a:lnTo>
                      <a:pt x="3702" y="2764"/>
                    </a:lnTo>
                    <a:lnTo>
                      <a:pt x="3661" y="2764"/>
                    </a:lnTo>
                    <a:lnTo>
                      <a:pt x="3611" y="2732"/>
                    </a:lnTo>
                    <a:lnTo>
                      <a:pt x="3570" y="2699"/>
                    </a:lnTo>
                    <a:lnTo>
                      <a:pt x="3530" y="2699"/>
                    </a:lnTo>
                    <a:lnTo>
                      <a:pt x="3490" y="2677"/>
                    </a:lnTo>
                    <a:lnTo>
                      <a:pt x="3439" y="2656"/>
                    </a:lnTo>
                    <a:lnTo>
                      <a:pt x="3379" y="2645"/>
                    </a:lnTo>
                    <a:lnTo>
                      <a:pt x="3338" y="2645"/>
                    </a:lnTo>
                    <a:lnTo>
                      <a:pt x="3278" y="2634"/>
                    </a:lnTo>
                    <a:lnTo>
                      <a:pt x="3228" y="2623"/>
                    </a:lnTo>
                    <a:lnTo>
                      <a:pt x="3187" y="2601"/>
                    </a:lnTo>
                    <a:lnTo>
                      <a:pt x="3137" y="2558"/>
                    </a:lnTo>
                    <a:lnTo>
                      <a:pt x="3086" y="2514"/>
                    </a:lnTo>
                    <a:lnTo>
                      <a:pt x="3036" y="2481"/>
                    </a:lnTo>
                    <a:lnTo>
                      <a:pt x="2996" y="2460"/>
                    </a:lnTo>
                    <a:lnTo>
                      <a:pt x="2945" y="2438"/>
                    </a:lnTo>
                    <a:lnTo>
                      <a:pt x="2864" y="2416"/>
                    </a:lnTo>
                    <a:lnTo>
                      <a:pt x="2824" y="2394"/>
                    </a:lnTo>
                    <a:lnTo>
                      <a:pt x="2733" y="2362"/>
                    </a:lnTo>
                    <a:lnTo>
                      <a:pt x="2693" y="2340"/>
                    </a:lnTo>
                    <a:lnTo>
                      <a:pt x="2673" y="2296"/>
                    </a:lnTo>
                    <a:lnTo>
                      <a:pt x="2643" y="2253"/>
                    </a:lnTo>
                    <a:lnTo>
                      <a:pt x="2602" y="2231"/>
                    </a:lnTo>
                    <a:lnTo>
                      <a:pt x="2572" y="2177"/>
                    </a:lnTo>
                    <a:lnTo>
                      <a:pt x="2521" y="2133"/>
                    </a:lnTo>
                    <a:lnTo>
                      <a:pt x="2511" y="2090"/>
                    </a:lnTo>
                    <a:lnTo>
                      <a:pt x="2501" y="2046"/>
                    </a:lnTo>
                    <a:lnTo>
                      <a:pt x="2481" y="2003"/>
                    </a:lnTo>
                    <a:lnTo>
                      <a:pt x="2461" y="1959"/>
                    </a:lnTo>
                    <a:lnTo>
                      <a:pt x="2441" y="1916"/>
                    </a:lnTo>
                    <a:lnTo>
                      <a:pt x="2431" y="1872"/>
                    </a:lnTo>
                    <a:lnTo>
                      <a:pt x="2411" y="1828"/>
                    </a:lnTo>
                    <a:lnTo>
                      <a:pt x="2390" y="1785"/>
                    </a:lnTo>
                    <a:lnTo>
                      <a:pt x="2350" y="1752"/>
                    </a:lnTo>
                    <a:lnTo>
                      <a:pt x="2330" y="1709"/>
                    </a:lnTo>
                    <a:lnTo>
                      <a:pt x="2300" y="1665"/>
                    </a:lnTo>
                    <a:lnTo>
                      <a:pt x="2259" y="1643"/>
                    </a:lnTo>
                    <a:lnTo>
                      <a:pt x="2209" y="1622"/>
                    </a:lnTo>
                    <a:lnTo>
                      <a:pt x="2168" y="1600"/>
                    </a:lnTo>
                    <a:lnTo>
                      <a:pt x="2118" y="1589"/>
                    </a:lnTo>
                    <a:lnTo>
                      <a:pt x="2078" y="1578"/>
                    </a:lnTo>
                    <a:lnTo>
                      <a:pt x="2037" y="1556"/>
                    </a:lnTo>
                    <a:lnTo>
                      <a:pt x="1997" y="1513"/>
                    </a:lnTo>
                    <a:lnTo>
                      <a:pt x="1957" y="1469"/>
                    </a:lnTo>
                    <a:lnTo>
                      <a:pt x="1916" y="1437"/>
                    </a:lnTo>
                    <a:lnTo>
                      <a:pt x="1876" y="1426"/>
                    </a:lnTo>
                    <a:lnTo>
                      <a:pt x="1846" y="1371"/>
                    </a:lnTo>
                    <a:lnTo>
                      <a:pt x="1805" y="1339"/>
                    </a:lnTo>
                    <a:lnTo>
                      <a:pt x="1765" y="1317"/>
                    </a:lnTo>
                    <a:lnTo>
                      <a:pt x="1725" y="1295"/>
                    </a:lnTo>
                    <a:lnTo>
                      <a:pt x="1684" y="1252"/>
                    </a:lnTo>
                    <a:lnTo>
                      <a:pt x="1644" y="1219"/>
                    </a:lnTo>
                    <a:lnTo>
                      <a:pt x="1604" y="1208"/>
                    </a:lnTo>
                    <a:lnTo>
                      <a:pt x="1563" y="1186"/>
                    </a:lnTo>
                    <a:lnTo>
                      <a:pt x="1523" y="1143"/>
                    </a:lnTo>
                    <a:lnTo>
                      <a:pt x="1493" y="1099"/>
                    </a:lnTo>
                    <a:lnTo>
                      <a:pt x="1452" y="1067"/>
                    </a:lnTo>
                    <a:lnTo>
                      <a:pt x="1402" y="1012"/>
                    </a:lnTo>
                    <a:lnTo>
                      <a:pt x="1362" y="969"/>
                    </a:lnTo>
                    <a:lnTo>
                      <a:pt x="1321" y="947"/>
                    </a:lnTo>
                    <a:lnTo>
                      <a:pt x="1281" y="947"/>
                    </a:lnTo>
                    <a:lnTo>
                      <a:pt x="1230" y="914"/>
                    </a:lnTo>
                    <a:lnTo>
                      <a:pt x="1180" y="882"/>
                    </a:lnTo>
                    <a:lnTo>
                      <a:pt x="1140" y="860"/>
                    </a:lnTo>
                    <a:lnTo>
                      <a:pt x="1099" y="827"/>
                    </a:lnTo>
                    <a:lnTo>
                      <a:pt x="1059" y="805"/>
                    </a:lnTo>
                    <a:lnTo>
                      <a:pt x="1019" y="784"/>
                    </a:lnTo>
                    <a:lnTo>
                      <a:pt x="978" y="751"/>
                    </a:lnTo>
                    <a:lnTo>
                      <a:pt x="938" y="740"/>
                    </a:lnTo>
                    <a:lnTo>
                      <a:pt x="898" y="718"/>
                    </a:lnTo>
                    <a:lnTo>
                      <a:pt x="867" y="675"/>
                    </a:lnTo>
                    <a:lnTo>
                      <a:pt x="847" y="631"/>
                    </a:lnTo>
                    <a:lnTo>
                      <a:pt x="817" y="588"/>
                    </a:lnTo>
                    <a:lnTo>
                      <a:pt x="787" y="544"/>
                    </a:lnTo>
                    <a:lnTo>
                      <a:pt x="756" y="501"/>
                    </a:lnTo>
                    <a:lnTo>
                      <a:pt x="716" y="468"/>
                    </a:lnTo>
                    <a:lnTo>
                      <a:pt x="676" y="435"/>
                    </a:lnTo>
                    <a:lnTo>
                      <a:pt x="635" y="403"/>
                    </a:lnTo>
                    <a:lnTo>
                      <a:pt x="595" y="392"/>
                    </a:lnTo>
                    <a:lnTo>
                      <a:pt x="555" y="381"/>
                    </a:lnTo>
                    <a:lnTo>
                      <a:pt x="514" y="359"/>
                    </a:lnTo>
                    <a:lnTo>
                      <a:pt x="474" y="348"/>
                    </a:lnTo>
                    <a:lnTo>
                      <a:pt x="434" y="327"/>
                    </a:lnTo>
                    <a:lnTo>
                      <a:pt x="403" y="283"/>
                    </a:lnTo>
                    <a:lnTo>
                      <a:pt x="383" y="239"/>
                    </a:lnTo>
                    <a:lnTo>
                      <a:pt x="353" y="196"/>
                    </a:lnTo>
                    <a:lnTo>
                      <a:pt x="313" y="163"/>
                    </a:lnTo>
                    <a:lnTo>
                      <a:pt x="282" y="120"/>
                    </a:lnTo>
                    <a:lnTo>
                      <a:pt x="242" y="87"/>
                    </a:lnTo>
                    <a:lnTo>
                      <a:pt x="202" y="65"/>
                    </a:lnTo>
                    <a:lnTo>
                      <a:pt x="161" y="44"/>
                    </a:lnTo>
                    <a:lnTo>
                      <a:pt x="121" y="11"/>
                    </a:lnTo>
                    <a:lnTo>
                      <a:pt x="101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/>
                <a:endParaRPr lang="en-US" sz="2800" b="0" i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</a:endParaRPr>
              </a:p>
            </p:txBody>
          </p:sp>
          <p:sp>
            <p:nvSpPr>
              <p:cNvPr id="85008" name="Freeform 16"/>
              <p:cNvSpPr>
                <a:spLocks/>
              </p:cNvSpPr>
              <p:nvPr/>
            </p:nvSpPr>
            <p:spPr bwMode="auto">
              <a:xfrm>
                <a:off x="246" y="204"/>
                <a:ext cx="5271" cy="117"/>
              </a:xfrm>
              <a:custGeom>
                <a:avLst/>
                <a:gdLst>
                  <a:gd name="T0" fmla="*/ 0 w 5271"/>
                  <a:gd name="T1" fmla="*/ 0 h 117"/>
                  <a:gd name="T2" fmla="*/ 108 w 5271"/>
                  <a:gd name="T3" fmla="*/ 116 h 117"/>
                  <a:gd name="T4" fmla="*/ 5162 w 5271"/>
                  <a:gd name="T5" fmla="*/ 116 h 117"/>
                  <a:gd name="T6" fmla="*/ 5270 w 5271"/>
                  <a:gd name="T7" fmla="*/ 0 h 117"/>
                  <a:gd name="T8" fmla="*/ 0 w 5271"/>
                  <a:gd name="T9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0" y="0"/>
                    </a:moveTo>
                    <a:lnTo>
                      <a:pt x="108" y="116"/>
                    </a:lnTo>
                    <a:lnTo>
                      <a:pt x="5162" y="116"/>
                    </a:lnTo>
                    <a:lnTo>
                      <a:pt x="527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/>
                <a:endParaRPr lang="en-US" sz="2800" b="0" i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</a:endParaRPr>
              </a:p>
            </p:txBody>
          </p:sp>
          <p:sp>
            <p:nvSpPr>
              <p:cNvPr id="85009" name="Freeform 17"/>
              <p:cNvSpPr>
                <a:spLocks/>
              </p:cNvSpPr>
              <p:nvPr/>
            </p:nvSpPr>
            <p:spPr bwMode="auto">
              <a:xfrm>
                <a:off x="246" y="204"/>
                <a:ext cx="107" cy="3889"/>
              </a:xfrm>
              <a:custGeom>
                <a:avLst/>
                <a:gdLst>
                  <a:gd name="T0" fmla="*/ 0 w 107"/>
                  <a:gd name="T1" fmla="*/ 0 h 3889"/>
                  <a:gd name="T2" fmla="*/ 0 w 107"/>
                  <a:gd name="T3" fmla="*/ 3888 h 3889"/>
                  <a:gd name="T4" fmla="*/ 106 w 107"/>
                  <a:gd name="T5" fmla="*/ 3772 h 3889"/>
                  <a:gd name="T6" fmla="*/ 106 w 107"/>
                  <a:gd name="T7" fmla="*/ 116 h 3889"/>
                  <a:gd name="T8" fmla="*/ 0 w 107"/>
                  <a:gd name="T9" fmla="*/ 0 h 38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0"/>
                    </a:moveTo>
                    <a:lnTo>
                      <a:pt x="0" y="3888"/>
                    </a:lnTo>
                    <a:lnTo>
                      <a:pt x="106" y="3772"/>
                    </a:lnTo>
                    <a:lnTo>
                      <a:pt x="106" y="116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/>
                <a:endParaRPr lang="en-US" sz="2800" b="0" i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</a:endParaRPr>
              </a:p>
            </p:txBody>
          </p:sp>
          <p:sp>
            <p:nvSpPr>
              <p:cNvPr id="85010" name="Freeform 18"/>
              <p:cNvSpPr>
                <a:spLocks/>
              </p:cNvSpPr>
              <p:nvPr/>
            </p:nvSpPr>
            <p:spPr bwMode="auto">
              <a:xfrm>
                <a:off x="5410" y="204"/>
                <a:ext cx="107" cy="3889"/>
              </a:xfrm>
              <a:custGeom>
                <a:avLst/>
                <a:gdLst>
                  <a:gd name="T0" fmla="*/ 0 w 107"/>
                  <a:gd name="T1" fmla="*/ 116 h 3889"/>
                  <a:gd name="T2" fmla="*/ 0 w 107"/>
                  <a:gd name="T3" fmla="*/ 3772 h 3889"/>
                  <a:gd name="T4" fmla="*/ 106 w 107"/>
                  <a:gd name="T5" fmla="*/ 3888 h 3889"/>
                  <a:gd name="T6" fmla="*/ 106 w 107"/>
                  <a:gd name="T7" fmla="*/ 0 h 3889"/>
                  <a:gd name="T8" fmla="*/ 0 w 107"/>
                  <a:gd name="T9" fmla="*/ 116 h 38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116"/>
                    </a:moveTo>
                    <a:lnTo>
                      <a:pt x="0" y="3772"/>
                    </a:lnTo>
                    <a:lnTo>
                      <a:pt x="106" y="3888"/>
                    </a:lnTo>
                    <a:lnTo>
                      <a:pt x="106" y="0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/>
                <a:endParaRPr lang="en-US" sz="2800" b="0" i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</a:endParaRPr>
              </a:p>
            </p:txBody>
          </p:sp>
          <p:sp>
            <p:nvSpPr>
              <p:cNvPr id="85011" name="Freeform 19"/>
              <p:cNvSpPr>
                <a:spLocks/>
              </p:cNvSpPr>
              <p:nvPr/>
            </p:nvSpPr>
            <p:spPr bwMode="auto">
              <a:xfrm>
                <a:off x="246" y="3976"/>
                <a:ext cx="5271" cy="117"/>
              </a:xfrm>
              <a:custGeom>
                <a:avLst/>
                <a:gdLst>
                  <a:gd name="T0" fmla="*/ 108 w 5271"/>
                  <a:gd name="T1" fmla="*/ 0 h 117"/>
                  <a:gd name="T2" fmla="*/ 5162 w 5271"/>
                  <a:gd name="T3" fmla="*/ 0 h 117"/>
                  <a:gd name="T4" fmla="*/ 5270 w 5271"/>
                  <a:gd name="T5" fmla="*/ 116 h 117"/>
                  <a:gd name="T6" fmla="*/ 0 w 5271"/>
                  <a:gd name="T7" fmla="*/ 116 h 117"/>
                  <a:gd name="T8" fmla="*/ 108 w 5271"/>
                  <a:gd name="T9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108" y="0"/>
                    </a:moveTo>
                    <a:lnTo>
                      <a:pt x="5162" y="0"/>
                    </a:lnTo>
                    <a:lnTo>
                      <a:pt x="5270" y="116"/>
                    </a:lnTo>
                    <a:lnTo>
                      <a:pt x="0" y="116"/>
                    </a:lnTo>
                    <a:lnTo>
                      <a:pt x="108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/>
                <a:endParaRPr lang="en-US" sz="2800" b="0" i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</a:endParaRPr>
              </a:p>
            </p:txBody>
          </p:sp>
          <p:sp>
            <p:nvSpPr>
              <p:cNvPr id="85012" name="Freeform 20"/>
              <p:cNvSpPr>
                <a:spLocks/>
              </p:cNvSpPr>
              <p:nvPr/>
            </p:nvSpPr>
            <p:spPr bwMode="auto">
              <a:xfrm>
                <a:off x="5410" y="320"/>
                <a:ext cx="80" cy="1873"/>
              </a:xfrm>
              <a:custGeom>
                <a:avLst/>
                <a:gdLst>
                  <a:gd name="T0" fmla="*/ 40 w 80"/>
                  <a:gd name="T1" fmla="*/ 51 h 1873"/>
                  <a:gd name="T2" fmla="*/ 46 w 80"/>
                  <a:gd name="T3" fmla="*/ 109 h 1873"/>
                  <a:gd name="T4" fmla="*/ 26 w 80"/>
                  <a:gd name="T5" fmla="*/ 167 h 1873"/>
                  <a:gd name="T6" fmla="*/ 40 w 80"/>
                  <a:gd name="T7" fmla="*/ 225 h 1873"/>
                  <a:gd name="T8" fmla="*/ 53 w 80"/>
                  <a:gd name="T9" fmla="*/ 283 h 1873"/>
                  <a:gd name="T10" fmla="*/ 46 w 80"/>
                  <a:gd name="T11" fmla="*/ 341 h 1873"/>
                  <a:gd name="T12" fmla="*/ 33 w 80"/>
                  <a:gd name="T13" fmla="*/ 406 h 1873"/>
                  <a:gd name="T14" fmla="*/ 46 w 80"/>
                  <a:gd name="T15" fmla="*/ 464 h 1873"/>
                  <a:gd name="T16" fmla="*/ 46 w 80"/>
                  <a:gd name="T17" fmla="*/ 530 h 1873"/>
                  <a:gd name="T18" fmla="*/ 33 w 80"/>
                  <a:gd name="T19" fmla="*/ 588 h 1873"/>
                  <a:gd name="T20" fmla="*/ 46 w 80"/>
                  <a:gd name="T21" fmla="*/ 646 h 1873"/>
                  <a:gd name="T22" fmla="*/ 59 w 80"/>
                  <a:gd name="T23" fmla="*/ 704 h 1873"/>
                  <a:gd name="T24" fmla="*/ 66 w 80"/>
                  <a:gd name="T25" fmla="*/ 769 h 1873"/>
                  <a:gd name="T26" fmla="*/ 53 w 80"/>
                  <a:gd name="T27" fmla="*/ 834 h 1873"/>
                  <a:gd name="T28" fmla="*/ 20 w 80"/>
                  <a:gd name="T29" fmla="*/ 892 h 1873"/>
                  <a:gd name="T30" fmla="*/ 20 w 80"/>
                  <a:gd name="T31" fmla="*/ 958 h 1873"/>
                  <a:gd name="T32" fmla="*/ 46 w 80"/>
                  <a:gd name="T33" fmla="*/ 1016 h 1873"/>
                  <a:gd name="T34" fmla="*/ 59 w 80"/>
                  <a:gd name="T35" fmla="*/ 1088 h 1873"/>
                  <a:gd name="T36" fmla="*/ 46 w 80"/>
                  <a:gd name="T37" fmla="*/ 1154 h 1873"/>
                  <a:gd name="T38" fmla="*/ 53 w 80"/>
                  <a:gd name="T39" fmla="*/ 1219 h 1873"/>
                  <a:gd name="T40" fmla="*/ 59 w 80"/>
                  <a:gd name="T41" fmla="*/ 1277 h 1873"/>
                  <a:gd name="T42" fmla="*/ 53 w 80"/>
                  <a:gd name="T43" fmla="*/ 1342 h 1873"/>
                  <a:gd name="T44" fmla="*/ 53 w 80"/>
                  <a:gd name="T45" fmla="*/ 1408 h 1873"/>
                  <a:gd name="T46" fmla="*/ 53 w 80"/>
                  <a:gd name="T47" fmla="*/ 1524 h 1873"/>
                  <a:gd name="T48" fmla="*/ 53 w 80"/>
                  <a:gd name="T49" fmla="*/ 1582 h 1873"/>
                  <a:gd name="T50" fmla="*/ 53 w 80"/>
                  <a:gd name="T51" fmla="*/ 1640 h 1873"/>
                  <a:gd name="T52" fmla="*/ 66 w 80"/>
                  <a:gd name="T53" fmla="*/ 1698 h 1873"/>
                  <a:gd name="T54" fmla="*/ 53 w 80"/>
                  <a:gd name="T55" fmla="*/ 1756 h 1873"/>
                  <a:gd name="T56" fmla="*/ 59 w 80"/>
                  <a:gd name="T57" fmla="*/ 1814 h 1873"/>
                  <a:gd name="T58" fmla="*/ 66 w 80"/>
                  <a:gd name="T59" fmla="*/ 1872 h 1873"/>
                  <a:gd name="T60" fmla="*/ 40 w 80"/>
                  <a:gd name="T61" fmla="*/ 1814 h 1873"/>
                  <a:gd name="T62" fmla="*/ 46 w 80"/>
                  <a:gd name="T63" fmla="*/ 1756 h 1873"/>
                  <a:gd name="T64" fmla="*/ 53 w 80"/>
                  <a:gd name="T65" fmla="*/ 1698 h 1873"/>
                  <a:gd name="T66" fmla="*/ 53 w 80"/>
                  <a:gd name="T67" fmla="*/ 1640 h 1873"/>
                  <a:gd name="T68" fmla="*/ 53 w 80"/>
                  <a:gd name="T69" fmla="*/ 1582 h 1873"/>
                  <a:gd name="T70" fmla="*/ 46 w 80"/>
                  <a:gd name="T71" fmla="*/ 1524 h 1873"/>
                  <a:gd name="T72" fmla="*/ 53 w 80"/>
                  <a:gd name="T73" fmla="*/ 1458 h 1873"/>
                  <a:gd name="T74" fmla="*/ 53 w 80"/>
                  <a:gd name="T75" fmla="*/ 1393 h 1873"/>
                  <a:gd name="T76" fmla="*/ 46 w 80"/>
                  <a:gd name="T77" fmla="*/ 1328 h 1873"/>
                  <a:gd name="T78" fmla="*/ 53 w 80"/>
                  <a:gd name="T79" fmla="*/ 1263 h 1873"/>
                  <a:gd name="T80" fmla="*/ 40 w 80"/>
                  <a:gd name="T81" fmla="*/ 1204 h 1873"/>
                  <a:gd name="T82" fmla="*/ 40 w 80"/>
                  <a:gd name="T83" fmla="*/ 1139 h 1873"/>
                  <a:gd name="T84" fmla="*/ 66 w 80"/>
                  <a:gd name="T85" fmla="*/ 1081 h 1873"/>
                  <a:gd name="T86" fmla="*/ 40 w 80"/>
                  <a:gd name="T87" fmla="*/ 1023 h 1873"/>
                  <a:gd name="T88" fmla="*/ 7 w 80"/>
                  <a:gd name="T89" fmla="*/ 972 h 1873"/>
                  <a:gd name="T90" fmla="*/ 53 w 80"/>
                  <a:gd name="T91" fmla="*/ 907 h 1873"/>
                  <a:gd name="T92" fmla="*/ 53 w 80"/>
                  <a:gd name="T93" fmla="*/ 842 h 1873"/>
                  <a:gd name="T94" fmla="*/ 59 w 80"/>
                  <a:gd name="T95" fmla="*/ 784 h 1873"/>
                  <a:gd name="T96" fmla="*/ 53 w 80"/>
                  <a:gd name="T97" fmla="*/ 726 h 1873"/>
                  <a:gd name="T98" fmla="*/ 40 w 80"/>
                  <a:gd name="T99" fmla="*/ 668 h 1873"/>
                  <a:gd name="T100" fmla="*/ 40 w 80"/>
                  <a:gd name="T101" fmla="*/ 609 h 1873"/>
                  <a:gd name="T102" fmla="*/ 72 w 80"/>
                  <a:gd name="T103" fmla="*/ 551 h 1873"/>
                  <a:gd name="T104" fmla="*/ 79 w 80"/>
                  <a:gd name="T105" fmla="*/ 486 h 1873"/>
                  <a:gd name="T106" fmla="*/ 53 w 80"/>
                  <a:gd name="T107" fmla="*/ 428 h 1873"/>
                  <a:gd name="T108" fmla="*/ 53 w 80"/>
                  <a:gd name="T109" fmla="*/ 370 h 1873"/>
                  <a:gd name="T110" fmla="*/ 33 w 80"/>
                  <a:gd name="T111" fmla="*/ 312 h 1873"/>
                  <a:gd name="T112" fmla="*/ 26 w 80"/>
                  <a:gd name="T113" fmla="*/ 247 h 1873"/>
                  <a:gd name="T114" fmla="*/ 40 w 80"/>
                  <a:gd name="T115" fmla="*/ 189 h 1873"/>
                  <a:gd name="T116" fmla="*/ 53 w 80"/>
                  <a:gd name="T117" fmla="*/ 131 h 1873"/>
                  <a:gd name="T118" fmla="*/ 33 w 80"/>
                  <a:gd name="T119" fmla="*/ 73 h 1873"/>
                  <a:gd name="T120" fmla="*/ 7 w 80"/>
                  <a:gd name="T121" fmla="*/ 15 h 18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80" h="1873">
                    <a:moveTo>
                      <a:pt x="0" y="0"/>
                    </a:moveTo>
                    <a:lnTo>
                      <a:pt x="40" y="51"/>
                    </a:lnTo>
                    <a:lnTo>
                      <a:pt x="46" y="80"/>
                    </a:lnTo>
                    <a:lnTo>
                      <a:pt x="46" y="109"/>
                    </a:lnTo>
                    <a:lnTo>
                      <a:pt x="33" y="138"/>
                    </a:lnTo>
                    <a:lnTo>
                      <a:pt x="26" y="167"/>
                    </a:lnTo>
                    <a:lnTo>
                      <a:pt x="33" y="196"/>
                    </a:lnTo>
                    <a:lnTo>
                      <a:pt x="40" y="225"/>
                    </a:lnTo>
                    <a:lnTo>
                      <a:pt x="53" y="254"/>
                    </a:lnTo>
                    <a:lnTo>
                      <a:pt x="53" y="283"/>
                    </a:lnTo>
                    <a:lnTo>
                      <a:pt x="53" y="312"/>
                    </a:lnTo>
                    <a:lnTo>
                      <a:pt x="46" y="341"/>
                    </a:lnTo>
                    <a:lnTo>
                      <a:pt x="33" y="370"/>
                    </a:lnTo>
                    <a:lnTo>
                      <a:pt x="33" y="406"/>
                    </a:lnTo>
                    <a:lnTo>
                      <a:pt x="40" y="435"/>
                    </a:lnTo>
                    <a:lnTo>
                      <a:pt x="46" y="464"/>
                    </a:lnTo>
                    <a:lnTo>
                      <a:pt x="53" y="501"/>
                    </a:lnTo>
                    <a:lnTo>
                      <a:pt x="46" y="530"/>
                    </a:lnTo>
                    <a:lnTo>
                      <a:pt x="40" y="559"/>
                    </a:lnTo>
                    <a:lnTo>
                      <a:pt x="33" y="588"/>
                    </a:lnTo>
                    <a:lnTo>
                      <a:pt x="40" y="617"/>
                    </a:lnTo>
                    <a:lnTo>
                      <a:pt x="46" y="646"/>
                    </a:lnTo>
                    <a:lnTo>
                      <a:pt x="53" y="675"/>
                    </a:lnTo>
                    <a:lnTo>
                      <a:pt x="59" y="704"/>
                    </a:lnTo>
                    <a:lnTo>
                      <a:pt x="66" y="733"/>
                    </a:lnTo>
                    <a:lnTo>
                      <a:pt x="66" y="769"/>
                    </a:lnTo>
                    <a:lnTo>
                      <a:pt x="66" y="798"/>
                    </a:lnTo>
                    <a:lnTo>
                      <a:pt x="53" y="834"/>
                    </a:lnTo>
                    <a:lnTo>
                      <a:pt x="33" y="863"/>
                    </a:lnTo>
                    <a:lnTo>
                      <a:pt x="20" y="892"/>
                    </a:lnTo>
                    <a:lnTo>
                      <a:pt x="13" y="921"/>
                    </a:lnTo>
                    <a:lnTo>
                      <a:pt x="20" y="958"/>
                    </a:lnTo>
                    <a:lnTo>
                      <a:pt x="33" y="987"/>
                    </a:lnTo>
                    <a:lnTo>
                      <a:pt x="46" y="1016"/>
                    </a:lnTo>
                    <a:lnTo>
                      <a:pt x="59" y="1052"/>
                    </a:lnTo>
                    <a:lnTo>
                      <a:pt x="59" y="1088"/>
                    </a:lnTo>
                    <a:lnTo>
                      <a:pt x="53" y="1125"/>
                    </a:lnTo>
                    <a:lnTo>
                      <a:pt x="46" y="1154"/>
                    </a:lnTo>
                    <a:lnTo>
                      <a:pt x="46" y="1190"/>
                    </a:lnTo>
                    <a:lnTo>
                      <a:pt x="53" y="1219"/>
                    </a:lnTo>
                    <a:lnTo>
                      <a:pt x="53" y="1248"/>
                    </a:lnTo>
                    <a:lnTo>
                      <a:pt x="59" y="1277"/>
                    </a:lnTo>
                    <a:lnTo>
                      <a:pt x="53" y="1313"/>
                    </a:lnTo>
                    <a:lnTo>
                      <a:pt x="53" y="1342"/>
                    </a:lnTo>
                    <a:lnTo>
                      <a:pt x="53" y="1379"/>
                    </a:lnTo>
                    <a:lnTo>
                      <a:pt x="53" y="1408"/>
                    </a:lnTo>
                    <a:lnTo>
                      <a:pt x="53" y="1466"/>
                    </a:lnTo>
                    <a:lnTo>
                      <a:pt x="53" y="1524"/>
                    </a:lnTo>
                    <a:lnTo>
                      <a:pt x="53" y="1553"/>
                    </a:lnTo>
                    <a:lnTo>
                      <a:pt x="53" y="1582"/>
                    </a:lnTo>
                    <a:lnTo>
                      <a:pt x="53" y="1611"/>
                    </a:lnTo>
                    <a:lnTo>
                      <a:pt x="53" y="1640"/>
                    </a:lnTo>
                    <a:lnTo>
                      <a:pt x="53" y="1669"/>
                    </a:lnTo>
                    <a:lnTo>
                      <a:pt x="66" y="1698"/>
                    </a:lnTo>
                    <a:lnTo>
                      <a:pt x="66" y="1727"/>
                    </a:lnTo>
                    <a:lnTo>
                      <a:pt x="53" y="1756"/>
                    </a:lnTo>
                    <a:lnTo>
                      <a:pt x="46" y="1785"/>
                    </a:lnTo>
                    <a:lnTo>
                      <a:pt x="59" y="1814"/>
                    </a:lnTo>
                    <a:lnTo>
                      <a:pt x="66" y="1843"/>
                    </a:lnTo>
                    <a:lnTo>
                      <a:pt x="66" y="1872"/>
                    </a:lnTo>
                    <a:lnTo>
                      <a:pt x="53" y="1843"/>
                    </a:lnTo>
                    <a:lnTo>
                      <a:pt x="40" y="1814"/>
                    </a:lnTo>
                    <a:lnTo>
                      <a:pt x="33" y="1785"/>
                    </a:lnTo>
                    <a:lnTo>
                      <a:pt x="46" y="1756"/>
                    </a:lnTo>
                    <a:lnTo>
                      <a:pt x="59" y="1727"/>
                    </a:lnTo>
                    <a:lnTo>
                      <a:pt x="53" y="1698"/>
                    </a:lnTo>
                    <a:lnTo>
                      <a:pt x="46" y="1669"/>
                    </a:lnTo>
                    <a:lnTo>
                      <a:pt x="53" y="1640"/>
                    </a:lnTo>
                    <a:lnTo>
                      <a:pt x="53" y="1611"/>
                    </a:lnTo>
                    <a:lnTo>
                      <a:pt x="53" y="1582"/>
                    </a:lnTo>
                    <a:lnTo>
                      <a:pt x="46" y="1553"/>
                    </a:lnTo>
                    <a:lnTo>
                      <a:pt x="46" y="1524"/>
                    </a:lnTo>
                    <a:lnTo>
                      <a:pt x="46" y="1495"/>
                    </a:lnTo>
                    <a:lnTo>
                      <a:pt x="53" y="1458"/>
                    </a:lnTo>
                    <a:lnTo>
                      <a:pt x="53" y="1429"/>
                    </a:lnTo>
                    <a:lnTo>
                      <a:pt x="53" y="1393"/>
                    </a:lnTo>
                    <a:lnTo>
                      <a:pt x="46" y="1364"/>
                    </a:lnTo>
                    <a:lnTo>
                      <a:pt x="46" y="1328"/>
                    </a:lnTo>
                    <a:lnTo>
                      <a:pt x="53" y="1299"/>
                    </a:lnTo>
                    <a:lnTo>
                      <a:pt x="53" y="1263"/>
                    </a:lnTo>
                    <a:lnTo>
                      <a:pt x="46" y="1233"/>
                    </a:lnTo>
                    <a:lnTo>
                      <a:pt x="40" y="1204"/>
                    </a:lnTo>
                    <a:lnTo>
                      <a:pt x="33" y="1175"/>
                    </a:lnTo>
                    <a:lnTo>
                      <a:pt x="40" y="1139"/>
                    </a:lnTo>
                    <a:lnTo>
                      <a:pt x="53" y="1110"/>
                    </a:lnTo>
                    <a:lnTo>
                      <a:pt x="66" y="1081"/>
                    </a:lnTo>
                    <a:lnTo>
                      <a:pt x="59" y="1052"/>
                    </a:lnTo>
                    <a:lnTo>
                      <a:pt x="40" y="1023"/>
                    </a:lnTo>
                    <a:lnTo>
                      <a:pt x="13" y="1001"/>
                    </a:lnTo>
                    <a:lnTo>
                      <a:pt x="7" y="972"/>
                    </a:lnTo>
                    <a:lnTo>
                      <a:pt x="33" y="943"/>
                    </a:lnTo>
                    <a:lnTo>
                      <a:pt x="53" y="907"/>
                    </a:lnTo>
                    <a:lnTo>
                      <a:pt x="53" y="878"/>
                    </a:lnTo>
                    <a:lnTo>
                      <a:pt x="53" y="842"/>
                    </a:lnTo>
                    <a:lnTo>
                      <a:pt x="53" y="813"/>
                    </a:lnTo>
                    <a:lnTo>
                      <a:pt x="59" y="784"/>
                    </a:lnTo>
                    <a:lnTo>
                      <a:pt x="59" y="755"/>
                    </a:lnTo>
                    <a:lnTo>
                      <a:pt x="53" y="726"/>
                    </a:lnTo>
                    <a:lnTo>
                      <a:pt x="53" y="697"/>
                    </a:lnTo>
                    <a:lnTo>
                      <a:pt x="40" y="668"/>
                    </a:lnTo>
                    <a:lnTo>
                      <a:pt x="40" y="639"/>
                    </a:lnTo>
                    <a:lnTo>
                      <a:pt x="40" y="609"/>
                    </a:lnTo>
                    <a:lnTo>
                      <a:pt x="59" y="580"/>
                    </a:lnTo>
                    <a:lnTo>
                      <a:pt x="72" y="551"/>
                    </a:lnTo>
                    <a:lnTo>
                      <a:pt x="79" y="515"/>
                    </a:lnTo>
                    <a:lnTo>
                      <a:pt x="79" y="486"/>
                    </a:lnTo>
                    <a:lnTo>
                      <a:pt x="59" y="457"/>
                    </a:lnTo>
                    <a:lnTo>
                      <a:pt x="53" y="428"/>
                    </a:lnTo>
                    <a:lnTo>
                      <a:pt x="53" y="399"/>
                    </a:lnTo>
                    <a:lnTo>
                      <a:pt x="53" y="370"/>
                    </a:lnTo>
                    <a:lnTo>
                      <a:pt x="46" y="341"/>
                    </a:lnTo>
                    <a:lnTo>
                      <a:pt x="33" y="312"/>
                    </a:lnTo>
                    <a:lnTo>
                      <a:pt x="33" y="283"/>
                    </a:lnTo>
                    <a:lnTo>
                      <a:pt x="26" y="247"/>
                    </a:lnTo>
                    <a:lnTo>
                      <a:pt x="26" y="218"/>
                    </a:lnTo>
                    <a:lnTo>
                      <a:pt x="40" y="189"/>
                    </a:lnTo>
                    <a:lnTo>
                      <a:pt x="53" y="160"/>
                    </a:lnTo>
                    <a:lnTo>
                      <a:pt x="53" y="131"/>
                    </a:lnTo>
                    <a:lnTo>
                      <a:pt x="53" y="102"/>
                    </a:lnTo>
                    <a:lnTo>
                      <a:pt x="33" y="73"/>
                    </a:lnTo>
                    <a:lnTo>
                      <a:pt x="20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/>
                <a:endParaRPr lang="en-US" sz="2800" b="0" i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</a:endParaRPr>
              </a:p>
            </p:txBody>
          </p:sp>
          <p:sp>
            <p:nvSpPr>
              <p:cNvPr id="85013" name="Freeform 21"/>
              <p:cNvSpPr>
                <a:spLocks/>
              </p:cNvSpPr>
              <p:nvPr/>
            </p:nvSpPr>
            <p:spPr bwMode="auto">
              <a:xfrm>
                <a:off x="931" y="3992"/>
                <a:ext cx="1494" cy="80"/>
              </a:xfrm>
              <a:custGeom>
                <a:avLst/>
                <a:gdLst>
                  <a:gd name="T0" fmla="*/ 87 w 1494"/>
                  <a:gd name="T1" fmla="*/ 0 h 80"/>
                  <a:gd name="T2" fmla="*/ 141 w 1494"/>
                  <a:gd name="T3" fmla="*/ 29 h 80"/>
                  <a:gd name="T4" fmla="*/ 202 w 1494"/>
                  <a:gd name="T5" fmla="*/ 43 h 80"/>
                  <a:gd name="T6" fmla="*/ 269 w 1494"/>
                  <a:gd name="T7" fmla="*/ 43 h 80"/>
                  <a:gd name="T8" fmla="*/ 336 w 1494"/>
                  <a:gd name="T9" fmla="*/ 65 h 80"/>
                  <a:gd name="T10" fmla="*/ 444 w 1494"/>
                  <a:gd name="T11" fmla="*/ 79 h 80"/>
                  <a:gd name="T12" fmla="*/ 525 w 1494"/>
                  <a:gd name="T13" fmla="*/ 72 h 80"/>
                  <a:gd name="T14" fmla="*/ 612 w 1494"/>
                  <a:gd name="T15" fmla="*/ 65 h 80"/>
                  <a:gd name="T16" fmla="*/ 713 w 1494"/>
                  <a:gd name="T17" fmla="*/ 43 h 80"/>
                  <a:gd name="T18" fmla="*/ 773 w 1494"/>
                  <a:gd name="T19" fmla="*/ 43 h 80"/>
                  <a:gd name="T20" fmla="*/ 841 w 1494"/>
                  <a:gd name="T21" fmla="*/ 50 h 80"/>
                  <a:gd name="T22" fmla="*/ 901 w 1494"/>
                  <a:gd name="T23" fmla="*/ 57 h 80"/>
                  <a:gd name="T24" fmla="*/ 1002 w 1494"/>
                  <a:gd name="T25" fmla="*/ 43 h 80"/>
                  <a:gd name="T26" fmla="*/ 1069 w 1494"/>
                  <a:gd name="T27" fmla="*/ 36 h 80"/>
                  <a:gd name="T28" fmla="*/ 1137 w 1494"/>
                  <a:gd name="T29" fmla="*/ 36 h 80"/>
                  <a:gd name="T30" fmla="*/ 1231 w 1494"/>
                  <a:gd name="T31" fmla="*/ 36 h 80"/>
                  <a:gd name="T32" fmla="*/ 1311 w 1494"/>
                  <a:gd name="T33" fmla="*/ 29 h 80"/>
                  <a:gd name="T34" fmla="*/ 1379 w 1494"/>
                  <a:gd name="T35" fmla="*/ 29 h 80"/>
                  <a:gd name="T36" fmla="*/ 1439 w 1494"/>
                  <a:gd name="T37" fmla="*/ 43 h 80"/>
                  <a:gd name="T38" fmla="*/ 1493 w 1494"/>
                  <a:gd name="T39" fmla="*/ 14 h 80"/>
                  <a:gd name="T40" fmla="*/ 1439 w 1494"/>
                  <a:gd name="T41" fmla="*/ 29 h 80"/>
                  <a:gd name="T42" fmla="*/ 1385 w 1494"/>
                  <a:gd name="T43" fmla="*/ 36 h 80"/>
                  <a:gd name="T44" fmla="*/ 1325 w 1494"/>
                  <a:gd name="T45" fmla="*/ 29 h 80"/>
                  <a:gd name="T46" fmla="*/ 1237 w 1494"/>
                  <a:gd name="T47" fmla="*/ 43 h 80"/>
                  <a:gd name="T48" fmla="*/ 1170 w 1494"/>
                  <a:gd name="T49" fmla="*/ 72 h 80"/>
                  <a:gd name="T50" fmla="*/ 1110 w 1494"/>
                  <a:gd name="T51" fmla="*/ 65 h 80"/>
                  <a:gd name="T52" fmla="*/ 1056 w 1494"/>
                  <a:gd name="T53" fmla="*/ 50 h 80"/>
                  <a:gd name="T54" fmla="*/ 962 w 1494"/>
                  <a:gd name="T55" fmla="*/ 36 h 80"/>
                  <a:gd name="T56" fmla="*/ 881 w 1494"/>
                  <a:gd name="T57" fmla="*/ 43 h 80"/>
                  <a:gd name="T58" fmla="*/ 827 w 1494"/>
                  <a:gd name="T59" fmla="*/ 57 h 80"/>
                  <a:gd name="T60" fmla="*/ 747 w 1494"/>
                  <a:gd name="T61" fmla="*/ 57 h 80"/>
                  <a:gd name="T62" fmla="*/ 659 w 1494"/>
                  <a:gd name="T63" fmla="*/ 57 h 80"/>
                  <a:gd name="T64" fmla="*/ 605 w 1494"/>
                  <a:gd name="T65" fmla="*/ 50 h 80"/>
                  <a:gd name="T66" fmla="*/ 551 w 1494"/>
                  <a:gd name="T67" fmla="*/ 57 h 80"/>
                  <a:gd name="T68" fmla="*/ 484 w 1494"/>
                  <a:gd name="T69" fmla="*/ 65 h 80"/>
                  <a:gd name="T70" fmla="*/ 417 w 1494"/>
                  <a:gd name="T71" fmla="*/ 57 h 80"/>
                  <a:gd name="T72" fmla="*/ 363 w 1494"/>
                  <a:gd name="T73" fmla="*/ 36 h 80"/>
                  <a:gd name="T74" fmla="*/ 309 w 1494"/>
                  <a:gd name="T75" fmla="*/ 57 h 80"/>
                  <a:gd name="T76" fmla="*/ 256 w 1494"/>
                  <a:gd name="T77" fmla="*/ 57 h 80"/>
                  <a:gd name="T78" fmla="*/ 195 w 1494"/>
                  <a:gd name="T79" fmla="*/ 50 h 80"/>
                  <a:gd name="T80" fmla="*/ 141 w 1494"/>
                  <a:gd name="T81" fmla="*/ 7 h 80"/>
                  <a:gd name="T82" fmla="*/ 81 w 1494"/>
                  <a:gd name="T83" fmla="*/ 22 h 80"/>
                  <a:gd name="T84" fmla="*/ 27 w 1494"/>
                  <a:gd name="T85" fmla="*/ 36 h 80"/>
                  <a:gd name="T86" fmla="*/ 13 w 1494"/>
                  <a:gd name="T87" fmla="*/ 43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94" h="80">
                    <a:moveTo>
                      <a:pt x="13" y="43"/>
                    </a:moveTo>
                    <a:lnTo>
                      <a:pt x="87" y="0"/>
                    </a:lnTo>
                    <a:lnTo>
                      <a:pt x="114" y="7"/>
                    </a:lnTo>
                    <a:lnTo>
                      <a:pt x="141" y="29"/>
                    </a:lnTo>
                    <a:lnTo>
                      <a:pt x="168" y="43"/>
                    </a:lnTo>
                    <a:lnTo>
                      <a:pt x="202" y="43"/>
                    </a:lnTo>
                    <a:lnTo>
                      <a:pt x="242" y="43"/>
                    </a:lnTo>
                    <a:lnTo>
                      <a:pt x="269" y="43"/>
                    </a:lnTo>
                    <a:lnTo>
                      <a:pt x="309" y="50"/>
                    </a:lnTo>
                    <a:lnTo>
                      <a:pt x="336" y="65"/>
                    </a:lnTo>
                    <a:lnTo>
                      <a:pt x="390" y="79"/>
                    </a:lnTo>
                    <a:lnTo>
                      <a:pt x="444" y="79"/>
                    </a:lnTo>
                    <a:lnTo>
                      <a:pt x="484" y="79"/>
                    </a:lnTo>
                    <a:lnTo>
                      <a:pt x="525" y="72"/>
                    </a:lnTo>
                    <a:lnTo>
                      <a:pt x="565" y="65"/>
                    </a:lnTo>
                    <a:lnTo>
                      <a:pt x="612" y="65"/>
                    </a:lnTo>
                    <a:lnTo>
                      <a:pt x="659" y="57"/>
                    </a:lnTo>
                    <a:lnTo>
                      <a:pt x="713" y="43"/>
                    </a:lnTo>
                    <a:lnTo>
                      <a:pt x="747" y="43"/>
                    </a:lnTo>
                    <a:lnTo>
                      <a:pt x="773" y="43"/>
                    </a:lnTo>
                    <a:lnTo>
                      <a:pt x="814" y="43"/>
                    </a:lnTo>
                    <a:lnTo>
                      <a:pt x="841" y="50"/>
                    </a:lnTo>
                    <a:lnTo>
                      <a:pt x="874" y="57"/>
                    </a:lnTo>
                    <a:lnTo>
                      <a:pt x="901" y="57"/>
                    </a:lnTo>
                    <a:lnTo>
                      <a:pt x="975" y="50"/>
                    </a:lnTo>
                    <a:lnTo>
                      <a:pt x="1002" y="43"/>
                    </a:lnTo>
                    <a:lnTo>
                      <a:pt x="1029" y="36"/>
                    </a:lnTo>
                    <a:lnTo>
                      <a:pt x="1069" y="36"/>
                    </a:lnTo>
                    <a:lnTo>
                      <a:pt x="1096" y="36"/>
                    </a:lnTo>
                    <a:lnTo>
                      <a:pt x="1137" y="36"/>
                    </a:lnTo>
                    <a:lnTo>
                      <a:pt x="1190" y="36"/>
                    </a:lnTo>
                    <a:lnTo>
                      <a:pt x="1231" y="36"/>
                    </a:lnTo>
                    <a:lnTo>
                      <a:pt x="1285" y="29"/>
                    </a:lnTo>
                    <a:lnTo>
                      <a:pt x="1311" y="29"/>
                    </a:lnTo>
                    <a:lnTo>
                      <a:pt x="1352" y="29"/>
                    </a:lnTo>
                    <a:lnTo>
                      <a:pt x="1379" y="29"/>
                    </a:lnTo>
                    <a:lnTo>
                      <a:pt x="1406" y="36"/>
                    </a:lnTo>
                    <a:lnTo>
                      <a:pt x="1439" y="43"/>
                    </a:lnTo>
                    <a:lnTo>
                      <a:pt x="1466" y="22"/>
                    </a:lnTo>
                    <a:lnTo>
                      <a:pt x="1493" y="14"/>
                    </a:lnTo>
                    <a:lnTo>
                      <a:pt x="1466" y="22"/>
                    </a:lnTo>
                    <a:lnTo>
                      <a:pt x="1439" y="29"/>
                    </a:lnTo>
                    <a:lnTo>
                      <a:pt x="1412" y="36"/>
                    </a:lnTo>
                    <a:lnTo>
                      <a:pt x="1385" y="36"/>
                    </a:lnTo>
                    <a:lnTo>
                      <a:pt x="1352" y="29"/>
                    </a:lnTo>
                    <a:lnTo>
                      <a:pt x="1325" y="29"/>
                    </a:lnTo>
                    <a:lnTo>
                      <a:pt x="1298" y="29"/>
                    </a:lnTo>
                    <a:lnTo>
                      <a:pt x="1237" y="43"/>
                    </a:lnTo>
                    <a:lnTo>
                      <a:pt x="1197" y="57"/>
                    </a:lnTo>
                    <a:lnTo>
                      <a:pt x="1170" y="72"/>
                    </a:lnTo>
                    <a:lnTo>
                      <a:pt x="1137" y="72"/>
                    </a:lnTo>
                    <a:lnTo>
                      <a:pt x="1110" y="65"/>
                    </a:lnTo>
                    <a:lnTo>
                      <a:pt x="1083" y="57"/>
                    </a:lnTo>
                    <a:lnTo>
                      <a:pt x="1056" y="50"/>
                    </a:lnTo>
                    <a:lnTo>
                      <a:pt x="1022" y="36"/>
                    </a:lnTo>
                    <a:lnTo>
                      <a:pt x="962" y="36"/>
                    </a:lnTo>
                    <a:lnTo>
                      <a:pt x="915" y="36"/>
                    </a:lnTo>
                    <a:lnTo>
                      <a:pt x="881" y="43"/>
                    </a:lnTo>
                    <a:lnTo>
                      <a:pt x="854" y="50"/>
                    </a:lnTo>
                    <a:lnTo>
                      <a:pt x="827" y="57"/>
                    </a:lnTo>
                    <a:lnTo>
                      <a:pt x="800" y="57"/>
                    </a:lnTo>
                    <a:lnTo>
                      <a:pt x="747" y="57"/>
                    </a:lnTo>
                    <a:lnTo>
                      <a:pt x="693" y="57"/>
                    </a:lnTo>
                    <a:lnTo>
                      <a:pt x="659" y="57"/>
                    </a:lnTo>
                    <a:lnTo>
                      <a:pt x="632" y="50"/>
                    </a:lnTo>
                    <a:lnTo>
                      <a:pt x="605" y="50"/>
                    </a:lnTo>
                    <a:lnTo>
                      <a:pt x="578" y="57"/>
                    </a:lnTo>
                    <a:lnTo>
                      <a:pt x="551" y="57"/>
                    </a:lnTo>
                    <a:lnTo>
                      <a:pt x="525" y="65"/>
                    </a:lnTo>
                    <a:lnTo>
                      <a:pt x="484" y="65"/>
                    </a:lnTo>
                    <a:lnTo>
                      <a:pt x="444" y="57"/>
                    </a:lnTo>
                    <a:lnTo>
                      <a:pt x="417" y="57"/>
                    </a:lnTo>
                    <a:lnTo>
                      <a:pt x="390" y="43"/>
                    </a:lnTo>
                    <a:lnTo>
                      <a:pt x="363" y="36"/>
                    </a:lnTo>
                    <a:lnTo>
                      <a:pt x="336" y="43"/>
                    </a:lnTo>
                    <a:lnTo>
                      <a:pt x="309" y="57"/>
                    </a:lnTo>
                    <a:lnTo>
                      <a:pt x="282" y="57"/>
                    </a:lnTo>
                    <a:lnTo>
                      <a:pt x="256" y="57"/>
                    </a:lnTo>
                    <a:lnTo>
                      <a:pt x="222" y="50"/>
                    </a:lnTo>
                    <a:lnTo>
                      <a:pt x="195" y="50"/>
                    </a:lnTo>
                    <a:lnTo>
                      <a:pt x="168" y="22"/>
                    </a:lnTo>
                    <a:lnTo>
                      <a:pt x="141" y="7"/>
                    </a:lnTo>
                    <a:lnTo>
                      <a:pt x="114" y="14"/>
                    </a:lnTo>
                    <a:lnTo>
                      <a:pt x="81" y="22"/>
                    </a:lnTo>
                    <a:lnTo>
                      <a:pt x="54" y="36"/>
                    </a:lnTo>
                    <a:lnTo>
                      <a:pt x="27" y="36"/>
                    </a:lnTo>
                    <a:lnTo>
                      <a:pt x="0" y="50"/>
                    </a:lnTo>
                    <a:lnTo>
                      <a:pt x="13" y="43"/>
                    </a:lnTo>
                  </a:path>
                </a:pathLst>
              </a:custGeom>
              <a:solidFill>
                <a:srgbClr val="39393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/>
                <a:endParaRPr lang="en-US" sz="2800" b="0" i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</a:endParaRPr>
              </a:p>
            </p:txBody>
          </p:sp>
          <p:sp>
            <p:nvSpPr>
              <p:cNvPr id="85014" name="Freeform 22"/>
              <p:cNvSpPr>
                <a:spLocks/>
              </p:cNvSpPr>
              <p:nvPr/>
            </p:nvSpPr>
            <p:spPr bwMode="auto">
              <a:xfrm>
                <a:off x="2773" y="3976"/>
                <a:ext cx="1722" cy="81"/>
              </a:xfrm>
              <a:custGeom>
                <a:avLst/>
                <a:gdLst>
                  <a:gd name="T0" fmla="*/ 0 w 1722"/>
                  <a:gd name="T1" fmla="*/ 0 h 81"/>
                  <a:gd name="T2" fmla="*/ 1721 w 1722"/>
                  <a:gd name="T3" fmla="*/ 0 h 81"/>
                  <a:gd name="T4" fmla="*/ 1721 w 1722"/>
                  <a:gd name="T5" fmla="*/ 0 h 81"/>
                  <a:gd name="T6" fmla="*/ 1640 w 1722"/>
                  <a:gd name="T7" fmla="*/ 22 h 81"/>
                  <a:gd name="T8" fmla="*/ 1613 w 1722"/>
                  <a:gd name="T9" fmla="*/ 7 h 81"/>
                  <a:gd name="T10" fmla="*/ 1587 w 1722"/>
                  <a:gd name="T11" fmla="*/ 0 h 81"/>
                  <a:gd name="T12" fmla="*/ 1560 w 1722"/>
                  <a:gd name="T13" fmla="*/ 15 h 81"/>
                  <a:gd name="T14" fmla="*/ 1533 w 1722"/>
                  <a:gd name="T15" fmla="*/ 44 h 81"/>
                  <a:gd name="T16" fmla="*/ 1506 w 1722"/>
                  <a:gd name="T17" fmla="*/ 58 h 81"/>
                  <a:gd name="T18" fmla="*/ 1479 w 1722"/>
                  <a:gd name="T19" fmla="*/ 73 h 81"/>
                  <a:gd name="T20" fmla="*/ 1418 w 1722"/>
                  <a:gd name="T21" fmla="*/ 80 h 81"/>
                  <a:gd name="T22" fmla="*/ 1351 w 1722"/>
                  <a:gd name="T23" fmla="*/ 80 h 81"/>
                  <a:gd name="T24" fmla="*/ 1311 w 1722"/>
                  <a:gd name="T25" fmla="*/ 73 h 81"/>
                  <a:gd name="T26" fmla="*/ 1284 w 1722"/>
                  <a:gd name="T27" fmla="*/ 65 h 81"/>
                  <a:gd name="T28" fmla="*/ 1250 w 1722"/>
                  <a:gd name="T29" fmla="*/ 73 h 81"/>
                  <a:gd name="T30" fmla="*/ 1224 w 1722"/>
                  <a:gd name="T31" fmla="*/ 73 h 81"/>
                  <a:gd name="T32" fmla="*/ 1170 w 1722"/>
                  <a:gd name="T33" fmla="*/ 73 h 81"/>
                  <a:gd name="T34" fmla="*/ 1123 w 1722"/>
                  <a:gd name="T35" fmla="*/ 65 h 81"/>
                  <a:gd name="T36" fmla="*/ 1096 w 1722"/>
                  <a:gd name="T37" fmla="*/ 65 h 81"/>
                  <a:gd name="T38" fmla="*/ 1055 w 1722"/>
                  <a:gd name="T39" fmla="*/ 58 h 81"/>
                  <a:gd name="T40" fmla="*/ 1029 w 1722"/>
                  <a:gd name="T41" fmla="*/ 58 h 81"/>
                  <a:gd name="T42" fmla="*/ 1002 w 1722"/>
                  <a:gd name="T43" fmla="*/ 36 h 81"/>
                  <a:gd name="T44" fmla="*/ 968 w 1722"/>
                  <a:gd name="T45" fmla="*/ 15 h 81"/>
                  <a:gd name="T46" fmla="*/ 934 w 1722"/>
                  <a:gd name="T47" fmla="*/ 15 h 81"/>
                  <a:gd name="T48" fmla="*/ 908 w 1722"/>
                  <a:gd name="T49" fmla="*/ 15 h 81"/>
                  <a:gd name="T50" fmla="*/ 881 w 1722"/>
                  <a:gd name="T51" fmla="*/ 15 h 81"/>
                  <a:gd name="T52" fmla="*/ 847 w 1722"/>
                  <a:gd name="T53" fmla="*/ 29 h 81"/>
                  <a:gd name="T54" fmla="*/ 787 w 1722"/>
                  <a:gd name="T55" fmla="*/ 44 h 81"/>
                  <a:gd name="T56" fmla="*/ 753 w 1722"/>
                  <a:gd name="T57" fmla="*/ 51 h 81"/>
                  <a:gd name="T58" fmla="*/ 726 w 1722"/>
                  <a:gd name="T59" fmla="*/ 51 h 81"/>
                  <a:gd name="T60" fmla="*/ 686 w 1722"/>
                  <a:gd name="T61" fmla="*/ 44 h 81"/>
                  <a:gd name="T62" fmla="*/ 659 w 1722"/>
                  <a:gd name="T63" fmla="*/ 29 h 81"/>
                  <a:gd name="T64" fmla="*/ 632 w 1722"/>
                  <a:gd name="T65" fmla="*/ 22 h 81"/>
                  <a:gd name="T66" fmla="*/ 598 w 1722"/>
                  <a:gd name="T67" fmla="*/ 22 h 81"/>
                  <a:gd name="T68" fmla="*/ 565 w 1722"/>
                  <a:gd name="T69" fmla="*/ 22 h 81"/>
                  <a:gd name="T70" fmla="*/ 531 w 1722"/>
                  <a:gd name="T71" fmla="*/ 29 h 81"/>
                  <a:gd name="T72" fmla="*/ 477 w 1722"/>
                  <a:gd name="T73" fmla="*/ 29 h 81"/>
                  <a:gd name="T74" fmla="*/ 437 w 1722"/>
                  <a:gd name="T75" fmla="*/ 36 h 81"/>
                  <a:gd name="T76" fmla="*/ 403 w 1722"/>
                  <a:gd name="T77" fmla="*/ 44 h 81"/>
                  <a:gd name="T78" fmla="*/ 376 w 1722"/>
                  <a:gd name="T79" fmla="*/ 44 h 81"/>
                  <a:gd name="T80" fmla="*/ 343 w 1722"/>
                  <a:gd name="T81" fmla="*/ 44 h 81"/>
                  <a:gd name="T82" fmla="*/ 282 w 1722"/>
                  <a:gd name="T83" fmla="*/ 44 h 81"/>
                  <a:gd name="T84" fmla="*/ 229 w 1722"/>
                  <a:gd name="T85" fmla="*/ 29 h 81"/>
                  <a:gd name="T86" fmla="*/ 195 w 1722"/>
                  <a:gd name="T87" fmla="*/ 22 h 81"/>
                  <a:gd name="T88" fmla="*/ 168 w 1722"/>
                  <a:gd name="T89" fmla="*/ 22 h 81"/>
                  <a:gd name="T90" fmla="*/ 141 w 1722"/>
                  <a:gd name="T91" fmla="*/ 15 h 81"/>
                  <a:gd name="T92" fmla="*/ 114 w 1722"/>
                  <a:gd name="T93" fmla="*/ 7 h 81"/>
                  <a:gd name="T94" fmla="*/ 87 w 1722"/>
                  <a:gd name="T95" fmla="*/ 7 h 81"/>
                  <a:gd name="T96" fmla="*/ 61 w 1722"/>
                  <a:gd name="T97" fmla="*/ 15 h 81"/>
                  <a:gd name="T98" fmla="*/ 34 w 1722"/>
                  <a:gd name="T99" fmla="*/ 22 h 81"/>
                  <a:gd name="T100" fmla="*/ 7 w 1722"/>
                  <a:gd name="T101" fmla="*/ 36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722" h="81">
                    <a:moveTo>
                      <a:pt x="0" y="0"/>
                    </a:moveTo>
                    <a:lnTo>
                      <a:pt x="1721" y="0"/>
                    </a:lnTo>
                    <a:lnTo>
                      <a:pt x="1721" y="0"/>
                    </a:lnTo>
                    <a:lnTo>
                      <a:pt x="1640" y="22"/>
                    </a:lnTo>
                    <a:lnTo>
                      <a:pt x="1613" y="7"/>
                    </a:lnTo>
                    <a:lnTo>
                      <a:pt x="1587" y="0"/>
                    </a:lnTo>
                    <a:lnTo>
                      <a:pt x="1560" y="15"/>
                    </a:lnTo>
                    <a:lnTo>
                      <a:pt x="1533" y="44"/>
                    </a:lnTo>
                    <a:lnTo>
                      <a:pt x="1506" y="58"/>
                    </a:lnTo>
                    <a:lnTo>
                      <a:pt x="1479" y="73"/>
                    </a:lnTo>
                    <a:lnTo>
                      <a:pt x="1418" y="80"/>
                    </a:lnTo>
                    <a:lnTo>
                      <a:pt x="1351" y="80"/>
                    </a:lnTo>
                    <a:lnTo>
                      <a:pt x="1311" y="73"/>
                    </a:lnTo>
                    <a:lnTo>
                      <a:pt x="1284" y="65"/>
                    </a:lnTo>
                    <a:lnTo>
                      <a:pt x="1250" y="73"/>
                    </a:lnTo>
                    <a:lnTo>
                      <a:pt x="1224" y="73"/>
                    </a:lnTo>
                    <a:lnTo>
                      <a:pt x="1170" y="73"/>
                    </a:lnTo>
                    <a:lnTo>
                      <a:pt x="1123" y="65"/>
                    </a:lnTo>
                    <a:lnTo>
                      <a:pt x="1096" y="65"/>
                    </a:lnTo>
                    <a:lnTo>
                      <a:pt x="1055" y="58"/>
                    </a:lnTo>
                    <a:lnTo>
                      <a:pt x="1029" y="58"/>
                    </a:lnTo>
                    <a:lnTo>
                      <a:pt x="1002" y="36"/>
                    </a:lnTo>
                    <a:lnTo>
                      <a:pt x="968" y="15"/>
                    </a:lnTo>
                    <a:lnTo>
                      <a:pt x="934" y="15"/>
                    </a:lnTo>
                    <a:lnTo>
                      <a:pt x="908" y="15"/>
                    </a:lnTo>
                    <a:lnTo>
                      <a:pt x="881" y="15"/>
                    </a:lnTo>
                    <a:lnTo>
                      <a:pt x="847" y="29"/>
                    </a:lnTo>
                    <a:lnTo>
                      <a:pt x="787" y="44"/>
                    </a:lnTo>
                    <a:lnTo>
                      <a:pt x="753" y="51"/>
                    </a:lnTo>
                    <a:lnTo>
                      <a:pt x="726" y="51"/>
                    </a:lnTo>
                    <a:lnTo>
                      <a:pt x="686" y="44"/>
                    </a:lnTo>
                    <a:lnTo>
                      <a:pt x="659" y="29"/>
                    </a:lnTo>
                    <a:lnTo>
                      <a:pt x="632" y="22"/>
                    </a:lnTo>
                    <a:lnTo>
                      <a:pt x="598" y="22"/>
                    </a:lnTo>
                    <a:lnTo>
                      <a:pt x="565" y="22"/>
                    </a:lnTo>
                    <a:lnTo>
                      <a:pt x="531" y="29"/>
                    </a:lnTo>
                    <a:lnTo>
                      <a:pt x="477" y="29"/>
                    </a:lnTo>
                    <a:lnTo>
                      <a:pt x="437" y="36"/>
                    </a:lnTo>
                    <a:lnTo>
                      <a:pt x="403" y="44"/>
                    </a:lnTo>
                    <a:lnTo>
                      <a:pt x="376" y="44"/>
                    </a:lnTo>
                    <a:lnTo>
                      <a:pt x="343" y="44"/>
                    </a:lnTo>
                    <a:lnTo>
                      <a:pt x="282" y="44"/>
                    </a:lnTo>
                    <a:lnTo>
                      <a:pt x="229" y="29"/>
                    </a:lnTo>
                    <a:lnTo>
                      <a:pt x="195" y="22"/>
                    </a:lnTo>
                    <a:lnTo>
                      <a:pt x="168" y="22"/>
                    </a:lnTo>
                    <a:lnTo>
                      <a:pt x="141" y="15"/>
                    </a:lnTo>
                    <a:lnTo>
                      <a:pt x="114" y="7"/>
                    </a:lnTo>
                    <a:lnTo>
                      <a:pt x="87" y="7"/>
                    </a:lnTo>
                    <a:lnTo>
                      <a:pt x="61" y="15"/>
                    </a:lnTo>
                    <a:lnTo>
                      <a:pt x="34" y="22"/>
                    </a:lnTo>
                    <a:lnTo>
                      <a:pt x="7" y="36"/>
                    </a:lnTo>
                  </a:path>
                </a:pathLst>
              </a:custGeom>
              <a:solidFill>
                <a:srgbClr val="31313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/>
                <a:endParaRPr lang="en-US" sz="2800" b="0" i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</a:endParaRPr>
              </a:p>
            </p:txBody>
          </p:sp>
          <p:sp>
            <p:nvSpPr>
              <p:cNvPr id="85015" name="Freeform 23"/>
              <p:cNvSpPr>
                <a:spLocks/>
              </p:cNvSpPr>
              <p:nvPr/>
            </p:nvSpPr>
            <p:spPr bwMode="auto">
              <a:xfrm>
                <a:off x="5410" y="2003"/>
                <a:ext cx="80" cy="1366"/>
              </a:xfrm>
              <a:custGeom>
                <a:avLst/>
                <a:gdLst>
                  <a:gd name="T0" fmla="*/ 33 w 80"/>
                  <a:gd name="T1" fmla="*/ 109 h 1366"/>
                  <a:gd name="T2" fmla="*/ 59 w 80"/>
                  <a:gd name="T3" fmla="*/ 167 h 1366"/>
                  <a:gd name="T4" fmla="*/ 59 w 80"/>
                  <a:gd name="T5" fmla="*/ 232 h 1366"/>
                  <a:gd name="T6" fmla="*/ 40 w 80"/>
                  <a:gd name="T7" fmla="*/ 298 h 1366"/>
                  <a:gd name="T8" fmla="*/ 33 w 80"/>
                  <a:gd name="T9" fmla="*/ 363 h 1366"/>
                  <a:gd name="T10" fmla="*/ 40 w 80"/>
                  <a:gd name="T11" fmla="*/ 421 h 1366"/>
                  <a:gd name="T12" fmla="*/ 53 w 80"/>
                  <a:gd name="T13" fmla="*/ 494 h 1366"/>
                  <a:gd name="T14" fmla="*/ 53 w 80"/>
                  <a:gd name="T15" fmla="*/ 581 h 1366"/>
                  <a:gd name="T16" fmla="*/ 53 w 80"/>
                  <a:gd name="T17" fmla="*/ 653 h 1366"/>
                  <a:gd name="T18" fmla="*/ 59 w 80"/>
                  <a:gd name="T19" fmla="*/ 741 h 1366"/>
                  <a:gd name="T20" fmla="*/ 66 w 80"/>
                  <a:gd name="T21" fmla="*/ 799 h 1366"/>
                  <a:gd name="T22" fmla="*/ 46 w 80"/>
                  <a:gd name="T23" fmla="*/ 871 h 1366"/>
                  <a:gd name="T24" fmla="*/ 66 w 80"/>
                  <a:gd name="T25" fmla="*/ 929 h 1366"/>
                  <a:gd name="T26" fmla="*/ 59 w 80"/>
                  <a:gd name="T27" fmla="*/ 1016 h 1366"/>
                  <a:gd name="T28" fmla="*/ 53 w 80"/>
                  <a:gd name="T29" fmla="*/ 1089 h 1366"/>
                  <a:gd name="T30" fmla="*/ 72 w 80"/>
                  <a:gd name="T31" fmla="*/ 1147 h 1366"/>
                  <a:gd name="T32" fmla="*/ 59 w 80"/>
                  <a:gd name="T33" fmla="*/ 1213 h 1366"/>
                  <a:gd name="T34" fmla="*/ 53 w 80"/>
                  <a:gd name="T35" fmla="*/ 1278 h 1366"/>
                  <a:gd name="T36" fmla="*/ 72 w 80"/>
                  <a:gd name="T37" fmla="*/ 1336 h 1366"/>
                  <a:gd name="T38" fmla="*/ 59 w 80"/>
                  <a:gd name="T39" fmla="*/ 1300 h 1366"/>
                  <a:gd name="T40" fmla="*/ 33 w 80"/>
                  <a:gd name="T41" fmla="*/ 1242 h 1366"/>
                  <a:gd name="T42" fmla="*/ 46 w 80"/>
                  <a:gd name="T43" fmla="*/ 1154 h 1366"/>
                  <a:gd name="T44" fmla="*/ 59 w 80"/>
                  <a:gd name="T45" fmla="*/ 1089 h 1366"/>
                  <a:gd name="T46" fmla="*/ 59 w 80"/>
                  <a:gd name="T47" fmla="*/ 1031 h 1366"/>
                  <a:gd name="T48" fmla="*/ 66 w 80"/>
                  <a:gd name="T49" fmla="*/ 966 h 1366"/>
                  <a:gd name="T50" fmla="*/ 66 w 80"/>
                  <a:gd name="T51" fmla="*/ 864 h 1366"/>
                  <a:gd name="T52" fmla="*/ 26 w 80"/>
                  <a:gd name="T53" fmla="*/ 799 h 1366"/>
                  <a:gd name="T54" fmla="*/ 26 w 80"/>
                  <a:gd name="T55" fmla="*/ 726 h 1366"/>
                  <a:gd name="T56" fmla="*/ 26 w 80"/>
                  <a:gd name="T57" fmla="*/ 639 h 1366"/>
                  <a:gd name="T58" fmla="*/ 26 w 80"/>
                  <a:gd name="T59" fmla="*/ 581 h 1366"/>
                  <a:gd name="T60" fmla="*/ 40 w 80"/>
                  <a:gd name="T61" fmla="*/ 523 h 1366"/>
                  <a:gd name="T62" fmla="*/ 46 w 80"/>
                  <a:gd name="T63" fmla="*/ 450 h 1366"/>
                  <a:gd name="T64" fmla="*/ 46 w 80"/>
                  <a:gd name="T65" fmla="*/ 392 h 1366"/>
                  <a:gd name="T66" fmla="*/ 46 w 80"/>
                  <a:gd name="T67" fmla="*/ 319 h 1366"/>
                  <a:gd name="T68" fmla="*/ 46 w 80"/>
                  <a:gd name="T69" fmla="*/ 254 h 1366"/>
                  <a:gd name="T70" fmla="*/ 53 w 80"/>
                  <a:gd name="T71" fmla="*/ 196 h 1366"/>
                  <a:gd name="T72" fmla="*/ 46 w 80"/>
                  <a:gd name="T73" fmla="*/ 131 h 1366"/>
                  <a:gd name="T74" fmla="*/ 13 w 80"/>
                  <a:gd name="T75" fmla="*/ 73 h 1366"/>
                  <a:gd name="T76" fmla="*/ 7 w 80"/>
                  <a:gd name="T77" fmla="*/ 15 h 13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0" h="1366">
                    <a:moveTo>
                      <a:pt x="0" y="0"/>
                    </a:moveTo>
                    <a:lnTo>
                      <a:pt x="33" y="109"/>
                    </a:lnTo>
                    <a:lnTo>
                      <a:pt x="53" y="138"/>
                    </a:lnTo>
                    <a:lnTo>
                      <a:pt x="59" y="167"/>
                    </a:lnTo>
                    <a:lnTo>
                      <a:pt x="66" y="196"/>
                    </a:lnTo>
                    <a:lnTo>
                      <a:pt x="59" y="232"/>
                    </a:lnTo>
                    <a:lnTo>
                      <a:pt x="46" y="269"/>
                    </a:lnTo>
                    <a:lnTo>
                      <a:pt x="40" y="298"/>
                    </a:lnTo>
                    <a:lnTo>
                      <a:pt x="33" y="334"/>
                    </a:lnTo>
                    <a:lnTo>
                      <a:pt x="33" y="363"/>
                    </a:lnTo>
                    <a:lnTo>
                      <a:pt x="33" y="392"/>
                    </a:lnTo>
                    <a:lnTo>
                      <a:pt x="40" y="421"/>
                    </a:lnTo>
                    <a:lnTo>
                      <a:pt x="40" y="457"/>
                    </a:lnTo>
                    <a:lnTo>
                      <a:pt x="53" y="494"/>
                    </a:lnTo>
                    <a:lnTo>
                      <a:pt x="53" y="523"/>
                    </a:lnTo>
                    <a:lnTo>
                      <a:pt x="53" y="581"/>
                    </a:lnTo>
                    <a:lnTo>
                      <a:pt x="53" y="610"/>
                    </a:lnTo>
                    <a:lnTo>
                      <a:pt x="53" y="653"/>
                    </a:lnTo>
                    <a:lnTo>
                      <a:pt x="53" y="697"/>
                    </a:lnTo>
                    <a:lnTo>
                      <a:pt x="59" y="741"/>
                    </a:lnTo>
                    <a:lnTo>
                      <a:pt x="66" y="770"/>
                    </a:lnTo>
                    <a:lnTo>
                      <a:pt x="66" y="799"/>
                    </a:lnTo>
                    <a:lnTo>
                      <a:pt x="59" y="835"/>
                    </a:lnTo>
                    <a:lnTo>
                      <a:pt x="46" y="871"/>
                    </a:lnTo>
                    <a:lnTo>
                      <a:pt x="53" y="900"/>
                    </a:lnTo>
                    <a:lnTo>
                      <a:pt x="66" y="929"/>
                    </a:lnTo>
                    <a:lnTo>
                      <a:pt x="66" y="958"/>
                    </a:lnTo>
                    <a:lnTo>
                      <a:pt x="59" y="1016"/>
                    </a:lnTo>
                    <a:lnTo>
                      <a:pt x="53" y="1060"/>
                    </a:lnTo>
                    <a:lnTo>
                      <a:pt x="53" y="1089"/>
                    </a:lnTo>
                    <a:lnTo>
                      <a:pt x="59" y="1118"/>
                    </a:lnTo>
                    <a:lnTo>
                      <a:pt x="72" y="1147"/>
                    </a:lnTo>
                    <a:lnTo>
                      <a:pt x="72" y="1176"/>
                    </a:lnTo>
                    <a:lnTo>
                      <a:pt x="59" y="1213"/>
                    </a:lnTo>
                    <a:lnTo>
                      <a:pt x="46" y="1242"/>
                    </a:lnTo>
                    <a:lnTo>
                      <a:pt x="53" y="1278"/>
                    </a:lnTo>
                    <a:lnTo>
                      <a:pt x="66" y="1307"/>
                    </a:lnTo>
                    <a:lnTo>
                      <a:pt x="72" y="1336"/>
                    </a:lnTo>
                    <a:lnTo>
                      <a:pt x="79" y="1365"/>
                    </a:lnTo>
                    <a:lnTo>
                      <a:pt x="59" y="1300"/>
                    </a:lnTo>
                    <a:lnTo>
                      <a:pt x="40" y="1271"/>
                    </a:lnTo>
                    <a:lnTo>
                      <a:pt x="33" y="1242"/>
                    </a:lnTo>
                    <a:lnTo>
                      <a:pt x="33" y="1183"/>
                    </a:lnTo>
                    <a:lnTo>
                      <a:pt x="46" y="1154"/>
                    </a:lnTo>
                    <a:lnTo>
                      <a:pt x="59" y="1125"/>
                    </a:lnTo>
                    <a:lnTo>
                      <a:pt x="59" y="1089"/>
                    </a:lnTo>
                    <a:lnTo>
                      <a:pt x="59" y="1060"/>
                    </a:lnTo>
                    <a:lnTo>
                      <a:pt x="59" y="1031"/>
                    </a:lnTo>
                    <a:lnTo>
                      <a:pt x="66" y="995"/>
                    </a:lnTo>
                    <a:lnTo>
                      <a:pt x="66" y="966"/>
                    </a:lnTo>
                    <a:lnTo>
                      <a:pt x="66" y="922"/>
                    </a:lnTo>
                    <a:lnTo>
                      <a:pt x="66" y="864"/>
                    </a:lnTo>
                    <a:lnTo>
                      <a:pt x="40" y="835"/>
                    </a:lnTo>
                    <a:lnTo>
                      <a:pt x="26" y="799"/>
                    </a:lnTo>
                    <a:lnTo>
                      <a:pt x="26" y="770"/>
                    </a:lnTo>
                    <a:lnTo>
                      <a:pt x="26" y="726"/>
                    </a:lnTo>
                    <a:lnTo>
                      <a:pt x="26" y="683"/>
                    </a:lnTo>
                    <a:lnTo>
                      <a:pt x="26" y="639"/>
                    </a:lnTo>
                    <a:lnTo>
                      <a:pt x="26" y="610"/>
                    </a:lnTo>
                    <a:lnTo>
                      <a:pt x="26" y="581"/>
                    </a:lnTo>
                    <a:lnTo>
                      <a:pt x="26" y="552"/>
                    </a:lnTo>
                    <a:lnTo>
                      <a:pt x="40" y="523"/>
                    </a:lnTo>
                    <a:lnTo>
                      <a:pt x="46" y="486"/>
                    </a:lnTo>
                    <a:lnTo>
                      <a:pt x="46" y="450"/>
                    </a:lnTo>
                    <a:lnTo>
                      <a:pt x="46" y="421"/>
                    </a:lnTo>
                    <a:lnTo>
                      <a:pt x="46" y="392"/>
                    </a:lnTo>
                    <a:lnTo>
                      <a:pt x="46" y="349"/>
                    </a:lnTo>
                    <a:lnTo>
                      <a:pt x="46" y="319"/>
                    </a:lnTo>
                    <a:lnTo>
                      <a:pt x="46" y="290"/>
                    </a:lnTo>
                    <a:lnTo>
                      <a:pt x="46" y="254"/>
                    </a:lnTo>
                    <a:lnTo>
                      <a:pt x="46" y="225"/>
                    </a:lnTo>
                    <a:lnTo>
                      <a:pt x="53" y="196"/>
                    </a:lnTo>
                    <a:lnTo>
                      <a:pt x="59" y="160"/>
                    </a:lnTo>
                    <a:lnTo>
                      <a:pt x="46" y="131"/>
                    </a:lnTo>
                    <a:lnTo>
                      <a:pt x="26" y="102"/>
                    </a:lnTo>
                    <a:lnTo>
                      <a:pt x="13" y="73"/>
                    </a:lnTo>
                    <a:lnTo>
                      <a:pt x="13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/>
                <a:endParaRPr lang="en-US" sz="2800" b="0" i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</a:endParaRPr>
              </a:p>
            </p:txBody>
          </p:sp>
          <p:sp>
            <p:nvSpPr>
              <p:cNvPr id="85016" name="Freeform 24"/>
              <p:cNvSpPr>
                <a:spLocks/>
              </p:cNvSpPr>
              <p:nvPr/>
            </p:nvSpPr>
            <p:spPr bwMode="auto">
              <a:xfrm>
                <a:off x="246" y="204"/>
                <a:ext cx="107" cy="2135"/>
              </a:xfrm>
              <a:custGeom>
                <a:avLst/>
                <a:gdLst>
                  <a:gd name="T0" fmla="*/ 0 w 107"/>
                  <a:gd name="T1" fmla="*/ 0 h 2135"/>
                  <a:gd name="T2" fmla="*/ 106 w 107"/>
                  <a:gd name="T3" fmla="*/ 116 h 2135"/>
                  <a:gd name="T4" fmla="*/ 106 w 107"/>
                  <a:gd name="T5" fmla="*/ 987 h 2135"/>
                  <a:gd name="T6" fmla="*/ 53 w 107"/>
                  <a:gd name="T7" fmla="*/ 1045 h 2135"/>
                  <a:gd name="T8" fmla="*/ 53 w 107"/>
                  <a:gd name="T9" fmla="*/ 1161 h 2135"/>
                  <a:gd name="T10" fmla="*/ 66 w 107"/>
                  <a:gd name="T11" fmla="*/ 1219 h 2135"/>
                  <a:gd name="T12" fmla="*/ 40 w 107"/>
                  <a:gd name="T13" fmla="*/ 1277 h 2135"/>
                  <a:gd name="T14" fmla="*/ 40 w 107"/>
                  <a:gd name="T15" fmla="*/ 1336 h 2135"/>
                  <a:gd name="T16" fmla="*/ 27 w 107"/>
                  <a:gd name="T17" fmla="*/ 1394 h 2135"/>
                  <a:gd name="T18" fmla="*/ 40 w 107"/>
                  <a:gd name="T19" fmla="*/ 1452 h 2135"/>
                  <a:gd name="T20" fmla="*/ 53 w 107"/>
                  <a:gd name="T21" fmla="*/ 1510 h 2135"/>
                  <a:gd name="T22" fmla="*/ 53 w 107"/>
                  <a:gd name="T23" fmla="*/ 1568 h 2135"/>
                  <a:gd name="T24" fmla="*/ 66 w 107"/>
                  <a:gd name="T25" fmla="*/ 1626 h 2135"/>
                  <a:gd name="T26" fmla="*/ 40 w 107"/>
                  <a:gd name="T27" fmla="*/ 1684 h 2135"/>
                  <a:gd name="T28" fmla="*/ 27 w 107"/>
                  <a:gd name="T29" fmla="*/ 1742 h 2135"/>
                  <a:gd name="T30" fmla="*/ 27 w 107"/>
                  <a:gd name="T31" fmla="*/ 1800 h 2135"/>
                  <a:gd name="T32" fmla="*/ 40 w 107"/>
                  <a:gd name="T33" fmla="*/ 1873 h 2135"/>
                  <a:gd name="T34" fmla="*/ 40 w 107"/>
                  <a:gd name="T35" fmla="*/ 1945 h 2135"/>
                  <a:gd name="T36" fmla="*/ 27 w 107"/>
                  <a:gd name="T37" fmla="*/ 2018 h 2135"/>
                  <a:gd name="T38" fmla="*/ 40 w 107"/>
                  <a:gd name="T39" fmla="*/ 2076 h 2135"/>
                  <a:gd name="T40" fmla="*/ 53 w 107"/>
                  <a:gd name="T41" fmla="*/ 2134 h 2135"/>
                  <a:gd name="T42" fmla="*/ 13 w 107"/>
                  <a:gd name="T43" fmla="*/ 2061 h 2135"/>
                  <a:gd name="T44" fmla="*/ 13 w 107"/>
                  <a:gd name="T45" fmla="*/ 1974 h 2135"/>
                  <a:gd name="T46" fmla="*/ 13 w 107"/>
                  <a:gd name="T47" fmla="*/ 1916 h 2135"/>
                  <a:gd name="T48" fmla="*/ 27 w 107"/>
                  <a:gd name="T49" fmla="*/ 1858 h 2135"/>
                  <a:gd name="T50" fmla="*/ 40 w 107"/>
                  <a:gd name="T51" fmla="*/ 1800 h 2135"/>
                  <a:gd name="T52" fmla="*/ 40 w 107"/>
                  <a:gd name="T53" fmla="*/ 1684 h 2135"/>
                  <a:gd name="T54" fmla="*/ 40 w 107"/>
                  <a:gd name="T55" fmla="*/ 1597 h 2135"/>
                  <a:gd name="T56" fmla="*/ 40 w 107"/>
                  <a:gd name="T57" fmla="*/ 1539 h 2135"/>
                  <a:gd name="T58" fmla="*/ 40 w 107"/>
                  <a:gd name="T59" fmla="*/ 1481 h 2135"/>
                  <a:gd name="T60" fmla="*/ 53 w 107"/>
                  <a:gd name="T61" fmla="*/ 1423 h 2135"/>
                  <a:gd name="T62" fmla="*/ 53 w 107"/>
                  <a:gd name="T63" fmla="*/ 1350 h 2135"/>
                  <a:gd name="T64" fmla="*/ 53 w 107"/>
                  <a:gd name="T65" fmla="*/ 1292 h 2135"/>
                  <a:gd name="T66" fmla="*/ 40 w 107"/>
                  <a:gd name="T67" fmla="*/ 1234 h 2135"/>
                  <a:gd name="T68" fmla="*/ 40 w 107"/>
                  <a:gd name="T69" fmla="*/ 1176 h 2135"/>
                  <a:gd name="T70" fmla="*/ 53 w 107"/>
                  <a:gd name="T71" fmla="*/ 1118 h 2135"/>
                  <a:gd name="T72" fmla="*/ 66 w 107"/>
                  <a:gd name="T73" fmla="*/ 1060 h 2135"/>
                  <a:gd name="T74" fmla="*/ 66 w 107"/>
                  <a:gd name="T75" fmla="*/ 987 h 2135"/>
                  <a:gd name="T76" fmla="*/ 66 w 107"/>
                  <a:gd name="T77" fmla="*/ 929 h 2135"/>
                  <a:gd name="T78" fmla="*/ 66 w 107"/>
                  <a:gd name="T79" fmla="*/ 871 h 2135"/>
                  <a:gd name="T80" fmla="*/ 66 w 107"/>
                  <a:gd name="T81" fmla="*/ 798 h 2135"/>
                  <a:gd name="T82" fmla="*/ 66 w 107"/>
                  <a:gd name="T83" fmla="*/ 726 h 2135"/>
                  <a:gd name="T84" fmla="*/ 66 w 107"/>
                  <a:gd name="T85" fmla="*/ 668 h 2135"/>
                  <a:gd name="T86" fmla="*/ 66 w 107"/>
                  <a:gd name="T87" fmla="*/ 552 h 2135"/>
                  <a:gd name="T88" fmla="*/ 53 w 107"/>
                  <a:gd name="T89" fmla="*/ 494 h 2135"/>
                  <a:gd name="T90" fmla="*/ 53 w 107"/>
                  <a:gd name="T91" fmla="*/ 436 h 2135"/>
                  <a:gd name="T92" fmla="*/ 53 w 107"/>
                  <a:gd name="T93" fmla="*/ 377 h 2135"/>
                  <a:gd name="T94" fmla="*/ 53 w 107"/>
                  <a:gd name="T95" fmla="*/ 319 h 2135"/>
                  <a:gd name="T96" fmla="*/ 53 w 107"/>
                  <a:gd name="T97" fmla="*/ 261 h 2135"/>
                  <a:gd name="T98" fmla="*/ 53 w 107"/>
                  <a:gd name="T99" fmla="*/ 203 h 2135"/>
                  <a:gd name="T100" fmla="*/ 53 w 107"/>
                  <a:gd name="T101" fmla="*/ 145 h 2135"/>
                  <a:gd name="T102" fmla="*/ 27 w 107"/>
                  <a:gd name="T103" fmla="*/ 87 h 2135"/>
                  <a:gd name="T104" fmla="*/ 0 w 107"/>
                  <a:gd name="T105" fmla="*/ 0 h 2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07" h="2135">
                    <a:moveTo>
                      <a:pt x="0" y="0"/>
                    </a:moveTo>
                    <a:lnTo>
                      <a:pt x="106" y="116"/>
                    </a:lnTo>
                    <a:lnTo>
                      <a:pt x="106" y="987"/>
                    </a:lnTo>
                    <a:lnTo>
                      <a:pt x="53" y="1045"/>
                    </a:lnTo>
                    <a:lnTo>
                      <a:pt x="53" y="1161"/>
                    </a:lnTo>
                    <a:lnTo>
                      <a:pt x="66" y="1219"/>
                    </a:lnTo>
                    <a:lnTo>
                      <a:pt x="40" y="1277"/>
                    </a:lnTo>
                    <a:lnTo>
                      <a:pt x="40" y="1336"/>
                    </a:lnTo>
                    <a:lnTo>
                      <a:pt x="27" y="1394"/>
                    </a:lnTo>
                    <a:lnTo>
                      <a:pt x="40" y="1452"/>
                    </a:lnTo>
                    <a:lnTo>
                      <a:pt x="53" y="1510"/>
                    </a:lnTo>
                    <a:lnTo>
                      <a:pt x="53" y="1568"/>
                    </a:lnTo>
                    <a:lnTo>
                      <a:pt x="66" y="1626"/>
                    </a:lnTo>
                    <a:lnTo>
                      <a:pt x="40" y="1684"/>
                    </a:lnTo>
                    <a:lnTo>
                      <a:pt x="27" y="1742"/>
                    </a:lnTo>
                    <a:lnTo>
                      <a:pt x="27" y="1800"/>
                    </a:lnTo>
                    <a:lnTo>
                      <a:pt x="40" y="1873"/>
                    </a:lnTo>
                    <a:lnTo>
                      <a:pt x="40" y="1945"/>
                    </a:lnTo>
                    <a:lnTo>
                      <a:pt x="27" y="2018"/>
                    </a:lnTo>
                    <a:lnTo>
                      <a:pt x="40" y="2076"/>
                    </a:lnTo>
                    <a:lnTo>
                      <a:pt x="53" y="2134"/>
                    </a:lnTo>
                    <a:lnTo>
                      <a:pt x="13" y="2061"/>
                    </a:lnTo>
                    <a:lnTo>
                      <a:pt x="13" y="1974"/>
                    </a:lnTo>
                    <a:lnTo>
                      <a:pt x="13" y="1916"/>
                    </a:lnTo>
                    <a:lnTo>
                      <a:pt x="27" y="1858"/>
                    </a:lnTo>
                    <a:lnTo>
                      <a:pt x="40" y="1800"/>
                    </a:lnTo>
                    <a:lnTo>
                      <a:pt x="40" y="1684"/>
                    </a:lnTo>
                    <a:lnTo>
                      <a:pt x="40" y="1597"/>
                    </a:lnTo>
                    <a:lnTo>
                      <a:pt x="40" y="1539"/>
                    </a:lnTo>
                    <a:lnTo>
                      <a:pt x="40" y="1481"/>
                    </a:lnTo>
                    <a:lnTo>
                      <a:pt x="53" y="1423"/>
                    </a:lnTo>
                    <a:lnTo>
                      <a:pt x="53" y="1350"/>
                    </a:lnTo>
                    <a:lnTo>
                      <a:pt x="53" y="1292"/>
                    </a:lnTo>
                    <a:lnTo>
                      <a:pt x="40" y="1234"/>
                    </a:lnTo>
                    <a:lnTo>
                      <a:pt x="40" y="1176"/>
                    </a:lnTo>
                    <a:lnTo>
                      <a:pt x="53" y="1118"/>
                    </a:lnTo>
                    <a:lnTo>
                      <a:pt x="66" y="1060"/>
                    </a:lnTo>
                    <a:lnTo>
                      <a:pt x="66" y="987"/>
                    </a:lnTo>
                    <a:lnTo>
                      <a:pt x="66" y="929"/>
                    </a:lnTo>
                    <a:lnTo>
                      <a:pt x="66" y="871"/>
                    </a:lnTo>
                    <a:lnTo>
                      <a:pt x="66" y="798"/>
                    </a:lnTo>
                    <a:lnTo>
                      <a:pt x="66" y="726"/>
                    </a:lnTo>
                    <a:lnTo>
                      <a:pt x="66" y="668"/>
                    </a:lnTo>
                    <a:lnTo>
                      <a:pt x="66" y="552"/>
                    </a:lnTo>
                    <a:lnTo>
                      <a:pt x="53" y="494"/>
                    </a:lnTo>
                    <a:lnTo>
                      <a:pt x="53" y="436"/>
                    </a:lnTo>
                    <a:lnTo>
                      <a:pt x="53" y="377"/>
                    </a:lnTo>
                    <a:lnTo>
                      <a:pt x="53" y="319"/>
                    </a:lnTo>
                    <a:lnTo>
                      <a:pt x="53" y="261"/>
                    </a:lnTo>
                    <a:lnTo>
                      <a:pt x="53" y="203"/>
                    </a:lnTo>
                    <a:lnTo>
                      <a:pt x="53" y="145"/>
                    </a:lnTo>
                    <a:lnTo>
                      <a:pt x="27" y="87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/>
                <a:endParaRPr lang="en-US" sz="2800" b="0" i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</a:endParaRPr>
              </a:p>
            </p:txBody>
          </p:sp>
          <p:sp>
            <p:nvSpPr>
              <p:cNvPr id="85017" name="Freeform 25"/>
              <p:cNvSpPr>
                <a:spLocks/>
              </p:cNvSpPr>
              <p:nvPr/>
            </p:nvSpPr>
            <p:spPr bwMode="auto">
              <a:xfrm>
                <a:off x="260" y="437"/>
                <a:ext cx="93" cy="1699"/>
              </a:xfrm>
              <a:custGeom>
                <a:avLst/>
                <a:gdLst>
                  <a:gd name="T0" fmla="*/ 92 w 93"/>
                  <a:gd name="T1" fmla="*/ 0 h 1699"/>
                  <a:gd name="T2" fmla="*/ 79 w 93"/>
                  <a:gd name="T3" fmla="*/ 73 h 1699"/>
                  <a:gd name="T4" fmla="*/ 79 w 93"/>
                  <a:gd name="T5" fmla="*/ 131 h 1699"/>
                  <a:gd name="T6" fmla="*/ 66 w 93"/>
                  <a:gd name="T7" fmla="*/ 189 h 1699"/>
                  <a:gd name="T8" fmla="*/ 26 w 93"/>
                  <a:gd name="T9" fmla="*/ 247 h 1699"/>
                  <a:gd name="T10" fmla="*/ 26 w 93"/>
                  <a:gd name="T11" fmla="*/ 305 h 1699"/>
                  <a:gd name="T12" fmla="*/ 26 w 93"/>
                  <a:gd name="T13" fmla="*/ 363 h 1699"/>
                  <a:gd name="T14" fmla="*/ 39 w 93"/>
                  <a:gd name="T15" fmla="*/ 421 h 1699"/>
                  <a:gd name="T16" fmla="*/ 53 w 93"/>
                  <a:gd name="T17" fmla="*/ 479 h 1699"/>
                  <a:gd name="T18" fmla="*/ 53 w 93"/>
                  <a:gd name="T19" fmla="*/ 537 h 1699"/>
                  <a:gd name="T20" fmla="*/ 39 w 93"/>
                  <a:gd name="T21" fmla="*/ 610 h 1699"/>
                  <a:gd name="T22" fmla="*/ 39 w 93"/>
                  <a:gd name="T23" fmla="*/ 668 h 1699"/>
                  <a:gd name="T24" fmla="*/ 39 w 93"/>
                  <a:gd name="T25" fmla="*/ 726 h 1699"/>
                  <a:gd name="T26" fmla="*/ 39 w 93"/>
                  <a:gd name="T27" fmla="*/ 784 h 1699"/>
                  <a:gd name="T28" fmla="*/ 13 w 93"/>
                  <a:gd name="T29" fmla="*/ 856 h 1699"/>
                  <a:gd name="T30" fmla="*/ 0 w 93"/>
                  <a:gd name="T31" fmla="*/ 914 h 1699"/>
                  <a:gd name="T32" fmla="*/ 0 w 93"/>
                  <a:gd name="T33" fmla="*/ 972 h 1699"/>
                  <a:gd name="T34" fmla="*/ 26 w 93"/>
                  <a:gd name="T35" fmla="*/ 1030 h 1699"/>
                  <a:gd name="T36" fmla="*/ 26 w 93"/>
                  <a:gd name="T37" fmla="*/ 1103 h 1699"/>
                  <a:gd name="T38" fmla="*/ 13 w 93"/>
                  <a:gd name="T39" fmla="*/ 1176 h 1699"/>
                  <a:gd name="T40" fmla="*/ 13 w 93"/>
                  <a:gd name="T41" fmla="*/ 1234 h 1699"/>
                  <a:gd name="T42" fmla="*/ 13 w 93"/>
                  <a:gd name="T43" fmla="*/ 1292 h 1699"/>
                  <a:gd name="T44" fmla="*/ 13 w 93"/>
                  <a:gd name="T45" fmla="*/ 1350 h 1699"/>
                  <a:gd name="T46" fmla="*/ 0 w 93"/>
                  <a:gd name="T47" fmla="*/ 1408 h 1699"/>
                  <a:gd name="T48" fmla="*/ 0 w 93"/>
                  <a:gd name="T49" fmla="*/ 1466 h 1699"/>
                  <a:gd name="T50" fmla="*/ 13 w 93"/>
                  <a:gd name="T51" fmla="*/ 1524 h 1699"/>
                  <a:gd name="T52" fmla="*/ 53 w 93"/>
                  <a:gd name="T53" fmla="*/ 1582 h 1699"/>
                  <a:gd name="T54" fmla="*/ 53 w 93"/>
                  <a:gd name="T55" fmla="*/ 1640 h 1699"/>
                  <a:gd name="T56" fmla="*/ 26 w 93"/>
                  <a:gd name="T57" fmla="*/ 1698 h 1699"/>
                  <a:gd name="T58" fmla="*/ 53 w 93"/>
                  <a:gd name="T59" fmla="*/ 1640 h 1699"/>
                  <a:gd name="T60" fmla="*/ 39 w 93"/>
                  <a:gd name="T61" fmla="*/ 1567 h 1699"/>
                  <a:gd name="T62" fmla="*/ 26 w 93"/>
                  <a:gd name="T63" fmla="*/ 1509 h 1699"/>
                  <a:gd name="T64" fmla="*/ 26 w 93"/>
                  <a:gd name="T65" fmla="*/ 1437 h 1699"/>
                  <a:gd name="T66" fmla="*/ 26 w 93"/>
                  <a:gd name="T67" fmla="*/ 1379 h 1699"/>
                  <a:gd name="T68" fmla="*/ 26 w 93"/>
                  <a:gd name="T69" fmla="*/ 1321 h 1699"/>
                  <a:gd name="T70" fmla="*/ 26 w 93"/>
                  <a:gd name="T71" fmla="*/ 1263 h 1699"/>
                  <a:gd name="T72" fmla="*/ 26 w 93"/>
                  <a:gd name="T73" fmla="*/ 1205 h 1699"/>
                  <a:gd name="T74" fmla="*/ 53 w 93"/>
                  <a:gd name="T75" fmla="*/ 1147 h 1699"/>
                  <a:gd name="T76" fmla="*/ 66 w 93"/>
                  <a:gd name="T77" fmla="*/ 1088 h 1699"/>
                  <a:gd name="T78" fmla="*/ 39 w 93"/>
                  <a:gd name="T79" fmla="*/ 1030 h 1699"/>
                  <a:gd name="T80" fmla="*/ 13 w 93"/>
                  <a:gd name="T81" fmla="*/ 972 h 1699"/>
                  <a:gd name="T82" fmla="*/ 13 w 93"/>
                  <a:gd name="T83" fmla="*/ 914 h 1699"/>
                  <a:gd name="T84" fmla="*/ 26 w 93"/>
                  <a:gd name="T85" fmla="*/ 856 h 1699"/>
                  <a:gd name="T86" fmla="*/ 39 w 93"/>
                  <a:gd name="T87" fmla="*/ 798 h 1699"/>
                  <a:gd name="T88" fmla="*/ 39 w 93"/>
                  <a:gd name="T89" fmla="*/ 740 h 1699"/>
                  <a:gd name="T90" fmla="*/ 53 w 93"/>
                  <a:gd name="T91" fmla="*/ 682 h 1699"/>
                  <a:gd name="T92" fmla="*/ 66 w 93"/>
                  <a:gd name="T93" fmla="*/ 624 h 1699"/>
                  <a:gd name="T94" fmla="*/ 66 w 93"/>
                  <a:gd name="T95" fmla="*/ 566 h 1699"/>
                  <a:gd name="T96" fmla="*/ 53 w 93"/>
                  <a:gd name="T97" fmla="*/ 508 h 1699"/>
                  <a:gd name="T98" fmla="*/ 39 w 93"/>
                  <a:gd name="T99" fmla="*/ 450 h 1699"/>
                  <a:gd name="T100" fmla="*/ 26 w 93"/>
                  <a:gd name="T101" fmla="*/ 392 h 1699"/>
                  <a:gd name="T102" fmla="*/ 26 w 93"/>
                  <a:gd name="T103" fmla="*/ 334 h 1699"/>
                  <a:gd name="T104" fmla="*/ 26 w 93"/>
                  <a:gd name="T105" fmla="*/ 276 h 1699"/>
                  <a:gd name="T106" fmla="*/ 66 w 93"/>
                  <a:gd name="T107" fmla="*/ 218 h 1699"/>
                  <a:gd name="T108" fmla="*/ 66 w 93"/>
                  <a:gd name="T109" fmla="*/ 160 h 1699"/>
                  <a:gd name="T110" fmla="*/ 66 w 93"/>
                  <a:gd name="T111" fmla="*/ 102 h 16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93" h="1699">
                    <a:moveTo>
                      <a:pt x="92" y="0"/>
                    </a:moveTo>
                    <a:lnTo>
                      <a:pt x="79" y="73"/>
                    </a:lnTo>
                    <a:lnTo>
                      <a:pt x="79" y="131"/>
                    </a:lnTo>
                    <a:lnTo>
                      <a:pt x="66" y="189"/>
                    </a:lnTo>
                    <a:lnTo>
                      <a:pt x="26" y="247"/>
                    </a:lnTo>
                    <a:lnTo>
                      <a:pt x="26" y="305"/>
                    </a:lnTo>
                    <a:lnTo>
                      <a:pt x="26" y="363"/>
                    </a:lnTo>
                    <a:lnTo>
                      <a:pt x="39" y="421"/>
                    </a:lnTo>
                    <a:lnTo>
                      <a:pt x="53" y="479"/>
                    </a:lnTo>
                    <a:lnTo>
                      <a:pt x="53" y="537"/>
                    </a:lnTo>
                    <a:lnTo>
                      <a:pt x="39" y="610"/>
                    </a:lnTo>
                    <a:lnTo>
                      <a:pt x="39" y="668"/>
                    </a:lnTo>
                    <a:lnTo>
                      <a:pt x="39" y="726"/>
                    </a:lnTo>
                    <a:lnTo>
                      <a:pt x="39" y="784"/>
                    </a:lnTo>
                    <a:lnTo>
                      <a:pt x="13" y="856"/>
                    </a:lnTo>
                    <a:lnTo>
                      <a:pt x="0" y="914"/>
                    </a:lnTo>
                    <a:lnTo>
                      <a:pt x="0" y="972"/>
                    </a:lnTo>
                    <a:lnTo>
                      <a:pt x="26" y="1030"/>
                    </a:lnTo>
                    <a:lnTo>
                      <a:pt x="26" y="1103"/>
                    </a:lnTo>
                    <a:lnTo>
                      <a:pt x="13" y="1176"/>
                    </a:lnTo>
                    <a:lnTo>
                      <a:pt x="13" y="1234"/>
                    </a:lnTo>
                    <a:lnTo>
                      <a:pt x="13" y="1292"/>
                    </a:lnTo>
                    <a:lnTo>
                      <a:pt x="13" y="1350"/>
                    </a:lnTo>
                    <a:lnTo>
                      <a:pt x="0" y="1408"/>
                    </a:lnTo>
                    <a:lnTo>
                      <a:pt x="0" y="1466"/>
                    </a:lnTo>
                    <a:lnTo>
                      <a:pt x="13" y="1524"/>
                    </a:lnTo>
                    <a:lnTo>
                      <a:pt x="53" y="1582"/>
                    </a:lnTo>
                    <a:lnTo>
                      <a:pt x="53" y="1640"/>
                    </a:lnTo>
                    <a:lnTo>
                      <a:pt x="26" y="1698"/>
                    </a:lnTo>
                    <a:lnTo>
                      <a:pt x="53" y="1640"/>
                    </a:lnTo>
                    <a:lnTo>
                      <a:pt x="39" y="1567"/>
                    </a:lnTo>
                    <a:lnTo>
                      <a:pt x="26" y="1509"/>
                    </a:lnTo>
                    <a:lnTo>
                      <a:pt x="26" y="1437"/>
                    </a:lnTo>
                    <a:lnTo>
                      <a:pt x="26" y="1379"/>
                    </a:lnTo>
                    <a:lnTo>
                      <a:pt x="26" y="1321"/>
                    </a:lnTo>
                    <a:lnTo>
                      <a:pt x="26" y="1263"/>
                    </a:lnTo>
                    <a:lnTo>
                      <a:pt x="26" y="1205"/>
                    </a:lnTo>
                    <a:lnTo>
                      <a:pt x="53" y="1147"/>
                    </a:lnTo>
                    <a:lnTo>
                      <a:pt x="66" y="1088"/>
                    </a:lnTo>
                    <a:lnTo>
                      <a:pt x="39" y="1030"/>
                    </a:lnTo>
                    <a:lnTo>
                      <a:pt x="13" y="972"/>
                    </a:lnTo>
                    <a:lnTo>
                      <a:pt x="13" y="914"/>
                    </a:lnTo>
                    <a:lnTo>
                      <a:pt x="26" y="856"/>
                    </a:lnTo>
                    <a:lnTo>
                      <a:pt x="39" y="798"/>
                    </a:lnTo>
                    <a:lnTo>
                      <a:pt x="39" y="740"/>
                    </a:lnTo>
                    <a:lnTo>
                      <a:pt x="53" y="682"/>
                    </a:lnTo>
                    <a:lnTo>
                      <a:pt x="66" y="624"/>
                    </a:lnTo>
                    <a:lnTo>
                      <a:pt x="66" y="566"/>
                    </a:lnTo>
                    <a:lnTo>
                      <a:pt x="53" y="508"/>
                    </a:lnTo>
                    <a:lnTo>
                      <a:pt x="39" y="450"/>
                    </a:lnTo>
                    <a:lnTo>
                      <a:pt x="26" y="392"/>
                    </a:lnTo>
                    <a:lnTo>
                      <a:pt x="26" y="334"/>
                    </a:lnTo>
                    <a:lnTo>
                      <a:pt x="26" y="276"/>
                    </a:lnTo>
                    <a:lnTo>
                      <a:pt x="66" y="218"/>
                    </a:lnTo>
                    <a:lnTo>
                      <a:pt x="66" y="160"/>
                    </a:lnTo>
                    <a:lnTo>
                      <a:pt x="66" y="102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/>
                <a:endParaRPr lang="en-US" sz="2800" b="0" i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</a:endParaRPr>
              </a:p>
            </p:txBody>
          </p:sp>
          <p:sp>
            <p:nvSpPr>
              <p:cNvPr id="85018" name="Freeform 26"/>
              <p:cNvSpPr>
                <a:spLocks/>
              </p:cNvSpPr>
              <p:nvPr/>
            </p:nvSpPr>
            <p:spPr bwMode="auto">
              <a:xfrm>
                <a:off x="1161" y="204"/>
                <a:ext cx="2527" cy="117"/>
              </a:xfrm>
              <a:custGeom>
                <a:avLst/>
                <a:gdLst>
                  <a:gd name="T0" fmla="*/ 81 w 2527"/>
                  <a:gd name="T1" fmla="*/ 73 h 117"/>
                  <a:gd name="T2" fmla="*/ 188 w 2527"/>
                  <a:gd name="T3" fmla="*/ 44 h 117"/>
                  <a:gd name="T4" fmla="*/ 296 w 2527"/>
                  <a:gd name="T5" fmla="*/ 58 h 117"/>
                  <a:gd name="T6" fmla="*/ 417 w 2527"/>
                  <a:gd name="T7" fmla="*/ 87 h 117"/>
                  <a:gd name="T8" fmla="*/ 524 w 2527"/>
                  <a:gd name="T9" fmla="*/ 87 h 117"/>
                  <a:gd name="T10" fmla="*/ 645 w 2527"/>
                  <a:gd name="T11" fmla="*/ 73 h 117"/>
                  <a:gd name="T12" fmla="*/ 833 w 2527"/>
                  <a:gd name="T13" fmla="*/ 58 h 117"/>
                  <a:gd name="T14" fmla="*/ 941 w 2527"/>
                  <a:gd name="T15" fmla="*/ 44 h 117"/>
                  <a:gd name="T16" fmla="*/ 1061 w 2527"/>
                  <a:gd name="T17" fmla="*/ 58 h 117"/>
                  <a:gd name="T18" fmla="*/ 1209 w 2527"/>
                  <a:gd name="T19" fmla="*/ 58 h 117"/>
                  <a:gd name="T20" fmla="*/ 1344 w 2527"/>
                  <a:gd name="T21" fmla="*/ 44 h 117"/>
                  <a:gd name="T22" fmla="*/ 1451 w 2527"/>
                  <a:gd name="T23" fmla="*/ 44 h 117"/>
                  <a:gd name="T24" fmla="*/ 1559 w 2527"/>
                  <a:gd name="T25" fmla="*/ 0 h 117"/>
                  <a:gd name="T26" fmla="*/ 2472 w 2527"/>
                  <a:gd name="T27" fmla="*/ 0 h 117"/>
                  <a:gd name="T28" fmla="*/ 2472 w 2527"/>
                  <a:gd name="T29" fmla="*/ 58 h 117"/>
                  <a:gd name="T30" fmla="*/ 2351 w 2527"/>
                  <a:gd name="T31" fmla="*/ 58 h 117"/>
                  <a:gd name="T32" fmla="*/ 2244 w 2527"/>
                  <a:gd name="T33" fmla="*/ 58 h 117"/>
                  <a:gd name="T34" fmla="*/ 2123 w 2527"/>
                  <a:gd name="T35" fmla="*/ 73 h 117"/>
                  <a:gd name="T36" fmla="*/ 2015 w 2527"/>
                  <a:gd name="T37" fmla="*/ 87 h 117"/>
                  <a:gd name="T38" fmla="*/ 1868 w 2527"/>
                  <a:gd name="T39" fmla="*/ 73 h 117"/>
                  <a:gd name="T40" fmla="*/ 1760 w 2527"/>
                  <a:gd name="T41" fmla="*/ 58 h 117"/>
                  <a:gd name="T42" fmla="*/ 1639 w 2527"/>
                  <a:gd name="T43" fmla="*/ 58 h 117"/>
                  <a:gd name="T44" fmla="*/ 1532 w 2527"/>
                  <a:gd name="T45" fmla="*/ 73 h 117"/>
                  <a:gd name="T46" fmla="*/ 1424 w 2527"/>
                  <a:gd name="T47" fmla="*/ 73 h 117"/>
                  <a:gd name="T48" fmla="*/ 1317 w 2527"/>
                  <a:gd name="T49" fmla="*/ 58 h 117"/>
                  <a:gd name="T50" fmla="*/ 1088 w 2527"/>
                  <a:gd name="T51" fmla="*/ 73 h 117"/>
                  <a:gd name="T52" fmla="*/ 967 w 2527"/>
                  <a:gd name="T53" fmla="*/ 73 h 117"/>
                  <a:gd name="T54" fmla="*/ 846 w 2527"/>
                  <a:gd name="T55" fmla="*/ 87 h 117"/>
                  <a:gd name="T56" fmla="*/ 726 w 2527"/>
                  <a:gd name="T57" fmla="*/ 73 h 117"/>
                  <a:gd name="T58" fmla="*/ 591 w 2527"/>
                  <a:gd name="T59" fmla="*/ 73 h 117"/>
                  <a:gd name="T60" fmla="*/ 470 w 2527"/>
                  <a:gd name="T61" fmla="*/ 73 h 117"/>
                  <a:gd name="T62" fmla="*/ 363 w 2527"/>
                  <a:gd name="T63" fmla="*/ 73 h 117"/>
                  <a:gd name="T64" fmla="*/ 255 w 2527"/>
                  <a:gd name="T65" fmla="*/ 44 h 117"/>
                  <a:gd name="T66" fmla="*/ 148 w 2527"/>
                  <a:gd name="T67" fmla="*/ 73 h 117"/>
                  <a:gd name="T68" fmla="*/ 0 w 2527"/>
                  <a:gd name="T69" fmla="*/ 116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527" h="117">
                    <a:moveTo>
                      <a:pt x="0" y="116"/>
                    </a:moveTo>
                    <a:lnTo>
                      <a:pt x="81" y="73"/>
                    </a:lnTo>
                    <a:lnTo>
                      <a:pt x="134" y="58"/>
                    </a:lnTo>
                    <a:lnTo>
                      <a:pt x="188" y="44"/>
                    </a:lnTo>
                    <a:lnTo>
                      <a:pt x="242" y="44"/>
                    </a:lnTo>
                    <a:lnTo>
                      <a:pt x="296" y="58"/>
                    </a:lnTo>
                    <a:lnTo>
                      <a:pt x="363" y="87"/>
                    </a:lnTo>
                    <a:lnTo>
                      <a:pt x="417" y="87"/>
                    </a:lnTo>
                    <a:lnTo>
                      <a:pt x="470" y="87"/>
                    </a:lnTo>
                    <a:lnTo>
                      <a:pt x="524" y="87"/>
                    </a:lnTo>
                    <a:lnTo>
                      <a:pt x="591" y="87"/>
                    </a:lnTo>
                    <a:lnTo>
                      <a:pt x="645" y="73"/>
                    </a:lnTo>
                    <a:lnTo>
                      <a:pt x="752" y="58"/>
                    </a:lnTo>
                    <a:lnTo>
                      <a:pt x="833" y="58"/>
                    </a:lnTo>
                    <a:lnTo>
                      <a:pt x="887" y="44"/>
                    </a:lnTo>
                    <a:lnTo>
                      <a:pt x="941" y="44"/>
                    </a:lnTo>
                    <a:lnTo>
                      <a:pt x="1008" y="58"/>
                    </a:lnTo>
                    <a:lnTo>
                      <a:pt x="1061" y="58"/>
                    </a:lnTo>
                    <a:lnTo>
                      <a:pt x="1115" y="58"/>
                    </a:lnTo>
                    <a:lnTo>
                      <a:pt x="1209" y="58"/>
                    </a:lnTo>
                    <a:lnTo>
                      <a:pt x="1276" y="44"/>
                    </a:lnTo>
                    <a:lnTo>
                      <a:pt x="1344" y="44"/>
                    </a:lnTo>
                    <a:lnTo>
                      <a:pt x="1397" y="44"/>
                    </a:lnTo>
                    <a:lnTo>
                      <a:pt x="1451" y="44"/>
                    </a:lnTo>
                    <a:lnTo>
                      <a:pt x="1505" y="29"/>
                    </a:lnTo>
                    <a:lnTo>
                      <a:pt x="1559" y="0"/>
                    </a:lnTo>
                    <a:lnTo>
                      <a:pt x="2472" y="0"/>
                    </a:lnTo>
                    <a:lnTo>
                      <a:pt x="2472" y="0"/>
                    </a:lnTo>
                    <a:lnTo>
                      <a:pt x="2526" y="29"/>
                    </a:lnTo>
                    <a:lnTo>
                      <a:pt x="2472" y="58"/>
                    </a:lnTo>
                    <a:lnTo>
                      <a:pt x="2419" y="58"/>
                    </a:lnTo>
                    <a:lnTo>
                      <a:pt x="2351" y="58"/>
                    </a:lnTo>
                    <a:lnTo>
                      <a:pt x="2298" y="58"/>
                    </a:lnTo>
                    <a:lnTo>
                      <a:pt x="2244" y="58"/>
                    </a:lnTo>
                    <a:lnTo>
                      <a:pt x="2177" y="102"/>
                    </a:lnTo>
                    <a:lnTo>
                      <a:pt x="2123" y="73"/>
                    </a:lnTo>
                    <a:lnTo>
                      <a:pt x="2069" y="73"/>
                    </a:lnTo>
                    <a:lnTo>
                      <a:pt x="2015" y="87"/>
                    </a:lnTo>
                    <a:lnTo>
                      <a:pt x="1935" y="87"/>
                    </a:lnTo>
                    <a:lnTo>
                      <a:pt x="1868" y="73"/>
                    </a:lnTo>
                    <a:lnTo>
                      <a:pt x="1814" y="58"/>
                    </a:lnTo>
                    <a:lnTo>
                      <a:pt x="1760" y="58"/>
                    </a:lnTo>
                    <a:lnTo>
                      <a:pt x="1706" y="58"/>
                    </a:lnTo>
                    <a:lnTo>
                      <a:pt x="1639" y="58"/>
                    </a:lnTo>
                    <a:lnTo>
                      <a:pt x="1585" y="58"/>
                    </a:lnTo>
                    <a:lnTo>
                      <a:pt x="1532" y="73"/>
                    </a:lnTo>
                    <a:lnTo>
                      <a:pt x="1478" y="73"/>
                    </a:lnTo>
                    <a:lnTo>
                      <a:pt x="1424" y="73"/>
                    </a:lnTo>
                    <a:lnTo>
                      <a:pt x="1370" y="58"/>
                    </a:lnTo>
                    <a:lnTo>
                      <a:pt x="1317" y="58"/>
                    </a:lnTo>
                    <a:lnTo>
                      <a:pt x="1196" y="58"/>
                    </a:lnTo>
                    <a:lnTo>
                      <a:pt x="1088" y="73"/>
                    </a:lnTo>
                    <a:lnTo>
                      <a:pt x="1035" y="73"/>
                    </a:lnTo>
                    <a:lnTo>
                      <a:pt x="967" y="73"/>
                    </a:lnTo>
                    <a:lnTo>
                      <a:pt x="914" y="87"/>
                    </a:lnTo>
                    <a:lnTo>
                      <a:pt x="846" y="87"/>
                    </a:lnTo>
                    <a:lnTo>
                      <a:pt x="779" y="73"/>
                    </a:lnTo>
                    <a:lnTo>
                      <a:pt x="726" y="73"/>
                    </a:lnTo>
                    <a:lnTo>
                      <a:pt x="658" y="73"/>
                    </a:lnTo>
                    <a:lnTo>
                      <a:pt x="591" y="73"/>
                    </a:lnTo>
                    <a:lnTo>
                      <a:pt x="524" y="73"/>
                    </a:lnTo>
                    <a:lnTo>
                      <a:pt x="470" y="73"/>
                    </a:lnTo>
                    <a:lnTo>
                      <a:pt x="417" y="73"/>
                    </a:lnTo>
                    <a:lnTo>
                      <a:pt x="363" y="73"/>
                    </a:lnTo>
                    <a:lnTo>
                      <a:pt x="309" y="44"/>
                    </a:lnTo>
                    <a:lnTo>
                      <a:pt x="255" y="44"/>
                    </a:lnTo>
                    <a:lnTo>
                      <a:pt x="202" y="44"/>
                    </a:lnTo>
                    <a:lnTo>
                      <a:pt x="148" y="73"/>
                    </a:lnTo>
                    <a:lnTo>
                      <a:pt x="94" y="73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B9B9B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/>
                <a:endParaRPr lang="en-US" sz="2800" b="0" i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</a:endParaRPr>
              </a:p>
            </p:txBody>
          </p:sp>
          <p:sp>
            <p:nvSpPr>
              <p:cNvPr id="85019" name="Freeform 27"/>
              <p:cNvSpPr>
                <a:spLocks/>
              </p:cNvSpPr>
              <p:nvPr/>
            </p:nvSpPr>
            <p:spPr bwMode="auto">
              <a:xfrm>
                <a:off x="3070" y="204"/>
                <a:ext cx="1763" cy="75"/>
              </a:xfrm>
              <a:custGeom>
                <a:avLst/>
                <a:gdLst>
                  <a:gd name="T0" fmla="*/ 188 w 1763"/>
                  <a:gd name="T1" fmla="*/ 0 h 75"/>
                  <a:gd name="T2" fmla="*/ 363 w 1763"/>
                  <a:gd name="T3" fmla="*/ 74 h 75"/>
                  <a:gd name="T4" fmla="*/ 444 w 1763"/>
                  <a:gd name="T5" fmla="*/ 74 h 75"/>
                  <a:gd name="T6" fmla="*/ 565 w 1763"/>
                  <a:gd name="T7" fmla="*/ 74 h 75"/>
                  <a:gd name="T8" fmla="*/ 619 w 1763"/>
                  <a:gd name="T9" fmla="*/ 74 h 75"/>
                  <a:gd name="T10" fmla="*/ 699 w 1763"/>
                  <a:gd name="T11" fmla="*/ 59 h 75"/>
                  <a:gd name="T12" fmla="*/ 753 w 1763"/>
                  <a:gd name="T13" fmla="*/ 59 h 75"/>
                  <a:gd name="T14" fmla="*/ 807 w 1763"/>
                  <a:gd name="T15" fmla="*/ 44 h 75"/>
                  <a:gd name="T16" fmla="*/ 874 w 1763"/>
                  <a:gd name="T17" fmla="*/ 44 h 75"/>
                  <a:gd name="T18" fmla="*/ 928 w 1763"/>
                  <a:gd name="T19" fmla="*/ 44 h 75"/>
                  <a:gd name="T20" fmla="*/ 995 w 1763"/>
                  <a:gd name="T21" fmla="*/ 74 h 75"/>
                  <a:gd name="T22" fmla="*/ 1103 w 1763"/>
                  <a:gd name="T23" fmla="*/ 74 h 75"/>
                  <a:gd name="T24" fmla="*/ 1157 w 1763"/>
                  <a:gd name="T25" fmla="*/ 74 h 75"/>
                  <a:gd name="T26" fmla="*/ 1211 w 1763"/>
                  <a:gd name="T27" fmla="*/ 74 h 75"/>
                  <a:gd name="T28" fmla="*/ 1332 w 1763"/>
                  <a:gd name="T29" fmla="*/ 74 h 75"/>
                  <a:gd name="T30" fmla="*/ 1399 w 1763"/>
                  <a:gd name="T31" fmla="*/ 59 h 75"/>
                  <a:gd name="T32" fmla="*/ 1453 w 1763"/>
                  <a:gd name="T33" fmla="*/ 44 h 75"/>
                  <a:gd name="T34" fmla="*/ 1506 w 1763"/>
                  <a:gd name="T35" fmla="*/ 44 h 75"/>
                  <a:gd name="T36" fmla="*/ 1560 w 1763"/>
                  <a:gd name="T37" fmla="*/ 30 h 75"/>
                  <a:gd name="T38" fmla="*/ 1654 w 1763"/>
                  <a:gd name="T39" fmla="*/ 30 h 75"/>
                  <a:gd name="T40" fmla="*/ 1708 w 1763"/>
                  <a:gd name="T41" fmla="*/ 30 h 75"/>
                  <a:gd name="T42" fmla="*/ 1762 w 1763"/>
                  <a:gd name="T43" fmla="*/ 30 h 75"/>
                  <a:gd name="T44" fmla="*/ 1708 w 1763"/>
                  <a:gd name="T45" fmla="*/ 30 h 75"/>
                  <a:gd name="T46" fmla="*/ 1654 w 1763"/>
                  <a:gd name="T47" fmla="*/ 44 h 75"/>
                  <a:gd name="T48" fmla="*/ 1601 w 1763"/>
                  <a:gd name="T49" fmla="*/ 74 h 75"/>
                  <a:gd name="T50" fmla="*/ 1547 w 1763"/>
                  <a:gd name="T51" fmla="*/ 74 h 75"/>
                  <a:gd name="T52" fmla="*/ 1493 w 1763"/>
                  <a:gd name="T53" fmla="*/ 74 h 75"/>
                  <a:gd name="T54" fmla="*/ 1426 w 1763"/>
                  <a:gd name="T55" fmla="*/ 59 h 75"/>
                  <a:gd name="T56" fmla="*/ 1372 w 1763"/>
                  <a:gd name="T57" fmla="*/ 59 h 75"/>
                  <a:gd name="T58" fmla="*/ 1251 w 1763"/>
                  <a:gd name="T59" fmla="*/ 59 h 75"/>
                  <a:gd name="T60" fmla="*/ 1184 w 1763"/>
                  <a:gd name="T61" fmla="*/ 59 h 75"/>
                  <a:gd name="T62" fmla="*/ 1116 w 1763"/>
                  <a:gd name="T63" fmla="*/ 59 h 75"/>
                  <a:gd name="T64" fmla="*/ 1009 w 1763"/>
                  <a:gd name="T65" fmla="*/ 59 h 75"/>
                  <a:gd name="T66" fmla="*/ 955 w 1763"/>
                  <a:gd name="T67" fmla="*/ 59 h 75"/>
                  <a:gd name="T68" fmla="*/ 888 w 1763"/>
                  <a:gd name="T69" fmla="*/ 59 h 75"/>
                  <a:gd name="T70" fmla="*/ 820 w 1763"/>
                  <a:gd name="T71" fmla="*/ 74 h 75"/>
                  <a:gd name="T72" fmla="*/ 767 w 1763"/>
                  <a:gd name="T73" fmla="*/ 74 h 75"/>
                  <a:gd name="T74" fmla="*/ 699 w 1763"/>
                  <a:gd name="T75" fmla="*/ 59 h 75"/>
                  <a:gd name="T76" fmla="*/ 646 w 1763"/>
                  <a:gd name="T77" fmla="*/ 44 h 75"/>
                  <a:gd name="T78" fmla="*/ 592 w 1763"/>
                  <a:gd name="T79" fmla="*/ 44 h 75"/>
                  <a:gd name="T80" fmla="*/ 538 w 1763"/>
                  <a:gd name="T81" fmla="*/ 44 h 75"/>
                  <a:gd name="T82" fmla="*/ 484 w 1763"/>
                  <a:gd name="T83" fmla="*/ 59 h 75"/>
                  <a:gd name="T84" fmla="*/ 430 w 1763"/>
                  <a:gd name="T85" fmla="*/ 59 h 75"/>
                  <a:gd name="T86" fmla="*/ 377 w 1763"/>
                  <a:gd name="T87" fmla="*/ 30 h 75"/>
                  <a:gd name="T88" fmla="*/ 323 w 1763"/>
                  <a:gd name="T89" fmla="*/ 15 h 75"/>
                  <a:gd name="T90" fmla="*/ 269 w 1763"/>
                  <a:gd name="T91" fmla="*/ 15 h 75"/>
                  <a:gd name="T92" fmla="*/ 215 w 1763"/>
                  <a:gd name="T93" fmla="*/ 15 h 75"/>
                  <a:gd name="T94" fmla="*/ 161 w 1763"/>
                  <a:gd name="T95" fmla="*/ 15 h 75"/>
                  <a:gd name="T96" fmla="*/ 108 w 1763"/>
                  <a:gd name="T97" fmla="*/ 30 h 75"/>
                  <a:gd name="T98" fmla="*/ 54 w 1763"/>
                  <a:gd name="T99" fmla="*/ 44 h 75"/>
                  <a:gd name="T100" fmla="*/ 0 w 1763"/>
                  <a:gd name="T101" fmla="*/ 59 h 75"/>
                  <a:gd name="T102" fmla="*/ 54 w 1763"/>
                  <a:gd name="T103" fmla="*/ 59 h 75"/>
                  <a:gd name="T104" fmla="*/ 108 w 1763"/>
                  <a:gd name="T105" fmla="*/ 30 h 75"/>
                  <a:gd name="T106" fmla="*/ 161 w 1763"/>
                  <a:gd name="T107" fmla="*/ 30 h 75"/>
                  <a:gd name="T108" fmla="*/ 188 w 1763"/>
                  <a:gd name="T109" fmla="*/ 0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763" h="75">
                    <a:moveTo>
                      <a:pt x="188" y="0"/>
                    </a:moveTo>
                    <a:lnTo>
                      <a:pt x="363" y="74"/>
                    </a:lnTo>
                    <a:lnTo>
                      <a:pt x="444" y="74"/>
                    </a:lnTo>
                    <a:lnTo>
                      <a:pt x="565" y="74"/>
                    </a:lnTo>
                    <a:lnTo>
                      <a:pt x="619" y="74"/>
                    </a:lnTo>
                    <a:lnTo>
                      <a:pt x="699" y="59"/>
                    </a:lnTo>
                    <a:lnTo>
                      <a:pt x="753" y="59"/>
                    </a:lnTo>
                    <a:lnTo>
                      <a:pt x="807" y="44"/>
                    </a:lnTo>
                    <a:lnTo>
                      <a:pt x="874" y="44"/>
                    </a:lnTo>
                    <a:lnTo>
                      <a:pt x="928" y="44"/>
                    </a:lnTo>
                    <a:lnTo>
                      <a:pt x="995" y="74"/>
                    </a:lnTo>
                    <a:lnTo>
                      <a:pt x="1103" y="74"/>
                    </a:lnTo>
                    <a:lnTo>
                      <a:pt x="1157" y="74"/>
                    </a:lnTo>
                    <a:lnTo>
                      <a:pt x="1211" y="74"/>
                    </a:lnTo>
                    <a:lnTo>
                      <a:pt x="1332" y="74"/>
                    </a:lnTo>
                    <a:lnTo>
                      <a:pt x="1399" y="59"/>
                    </a:lnTo>
                    <a:lnTo>
                      <a:pt x="1453" y="44"/>
                    </a:lnTo>
                    <a:lnTo>
                      <a:pt x="1506" y="44"/>
                    </a:lnTo>
                    <a:lnTo>
                      <a:pt x="1560" y="30"/>
                    </a:lnTo>
                    <a:lnTo>
                      <a:pt x="1654" y="30"/>
                    </a:lnTo>
                    <a:lnTo>
                      <a:pt x="1708" y="30"/>
                    </a:lnTo>
                    <a:lnTo>
                      <a:pt x="1762" y="30"/>
                    </a:lnTo>
                    <a:lnTo>
                      <a:pt x="1708" y="30"/>
                    </a:lnTo>
                    <a:lnTo>
                      <a:pt x="1654" y="44"/>
                    </a:lnTo>
                    <a:lnTo>
                      <a:pt x="1601" y="74"/>
                    </a:lnTo>
                    <a:lnTo>
                      <a:pt x="1547" y="74"/>
                    </a:lnTo>
                    <a:lnTo>
                      <a:pt x="1493" y="74"/>
                    </a:lnTo>
                    <a:lnTo>
                      <a:pt x="1426" y="59"/>
                    </a:lnTo>
                    <a:lnTo>
                      <a:pt x="1372" y="59"/>
                    </a:lnTo>
                    <a:lnTo>
                      <a:pt x="1251" y="59"/>
                    </a:lnTo>
                    <a:lnTo>
                      <a:pt x="1184" y="59"/>
                    </a:lnTo>
                    <a:lnTo>
                      <a:pt x="1116" y="59"/>
                    </a:lnTo>
                    <a:lnTo>
                      <a:pt x="1009" y="59"/>
                    </a:lnTo>
                    <a:lnTo>
                      <a:pt x="955" y="59"/>
                    </a:lnTo>
                    <a:lnTo>
                      <a:pt x="888" y="59"/>
                    </a:lnTo>
                    <a:lnTo>
                      <a:pt x="820" y="74"/>
                    </a:lnTo>
                    <a:lnTo>
                      <a:pt x="767" y="74"/>
                    </a:lnTo>
                    <a:lnTo>
                      <a:pt x="699" y="59"/>
                    </a:lnTo>
                    <a:lnTo>
                      <a:pt x="646" y="44"/>
                    </a:lnTo>
                    <a:lnTo>
                      <a:pt x="592" y="44"/>
                    </a:lnTo>
                    <a:lnTo>
                      <a:pt x="538" y="44"/>
                    </a:lnTo>
                    <a:lnTo>
                      <a:pt x="484" y="59"/>
                    </a:lnTo>
                    <a:lnTo>
                      <a:pt x="430" y="59"/>
                    </a:lnTo>
                    <a:lnTo>
                      <a:pt x="377" y="30"/>
                    </a:lnTo>
                    <a:lnTo>
                      <a:pt x="323" y="15"/>
                    </a:lnTo>
                    <a:lnTo>
                      <a:pt x="269" y="15"/>
                    </a:lnTo>
                    <a:lnTo>
                      <a:pt x="215" y="15"/>
                    </a:lnTo>
                    <a:lnTo>
                      <a:pt x="161" y="15"/>
                    </a:lnTo>
                    <a:lnTo>
                      <a:pt x="108" y="30"/>
                    </a:lnTo>
                    <a:lnTo>
                      <a:pt x="54" y="44"/>
                    </a:lnTo>
                    <a:lnTo>
                      <a:pt x="0" y="59"/>
                    </a:lnTo>
                    <a:lnTo>
                      <a:pt x="54" y="59"/>
                    </a:lnTo>
                    <a:lnTo>
                      <a:pt x="108" y="30"/>
                    </a:lnTo>
                    <a:lnTo>
                      <a:pt x="161" y="30"/>
                    </a:lnTo>
                    <a:lnTo>
                      <a:pt x="188" y="0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/>
                <a:endParaRPr lang="en-US" sz="2800" b="0" i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</a:endParaRPr>
              </a:p>
            </p:txBody>
          </p:sp>
        </p:grpSp>
        <p:grpSp>
          <p:nvGrpSpPr>
            <p:cNvPr id="85020" name="Group 28"/>
            <p:cNvGrpSpPr>
              <a:grpSpLocks/>
            </p:cNvGrpSpPr>
            <p:nvPr/>
          </p:nvGrpSpPr>
          <p:grpSpPr bwMode="auto">
            <a:xfrm>
              <a:off x="0" y="0"/>
              <a:ext cx="1246" cy="1232"/>
              <a:chOff x="0" y="0"/>
              <a:chExt cx="1246" cy="1232"/>
            </a:xfrm>
          </p:grpSpPr>
          <p:sp>
            <p:nvSpPr>
              <p:cNvPr id="85021" name="Rectangle 29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246" cy="123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n-US" sz="2800" b="0" i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</a:endParaRPr>
              </a:p>
            </p:txBody>
          </p:sp>
          <p:sp>
            <p:nvSpPr>
              <p:cNvPr id="85022" name="Rectangle 30"/>
              <p:cNvSpPr>
                <a:spLocks noChangeArrowheads="1"/>
              </p:cNvSpPr>
              <p:nvPr/>
            </p:nvSpPr>
            <p:spPr bwMode="auto">
              <a:xfrm>
                <a:off x="246" y="202"/>
                <a:ext cx="1000" cy="1030"/>
              </a:xfrm>
              <a:prstGeom prst="rect">
                <a:avLst/>
              </a:prstGeom>
              <a:solidFill>
                <a:srgbClr val="474747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n-US" sz="2800" b="0" i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</a:endParaRPr>
              </a:p>
            </p:txBody>
          </p:sp>
          <p:sp>
            <p:nvSpPr>
              <p:cNvPr id="85023" name="Rectangle 31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172" cy="1165"/>
              </a:xfrm>
              <a:prstGeom prst="rect">
                <a:avLst/>
              </a:prstGeom>
              <a:gradFill rotWithShape="0">
                <a:gsLst>
                  <a:gs pos="0">
                    <a:srgbClr val="790015"/>
                  </a:gs>
                  <a:gs pos="100000">
                    <a:srgbClr val="790015">
                      <a:gamma/>
                      <a:shade val="80000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n-US" sz="2800" b="0" i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</a:endParaRPr>
              </a:p>
            </p:txBody>
          </p:sp>
        </p:grpSp>
      </p:grpSp>
      <p:sp>
        <p:nvSpPr>
          <p:cNvPr id="85024" name="Rectangle 32"/>
          <p:cNvSpPr>
            <a:spLocks noChangeArrowheads="1"/>
          </p:cNvSpPr>
          <p:nvPr/>
        </p:nvSpPr>
        <p:spPr bwMode="auto">
          <a:xfrm>
            <a:off x="1562100" y="812800"/>
            <a:ext cx="6934200" cy="5372100"/>
          </a:xfrm>
          <a:prstGeom prst="rect">
            <a:avLst/>
          </a:prstGeom>
          <a:gradFill rotWithShape="0">
            <a:gsLst>
              <a:gs pos="0">
                <a:srgbClr val="000099"/>
              </a:gs>
              <a:gs pos="100000">
                <a:srgbClr val="000099">
                  <a:gamma/>
                  <a:shade val="23922"/>
                  <a:invGamma/>
                </a:srgbClr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/>
            <a:endParaRPr lang="en-US" sz="2800" b="0" i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</a:endParaRPr>
          </a:p>
        </p:txBody>
      </p:sp>
      <p:sp>
        <p:nvSpPr>
          <p:cNvPr id="85025" name="Rectangle 3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 sz="2800" b="0" i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</a:endParaRPr>
          </a:p>
        </p:txBody>
      </p:sp>
      <p:sp>
        <p:nvSpPr>
          <p:cNvPr id="85026" name="Rectangle 3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sz="2800" b="0" i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</a:endParaRPr>
          </a:p>
        </p:txBody>
      </p:sp>
      <p:sp>
        <p:nvSpPr>
          <p:cNvPr id="85027" name="Rectangle 35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sz="2800" b="0" i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</a:endParaRPr>
          </a:p>
        </p:txBody>
      </p:sp>
      <p:sp>
        <p:nvSpPr>
          <p:cNvPr id="85028" name="Rectangle 36"/>
          <p:cNvSpPr>
            <a:spLocks noChangeArrowheads="1"/>
          </p:cNvSpPr>
          <p:nvPr/>
        </p:nvSpPr>
        <p:spPr bwMode="auto">
          <a:xfrm>
            <a:off x="341313" y="438150"/>
            <a:ext cx="2825750" cy="10033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2000">
                <a:solidFill>
                  <a:srgbClr val="FFD34A"/>
                </a:solidFill>
                <a:latin typeface="Times" charset="0"/>
              </a:rPr>
              <a:t> DRESSING</a:t>
            </a:r>
          </a:p>
          <a:p>
            <a:r>
              <a:rPr lang="en-US" sz="2000">
                <a:solidFill>
                  <a:srgbClr val="FFD34A"/>
                </a:solidFill>
                <a:latin typeface="Times" charset="0"/>
              </a:rPr>
              <a:t>        THE                                    </a:t>
            </a:r>
          </a:p>
          <a:p>
            <a:r>
              <a:rPr lang="en-US" sz="2000">
                <a:solidFill>
                  <a:srgbClr val="FFD34A"/>
                </a:solidFill>
                <a:latin typeface="Times" charset="0"/>
              </a:rPr>
              <a:t>   STAGE</a:t>
            </a:r>
          </a:p>
        </p:txBody>
      </p:sp>
      <p:sp>
        <p:nvSpPr>
          <p:cNvPr id="85029" name="Line 37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 sz="2800" b="0" i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0551008"/>
      </p:ext>
    </p:extLst>
  </p:cSld>
  <p:clrMapOvr>
    <a:masterClrMapping/>
  </p:clrMapOvr>
  <p:transition xmlns:p14="http://schemas.microsoft.com/office/powerpoint/2010/main"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200952"/>
      </p:ext>
    </p:extLst>
  </p:cSld>
  <p:clrMapOvr>
    <a:masterClrMapping/>
  </p:clrMapOvr>
  <p:transition xmlns:p14="http://schemas.microsoft.com/office/powerpoint/2010/main"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21841559"/>
      </p:ext>
    </p:extLst>
  </p:cSld>
  <p:clrMapOvr>
    <a:masterClrMapping/>
  </p:clrMapOvr>
  <p:transition xmlns:p14="http://schemas.microsoft.com/office/powerpoint/2010/main"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548546"/>
      </p:ext>
    </p:extLst>
  </p:cSld>
  <p:clrMapOvr>
    <a:masterClrMapping/>
  </p:clrMapOvr>
  <p:transition xmlns:p14="http://schemas.microsoft.com/office/powerpoint/2010/main"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384369"/>
      </p:ext>
    </p:extLst>
  </p:cSld>
  <p:clrMapOvr>
    <a:masterClrMapping/>
  </p:clrMapOvr>
  <p:transition xmlns:p14="http://schemas.microsoft.com/office/powerpoint/2010/main"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975434"/>
      </p:ext>
    </p:extLst>
  </p:cSld>
  <p:clrMapOvr>
    <a:masterClrMapping/>
  </p:clrMapOvr>
  <p:transition xmlns:p14="http://schemas.microsoft.com/office/powerpoint/2010/main"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9305302"/>
      </p:ext>
    </p:extLst>
  </p:cSld>
  <p:clrMapOvr>
    <a:masterClrMapping/>
  </p:clrMapOvr>
  <p:transition xmlns:p14="http://schemas.microsoft.com/office/powerpoint/2010/main"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51330800"/>
      </p:ext>
    </p:extLst>
  </p:cSld>
  <p:clrMapOvr>
    <a:masterClrMapping/>
  </p:clrMapOvr>
  <p:transition xmlns:p14="http://schemas.microsoft.com/office/powerpoint/2010/main"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504344"/>
      </p:ext>
    </p:extLst>
  </p:cSld>
  <p:clrMapOvr>
    <a:masterClrMapping/>
  </p:clrMapOvr>
  <p:transition xmlns:p14="http://schemas.microsoft.com/office/powerpoint/2010/main">
    <p:wheel spokes="0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27846789"/>
      </p:ext>
    </p:extLst>
  </p:cSld>
  <p:clrMapOvr>
    <a:masterClrMapping/>
  </p:clrMapOvr>
  <p:transition xmlns:p14="http://schemas.microsoft.com/office/powerpoint/2010/main"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487789"/>
      </p:ext>
    </p:extLst>
  </p:cSld>
  <p:clrMapOvr>
    <a:masterClrMapping/>
  </p:clrMapOvr>
  <p:transition xmlns:p14="http://schemas.microsoft.com/office/powerpoint/2010/main"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014119"/>
      </p:ext>
    </p:extLst>
  </p:cSld>
  <p:clrMapOvr>
    <a:masterClrMapping/>
  </p:clrMapOvr>
  <p:transition xmlns:p14="http://schemas.microsoft.com/office/powerpoint/2010/main"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080142"/>
      </p:ext>
    </p:extLst>
  </p:cSld>
  <p:clrMapOvr>
    <a:masterClrMapping/>
  </p:clrMapOvr>
  <p:transition xmlns:p14="http://schemas.microsoft.com/office/powerpoint/2010/main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83608D9-E17D-EF41-B855-0F776DCE40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855732"/>
      </p:ext>
    </p:extLst>
  </p:cSld>
  <p:clrMapOvr>
    <a:masterClrMapping/>
  </p:clrMapOvr>
  <p:transition xmlns:p14="http://schemas.microsoft.com/office/powerpoint/2010/main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E16645-8042-E44F-8343-D9B42FFDC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659653"/>
      </p:ext>
    </p:extLst>
  </p:cSld>
  <p:clrMapOvr>
    <a:masterClrMapping/>
  </p:clrMapOvr>
  <p:transition xmlns:p14="http://schemas.microsoft.com/office/powerpoint/2010/main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1189A3A-0DC1-7C41-A456-8DF8558F2B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468106"/>
      </p:ext>
    </p:extLst>
  </p:cSld>
  <p:clrMapOvr>
    <a:masterClrMapping/>
  </p:clrMapOvr>
  <p:transition xmlns:p14="http://schemas.microsoft.com/office/powerpoint/2010/main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BEA7D18-D1E9-844D-9A76-98DC3D89FE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389362"/>
      </p:ext>
    </p:extLst>
  </p:cSld>
  <p:clrMapOvr>
    <a:masterClrMapping/>
  </p:clrMapOvr>
  <p:transition xmlns:p14="http://schemas.microsoft.com/office/powerpoint/2010/main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E524601-B81A-284C-8D49-5BB266B52D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21179"/>
      </p:ext>
    </p:extLst>
  </p:cSld>
  <p:clrMapOvr>
    <a:masterClrMapping/>
  </p:clrMapOvr>
  <p:transition xmlns:p14="http://schemas.microsoft.com/office/powerpoint/2010/main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B98C5F-39FA-514F-B41D-4A35F65A93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303161"/>
      </p:ext>
    </p:extLst>
  </p:cSld>
  <p:clrMapOvr>
    <a:masterClrMapping/>
  </p:clrMapOvr>
  <p:transition xmlns:p14="http://schemas.microsoft.com/office/powerpoint/2010/main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71158534"/>
      </p:ext>
    </p:extLst>
  </p:cSld>
  <p:clrMapOvr>
    <a:masterClrMapping/>
  </p:clrMapOvr>
  <p:transition xmlns:p14="http://schemas.microsoft.com/office/powerpoint/2010/main">
    <p:wheel spokes="0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F9746B7-792A-3A44-ADFA-C933FA439A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730577"/>
      </p:ext>
    </p:extLst>
  </p:cSld>
  <p:clrMapOvr>
    <a:masterClrMapping/>
  </p:clrMapOvr>
  <p:transition xmlns:p14="http://schemas.microsoft.com/office/powerpoint/2010/main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D9DDC62-B8DE-0640-BF2B-4B0C5C7B44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59068"/>
      </p:ext>
    </p:extLst>
  </p:cSld>
  <p:clrMapOvr>
    <a:masterClrMapping/>
  </p:clrMapOvr>
  <p:transition xmlns:p14="http://schemas.microsoft.com/office/powerpoint/2010/main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79015C7-6C60-534C-878F-B7C81A2869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548857"/>
      </p:ext>
    </p:extLst>
  </p:cSld>
  <p:clrMapOvr>
    <a:masterClrMapping/>
  </p:clrMapOvr>
  <p:transition xmlns:p14="http://schemas.microsoft.com/office/powerpoint/2010/main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A78BBA1-D83C-D143-93CA-CEE604AAD6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942685"/>
      </p:ext>
    </p:extLst>
  </p:cSld>
  <p:clrMapOvr>
    <a:masterClrMapping/>
  </p:clrMapOvr>
  <p:transition xmlns:p14="http://schemas.microsoft.com/office/powerpoint/2010/main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C0D556E-1B47-E145-B343-9708077C20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140207"/>
      </p:ext>
    </p:extLst>
  </p:cSld>
  <p:clrMapOvr>
    <a:masterClrMapping/>
  </p:clrMapOvr>
  <p:transition xmlns:p14="http://schemas.microsoft.com/office/powerpoint/2010/main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151736"/>
      </p:ext>
    </p:extLst>
  </p:cSld>
  <p:clrMapOvr>
    <a:masterClrMapping/>
  </p:clrMapOvr>
  <p:transition xmlns:p14="http://schemas.microsoft.com/office/powerpoint/2010/main">
    <p:wheel spokes="0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687337"/>
      </p:ext>
    </p:extLst>
  </p:cSld>
  <p:clrMapOvr>
    <a:masterClrMapping/>
  </p:clrMapOvr>
  <p:transition xmlns:p14="http://schemas.microsoft.com/office/powerpoint/2010/main">
    <p:wheel spokes="0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772400"/>
      </p:ext>
    </p:extLst>
  </p:cSld>
  <p:clrMapOvr>
    <a:masterClrMapping/>
  </p:clrMapOvr>
  <p:transition xmlns:p14="http://schemas.microsoft.com/office/powerpoint/2010/main">
    <p:wheel spokes="0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694725"/>
      </p:ext>
    </p:extLst>
  </p:cSld>
  <p:clrMapOvr>
    <a:masterClrMapping/>
  </p:clrMapOvr>
  <p:transition xmlns:p14="http://schemas.microsoft.com/office/powerpoint/2010/main">
    <p:wheel spokes="0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8376543"/>
      </p:ext>
    </p:extLst>
  </p:cSld>
  <p:clrMapOvr>
    <a:masterClrMapping/>
  </p:clrMapOvr>
  <p:transition xmlns:p14="http://schemas.microsoft.com/office/powerpoint/2010/main">
    <p:wheel spokes="0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68636798"/>
      </p:ext>
    </p:extLst>
  </p:cSld>
  <p:clrMapOvr>
    <a:masterClrMapping/>
  </p:clrMapOvr>
  <p:transition xmlns:p14="http://schemas.microsoft.com/office/powerpoint/2010/main">
    <p:wheel spokes="0"/>
  </p:transition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55" name="Group 31"/>
          <p:cNvGrpSpPr>
            <a:grpSpLocks/>
          </p:cNvGrpSpPr>
          <p:nvPr/>
        </p:nvGrpSpPr>
        <p:grpSpPr bwMode="auto">
          <a:xfrm>
            <a:off x="0" y="0"/>
            <a:ext cx="9132888" cy="6845300"/>
            <a:chOff x="0" y="0"/>
            <a:chExt cx="5753" cy="4312"/>
          </a:xfrm>
        </p:grpSpPr>
        <p:sp>
          <p:nvSpPr>
            <p:cNvPr id="1026" name="Rectangle 2"/>
            <p:cNvSpPr>
              <a:spLocks noChangeArrowheads="1"/>
            </p:cNvSpPr>
            <p:nvPr/>
          </p:nvSpPr>
          <p:spPr bwMode="auto">
            <a:xfrm>
              <a:off x="0" y="0"/>
              <a:ext cx="5753" cy="4312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050" name="Group 26"/>
            <p:cNvGrpSpPr>
              <a:grpSpLocks/>
            </p:cNvGrpSpPr>
            <p:nvPr/>
          </p:nvGrpSpPr>
          <p:grpSpPr bwMode="auto">
            <a:xfrm>
              <a:off x="246" y="204"/>
              <a:ext cx="5271" cy="3889"/>
              <a:chOff x="246" y="204"/>
              <a:chExt cx="5271" cy="3889"/>
            </a:xfrm>
          </p:grpSpPr>
          <p:sp>
            <p:nvSpPr>
              <p:cNvPr id="1027" name="Rectangle 3"/>
              <p:cNvSpPr>
                <a:spLocks noChangeArrowheads="1"/>
              </p:cNvSpPr>
              <p:nvPr/>
            </p:nvSpPr>
            <p:spPr bwMode="auto">
              <a:xfrm>
                <a:off x="294" y="228"/>
                <a:ext cx="5217" cy="3850"/>
              </a:xfrm>
              <a:prstGeom prst="rect">
                <a:avLst/>
              </a:prstGeom>
              <a:solidFill>
                <a:srgbClr val="535353"/>
              </a:solidFill>
              <a:ln>
                <a:noFill/>
              </a:ln>
              <a:effectLst>
                <a:outerShdw blurRad="63500" dist="197566" dir="2700000" algn="ctr" rotWithShape="0">
                  <a:srgbClr val="000000">
                    <a:alpha val="74998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8" name="Freeform 4"/>
              <p:cNvSpPr>
                <a:spLocks/>
              </p:cNvSpPr>
              <p:nvPr/>
            </p:nvSpPr>
            <p:spPr bwMode="auto">
              <a:xfrm>
                <a:off x="3002" y="378"/>
                <a:ext cx="1411" cy="3440"/>
              </a:xfrm>
              <a:custGeom>
                <a:avLst/>
                <a:gdLst>
                  <a:gd name="T0" fmla="*/ 91 w 1411"/>
                  <a:gd name="T1" fmla="*/ 33 h 3440"/>
                  <a:gd name="T2" fmla="*/ 212 w 1411"/>
                  <a:gd name="T3" fmla="*/ 76 h 3440"/>
                  <a:gd name="T4" fmla="*/ 332 w 1411"/>
                  <a:gd name="T5" fmla="*/ 174 h 3440"/>
                  <a:gd name="T6" fmla="*/ 383 w 1411"/>
                  <a:gd name="T7" fmla="*/ 305 h 3440"/>
                  <a:gd name="T8" fmla="*/ 443 w 1411"/>
                  <a:gd name="T9" fmla="*/ 446 h 3440"/>
                  <a:gd name="T10" fmla="*/ 453 w 1411"/>
                  <a:gd name="T11" fmla="*/ 620 h 3440"/>
                  <a:gd name="T12" fmla="*/ 494 w 1411"/>
                  <a:gd name="T13" fmla="*/ 751 h 3440"/>
                  <a:gd name="T14" fmla="*/ 494 w 1411"/>
                  <a:gd name="T15" fmla="*/ 882 h 3440"/>
                  <a:gd name="T16" fmla="*/ 483 w 1411"/>
                  <a:gd name="T17" fmla="*/ 1012 h 3440"/>
                  <a:gd name="T18" fmla="*/ 473 w 1411"/>
                  <a:gd name="T19" fmla="*/ 1143 h 3440"/>
                  <a:gd name="T20" fmla="*/ 463 w 1411"/>
                  <a:gd name="T21" fmla="*/ 1284 h 3440"/>
                  <a:gd name="T22" fmla="*/ 433 w 1411"/>
                  <a:gd name="T23" fmla="*/ 1426 h 3440"/>
                  <a:gd name="T24" fmla="*/ 383 w 1411"/>
                  <a:gd name="T25" fmla="*/ 1556 h 3440"/>
                  <a:gd name="T26" fmla="*/ 353 w 1411"/>
                  <a:gd name="T27" fmla="*/ 1687 h 3440"/>
                  <a:gd name="T28" fmla="*/ 443 w 1411"/>
                  <a:gd name="T29" fmla="*/ 1796 h 3440"/>
                  <a:gd name="T30" fmla="*/ 494 w 1411"/>
                  <a:gd name="T31" fmla="*/ 1937 h 3440"/>
                  <a:gd name="T32" fmla="*/ 524 w 1411"/>
                  <a:gd name="T33" fmla="*/ 2068 h 3440"/>
                  <a:gd name="T34" fmla="*/ 614 w 1411"/>
                  <a:gd name="T35" fmla="*/ 2198 h 3440"/>
                  <a:gd name="T36" fmla="*/ 705 w 1411"/>
                  <a:gd name="T37" fmla="*/ 2351 h 3440"/>
                  <a:gd name="T38" fmla="*/ 836 w 1411"/>
                  <a:gd name="T39" fmla="*/ 2470 h 3440"/>
                  <a:gd name="T40" fmla="*/ 947 w 1411"/>
                  <a:gd name="T41" fmla="*/ 2612 h 3440"/>
                  <a:gd name="T42" fmla="*/ 1078 w 1411"/>
                  <a:gd name="T43" fmla="*/ 2721 h 3440"/>
                  <a:gd name="T44" fmla="*/ 1158 w 1411"/>
                  <a:gd name="T45" fmla="*/ 2851 h 3440"/>
                  <a:gd name="T46" fmla="*/ 1269 w 1411"/>
                  <a:gd name="T47" fmla="*/ 3004 h 3440"/>
                  <a:gd name="T48" fmla="*/ 1319 w 1411"/>
                  <a:gd name="T49" fmla="*/ 3156 h 3440"/>
                  <a:gd name="T50" fmla="*/ 1370 w 1411"/>
                  <a:gd name="T51" fmla="*/ 3308 h 3440"/>
                  <a:gd name="T52" fmla="*/ 1400 w 1411"/>
                  <a:gd name="T53" fmla="*/ 3439 h 3440"/>
                  <a:gd name="T54" fmla="*/ 1410 w 1411"/>
                  <a:gd name="T55" fmla="*/ 3145 h 3440"/>
                  <a:gd name="T56" fmla="*/ 1340 w 1411"/>
                  <a:gd name="T57" fmla="*/ 3058 h 3440"/>
                  <a:gd name="T58" fmla="*/ 1259 w 1411"/>
                  <a:gd name="T59" fmla="*/ 2862 h 3440"/>
                  <a:gd name="T60" fmla="*/ 1098 w 1411"/>
                  <a:gd name="T61" fmla="*/ 2721 h 3440"/>
                  <a:gd name="T62" fmla="*/ 997 w 1411"/>
                  <a:gd name="T63" fmla="*/ 2514 h 3440"/>
                  <a:gd name="T64" fmla="*/ 806 w 1411"/>
                  <a:gd name="T65" fmla="*/ 2449 h 3440"/>
                  <a:gd name="T66" fmla="*/ 735 w 1411"/>
                  <a:gd name="T67" fmla="*/ 2307 h 3440"/>
                  <a:gd name="T68" fmla="*/ 635 w 1411"/>
                  <a:gd name="T69" fmla="*/ 2187 h 3440"/>
                  <a:gd name="T70" fmla="*/ 534 w 1411"/>
                  <a:gd name="T71" fmla="*/ 1959 h 3440"/>
                  <a:gd name="T72" fmla="*/ 443 w 1411"/>
                  <a:gd name="T73" fmla="*/ 1785 h 3440"/>
                  <a:gd name="T74" fmla="*/ 403 w 1411"/>
                  <a:gd name="T75" fmla="*/ 1632 h 3440"/>
                  <a:gd name="T76" fmla="*/ 433 w 1411"/>
                  <a:gd name="T77" fmla="*/ 1491 h 3440"/>
                  <a:gd name="T78" fmla="*/ 483 w 1411"/>
                  <a:gd name="T79" fmla="*/ 1349 h 3440"/>
                  <a:gd name="T80" fmla="*/ 483 w 1411"/>
                  <a:gd name="T81" fmla="*/ 1208 h 3440"/>
                  <a:gd name="T82" fmla="*/ 524 w 1411"/>
                  <a:gd name="T83" fmla="*/ 1023 h 3440"/>
                  <a:gd name="T84" fmla="*/ 514 w 1411"/>
                  <a:gd name="T85" fmla="*/ 805 h 3440"/>
                  <a:gd name="T86" fmla="*/ 534 w 1411"/>
                  <a:gd name="T87" fmla="*/ 642 h 3440"/>
                  <a:gd name="T88" fmla="*/ 554 w 1411"/>
                  <a:gd name="T89" fmla="*/ 522 h 3440"/>
                  <a:gd name="T90" fmla="*/ 665 w 1411"/>
                  <a:gd name="T91" fmla="*/ 392 h 3440"/>
                  <a:gd name="T92" fmla="*/ 826 w 1411"/>
                  <a:gd name="T93" fmla="*/ 218 h 3440"/>
                  <a:gd name="T94" fmla="*/ 876 w 1411"/>
                  <a:gd name="T95" fmla="*/ 76 h 3440"/>
                  <a:gd name="T96" fmla="*/ 917 w 1411"/>
                  <a:gd name="T97" fmla="*/ 11 h 3440"/>
                  <a:gd name="T98" fmla="*/ 765 w 1411"/>
                  <a:gd name="T99" fmla="*/ 87 h 3440"/>
                  <a:gd name="T100" fmla="*/ 755 w 1411"/>
                  <a:gd name="T101" fmla="*/ 218 h 3440"/>
                  <a:gd name="T102" fmla="*/ 745 w 1411"/>
                  <a:gd name="T103" fmla="*/ 305 h 3440"/>
                  <a:gd name="T104" fmla="*/ 624 w 1411"/>
                  <a:gd name="T105" fmla="*/ 435 h 3440"/>
                  <a:gd name="T106" fmla="*/ 534 w 1411"/>
                  <a:gd name="T107" fmla="*/ 522 h 3440"/>
                  <a:gd name="T108" fmla="*/ 483 w 1411"/>
                  <a:gd name="T109" fmla="*/ 664 h 3440"/>
                  <a:gd name="T110" fmla="*/ 473 w 1411"/>
                  <a:gd name="T111" fmla="*/ 511 h 3440"/>
                  <a:gd name="T112" fmla="*/ 443 w 1411"/>
                  <a:gd name="T113" fmla="*/ 348 h 3440"/>
                  <a:gd name="T114" fmla="*/ 383 w 1411"/>
                  <a:gd name="T115" fmla="*/ 218 h 3440"/>
                  <a:gd name="T116" fmla="*/ 302 w 1411"/>
                  <a:gd name="T117" fmla="*/ 98 h 3440"/>
                  <a:gd name="T118" fmla="*/ 181 w 1411"/>
                  <a:gd name="T119" fmla="*/ 33 h 3440"/>
                  <a:gd name="T120" fmla="*/ 60 w 1411"/>
                  <a:gd name="T121" fmla="*/ 11 h 34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411" h="3440">
                    <a:moveTo>
                      <a:pt x="0" y="0"/>
                    </a:moveTo>
                    <a:lnTo>
                      <a:pt x="50" y="22"/>
                    </a:lnTo>
                    <a:lnTo>
                      <a:pt x="91" y="33"/>
                    </a:lnTo>
                    <a:lnTo>
                      <a:pt x="131" y="22"/>
                    </a:lnTo>
                    <a:lnTo>
                      <a:pt x="171" y="54"/>
                    </a:lnTo>
                    <a:lnTo>
                      <a:pt x="212" y="76"/>
                    </a:lnTo>
                    <a:lnTo>
                      <a:pt x="252" y="98"/>
                    </a:lnTo>
                    <a:lnTo>
                      <a:pt x="292" y="141"/>
                    </a:lnTo>
                    <a:lnTo>
                      <a:pt x="332" y="174"/>
                    </a:lnTo>
                    <a:lnTo>
                      <a:pt x="342" y="218"/>
                    </a:lnTo>
                    <a:lnTo>
                      <a:pt x="342" y="261"/>
                    </a:lnTo>
                    <a:lnTo>
                      <a:pt x="383" y="305"/>
                    </a:lnTo>
                    <a:lnTo>
                      <a:pt x="413" y="348"/>
                    </a:lnTo>
                    <a:lnTo>
                      <a:pt x="413" y="403"/>
                    </a:lnTo>
                    <a:lnTo>
                      <a:pt x="443" y="446"/>
                    </a:lnTo>
                    <a:lnTo>
                      <a:pt x="463" y="490"/>
                    </a:lnTo>
                    <a:lnTo>
                      <a:pt x="453" y="577"/>
                    </a:lnTo>
                    <a:lnTo>
                      <a:pt x="453" y="620"/>
                    </a:lnTo>
                    <a:lnTo>
                      <a:pt x="473" y="664"/>
                    </a:lnTo>
                    <a:lnTo>
                      <a:pt x="483" y="707"/>
                    </a:lnTo>
                    <a:lnTo>
                      <a:pt x="494" y="751"/>
                    </a:lnTo>
                    <a:lnTo>
                      <a:pt x="494" y="794"/>
                    </a:lnTo>
                    <a:lnTo>
                      <a:pt x="494" y="838"/>
                    </a:lnTo>
                    <a:lnTo>
                      <a:pt x="494" y="882"/>
                    </a:lnTo>
                    <a:lnTo>
                      <a:pt x="494" y="925"/>
                    </a:lnTo>
                    <a:lnTo>
                      <a:pt x="504" y="969"/>
                    </a:lnTo>
                    <a:lnTo>
                      <a:pt x="483" y="1012"/>
                    </a:lnTo>
                    <a:lnTo>
                      <a:pt x="473" y="1056"/>
                    </a:lnTo>
                    <a:lnTo>
                      <a:pt x="473" y="1099"/>
                    </a:lnTo>
                    <a:lnTo>
                      <a:pt x="473" y="1143"/>
                    </a:lnTo>
                    <a:lnTo>
                      <a:pt x="483" y="1186"/>
                    </a:lnTo>
                    <a:lnTo>
                      <a:pt x="483" y="1230"/>
                    </a:lnTo>
                    <a:lnTo>
                      <a:pt x="463" y="1284"/>
                    </a:lnTo>
                    <a:lnTo>
                      <a:pt x="453" y="1328"/>
                    </a:lnTo>
                    <a:lnTo>
                      <a:pt x="453" y="1382"/>
                    </a:lnTo>
                    <a:lnTo>
                      <a:pt x="433" y="1426"/>
                    </a:lnTo>
                    <a:lnTo>
                      <a:pt x="403" y="1469"/>
                    </a:lnTo>
                    <a:lnTo>
                      <a:pt x="383" y="1513"/>
                    </a:lnTo>
                    <a:lnTo>
                      <a:pt x="383" y="1556"/>
                    </a:lnTo>
                    <a:lnTo>
                      <a:pt x="383" y="1600"/>
                    </a:lnTo>
                    <a:lnTo>
                      <a:pt x="363" y="1643"/>
                    </a:lnTo>
                    <a:lnTo>
                      <a:pt x="353" y="1687"/>
                    </a:lnTo>
                    <a:lnTo>
                      <a:pt x="363" y="1730"/>
                    </a:lnTo>
                    <a:lnTo>
                      <a:pt x="383" y="1785"/>
                    </a:lnTo>
                    <a:lnTo>
                      <a:pt x="443" y="1796"/>
                    </a:lnTo>
                    <a:lnTo>
                      <a:pt x="463" y="1850"/>
                    </a:lnTo>
                    <a:lnTo>
                      <a:pt x="483" y="1894"/>
                    </a:lnTo>
                    <a:lnTo>
                      <a:pt x="494" y="1937"/>
                    </a:lnTo>
                    <a:lnTo>
                      <a:pt x="494" y="1981"/>
                    </a:lnTo>
                    <a:lnTo>
                      <a:pt x="524" y="2024"/>
                    </a:lnTo>
                    <a:lnTo>
                      <a:pt x="524" y="2068"/>
                    </a:lnTo>
                    <a:lnTo>
                      <a:pt x="544" y="2122"/>
                    </a:lnTo>
                    <a:lnTo>
                      <a:pt x="584" y="2155"/>
                    </a:lnTo>
                    <a:lnTo>
                      <a:pt x="614" y="2198"/>
                    </a:lnTo>
                    <a:lnTo>
                      <a:pt x="624" y="2275"/>
                    </a:lnTo>
                    <a:lnTo>
                      <a:pt x="685" y="2285"/>
                    </a:lnTo>
                    <a:lnTo>
                      <a:pt x="705" y="2351"/>
                    </a:lnTo>
                    <a:lnTo>
                      <a:pt x="745" y="2394"/>
                    </a:lnTo>
                    <a:lnTo>
                      <a:pt x="786" y="2438"/>
                    </a:lnTo>
                    <a:lnTo>
                      <a:pt x="836" y="2470"/>
                    </a:lnTo>
                    <a:lnTo>
                      <a:pt x="876" y="2514"/>
                    </a:lnTo>
                    <a:lnTo>
                      <a:pt x="896" y="2568"/>
                    </a:lnTo>
                    <a:lnTo>
                      <a:pt x="947" y="2612"/>
                    </a:lnTo>
                    <a:lnTo>
                      <a:pt x="997" y="2634"/>
                    </a:lnTo>
                    <a:lnTo>
                      <a:pt x="1027" y="2677"/>
                    </a:lnTo>
                    <a:lnTo>
                      <a:pt x="1078" y="2721"/>
                    </a:lnTo>
                    <a:lnTo>
                      <a:pt x="1108" y="2764"/>
                    </a:lnTo>
                    <a:lnTo>
                      <a:pt x="1128" y="2808"/>
                    </a:lnTo>
                    <a:lnTo>
                      <a:pt x="1158" y="2851"/>
                    </a:lnTo>
                    <a:lnTo>
                      <a:pt x="1188" y="2906"/>
                    </a:lnTo>
                    <a:lnTo>
                      <a:pt x="1229" y="2949"/>
                    </a:lnTo>
                    <a:lnTo>
                      <a:pt x="1269" y="3004"/>
                    </a:lnTo>
                    <a:lnTo>
                      <a:pt x="1279" y="3058"/>
                    </a:lnTo>
                    <a:lnTo>
                      <a:pt x="1289" y="3113"/>
                    </a:lnTo>
                    <a:lnTo>
                      <a:pt x="1319" y="3156"/>
                    </a:lnTo>
                    <a:lnTo>
                      <a:pt x="1350" y="3210"/>
                    </a:lnTo>
                    <a:lnTo>
                      <a:pt x="1360" y="3265"/>
                    </a:lnTo>
                    <a:lnTo>
                      <a:pt x="1370" y="3308"/>
                    </a:lnTo>
                    <a:lnTo>
                      <a:pt x="1390" y="3352"/>
                    </a:lnTo>
                    <a:lnTo>
                      <a:pt x="1400" y="3395"/>
                    </a:lnTo>
                    <a:lnTo>
                      <a:pt x="1400" y="3439"/>
                    </a:lnTo>
                    <a:lnTo>
                      <a:pt x="1400" y="3319"/>
                    </a:lnTo>
                    <a:lnTo>
                      <a:pt x="1410" y="3232"/>
                    </a:lnTo>
                    <a:lnTo>
                      <a:pt x="1410" y="3145"/>
                    </a:lnTo>
                    <a:lnTo>
                      <a:pt x="1410" y="3102"/>
                    </a:lnTo>
                    <a:lnTo>
                      <a:pt x="1380" y="3058"/>
                    </a:lnTo>
                    <a:lnTo>
                      <a:pt x="1340" y="3058"/>
                    </a:lnTo>
                    <a:lnTo>
                      <a:pt x="1309" y="2982"/>
                    </a:lnTo>
                    <a:lnTo>
                      <a:pt x="1299" y="2938"/>
                    </a:lnTo>
                    <a:lnTo>
                      <a:pt x="1259" y="2862"/>
                    </a:lnTo>
                    <a:lnTo>
                      <a:pt x="1239" y="2819"/>
                    </a:lnTo>
                    <a:lnTo>
                      <a:pt x="1178" y="2753"/>
                    </a:lnTo>
                    <a:lnTo>
                      <a:pt x="1098" y="2721"/>
                    </a:lnTo>
                    <a:lnTo>
                      <a:pt x="1037" y="2721"/>
                    </a:lnTo>
                    <a:lnTo>
                      <a:pt x="1007" y="2579"/>
                    </a:lnTo>
                    <a:lnTo>
                      <a:pt x="997" y="2514"/>
                    </a:lnTo>
                    <a:lnTo>
                      <a:pt x="967" y="2470"/>
                    </a:lnTo>
                    <a:lnTo>
                      <a:pt x="886" y="2460"/>
                    </a:lnTo>
                    <a:lnTo>
                      <a:pt x="806" y="2449"/>
                    </a:lnTo>
                    <a:lnTo>
                      <a:pt x="765" y="2438"/>
                    </a:lnTo>
                    <a:lnTo>
                      <a:pt x="755" y="2351"/>
                    </a:lnTo>
                    <a:lnTo>
                      <a:pt x="735" y="2307"/>
                    </a:lnTo>
                    <a:lnTo>
                      <a:pt x="715" y="2253"/>
                    </a:lnTo>
                    <a:lnTo>
                      <a:pt x="675" y="2209"/>
                    </a:lnTo>
                    <a:lnTo>
                      <a:pt x="635" y="2187"/>
                    </a:lnTo>
                    <a:lnTo>
                      <a:pt x="554" y="2100"/>
                    </a:lnTo>
                    <a:lnTo>
                      <a:pt x="534" y="2057"/>
                    </a:lnTo>
                    <a:lnTo>
                      <a:pt x="534" y="1959"/>
                    </a:lnTo>
                    <a:lnTo>
                      <a:pt x="524" y="1894"/>
                    </a:lnTo>
                    <a:lnTo>
                      <a:pt x="494" y="1839"/>
                    </a:lnTo>
                    <a:lnTo>
                      <a:pt x="443" y="1785"/>
                    </a:lnTo>
                    <a:lnTo>
                      <a:pt x="413" y="1741"/>
                    </a:lnTo>
                    <a:lnTo>
                      <a:pt x="393" y="1687"/>
                    </a:lnTo>
                    <a:lnTo>
                      <a:pt x="403" y="1632"/>
                    </a:lnTo>
                    <a:lnTo>
                      <a:pt x="403" y="1589"/>
                    </a:lnTo>
                    <a:lnTo>
                      <a:pt x="413" y="1545"/>
                    </a:lnTo>
                    <a:lnTo>
                      <a:pt x="433" y="1491"/>
                    </a:lnTo>
                    <a:lnTo>
                      <a:pt x="433" y="1447"/>
                    </a:lnTo>
                    <a:lnTo>
                      <a:pt x="463" y="1393"/>
                    </a:lnTo>
                    <a:lnTo>
                      <a:pt x="483" y="1349"/>
                    </a:lnTo>
                    <a:lnTo>
                      <a:pt x="494" y="1295"/>
                    </a:lnTo>
                    <a:lnTo>
                      <a:pt x="494" y="1252"/>
                    </a:lnTo>
                    <a:lnTo>
                      <a:pt x="483" y="1208"/>
                    </a:lnTo>
                    <a:lnTo>
                      <a:pt x="494" y="1164"/>
                    </a:lnTo>
                    <a:lnTo>
                      <a:pt x="524" y="1067"/>
                    </a:lnTo>
                    <a:lnTo>
                      <a:pt x="524" y="1023"/>
                    </a:lnTo>
                    <a:lnTo>
                      <a:pt x="524" y="936"/>
                    </a:lnTo>
                    <a:lnTo>
                      <a:pt x="524" y="871"/>
                    </a:lnTo>
                    <a:lnTo>
                      <a:pt x="514" y="805"/>
                    </a:lnTo>
                    <a:lnTo>
                      <a:pt x="524" y="762"/>
                    </a:lnTo>
                    <a:lnTo>
                      <a:pt x="544" y="707"/>
                    </a:lnTo>
                    <a:lnTo>
                      <a:pt x="534" y="642"/>
                    </a:lnTo>
                    <a:lnTo>
                      <a:pt x="524" y="599"/>
                    </a:lnTo>
                    <a:lnTo>
                      <a:pt x="514" y="555"/>
                    </a:lnTo>
                    <a:lnTo>
                      <a:pt x="554" y="522"/>
                    </a:lnTo>
                    <a:lnTo>
                      <a:pt x="584" y="479"/>
                    </a:lnTo>
                    <a:lnTo>
                      <a:pt x="594" y="435"/>
                    </a:lnTo>
                    <a:lnTo>
                      <a:pt x="665" y="392"/>
                    </a:lnTo>
                    <a:lnTo>
                      <a:pt x="725" y="305"/>
                    </a:lnTo>
                    <a:lnTo>
                      <a:pt x="786" y="239"/>
                    </a:lnTo>
                    <a:lnTo>
                      <a:pt x="826" y="218"/>
                    </a:lnTo>
                    <a:lnTo>
                      <a:pt x="856" y="174"/>
                    </a:lnTo>
                    <a:lnTo>
                      <a:pt x="856" y="131"/>
                    </a:lnTo>
                    <a:lnTo>
                      <a:pt x="876" y="76"/>
                    </a:lnTo>
                    <a:lnTo>
                      <a:pt x="917" y="44"/>
                    </a:lnTo>
                    <a:lnTo>
                      <a:pt x="957" y="0"/>
                    </a:lnTo>
                    <a:lnTo>
                      <a:pt x="917" y="11"/>
                    </a:lnTo>
                    <a:lnTo>
                      <a:pt x="856" y="22"/>
                    </a:lnTo>
                    <a:lnTo>
                      <a:pt x="796" y="44"/>
                    </a:lnTo>
                    <a:lnTo>
                      <a:pt x="765" y="87"/>
                    </a:lnTo>
                    <a:lnTo>
                      <a:pt x="776" y="131"/>
                    </a:lnTo>
                    <a:lnTo>
                      <a:pt x="755" y="174"/>
                    </a:lnTo>
                    <a:lnTo>
                      <a:pt x="755" y="218"/>
                    </a:lnTo>
                    <a:lnTo>
                      <a:pt x="826" y="229"/>
                    </a:lnTo>
                    <a:lnTo>
                      <a:pt x="786" y="272"/>
                    </a:lnTo>
                    <a:lnTo>
                      <a:pt x="745" y="305"/>
                    </a:lnTo>
                    <a:lnTo>
                      <a:pt x="705" y="348"/>
                    </a:lnTo>
                    <a:lnTo>
                      <a:pt x="665" y="424"/>
                    </a:lnTo>
                    <a:lnTo>
                      <a:pt x="624" y="435"/>
                    </a:lnTo>
                    <a:lnTo>
                      <a:pt x="584" y="468"/>
                    </a:lnTo>
                    <a:lnTo>
                      <a:pt x="544" y="479"/>
                    </a:lnTo>
                    <a:lnTo>
                      <a:pt x="534" y="522"/>
                    </a:lnTo>
                    <a:lnTo>
                      <a:pt x="534" y="566"/>
                    </a:lnTo>
                    <a:lnTo>
                      <a:pt x="494" y="620"/>
                    </a:lnTo>
                    <a:lnTo>
                      <a:pt x="483" y="664"/>
                    </a:lnTo>
                    <a:lnTo>
                      <a:pt x="483" y="707"/>
                    </a:lnTo>
                    <a:lnTo>
                      <a:pt x="483" y="620"/>
                    </a:lnTo>
                    <a:lnTo>
                      <a:pt x="473" y="511"/>
                    </a:lnTo>
                    <a:lnTo>
                      <a:pt x="463" y="446"/>
                    </a:lnTo>
                    <a:lnTo>
                      <a:pt x="453" y="403"/>
                    </a:lnTo>
                    <a:lnTo>
                      <a:pt x="443" y="348"/>
                    </a:lnTo>
                    <a:lnTo>
                      <a:pt x="413" y="305"/>
                    </a:lnTo>
                    <a:lnTo>
                      <a:pt x="383" y="261"/>
                    </a:lnTo>
                    <a:lnTo>
                      <a:pt x="383" y="218"/>
                    </a:lnTo>
                    <a:lnTo>
                      <a:pt x="353" y="174"/>
                    </a:lnTo>
                    <a:lnTo>
                      <a:pt x="312" y="141"/>
                    </a:lnTo>
                    <a:lnTo>
                      <a:pt x="302" y="98"/>
                    </a:lnTo>
                    <a:lnTo>
                      <a:pt x="262" y="76"/>
                    </a:lnTo>
                    <a:lnTo>
                      <a:pt x="222" y="76"/>
                    </a:lnTo>
                    <a:lnTo>
                      <a:pt x="181" y="33"/>
                    </a:lnTo>
                    <a:lnTo>
                      <a:pt x="141" y="11"/>
                    </a:lnTo>
                    <a:lnTo>
                      <a:pt x="101" y="0"/>
                    </a:lnTo>
                    <a:lnTo>
                      <a:pt x="60" y="11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" name="Freeform 5"/>
              <p:cNvSpPr>
                <a:spLocks/>
              </p:cNvSpPr>
              <p:nvPr/>
            </p:nvSpPr>
            <p:spPr bwMode="auto">
              <a:xfrm>
                <a:off x="522" y="3415"/>
                <a:ext cx="1965" cy="490"/>
              </a:xfrm>
              <a:custGeom>
                <a:avLst/>
                <a:gdLst>
                  <a:gd name="T0" fmla="*/ 40 w 1965"/>
                  <a:gd name="T1" fmla="*/ 43 h 490"/>
                  <a:gd name="T2" fmla="*/ 141 w 1965"/>
                  <a:gd name="T3" fmla="*/ 65 h 490"/>
                  <a:gd name="T4" fmla="*/ 232 w 1965"/>
                  <a:gd name="T5" fmla="*/ 76 h 490"/>
                  <a:gd name="T6" fmla="*/ 363 w 1965"/>
                  <a:gd name="T7" fmla="*/ 130 h 490"/>
                  <a:gd name="T8" fmla="*/ 504 w 1965"/>
                  <a:gd name="T9" fmla="*/ 130 h 490"/>
                  <a:gd name="T10" fmla="*/ 604 w 1965"/>
                  <a:gd name="T11" fmla="*/ 141 h 490"/>
                  <a:gd name="T12" fmla="*/ 705 w 1965"/>
                  <a:gd name="T13" fmla="*/ 196 h 490"/>
                  <a:gd name="T14" fmla="*/ 765 w 1965"/>
                  <a:gd name="T15" fmla="*/ 250 h 490"/>
                  <a:gd name="T16" fmla="*/ 906 w 1965"/>
                  <a:gd name="T17" fmla="*/ 261 h 490"/>
                  <a:gd name="T18" fmla="*/ 1007 w 1965"/>
                  <a:gd name="T19" fmla="*/ 261 h 490"/>
                  <a:gd name="T20" fmla="*/ 1148 w 1965"/>
                  <a:gd name="T21" fmla="*/ 250 h 490"/>
                  <a:gd name="T22" fmla="*/ 1219 w 1965"/>
                  <a:gd name="T23" fmla="*/ 304 h 490"/>
                  <a:gd name="T24" fmla="*/ 1299 w 1965"/>
                  <a:gd name="T25" fmla="*/ 315 h 490"/>
                  <a:gd name="T26" fmla="*/ 1380 w 1965"/>
                  <a:gd name="T27" fmla="*/ 380 h 490"/>
                  <a:gd name="T28" fmla="*/ 1460 w 1965"/>
                  <a:gd name="T29" fmla="*/ 424 h 490"/>
                  <a:gd name="T30" fmla="*/ 1541 w 1965"/>
                  <a:gd name="T31" fmla="*/ 446 h 490"/>
                  <a:gd name="T32" fmla="*/ 1662 w 1965"/>
                  <a:gd name="T33" fmla="*/ 446 h 490"/>
                  <a:gd name="T34" fmla="*/ 1752 w 1965"/>
                  <a:gd name="T35" fmla="*/ 456 h 490"/>
                  <a:gd name="T36" fmla="*/ 1883 w 1965"/>
                  <a:gd name="T37" fmla="*/ 467 h 490"/>
                  <a:gd name="T38" fmla="*/ 1964 w 1965"/>
                  <a:gd name="T39" fmla="*/ 489 h 490"/>
                  <a:gd name="T40" fmla="*/ 1863 w 1965"/>
                  <a:gd name="T41" fmla="*/ 467 h 490"/>
                  <a:gd name="T42" fmla="*/ 1783 w 1965"/>
                  <a:gd name="T43" fmla="*/ 446 h 490"/>
                  <a:gd name="T44" fmla="*/ 1692 w 1965"/>
                  <a:gd name="T45" fmla="*/ 446 h 490"/>
                  <a:gd name="T46" fmla="*/ 1611 w 1965"/>
                  <a:gd name="T47" fmla="*/ 402 h 490"/>
                  <a:gd name="T48" fmla="*/ 1531 w 1965"/>
                  <a:gd name="T49" fmla="*/ 413 h 490"/>
                  <a:gd name="T50" fmla="*/ 1450 w 1965"/>
                  <a:gd name="T51" fmla="*/ 369 h 490"/>
                  <a:gd name="T52" fmla="*/ 1370 w 1965"/>
                  <a:gd name="T53" fmla="*/ 348 h 490"/>
                  <a:gd name="T54" fmla="*/ 1289 w 1965"/>
                  <a:gd name="T55" fmla="*/ 272 h 490"/>
                  <a:gd name="T56" fmla="*/ 1209 w 1965"/>
                  <a:gd name="T57" fmla="*/ 283 h 490"/>
                  <a:gd name="T58" fmla="*/ 1047 w 1965"/>
                  <a:gd name="T59" fmla="*/ 130 h 490"/>
                  <a:gd name="T60" fmla="*/ 927 w 1965"/>
                  <a:gd name="T61" fmla="*/ 130 h 490"/>
                  <a:gd name="T62" fmla="*/ 886 w 1965"/>
                  <a:gd name="T63" fmla="*/ 228 h 490"/>
                  <a:gd name="T64" fmla="*/ 806 w 1965"/>
                  <a:gd name="T65" fmla="*/ 228 h 490"/>
                  <a:gd name="T66" fmla="*/ 725 w 1965"/>
                  <a:gd name="T67" fmla="*/ 196 h 490"/>
                  <a:gd name="T68" fmla="*/ 624 w 1965"/>
                  <a:gd name="T69" fmla="*/ 152 h 490"/>
                  <a:gd name="T70" fmla="*/ 544 w 1965"/>
                  <a:gd name="T71" fmla="*/ 109 h 490"/>
                  <a:gd name="T72" fmla="*/ 443 w 1965"/>
                  <a:gd name="T73" fmla="*/ 109 h 490"/>
                  <a:gd name="T74" fmla="*/ 353 w 1965"/>
                  <a:gd name="T75" fmla="*/ 76 h 490"/>
                  <a:gd name="T76" fmla="*/ 262 w 1965"/>
                  <a:gd name="T77" fmla="*/ 87 h 490"/>
                  <a:gd name="T78" fmla="*/ 181 w 1965"/>
                  <a:gd name="T79" fmla="*/ 43 h 490"/>
                  <a:gd name="T80" fmla="*/ 101 w 1965"/>
                  <a:gd name="T81" fmla="*/ 33 h 490"/>
                  <a:gd name="T82" fmla="*/ 20 w 1965"/>
                  <a:gd name="T83" fmla="*/ 11 h 4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965" h="490">
                    <a:moveTo>
                      <a:pt x="0" y="0"/>
                    </a:moveTo>
                    <a:lnTo>
                      <a:pt x="40" y="43"/>
                    </a:lnTo>
                    <a:lnTo>
                      <a:pt x="81" y="65"/>
                    </a:lnTo>
                    <a:lnTo>
                      <a:pt x="141" y="65"/>
                    </a:lnTo>
                    <a:lnTo>
                      <a:pt x="181" y="76"/>
                    </a:lnTo>
                    <a:lnTo>
                      <a:pt x="232" y="76"/>
                    </a:lnTo>
                    <a:lnTo>
                      <a:pt x="272" y="109"/>
                    </a:lnTo>
                    <a:lnTo>
                      <a:pt x="363" y="130"/>
                    </a:lnTo>
                    <a:lnTo>
                      <a:pt x="443" y="130"/>
                    </a:lnTo>
                    <a:lnTo>
                      <a:pt x="504" y="130"/>
                    </a:lnTo>
                    <a:lnTo>
                      <a:pt x="544" y="130"/>
                    </a:lnTo>
                    <a:lnTo>
                      <a:pt x="604" y="141"/>
                    </a:lnTo>
                    <a:lnTo>
                      <a:pt x="665" y="152"/>
                    </a:lnTo>
                    <a:lnTo>
                      <a:pt x="705" y="196"/>
                    </a:lnTo>
                    <a:lnTo>
                      <a:pt x="725" y="239"/>
                    </a:lnTo>
                    <a:lnTo>
                      <a:pt x="765" y="250"/>
                    </a:lnTo>
                    <a:lnTo>
                      <a:pt x="816" y="250"/>
                    </a:lnTo>
                    <a:lnTo>
                      <a:pt x="906" y="261"/>
                    </a:lnTo>
                    <a:lnTo>
                      <a:pt x="967" y="250"/>
                    </a:lnTo>
                    <a:lnTo>
                      <a:pt x="1007" y="261"/>
                    </a:lnTo>
                    <a:lnTo>
                      <a:pt x="1068" y="261"/>
                    </a:lnTo>
                    <a:lnTo>
                      <a:pt x="1148" y="250"/>
                    </a:lnTo>
                    <a:lnTo>
                      <a:pt x="1188" y="261"/>
                    </a:lnTo>
                    <a:lnTo>
                      <a:pt x="1219" y="304"/>
                    </a:lnTo>
                    <a:lnTo>
                      <a:pt x="1259" y="326"/>
                    </a:lnTo>
                    <a:lnTo>
                      <a:pt x="1299" y="315"/>
                    </a:lnTo>
                    <a:lnTo>
                      <a:pt x="1340" y="348"/>
                    </a:lnTo>
                    <a:lnTo>
                      <a:pt x="1380" y="380"/>
                    </a:lnTo>
                    <a:lnTo>
                      <a:pt x="1420" y="402"/>
                    </a:lnTo>
                    <a:lnTo>
                      <a:pt x="1460" y="424"/>
                    </a:lnTo>
                    <a:lnTo>
                      <a:pt x="1501" y="446"/>
                    </a:lnTo>
                    <a:lnTo>
                      <a:pt x="1541" y="446"/>
                    </a:lnTo>
                    <a:lnTo>
                      <a:pt x="1622" y="446"/>
                    </a:lnTo>
                    <a:lnTo>
                      <a:pt x="1662" y="446"/>
                    </a:lnTo>
                    <a:lnTo>
                      <a:pt x="1712" y="456"/>
                    </a:lnTo>
                    <a:lnTo>
                      <a:pt x="1752" y="456"/>
                    </a:lnTo>
                    <a:lnTo>
                      <a:pt x="1843" y="456"/>
                    </a:lnTo>
                    <a:lnTo>
                      <a:pt x="1883" y="467"/>
                    </a:lnTo>
                    <a:lnTo>
                      <a:pt x="1924" y="489"/>
                    </a:lnTo>
                    <a:lnTo>
                      <a:pt x="1964" y="489"/>
                    </a:lnTo>
                    <a:lnTo>
                      <a:pt x="1914" y="467"/>
                    </a:lnTo>
                    <a:lnTo>
                      <a:pt x="1863" y="467"/>
                    </a:lnTo>
                    <a:lnTo>
                      <a:pt x="1823" y="446"/>
                    </a:lnTo>
                    <a:lnTo>
                      <a:pt x="1783" y="446"/>
                    </a:lnTo>
                    <a:lnTo>
                      <a:pt x="1742" y="446"/>
                    </a:lnTo>
                    <a:lnTo>
                      <a:pt x="1692" y="446"/>
                    </a:lnTo>
                    <a:lnTo>
                      <a:pt x="1652" y="413"/>
                    </a:lnTo>
                    <a:lnTo>
                      <a:pt x="1611" y="402"/>
                    </a:lnTo>
                    <a:lnTo>
                      <a:pt x="1571" y="402"/>
                    </a:lnTo>
                    <a:lnTo>
                      <a:pt x="1531" y="413"/>
                    </a:lnTo>
                    <a:lnTo>
                      <a:pt x="1491" y="402"/>
                    </a:lnTo>
                    <a:lnTo>
                      <a:pt x="1450" y="369"/>
                    </a:lnTo>
                    <a:lnTo>
                      <a:pt x="1410" y="348"/>
                    </a:lnTo>
                    <a:lnTo>
                      <a:pt x="1370" y="348"/>
                    </a:lnTo>
                    <a:lnTo>
                      <a:pt x="1329" y="304"/>
                    </a:lnTo>
                    <a:lnTo>
                      <a:pt x="1289" y="272"/>
                    </a:lnTo>
                    <a:lnTo>
                      <a:pt x="1249" y="261"/>
                    </a:lnTo>
                    <a:lnTo>
                      <a:pt x="1209" y="283"/>
                    </a:lnTo>
                    <a:lnTo>
                      <a:pt x="1128" y="196"/>
                    </a:lnTo>
                    <a:lnTo>
                      <a:pt x="1047" y="130"/>
                    </a:lnTo>
                    <a:lnTo>
                      <a:pt x="1007" y="120"/>
                    </a:lnTo>
                    <a:lnTo>
                      <a:pt x="927" y="130"/>
                    </a:lnTo>
                    <a:lnTo>
                      <a:pt x="917" y="185"/>
                    </a:lnTo>
                    <a:lnTo>
                      <a:pt x="886" y="228"/>
                    </a:lnTo>
                    <a:lnTo>
                      <a:pt x="846" y="239"/>
                    </a:lnTo>
                    <a:lnTo>
                      <a:pt x="806" y="228"/>
                    </a:lnTo>
                    <a:lnTo>
                      <a:pt x="765" y="206"/>
                    </a:lnTo>
                    <a:lnTo>
                      <a:pt x="725" y="196"/>
                    </a:lnTo>
                    <a:lnTo>
                      <a:pt x="675" y="152"/>
                    </a:lnTo>
                    <a:lnTo>
                      <a:pt x="624" y="152"/>
                    </a:lnTo>
                    <a:lnTo>
                      <a:pt x="584" y="141"/>
                    </a:lnTo>
                    <a:lnTo>
                      <a:pt x="544" y="109"/>
                    </a:lnTo>
                    <a:lnTo>
                      <a:pt x="483" y="109"/>
                    </a:lnTo>
                    <a:lnTo>
                      <a:pt x="443" y="109"/>
                    </a:lnTo>
                    <a:lnTo>
                      <a:pt x="403" y="109"/>
                    </a:lnTo>
                    <a:lnTo>
                      <a:pt x="353" y="76"/>
                    </a:lnTo>
                    <a:lnTo>
                      <a:pt x="312" y="65"/>
                    </a:lnTo>
                    <a:lnTo>
                      <a:pt x="262" y="87"/>
                    </a:lnTo>
                    <a:lnTo>
                      <a:pt x="222" y="87"/>
                    </a:lnTo>
                    <a:lnTo>
                      <a:pt x="181" y="43"/>
                    </a:lnTo>
                    <a:lnTo>
                      <a:pt x="141" y="33"/>
                    </a:lnTo>
                    <a:lnTo>
                      <a:pt x="101" y="33"/>
                    </a:lnTo>
                    <a:lnTo>
                      <a:pt x="60" y="43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" name="Freeform 6"/>
              <p:cNvSpPr>
                <a:spLocks/>
              </p:cNvSpPr>
              <p:nvPr/>
            </p:nvSpPr>
            <p:spPr bwMode="auto">
              <a:xfrm>
                <a:off x="4384" y="399"/>
                <a:ext cx="1042" cy="1764"/>
              </a:xfrm>
              <a:custGeom>
                <a:avLst/>
                <a:gdLst>
                  <a:gd name="T0" fmla="*/ 977 w 1042"/>
                  <a:gd name="T1" fmla="*/ 76 h 1764"/>
                  <a:gd name="T2" fmla="*/ 907 w 1042"/>
                  <a:gd name="T3" fmla="*/ 152 h 1764"/>
                  <a:gd name="T4" fmla="*/ 826 w 1042"/>
                  <a:gd name="T5" fmla="*/ 131 h 1764"/>
                  <a:gd name="T6" fmla="*/ 745 w 1042"/>
                  <a:gd name="T7" fmla="*/ 152 h 1764"/>
                  <a:gd name="T8" fmla="*/ 685 w 1042"/>
                  <a:gd name="T9" fmla="*/ 229 h 1764"/>
                  <a:gd name="T10" fmla="*/ 604 w 1042"/>
                  <a:gd name="T11" fmla="*/ 250 h 1764"/>
                  <a:gd name="T12" fmla="*/ 524 w 1042"/>
                  <a:gd name="T13" fmla="*/ 283 h 1764"/>
                  <a:gd name="T14" fmla="*/ 443 w 1042"/>
                  <a:gd name="T15" fmla="*/ 348 h 1764"/>
                  <a:gd name="T16" fmla="*/ 383 w 1042"/>
                  <a:gd name="T17" fmla="*/ 435 h 1764"/>
                  <a:gd name="T18" fmla="*/ 343 w 1042"/>
                  <a:gd name="T19" fmla="*/ 511 h 1764"/>
                  <a:gd name="T20" fmla="*/ 302 w 1042"/>
                  <a:gd name="T21" fmla="*/ 599 h 1764"/>
                  <a:gd name="T22" fmla="*/ 222 w 1042"/>
                  <a:gd name="T23" fmla="*/ 599 h 1764"/>
                  <a:gd name="T24" fmla="*/ 141 w 1042"/>
                  <a:gd name="T25" fmla="*/ 653 h 1764"/>
                  <a:gd name="T26" fmla="*/ 60 w 1042"/>
                  <a:gd name="T27" fmla="*/ 653 h 1764"/>
                  <a:gd name="T28" fmla="*/ 0 w 1042"/>
                  <a:gd name="T29" fmla="*/ 707 h 1764"/>
                  <a:gd name="T30" fmla="*/ 81 w 1042"/>
                  <a:gd name="T31" fmla="*/ 729 h 1764"/>
                  <a:gd name="T32" fmla="*/ 141 w 1042"/>
                  <a:gd name="T33" fmla="*/ 816 h 1764"/>
                  <a:gd name="T34" fmla="*/ 222 w 1042"/>
                  <a:gd name="T35" fmla="*/ 816 h 1764"/>
                  <a:gd name="T36" fmla="*/ 302 w 1042"/>
                  <a:gd name="T37" fmla="*/ 860 h 1764"/>
                  <a:gd name="T38" fmla="*/ 383 w 1042"/>
                  <a:gd name="T39" fmla="*/ 914 h 1764"/>
                  <a:gd name="T40" fmla="*/ 463 w 1042"/>
                  <a:gd name="T41" fmla="*/ 914 h 1764"/>
                  <a:gd name="T42" fmla="*/ 524 w 1042"/>
                  <a:gd name="T43" fmla="*/ 882 h 1764"/>
                  <a:gd name="T44" fmla="*/ 584 w 1042"/>
                  <a:gd name="T45" fmla="*/ 816 h 1764"/>
                  <a:gd name="T46" fmla="*/ 655 w 1042"/>
                  <a:gd name="T47" fmla="*/ 784 h 1764"/>
                  <a:gd name="T48" fmla="*/ 705 w 1042"/>
                  <a:gd name="T49" fmla="*/ 871 h 1764"/>
                  <a:gd name="T50" fmla="*/ 735 w 1042"/>
                  <a:gd name="T51" fmla="*/ 958 h 1764"/>
                  <a:gd name="T52" fmla="*/ 796 w 1042"/>
                  <a:gd name="T53" fmla="*/ 1088 h 1764"/>
                  <a:gd name="T54" fmla="*/ 846 w 1042"/>
                  <a:gd name="T55" fmla="*/ 1186 h 1764"/>
                  <a:gd name="T56" fmla="*/ 876 w 1042"/>
                  <a:gd name="T57" fmla="*/ 1273 h 1764"/>
                  <a:gd name="T58" fmla="*/ 907 w 1042"/>
                  <a:gd name="T59" fmla="*/ 1360 h 1764"/>
                  <a:gd name="T60" fmla="*/ 917 w 1042"/>
                  <a:gd name="T61" fmla="*/ 1447 h 1764"/>
                  <a:gd name="T62" fmla="*/ 957 w 1042"/>
                  <a:gd name="T63" fmla="*/ 1534 h 1764"/>
                  <a:gd name="T64" fmla="*/ 977 w 1042"/>
                  <a:gd name="T65" fmla="*/ 1622 h 1764"/>
                  <a:gd name="T66" fmla="*/ 1017 w 1042"/>
                  <a:gd name="T67" fmla="*/ 1709 h 1764"/>
                  <a:gd name="T68" fmla="*/ 1041 w 1042"/>
                  <a:gd name="T69" fmla="*/ 1763 h 17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042" h="1764">
                    <a:moveTo>
                      <a:pt x="1038" y="0"/>
                    </a:moveTo>
                    <a:lnTo>
                      <a:pt x="977" y="76"/>
                    </a:lnTo>
                    <a:lnTo>
                      <a:pt x="937" y="109"/>
                    </a:lnTo>
                    <a:lnTo>
                      <a:pt x="907" y="152"/>
                    </a:lnTo>
                    <a:lnTo>
                      <a:pt x="866" y="131"/>
                    </a:lnTo>
                    <a:lnTo>
                      <a:pt x="826" y="131"/>
                    </a:lnTo>
                    <a:lnTo>
                      <a:pt x="786" y="131"/>
                    </a:lnTo>
                    <a:lnTo>
                      <a:pt x="745" y="152"/>
                    </a:lnTo>
                    <a:lnTo>
                      <a:pt x="725" y="196"/>
                    </a:lnTo>
                    <a:lnTo>
                      <a:pt x="685" y="229"/>
                    </a:lnTo>
                    <a:lnTo>
                      <a:pt x="645" y="229"/>
                    </a:lnTo>
                    <a:lnTo>
                      <a:pt x="604" y="250"/>
                    </a:lnTo>
                    <a:lnTo>
                      <a:pt x="564" y="283"/>
                    </a:lnTo>
                    <a:lnTo>
                      <a:pt x="524" y="283"/>
                    </a:lnTo>
                    <a:lnTo>
                      <a:pt x="484" y="305"/>
                    </a:lnTo>
                    <a:lnTo>
                      <a:pt x="443" y="348"/>
                    </a:lnTo>
                    <a:lnTo>
                      <a:pt x="413" y="392"/>
                    </a:lnTo>
                    <a:lnTo>
                      <a:pt x="383" y="435"/>
                    </a:lnTo>
                    <a:lnTo>
                      <a:pt x="343" y="446"/>
                    </a:lnTo>
                    <a:lnTo>
                      <a:pt x="343" y="511"/>
                    </a:lnTo>
                    <a:lnTo>
                      <a:pt x="332" y="555"/>
                    </a:lnTo>
                    <a:lnTo>
                      <a:pt x="302" y="599"/>
                    </a:lnTo>
                    <a:lnTo>
                      <a:pt x="262" y="609"/>
                    </a:lnTo>
                    <a:lnTo>
                      <a:pt x="222" y="599"/>
                    </a:lnTo>
                    <a:lnTo>
                      <a:pt x="181" y="609"/>
                    </a:lnTo>
                    <a:lnTo>
                      <a:pt x="141" y="653"/>
                    </a:lnTo>
                    <a:lnTo>
                      <a:pt x="101" y="664"/>
                    </a:lnTo>
                    <a:lnTo>
                      <a:pt x="60" y="653"/>
                    </a:lnTo>
                    <a:lnTo>
                      <a:pt x="20" y="664"/>
                    </a:lnTo>
                    <a:lnTo>
                      <a:pt x="0" y="707"/>
                    </a:lnTo>
                    <a:lnTo>
                      <a:pt x="40" y="729"/>
                    </a:lnTo>
                    <a:lnTo>
                      <a:pt x="81" y="729"/>
                    </a:lnTo>
                    <a:lnTo>
                      <a:pt x="121" y="773"/>
                    </a:lnTo>
                    <a:lnTo>
                      <a:pt x="141" y="816"/>
                    </a:lnTo>
                    <a:lnTo>
                      <a:pt x="181" y="816"/>
                    </a:lnTo>
                    <a:lnTo>
                      <a:pt x="222" y="816"/>
                    </a:lnTo>
                    <a:lnTo>
                      <a:pt x="262" y="827"/>
                    </a:lnTo>
                    <a:lnTo>
                      <a:pt x="302" y="860"/>
                    </a:lnTo>
                    <a:lnTo>
                      <a:pt x="343" y="903"/>
                    </a:lnTo>
                    <a:lnTo>
                      <a:pt x="383" y="914"/>
                    </a:lnTo>
                    <a:lnTo>
                      <a:pt x="423" y="914"/>
                    </a:lnTo>
                    <a:lnTo>
                      <a:pt x="463" y="914"/>
                    </a:lnTo>
                    <a:lnTo>
                      <a:pt x="504" y="925"/>
                    </a:lnTo>
                    <a:lnTo>
                      <a:pt x="524" y="882"/>
                    </a:lnTo>
                    <a:lnTo>
                      <a:pt x="544" y="838"/>
                    </a:lnTo>
                    <a:lnTo>
                      <a:pt x="584" y="816"/>
                    </a:lnTo>
                    <a:lnTo>
                      <a:pt x="615" y="773"/>
                    </a:lnTo>
                    <a:lnTo>
                      <a:pt x="655" y="784"/>
                    </a:lnTo>
                    <a:lnTo>
                      <a:pt x="675" y="827"/>
                    </a:lnTo>
                    <a:lnTo>
                      <a:pt x="705" y="871"/>
                    </a:lnTo>
                    <a:lnTo>
                      <a:pt x="715" y="914"/>
                    </a:lnTo>
                    <a:lnTo>
                      <a:pt x="735" y="958"/>
                    </a:lnTo>
                    <a:lnTo>
                      <a:pt x="776" y="1045"/>
                    </a:lnTo>
                    <a:lnTo>
                      <a:pt x="796" y="1088"/>
                    </a:lnTo>
                    <a:lnTo>
                      <a:pt x="796" y="1132"/>
                    </a:lnTo>
                    <a:lnTo>
                      <a:pt x="846" y="1186"/>
                    </a:lnTo>
                    <a:lnTo>
                      <a:pt x="876" y="1230"/>
                    </a:lnTo>
                    <a:lnTo>
                      <a:pt x="876" y="1273"/>
                    </a:lnTo>
                    <a:lnTo>
                      <a:pt x="887" y="1317"/>
                    </a:lnTo>
                    <a:lnTo>
                      <a:pt x="907" y="1360"/>
                    </a:lnTo>
                    <a:lnTo>
                      <a:pt x="917" y="1404"/>
                    </a:lnTo>
                    <a:lnTo>
                      <a:pt x="917" y="1447"/>
                    </a:lnTo>
                    <a:lnTo>
                      <a:pt x="917" y="1491"/>
                    </a:lnTo>
                    <a:lnTo>
                      <a:pt x="957" y="1534"/>
                    </a:lnTo>
                    <a:lnTo>
                      <a:pt x="977" y="1578"/>
                    </a:lnTo>
                    <a:lnTo>
                      <a:pt x="977" y="1622"/>
                    </a:lnTo>
                    <a:lnTo>
                      <a:pt x="1017" y="1665"/>
                    </a:lnTo>
                    <a:lnTo>
                      <a:pt x="1017" y="1709"/>
                    </a:lnTo>
                    <a:lnTo>
                      <a:pt x="1038" y="1748"/>
                    </a:lnTo>
                    <a:lnTo>
                      <a:pt x="1041" y="1763"/>
                    </a:lnTo>
                    <a:lnTo>
                      <a:pt x="1038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" name="Freeform 7"/>
              <p:cNvSpPr>
                <a:spLocks/>
              </p:cNvSpPr>
              <p:nvPr/>
            </p:nvSpPr>
            <p:spPr bwMode="auto">
              <a:xfrm>
                <a:off x="502" y="1226"/>
                <a:ext cx="4882" cy="1403"/>
              </a:xfrm>
              <a:custGeom>
                <a:avLst/>
                <a:gdLst>
                  <a:gd name="T0" fmla="*/ 151 w 4882"/>
                  <a:gd name="T1" fmla="*/ 54 h 1403"/>
                  <a:gd name="T2" fmla="*/ 282 w 4882"/>
                  <a:gd name="T3" fmla="*/ 250 h 1403"/>
                  <a:gd name="T4" fmla="*/ 524 w 4882"/>
                  <a:gd name="T5" fmla="*/ 261 h 1403"/>
                  <a:gd name="T6" fmla="*/ 686 w 4882"/>
                  <a:gd name="T7" fmla="*/ 467 h 1403"/>
                  <a:gd name="T8" fmla="*/ 766 w 4882"/>
                  <a:gd name="T9" fmla="*/ 706 h 1403"/>
                  <a:gd name="T10" fmla="*/ 918 w 4882"/>
                  <a:gd name="T11" fmla="*/ 739 h 1403"/>
                  <a:gd name="T12" fmla="*/ 1008 w 4882"/>
                  <a:gd name="T13" fmla="*/ 815 h 1403"/>
                  <a:gd name="T14" fmla="*/ 1210 w 4882"/>
                  <a:gd name="T15" fmla="*/ 869 h 1403"/>
                  <a:gd name="T16" fmla="*/ 1331 w 4882"/>
                  <a:gd name="T17" fmla="*/ 772 h 1403"/>
                  <a:gd name="T18" fmla="*/ 1412 w 4882"/>
                  <a:gd name="T19" fmla="*/ 565 h 1403"/>
                  <a:gd name="T20" fmla="*/ 1291 w 4882"/>
                  <a:gd name="T21" fmla="*/ 359 h 1403"/>
                  <a:gd name="T22" fmla="*/ 1412 w 4882"/>
                  <a:gd name="T23" fmla="*/ 163 h 1403"/>
                  <a:gd name="T24" fmla="*/ 1603 w 4882"/>
                  <a:gd name="T25" fmla="*/ 206 h 1403"/>
                  <a:gd name="T26" fmla="*/ 1785 w 4882"/>
                  <a:gd name="T27" fmla="*/ 250 h 1403"/>
                  <a:gd name="T28" fmla="*/ 1967 w 4882"/>
                  <a:gd name="T29" fmla="*/ 250 h 1403"/>
                  <a:gd name="T30" fmla="*/ 2088 w 4882"/>
                  <a:gd name="T31" fmla="*/ 217 h 1403"/>
                  <a:gd name="T32" fmla="*/ 2219 w 4882"/>
                  <a:gd name="T33" fmla="*/ 120 h 1403"/>
                  <a:gd name="T34" fmla="*/ 2420 w 4882"/>
                  <a:gd name="T35" fmla="*/ 261 h 1403"/>
                  <a:gd name="T36" fmla="*/ 2612 w 4882"/>
                  <a:gd name="T37" fmla="*/ 348 h 1403"/>
                  <a:gd name="T38" fmla="*/ 2783 w 4882"/>
                  <a:gd name="T39" fmla="*/ 478 h 1403"/>
                  <a:gd name="T40" fmla="*/ 2985 w 4882"/>
                  <a:gd name="T41" fmla="*/ 576 h 1403"/>
                  <a:gd name="T42" fmla="*/ 3177 w 4882"/>
                  <a:gd name="T43" fmla="*/ 652 h 1403"/>
                  <a:gd name="T44" fmla="*/ 3378 w 4882"/>
                  <a:gd name="T45" fmla="*/ 772 h 1403"/>
                  <a:gd name="T46" fmla="*/ 3580 w 4882"/>
                  <a:gd name="T47" fmla="*/ 706 h 1403"/>
                  <a:gd name="T48" fmla="*/ 3782 w 4882"/>
                  <a:gd name="T49" fmla="*/ 772 h 1403"/>
                  <a:gd name="T50" fmla="*/ 3983 w 4882"/>
                  <a:gd name="T51" fmla="*/ 706 h 1403"/>
                  <a:gd name="T52" fmla="*/ 4195 w 4882"/>
                  <a:gd name="T53" fmla="*/ 696 h 1403"/>
                  <a:gd name="T54" fmla="*/ 4397 w 4882"/>
                  <a:gd name="T55" fmla="*/ 783 h 1403"/>
                  <a:gd name="T56" fmla="*/ 4599 w 4882"/>
                  <a:gd name="T57" fmla="*/ 783 h 1403"/>
                  <a:gd name="T58" fmla="*/ 4800 w 4882"/>
                  <a:gd name="T59" fmla="*/ 761 h 1403"/>
                  <a:gd name="T60" fmla="*/ 4760 w 4882"/>
                  <a:gd name="T61" fmla="*/ 848 h 1403"/>
                  <a:gd name="T62" fmla="*/ 4498 w 4882"/>
                  <a:gd name="T63" fmla="*/ 924 h 1403"/>
                  <a:gd name="T64" fmla="*/ 4296 w 4882"/>
                  <a:gd name="T65" fmla="*/ 978 h 1403"/>
                  <a:gd name="T66" fmla="*/ 4276 w 4882"/>
                  <a:gd name="T67" fmla="*/ 1130 h 1403"/>
                  <a:gd name="T68" fmla="*/ 4165 w 4882"/>
                  <a:gd name="T69" fmla="*/ 1293 h 1403"/>
                  <a:gd name="T70" fmla="*/ 3933 w 4882"/>
                  <a:gd name="T71" fmla="*/ 1337 h 1403"/>
                  <a:gd name="T72" fmla="*/ 3620 w 4882"/>
                  <a:gd name="T73" fmla="*/ 1185 h 1403"/>
                  <a:gd name="T74" fmla="*/ 3409 w 4882"/>
                  <a:gd name="T75" fmla="*/ 1011 h 1403"/>
                  <a:gd name="T76" fmla="*/ 3177 w 4882"/>
                  <a:gd name="T77" fmla="*/ 978 h 1403"/>
                  <a:gd name="T78" fmla="*/ 2955 w 4882"/>
                  <a:gd name="T79" fmla="*/ 859 h 1403"/>
                  <a:gd name="T80" fmla="*/ 2703 w 4882"/>
                  <a:gd name="T81" fmla="*/ 848 h 1403"/>
                  <a:gd name="T82" fmla="*/ 2471 w 4882"/>
                  <a:gd name="T83" fmla="*/ 924 h 1403"/>
                  <a:gd name="T84" fmla="*/ 2239 w 4882"/>
                  <a:gd name="T85" fmla="*/ 859 h 1403"/>
                  <a:gd name="T86" fmla="*/ 2027 w 4882"/>
                  <a:gd name="T87" fmla="*/ 772 h 1403"/>
                  <a:gd name="T88" fmla="*/ 1926 w 4882"/>
                  <a:gd name="T89" fmla="*/ 946 h 1403"/>
                  <a:gd name="T90" fmla="*/ 1916 w 4882"/>
                  <a:gd name="T91" fmla="*/ 1163 h 1403"/>
                  <a:gd name="T92" fmla="*/ 1805 w 4882"/>
                  <a:gd name="T93" fmla="*/ 1359 h 1403"/>
                  <a:gd name="T94" fmla="*/ 1593 w 4882"/>
                  <a:gd name="T95" fmla="*/ 1402 h 1403"/>
                  <a:gd name="T96" fmla="*/ 1382 w 4882"/>
                  <a:gd name="T97" fmla="*/ 1326 h 1403"/>
                  <a:gd name="T98" fmla="*/ 1180 w 4882"/>
                  <a:gd name="T99" fmla="*/ 1239 h 1403"/>
                  <a:gd name="T100" fmla="*/ 978 w 4882"/>
                  <a:gd name="T101" fmla="*/ 1217 h 1403"/>
                  <a:gd name="T102" fmla="*/ 777 w 4882"/>
                  <a:gd name="T103" fmla="*/ 1337 h 1403"/>
                  <a:gd name="T104" fmla="*/ 625 w 4882"/>
                  <a:gd name="T105" fmla="*/ 1250 h 1403"/>
                  <a:gd name="T106" fmla="*/ 504 w 4882"/>
                  <a:gd name="T107" fmla="*/ 1087 h 1403"/>
                  <a:gd name="T108" fmla="*/ 373 w 4882"/>
                  <a:gd name="T109" fmla="*/ 902 h 1403"/>
                  <a:gd name="T110" fmla="*/ 182 w 4882"/>
                  <a:gd name="T111" fmla="*/ 783 h 1403"/>
                  <a:gd name="T112" fmla="*/ 121 w 4882"/>
                  <a:gd name="T113" fmla="*/ 598 h 1403"/>
                  <a:gd name="T114" fmla="*/ 61 w 4882"/>
                  <a:gd name="T115" fmla="*/ 413 h 1403"/>
                  <a:gd name="T116" fmla="*/ 61 w 4882"/>
                  <a:gd name="T117" fmla="*/ 196 h 1403"/>
                  <a:gd name="T118" fmla="*/ 0 w 4882"/>
                  <a:gd name="T119" fmla="*/ 0 h 14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4882" h="1403">
                    <a:moveTo>
                      <a:pt x="0" y="0"/>
                    </a:moveTo>
                    <a:lnTo>
                      <a:pt x="40" y="22"/>
                    </a:lnTo>
                    <a:lnTo>
                      <a:pt x="81" y="33"/>
                    </a:lnTo>
                    <a:lnTo>
                      <a:pt x="121" y="11"/>
                    </a:lnTo>
                    <a:lnTo>
                      <a:pt x="151" y="54"/>
                    </a:lnTo>
                    <a:lnTo>
                      <a:pt x="192" y="76"/>
                    </a:lnTo>
                    <a:lnTo>
                      <a:pt x="222" y="120"/>
                    </a:lnTo>
                    <a:lnTo>
                      <a:pt x="242" y="163"/>
                    </a:lnTo>
                    <a:lnTo>
                      <a:pt x="252" y="206"/>
                    </a:lnTo>
                    <a:lnTo>
                      <a:pt x="282" y="250"/>
                    </a:lnTo>
                    <a:lnTo>
                      <a:pt x="323" y="272"/>
                    </a:lnTo>
                    <a:lnTo>
                      <a:pt x="363" y="272"/>
                    </a:lnTo>
                    <a:lnTo>
                      <a:pt x="403" y="250"/>
                    </a:lnTo>
                    <a:lnTo>
                      <a:pt x="484" y="250"/>
                    </a:lnTo>
                    <a:lnTo>
                      <a:pt x="524" y="261"/>
                    </a:lnTo>
                    <a:lnTo>
                      <a:pt x="565" y="304"/>
                    </a:lnTo>
                    <a:lnTo>
                      <a:pt x="595" y="348"/>
                    </a:lnTo>
                    <a:lnTo>
                      <a:pt x="635" y="380"/>
                    </a:lnTo>
                    <a:lnTo>
                      <a:pt x="666" y="424"/>
                    </a:lnTo>
                    <a:lnTo>
                      <a:pt x="686" y="467"/>
                    </a:lnTo>
                    <a:lnTo>
                      <a:pt x="686" y="511"/>
                    </a:lnTo>
                    <a:lnTo>
                      <a:pt x="686" y="554"/>
                    </a:lnTo>
                    <a:lnTo>
                      <a:pt x="706" y="609"/>
                    </a:lnTo>
                    <a:lnTo>
                      <a:pt x="726" y="663"/>
                    </a:lnTo>
                    <a:lnTo>
                      <a:pt x="766" y="706"/>
                    </a:lnTo>
                    <a:lnTo>
                      <a:pt x="807" y="717"/>
                    </a:lnTo>
                    <a:lnTo>
                      <a:pt x="847" y="674"/>
                    </a:lnTo>
                    <a:lnTo>
                      <a:pt x="887" y="652"/>
                    </a:lnTo>
                    <a:lnTo>
                      <a:pt x="908" y="696"/>
                    </a:lnTo>
                    <a:lnTo>
                      <a:pt x="918" y="739"/>
                    </a:lnTo>
                    <a:lnTo>
                      <a:pt x="898" y="783"/>
                    </a:lnTo>
                    <a:lnTo>
                      <a:pt x="887" y="826"/>
                    </a:lnTo>
                    <a:lnTo>
                      <a:pt x="928" y="869"/>
                    </a:lnTo>
                    <a:lnTo>
                      <a:pt x="968" y="848"/>
                    </a:lnTo>
                    <a:lnTo>
                      <a:pt x="1008" y="815"/>
                    </a:lnTo>
                    <a:lnTo>
                      <a:pt x="1049" y="826"/>
                    </a:lnTo>
                    <a:lnTo>
                      <a:pt x="1089" y="848"/>
                    </a:lnTo>
                    <a:lnTo>
                      <a:pt x="1129" y="848"/>
                    </a:lnTo>
                    <a:lnTo>
                      <a:pt x="1170" y="859"/>
                    </a:lnTo>
                    <a:lnTo>
                      <a:pt x="1210" y="869"/>
                    </a:lnTo>
                    <a:lnTo>
                      <a:pt x="1220" y="826"/>
                    </a:lnTo>
                    <a:lnTo>
                      <a:pt x="1261" y="815"/>
                    </a:lnTo>
                    <a:lnTo>
                      <a:pt x="1301" y="826"/>
                    </a:lnTo>
                    <a:lnTo>
                      <a:pt x="1341" y="815"/>
                    </a:lnTo>
                    <a:lnTo>
                      <a:pt x="1331" y="772"/>
                    </a:lnTo>
                    <a:lnTo>
                      <a:pt x="1331" y="728"/>
                    </a:lnTo>
                    <a:lnTo>
                      <a:pt x="1372" y="696"/>
                    </a:lnTo>
                    <a:lnTo>
                      <a:pt x="1392" y="652"/>
                    </a:lnTo>
                    <a:lnTo>
                      <a:pt x="1382" y="609"/>
                    </a:lnTo>
                    <a:lnTo>
                      <a:pt x="1412" y="565"/>
                    </a:lnTo>
                    <a:lnTo>
                      <a:pt x="1412" y="522"/>
                    </a:lnTo>
                    <a:lnTo>
                      <a:pt x="1372" y="500"/>
                    </a:lnTo>
                    <a:lnTo>
                      <a:pt x="1331" y="446"/>
                    </a:lnTo>
                    <a:lnTo>
                      <a:pt x="1301" y="402"/>
                    </a:lnTo>
                    <a:lnTo>
                      <a:pt x="1291" y="359"/>
                    </a:lnTo>
                    <a:lnTo>
                      <a:pt x="1291" y="315"/>
                    </a:lnTo>
                    <a:lnTo>
                      <a:pt x="1301" y="272"/>
                    </a:lnTo>
                    <a:lnTo>
                      <a:pt x="1341" y="228"/>
                    </a:lnTo>
                    <a:lnTo>
                      <a:pt x="1372" y="185"/>
                    </a:lnTo>
                    <a:lnTo>
                      <a:pt x="1412" y="163"/>
                    </a:lnTo>
                    <a:lnTo>
                      <a:pt x="1442" y="206"/>
                    </a:lnTo>
                    <a:lnTo>
                      <a:pt x="1482" y="217"/>
                    </a:lnTo>
                    <a:lnTo>
                      <a:pt x="1523" y="206"/>
                    </a:lnTo>
                    <a:lnTo>
                      <a:pt x="1563" y="206"/>
                    </a:lnTo>
                    <a:lnTo>
                      <a:pt x="1603" y="206"/>
                    </a:lnTo>
                    <a:lnTo>
                      <a:pt x="1654" y="196"/>
                    </a:lnTo>
                    <a:lnTo>
                      <a:pt x="1694" y="185"/>
                    </a:lnTo>
                    <a:lnTo>
                      <a:pt x="1735" y="185"/>
                    </a:lnTo>
                    <a:lnTo>
                      <a:pt x="1775" y="206"/>
                    </a:lnTo>
                    <a:lnTo>
                      <a:pt x="1785" y="250"/>
                    </a:lnTo>
                    <a:lnTo>
                      <a:pt x="1825" y="250"/>
                    </a:lnTo>
                    <a:lnTo>
                      <a:pt x="1866" y="283"/>
                    </a:lnTo>
                    <a:lnTo>
                      <a:pt x="1906" y="315"/>
                    </a:lnTo>
                    <a:lnTo>
                      <a:pt x="1946" y="293"/>
                    </a:lnTo>
                    <a:lnTo>
                      <a:pt x="1967" y="250"/>
                    </a:lnTo>
                    <a:lnTo>
                      <a:pt x="1977" y="206"/>
                    </a:lnTo>
                    <a:lnTo>
                      <a:pt x="1997" y="163"/>
                    </a:lnTo>
                    <a:lnTo>
                      <a:pt x="2037" y="152"/>
                    </a:lnTo>
                    <a:lnTo>
                      <a:pt x="2047" y="196"/>
                    </a:lnTo>
                    <a:lnTo>
                      <a:pt x="2088" y="217"/>
                    </a:lnTo>
                    <a:lnTo>
                      <a:pt x="2128" y="217"/>
                    </a:lnTo>
                    <a:lnTo>
                      <a:pt x="2138" y="174"/>
                    </a:lnTo>
                    <a:lnTo>
                      <a:pt x="2138" y="130"/>
                    </a:lnTo>
                    <a:lnTo>
                      <a:pt x="2178" y="120"/>
                    </a:lnTo>
                    <a:lnTo>
                      <a:pt x="2219" y="120"/>
                    </a:lnTo>
                    <a:lnTo>
                      <a:pt x="2259" y="163"/>
                    </a:lnTo>
                    <a:lnTo>
                      <a:pt x="2299" y="196"/>
                    </a:lnTo>
                    <a:lnTo>
                      <a:pt x="2340" y="196"/>
                    </a:lnTo>
                    <a:lnTo>
                      <a:pt x="2380" y="217"/>
                    </a:lnTo>
                    <a:lnTo>
                      <a:pt x="2420" y="261"/>
                    </a:lnTo>
                    <a:lnTo>
                      <a:pt x="2451" y="304"/>
                    </a:lnTo>
                    <a:lnTo>
                      <a:pt x="2491" y="337"/>
                    </a:lnTo>
                    <a:lnTo>
                      <a:pt x="2531" y="348"/>
                    </a:lnTo>
                    <a:lnTo>
                      <a:pt x="2572" y="348"/>
                    </a:lnTo>
                    <a:lnTo>
                      <a:pt x="2612" y="348"/>
                    </a:lnTo>
                    <a:lnTo>
                      <a:pt x="2652" y="359"/>
                    </a:lnTo>
                    <a:lnTo>
                      <a:pt x="2693" y="370"/>
                    </a:lnTo>
                    <a:lnTo>
                      <a:pt x="2733" y="391"/>
                    </a:lnTo>
                    <a:lnTo>
                      <a:pt x="2773" y="435"/>
                    </a:lnTo>
                    <a:lnTo>
                      <a:pt x="2783" y="478"/>
                    </a:lnTo>
                    <a:lnTo>
                      <a:pt x="2804" y="522"/>
                    </a:lnTo>
                    <a:lnTo>
                      <a:pt x="2854" y="565"/>
                    </a:lnTo>
                    <a:lnTo>
                      <a:pt x="2894" y="576"/>
                    </a:lnTo>
                    <a:lnTo>
                      <a:pt x="2945" y="576"/>
                    </a:lnTo>
                    <a:lnTo>
                      <a:pt x="2985" y="576"/>
                    </a:lnTo>
                    <a:lnTo>
                      <a:pt x="3025" y="576"/>
                    </a:lnTo>
                    <a:lnTo>
                      <a:pt x="3066" y="576"/>
                    </a:lnTo>
                    <a:lnTo>
                      <a:pt x="3106" y="587"/>
                    </a:lnTo>
                    <a:lnTo>
                      <a:pt x="3146" y="609"/>
                    </a:lnTo>
                    <a:lnTo>
                      <a:pt x="3177" y="652"/>
                    </a:lnTo>
                    <a:lnTo>
                      <a:pt x="3217" y="685"/>
                    </a:lnTo>
                    <a:lnTo>
                      <a:pt x="3257" y="696"/>
                    </a:lnTo>
                    <a:lnTo>
                      <a:pt x="3298" y="728"/>
                    </a:lnTo>
                    <a:lnTo>
                      <a:pt x="3338" y="772"/>
                    </a:lnTo>
                    <a:lnTo>
                      <a:pt x="3378" y="772"/>
                    </a:lnTo>
                    <a:lnTo>
                      <a:pt x="3419" y="772"/>
                    </a:lnTo>
                    <a:lnTo>
                      <a:pt x="3469" y="761"/>
                    </a:lnTo>
                    <a:lnTo>
                      <a:pt x="3509" y="761"/>
                    </a:lnTo>
                    <a:lnTo>
                      <a:pt x="3540" y="717"/>
                    </a:lnTo>
                    <a:lnTo>
                      <a:pt x="3580" y="706"/>
                    </a:lnTo>
                    <a:lnTo>
                      <a:pt x="3620" y="706"/>
                    </a:lnTo>
                    <a:lnTo>
                      <a:pt x="3661" y="706"/>
                    </a:lnTo>
                    <a:lnTo>
                      <a:pt x="3701" y="750"/>
                    </a:lnTo>
                    <a:lnTo>
                      <a:pt x="3741" y="772"/>
                    </a:lnTo>
                    <a:lnTo>
                      <a:pt x="3782" y="772"/>
                    </a:lnTo>
                    <a:lnTo>
                      <a:pt x="3822" y="761"/>
                    </a:lnTo>
                    <a:lnTo>
                      <a:pt x="3862" y="739"/>
                    </a:lnTo>
                    <a:lnTo>
                      <a:pt x="3903" y="717"/>
                    </a:lnTo>
                    <a:lnTo>
                      <a:pt x="3943" y="706"/>
                    </a:lnTo>
                    <a:lnTo>
                      <a:pt x="3983" y="706"/>
                    </a:lnTo>
                    <a:lnTo>
                      <a:pt x="4034" y="706"/>
                    </a:lnTo>
                    <a:lnTo>
                      <a:pt x="4074" y="696"/>
                    </a:lnTo>
                    <a:lnTo>
                      <a:pt x="4115" y="696"/>
                    </a:lnTo>
                    <a:lnTo>
                      <a:pt x="4155" y="696"/>
                    </a:lnTo>
                    <a:lnTo>
                      <a:pt x="4195" y="696"/>
                    </a:lnTo>
                    <a:lnTo>
                      <a:pt x="4236" y="717"/>
                    </a:lnTo>
                    <a:lnTo>
                      <a:pt x="4276" y="750"/>
                    </a:lnTo>
                    <a:lnTo>
                      <a:pt x="4316" y="772"/>
                    </a:lnTo>
                    <a:lnTo>
                      <a:pt x="4357" y="783"/>
                    </a:lnTo>
                    <a:lnTo>
                      <a:pt x="4397" y="783"/>
                    </a:lnTo>
                    <a:lnTo>
                      <a:pt x="4437" y="783"/>
                    </a:lnTo>
                    <a:lnTo>
                      <a:pt x="4478" y="783"/>
                    </a:lnTo>
                    <a:lnTo>
                      <a:pt x="4518" y="783"/>
                    </a:lnTo>
                    <a:lnTo>
                      <a:pt x="4558" y="783"/>
                    </a:lnTo>
                    <a:lnTo>
                      <a:pt x="4599" y="783"/>
                    </a:lnTo>
                    <a:lnTo>
                      <a:pt x="4639" y="783"/>
                    </a:lnTo>
                    <a:lnTo>
                      <a:pt x="4679" y="772"/>
                    </a:lnTo>
                    <a:lnTo>
                      <a:pt x="4720" y="761"/>
                    </a:lnTo>
                    <a:lnTo>
                      <a:pt x="4760" y="761"/>
                    </a:lnTo>
                    <a:lnTo>
                      <a:pt x="4800" y="761"/>
                    </a:lnTo>
                    <a:lnTo>
                      <a:pt x="4841" y="772"/>
                    </a:lnTo>
                    <a:lnTo>
                      <a:pt x="4881" y="772"/>
                    </a:lnTo>
                    <a:lnTo>
                      <a:pt x="4841" y="815"/>
                    </a:lnTo>
                    <a:lnTo>
                      <a:pt x="4800" y="826"/>
                    </a:lnTo>
                    <a:lnTo>
                      <a:pt x="4760" y="848"/>
                    </a:lnTo>
                    <a:lnTo>
                      <a:pt x="4720" y="880"/>
                    </a:lnTo>
                    <a:lnTo>
                      <a:pt x="4679" y="891"/>
                    </a:lnTo>
                    <a:lnTo>
                      <a:pt x="4629" y="913"/>
                    </a:lnTo>
                    <a:lnTo>
                      <a:pt x="4548" y="924"/>
                    </a:lnTo>
                    <a:lnTo>
                      <a:pt x="4498" y="924"/>
                    </a:lnTo>
                    <a:lnTo>
                      <a:pt x="4457" y="935"/>
                    </a:lnTo>
                    <a:lnTo>
                      <a:pt x="4417" y="967"/>
                    </a:lnTo>
                    <a:lnTo>
                      <a:pt x="4377" y="978"/>
                    </a:lnTo>
                    <a:lnTo>
                      <a:pt x="4336" y="978"/>
                    </a:lnTo>
                    <a:lnTo>
                      <a:pt x="4296" y="978"/>
                    </a:lnTo>
                    <a:lnTo>
                      <a:pt x="4246" y="978"/>
                    </a:lnTo>
                    <a:lnTo>
                      <a:pt x="4205" y="1000"/>
                    </a:lnTo>
                    <a:lnTo>
                      <a:pt x="4205" y="1076"/>
                    </a:lnTo>
                    <a:lnTo>
                      <a:pt x="4215" y="1119"/>
                    </a:lnTo>
                    <a:lnTo>
                      <a:pt x="4276" y="1130"/>
                    </a:lnTo>
                    <a:lnTo>
                      <a:pt x="4316" y="1152"/>
                    </a:lnTo>
                    <a:lnTo>
                      <a:pt x="4276" y="1206"/>
                    </a:lnTo>
                    <a:lnTo>
                      <a:pt x="4236" y="1228"/>
                    </a:lnTo>
                    <a:lnTo>
                      <a:pt x="4195" y="1250"/>
                    </a:lnTo>
                    <a:lnTo>
                      <a:pt x="4165" y="1293"/>
                    </a:lnTo>
                    <a:lnTo>
                      <a:pt x="4125" y="1337"/>
                    </a:lnTo>
                    <a:lnTo>
                      <a:pt x="4074" y="1337"/>
                    </a:lnTo>
                    <a:lnTo>
                      <a:pt x="4024" y="1337"/>
                    </a:lnTo>
                    <a:lnTo>
                      <a:pt x="3973" y="1337"/>
                    </a:lnTo>
                    <a:lnTo>
                      <a:pt x="3933" y="1337"/>
                    </a:lnTo>
                    <a:lnTo>
                      <a:pt x="3842" y="1337"/>
                    </a:lnTo>
                    <a:lnTo>
                      <a:pt x="3731" y="1315"/>
                    </a:lnTo>
                    <a:lnTo>
                      <a:pt x="3691" y="1293"/>
                    </a:lnTo>
                    <a:lnTo>
                      <a:pt x="3651" y="1239"/>
                    </a:lnTo>
                    <a:lnTo>
                      <a:pt x="3620" y="1185"/>
                    </a:lnTo>
                    <a:lnTo>
                      <a:pt x="3600" y="1141"/>
                    </a:lnTo>
                    <a:lnTo>
                      <a:pt x="3550" y="1109"/>
                    </a:lnTo>
                    <a:lnTo>
                      <a:pt x="3489" y="1087"/>
                    </a:lnTo>
                    <a:lnTo>
                      <a:pt x="3449" y="1043"/>
                    </a:lnTo>
                    <a:lnTo>
                      <a:pt x="3409" y="1011"/>
                    </a:lnTo>
                    <a:lnTo>
                      <a:pt x="3368" y="989"/>
                    </a:lnTo>
                    <a:lnTo>
                      <a:pt x="3328" y="978"/>
                    </a:lnTo>
                    <a:lnTo>
                      <a:pt x="3257" y="967"/>
                    </a:lnTo>
                    <a:lnTo>
                      <a:pt x="3217" y="967"/>
                    </a:lnTo>
                    <a:lnTo>
                      <a:pt x="3177" y="978"/>
                    </a:lnTo>
                    <a:lnTo>
                      <a:pt x="3136" y="978"/>
                    </a:lnTo>
                    <a:lnTo>
                      <a:pt x="3106" y="935"/>
                    </a:lnTo>
                    <a:lnTo>
                      <a:pt x="3076" y="891"/>
                    </a:lnTo>
                    <a:lnTo>
                      <a:pt x="2995" y="869"/>
                    </a:lnTo>
                    <a:lnTo>
                      <a:pt x="2955" y="859"/>
                    </a:lnTo>
                    <a:lnTo>
                      <a:pt x="2904" y="837"/>
                    </a:lnTo>
                    <a:lnTo>
                      <a:pt x="2824" y="826"/>
                    </a:lnTo>
                    <a:lnTo>
                      <a:pt x="2783" y="815"/>
                    </a:lnTo>
                    <a:lnTo>
                      <a:pt x="2743" y="826"/>
                    </a:lnTo>
                    <a:lnTo>
                      <a:pt x="2703" y="848"/>
                    </a:lnTo>
                    <a:lnTo>
                      <a:pt x="2662" y="869"/>
                    </a:lnTo>
                    <a:lnTo>
                      <a:pt x="2612" y="880"/>
                    </a:lnTo>
                    <a:lnTo>
                      <a:pt x="2562" y="891"/>
                    </a:lnTo>
                    <a:lnTo>
                      <a:pt x="2511" y="902"/>
                    </a:lnTo>
                    <a:lnTo>
                      <a:pt x="2471" y="924"/>
                    </a:lnTo>
                    <a:lnTo>
                      <a:pt x="2430" y="924"/>
                    </a:lnTo>
                    <a:lnTo>
                      <a:pt x="2390" y="913"/>
                    </a:lnTo>
                    <a:lnTo>
                      <a:pt x="2350" y="902"/>
                    </a:lnTo>
                    <a:lnTo>
                      <a:pt x="2279" y="869"/>
                    </a:lnTo>
                    <a:lnTo>
                      <a:pt x="2239" y="859"/>
                    </a:lnTo>
                    <a:lnTo>
                      <a:pt x="2198" y="837"/>
                    </a:lnTo>
                    <a:lnTo>
                      <a:pt x="2158" y="815"/>
                    </a:lnTo>
                    <a:lnTo>
                      <a:pt x="2118" y="783"/>
                    </a:lnTo>
                    <a:lnTo>
                      <a:pt x="2067" y="772"/>
                    </a:lnTo>
                    <a:lnTo>
                      <a:pt x="2027" y="772"/>
                    </a:lnTo>
                    <a:lnTo>
                      <a:pt x="1987" y="793"/>
                    </a:lnTo>
                    <a:lnTo>
                      <a:pt x="1946" y="815"/>
                    </a:lnTo>
                    <a:lnTo>
                      <a:pt x="1926" y="859"/>
                    </a:lnTo>
                    <a:lnTo>
                      <a:pt x="1926" y="902"/>
                    </a:lnTo>
                    <a:lnTo>
                      <a:pt x="1926" y="946"/>
                    </a:lnTo>
                    <a:lnTo>
                      <a:pt x="1896" y="989"/>
                    </a:lnTo>
                    <a:lnTo>
                      <a:pt x="1876" y="1032"/>
                    </a:lnTo>
                    <a:lnTo>
                      <a:pt x="1876" y="1076"/>
                    </a:lnTo>
                    <a:lnTo>
                      <a:pt x="1896" y="1119"/>
                    </a:lnTo>
                    <a:lnTo>
                      <a:pt x="1916" y="1163"/>
                    </a:lnTo>
                    <a:lnTo>
                      <a:pt x="1916" y="1206"/>
                    </a:lnTo>
                    <a:lnTo>
                      <a:pt x="1916" y="1293"/>
                    </a:lnTo>
                    <a:lnTo>
                      <a:pt x="1906" y="1337"/>
                    </a:lnTo>
                    <a:lnTo>
                      <a:pt x="1866" y="1359"/>
                    </a:lnTo>
                    <a:lnTo>
                      <a:pt x="1805" y="1359"/>
                    </a:lnTo>
                    <a:lnTo>
                      <a:pt x="1755" y="1380"/>
                    </a:lnTo>
                    <a:lnTo>
                      <a:pt x="1714" y="1380"/>
                    </a:lnTo>
                    <a:lnTo>
                      <a:pt x="1674" y="1391"/>
                    </a:lnTo>
                    <a:lnTo>
                      <a:pt x="1634" y="1391"/>
                    </a:lnTo>
                    <a:lnTo>
                      <a:pt x="1593" y="1402"/>
                    </a:lnTo>
                    <a:lnTo>
                      <a:pt x="1553" y="1369"/>
                    </a:lnTo>
                    <a:lnTo>
                      <a:pt x="1513" y="1348"/>
                    </a:lnTo>
                    <a:lnTo>
                      <a:pt x="1472" y="1348"/>
                    </a:lnTo>
                    <a:lnTo>
                      <a:pt x="1432" y="1348"/>
                    </a:lnTo>
                    <a:lnTo>
                      <a:pt x="1382" y="1326"/>
                    </a:lnTo>
                    <a:lnTo>
                      <a:pt x="1341" y="1304"/>
                    </a:lnTo>
                    <a:lnTo>
                      <a:pt x="1301" y="1272"/>
                    </a:lnTo>
                    <a:lnTo>
                      <a:pt x="1261" y="1250"/>
                    </a:lnTo>
                    <a:lnTo>
                      <a:pt x="1220" y="1239"/>
                    </a:lnTo>
                    <a:lnTo>
                      <a:pt x="1180" y="1239"/>
                    </a:lnTo>
                    <a:lnTo>
                      <a:pt x="1140" y="1239"/>
                    </a:lnTo>
                    <a:lnTo>
                      <a:pt x="1099" y="1228"/>
                    </a:lnTo>
                    <a:lnTo>
                      <a:pt x="1059" y="1228"/>
                    </a:lnTo>
                    <a:lnTo>
                      <a:pt x="1019" y="1217"/>
                    </a:lnTo>
                    <a:lnTo>
                      <a:pt x="978" y="1217"/>
                    </a:lnTo>
                    <a:lnTo>
                      <a:pt x="938" y="1228"/>
                    </a:lnTo>
                    <a:lnTo>
                      <a:pt x="898" y="1250"/>
                    </a:lnTo>
                    <a:lnTo>
                      <a:pt x="857" y="1282"/>
                    </a:lnTo>
                    <a:lnTo>
                      <a:pt x="817" y="1315"/>
                    </a:lnTo>
                    <a:lnTo>
                      <a:pt x="777" y="1337"/>
                    </a:lnTo>
                    <a:lnTo>
                      <a:pt x="736" y="1369"/>
                    </a:lnTo>
                    <a:lnTo>
                      <a:pt x="696" y="1380"/>
                    </a:lnTo>
                    <a:lnTo>
                      <a:pt x="656" y="1337"/>
                    </a:lnTo>
                    <a:lnTo>
                      <a:pt x="645" y="1293"/>
                    </a:lnTo>
                    <a:lnTo>
                      <a:pt x="625" y="1250"/>
                    </a:lnTo>
                    <a:lnTo>
                      <a:pt x="625" y="1206"/>
                    </a:lnTo>
                    <a:lnTo>
                      <a:pt x="615" y="1163"/>
                    </a:lnTo>
                    <a:lnTo>
                      <a:pt x="595" y="1119"/>
                    </a:lnTo>
                    <a:lnTo>
                      <a:pt x="555" y="1098"/>
                    </a:lnTo>
                    <a:lnTo>
                      <a:pt x="504" y="1087"/>
                    </a:lnTo>
                    <a:lnTo>
                      <a:pt x="464" y="1076"/>
                    </a:lnTo>
                    <a:lnTo>
                      <a:pt x="424" y="1043"/>
                    </a:lnTo>
                    <a:lnTo>
                      <a:pt x="393" y="1000"/>
                    </a:lnTo>
                    <a:lnTo>
                      <a:pt x="383" y="956"/>
                    </a:lnTo>
                    <a:lnTo>
                      <a:pt x="373" y="902"/>
                    </a:lnTo>
                    <a:lnTo>
                      <a:pt x="353" y="859"/>
                    </a:lnTo>
                    <a:lnTo>
                      <a:pt x="313" y="837"/>
                    </a:lnTo>
                    <a:lnTo>
                      <a:pt x="272" y="804"/>
                    </a:lnTo>
                    <a:lnTo>
                      <a:pt x="232" y="783"/>
                    </a:lnTo>
                    <a:lnTo>
                      <a:pt x="182" y="783"/>
                    </a:lnTo>
                    <a:lnTo>
                      <a:pt x="141" y="783"/>
                    </a:lnTo>
                    <a:lnTo>
                      <a:pt x="131" y="739"/>
                    </a:lnTo>
                    <a:lnTo>
                      <a:pt x="121" y="696"/>
                    </a:lnTo>
                    <a:lnTo>
                      <a:pt x="121" y="641"/>
                    </a:lnTo>
                    <a:lnTo>
                      <a:pt x="121" y="598"/>
                    </a:lnTo>
                    <a:lnTo>
                      <a:pt x="121" y="554"/>
                    </a:lnTo>
                    <a:lnTo>
                      <a:pt x="121" y="511"/>
                    </a:lnTo>
                    <a:lnTo>
                      <a:pt x="121" y="467"/>
                    </a:lnTo>
                    <a:lnTo>
                      <a:pt x="81" y="456"/>
                    </a:lnTo>
                    <a:lnTo>
                      <a:pt x="61" y="413"/>
                    </a:lnTo>
                    <a:lnTo>
                      <a:pt x="61" y="370"/>
                    </a:lnTo>
                    <a:lnTo>
                      <a:pt x="61" y="326"/>
                    </a:lnTo>
                    <a:lnTo>
                      <a:pt x="61" y="283"/>
                    </a:lnTo>
                    <a:lnTo>
                      <a:pt x="50" y="239"/>
                    </a:lnTo>
                    <a:lnTo>
                      <a:pt x="61" y="196"/>
                    </a:lnTo>
                    <a:lnTo>
                      <a:pt x="91" y="152"/>
                    </a:lnTo>
                    <a:lnTo>
                      <a:pt x="91" y="109"/>
                    </a:lnTo>
                    <a:lnTo>
                      <a:pt x="61" y="65"/>
                    </a:lnTo>
                    <a:lnTo>
                      <a:pt x="20" y="43"/>
                    </a:lnTo>
                    <a:lnTo>
                      <a:pt x="0" y="0"/>
                    </a:lnTo>
                    <a:lnTo>
                      <a:pt x="0" y="6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" name="Freeform 8"/>
              <p:cNvSpPr>
                <a:spLocks/>
              </p:cNvSpPr>
              <p:nvPr/>
            </p:nvSpPr>
            <p:spPr bwMode="auto">
              <a:xfrm>
                <a:off x="418" y="549"/>
                <a:ext cx="4993" cy="3253"/>
              </a:xfrm>
              <a:custGeom>
                <a:avLst/>
                <a:gdLst>
                  <a:gd name="T0" fmla="*/ 968 w 4993"/>
                  <a:gd name="T1" fmla="*/ 2686 h 3253"/>
                  <a:gd name="T2" fmla="*/ 766 w 4993"/>
                  <a:gd name="T3" fmla="*/ 3045 h 3253"/>
                  <a:gd name="T4" fmla="*/ 474 w 4993"/>
                  <a:gd name="T5" fmla="*/ 3121 h 3253"/>
                  <a:gd name="T6" fmla="*/ 161 w 4993"/>
                  <a:gd name="T7" fmla="*/ 3067 h 3253"/>
                  <a:gd name="T8" fmla="*/ 182 w 4993"/>
                  <a:gd name="T9" fmla="*/ 2893 h 3253"/>
                  <a:gd name="T10" fmla="*/ 504 w 4993"/>
                  <a:gd name="T11" fmla="*/ 2828 h 3253"/>
                  <a:gd name="T12" fmla="*/ 807 w 4993"/>
                  <a:gd name="T13" fmla="*/ 2708 h 3253"/>
                  <a:gd name="T14" fmla="*/ 958 w 4993"/>
                  <a:gd name="T15" fmla="*/ 2447 h 3253"/>
                  <a:gd name="T16" fmla="*/ 645 w 4993"/>
                  <a:gd name="T17" fmla="*/ 2186 h 3253"/>
                  <a:gd name="T18" fmla="*/ 303 w 4993"/>
                  <a:gd name="T19" fmla="*/ 2001 h 3253"/>
                  <a:gd name="T20" fmla="*/ 444 w 4993"/>
                  <a:gd name="T21" fmla="*/ 2012 h 3253"/>
                  <a:gd name="T22" fmla="*/ 837 w 4993"/>
                  <a:gd name="T23" fmla="*/ 2077 h 3253"/>
                  <a:gd name="T24" fmla="*/ 1190 w 4993"/>
                  <a:gd name="T25" fmla="*/ 2186 h 3253"/>
                  <a:gd name="T26" fmla="*/ 1291 w 4993"/>
                  <a:gd name="T27" fmla="*/ 2230 h 3253"/>
                  <a:gd name="T28" fmla="*/ 1553 w 4993"/>
                  <a:gd name="T29" fmla="*/ 1990 h 3253"/>
                  <a:gd name="T30" fmla="*/ 1896 w 4993"/>
                  <a:gd name="T31" fmla="*/ 1795 h 3253"/>
                  <a:gd name="T32" fmla="*/ 2047 w 4993"/>
                  <a:gd name="T33" fmla="*/ 1468 h 3253"/>
                  <a:gd name="T34" fmla="*/ 2148 w 4993"/>
                  <a:gd name="T35" fmla="*/ 1523 h 3253"/>
                  <a:gd name="T36" fmla="*/ 2350 w 4993"/>
                  <a:gd name="T37" fmla="*/ 1370 h 3253"/>
                  <a:gd name="T38" fmla="*/ 2158 w 4993"/>
                  <a:gd name="T39" fmla="*/ 1088 h 3253"/>
                  <a:gd name="T40" fmla="*/ 2077 w 4993"/>
                  <a:gd name="T41" fmla="*/ 653 h 3253"/>
                  <a:gd name="T42" fmla="*/ 1876 w 4993"/>
                  <a:gd name="T43" fmla="*/ 359 h 3253"/>
                  <a:gd name="T44" fmla="*/ 1674 w 4993"/>
                  <a:gd name="T45" fmla="*/ 65 h 3253"/>
                  <a:gd name="T46" fmla="*/ 1967 w 4993"/>
                  <a:gd name="T47" fmla="*/ 131 h 3253"/>
                  <a:gd name="T48" fmla="*/ 2198 w 4993"/>
                  <a:gd name="T49" fmla="*/ 348 h 3253"/>
                  <a:gd name="T50" fmla="*/ 2188 w 4993"/>
                  <a:gd name="T51" fmla="*/ 674 h 3253"/>
                  <a:gd name="T52" fmla="*/ 2309 w 4993"/>
                  <a:gd name="T53" fmla="*/ 914 h 3253"/>
                  <a:gd name="T54" fmla="*/ 2562 w 4993"/>
                  <a:gd name="T55" fmla="*/ 707 h 3253"/>
                  <a:gd name="T56" fmla="*/ 2400 w 4993"/>
                  <a:gd name="T57" fmla="*/ 326 h 3253"/>
                  <a:gd name="T58" fmla="*/ 2794 w 4993"/>
                  <a:gd name="T59" fmla="*/ 163 h 3253"/>
                  <a:gd name="T60" fmla="*/ 3207 w 4993"/>
                  <a:gd name="T61" fmla="*/ 196 h 3253"/>
                  <a:gd name="T62" fmla="*/ 3247 w 4993"/>
                  <a:gd name="T63" fmla="*/ 555 h 3253"/>
                  <a:gd name="T64" fmla="*/ 3086 w 4993"/>
                  <a:gd name="T65" fmla="*/ 783 h 3253"/>
                  <a:gd name="T66" fmla="*/ 2783 w 4993"/>
                  <a:gd name="T67" fmla="*/ 881 h 3253"/>
                  <a:gd name="T68" fmla="*/ 3096 w 4993"/>
                  <a:gd name="T69" fmla="*/ 1055 h 3253"/>
                  <a:gd name="T70" fmla="*/ 3499 w 4993"/>
                  <a:gd name="T71" fmla="*/ 1033 h 3253"/>
                  <a:gd name="T72" fmla="*/ 3741 w 4993"/>
                  <a:gd name="T73" fmla="*/ 1283 h 3253"/>
                  <a:gd name="T74" fmla="*/ 3661 w 4993"/>
                  <a:gd name="T75" fmla="*/ 1664 h 3253"/>
                  <a:gd name="T76" fmla="*/ 3873 w 4993"/>
                  <a:gd name="T77" fmla="*/ 1903 h 3253"/>
                  <a:gd name="T78" fmla="*/ 4175 w 4993"/>
                  <a:gd name="T79" fmla="*/ 1784 h 3253"/>
                  <a:gd name="T80" fmla="*/ 4468 w 4993"/>
                  <a:gd name="T81" fmla="*/ 1631 h 3253"/>
                  <a:gd name="T82" fmla="*/ 4720 w 4993"/>
                  <a:gd name="T83" fmla="*/ 1392 h 3253"/>
                  <a:gd name="T84" fmla="*/ 4992 w 4993"/>
                  <a:gd name="T85" fmla="*/ 1490 h 3253"/>
                  <a:gd name="T86" fmla="*/ 4730 w 4993"/>
                  <a:gd name="T87" fmla="*/ 1762 h 3253"/>
                  <a:gd name="T88" fmla="*/ 4518 w 4993"/>
                  <a:gd name="T89" fmla="*/ 2132 h 3253"/>
                  <a:gd name="T90" fmla="*/ 4266 w 4993"/>
                  <a:gd name="T91" fmla="*/ 2491 h 3253"/>
                  <a:gd name="T92" fmla="*/ 3812 w 4993"/>
                  <a:gd name="T93" fmla="*/ 2469 h 3253"/>
                  <a:gd name="T94" fmla="*/ 3560 w 4993"/>
                  <a:gd name="T95" fmla="*/ 2317 h 3253"/>
                  <a:gd name="T96" fmla="*/ 3550 w 4993"/>
                  <a:gd name="T97" fmla="*/ 1849 h 3253"/>
                  <a:gd name="T98" fmla="*/ 3348 w 4993"/>
                  <a:gd name="T99" fmla="*/ 1566 h 3253"/>
                  <a:gd name="T100" fmla="*/ 3005 w 4993"/>
                  <a:gd name="T101" fmla="*/ 1773 h 3253"/>
                  <a:gd name="T102" fmla="*/ 2824 w 4993"/>
                  <a:gd name="T103" fmla="*/ 1566 h 3253"/>
                  <a:gd name="T104" fmla="*/ 2582 w 4993"/>
                  <a:gd name="T105" fmla="*/ 1294 h 3253"/>
                  <a:gd name="T106" fmla="*/ 2279 w 4993"/>
                  <a:gd name="T107" fmla="*/ 1577 h 3253"/>
                  <a:gd name="T108" fmla="*/ 2158 w 4993"/>
                  <a:gd name="T109" fmla="*/ 2001 h 3253"/>
                  <a:gd name="T110" fmla="*/ 1896 w 4993"/>
                  <a:gd name="T111" fmla="*/ 2328 h 3253"/>
                  <a:gd name="T112" fmla="*/ 1755 w 4993"/>
                  <a:gd name="T113" fmla="*/ 2643 h 3253"/>
                  <a:gd name="T114" fmla="*/ 1392 w 4993"/>
                  <a:gd name="T115" fmla="*/ 2436 h 3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4993" h="3253">
                    <a:moveTo>
                      <a:pt x="1240" y="2415"/>
                    </a:moveTo>
                    <a:lnTo>
                      <a:pt x="1190" y="2436"/>
                    </a:lnTo>
                    <a:lnTo>
                      <a:pt x="1150" y="2458"/>
                    </a:lnTo>
                    <a:lnTo>
                      <a:pt x="1140" y="2502"/>
                    </a:lnTo>
                    <a:lnTo>
                      <a:pt x="1140" y="2545"/>
                    </a:lnTo>
                    <a:lnTo>
                      <a:pt x="1119" y="2589"/>
                    </a:lnTo>
                    <a:lnTo>
                      <a:pt x="1079" y="2610"/>
                    </a:lnTo>
                    <a:lnTo>
                      <a:pt x="1039" y="2621"/>
                    </a:lnTo>
                    <a:lnTo>
                      <a:pt x="998" y="2643"/>
                    </a:lnTo>
                    <a:lnTo>
                      <a:pt x="968" y="2686"/>
                    </a:lnTo>
                    <a:lnTo>
                      <a:pt x="968" y="2730"/>
                    </a:lnTo>
                    <a:lnTo>
                      <a:pt x="958" y="2784"/>
                    </a:lnTo>
                    <a:lnTo>
                      <a:pt x="958" y="2828"/>
                    </a:lnTo>
                    <a:lnTo>
                      <a:pt x="968" y="2871"/>
                    </a:lnTo>
                    <a:lnTo>
                      <a:pt x="968" y="2915"/>
                    </a:lnTo>
                    <a:lnTo>
                      <a:pt x="938" y="2958"/>
                    </a:lnTo>
                    <a:lnTo>
                      <a:pt x="887" y="2980"/>
                    </a:lnTo>
                    <a:lnTo>
                      <a:pt x="847" y="3013"/>
                    </a:lnTo>
                    <a:lnTo>
                      <a:pt x="807" y="3045"/>
                    </a:lnTo>
                    <a:lnTo>
                      <a:pt x="766" y="3045"/>
                    </a:lnTo>
                    <a:lnTo>
                      <a:pt x="716" y="3045"/>
                    </a:lnTo>
                    <a:lnTo>
                      <a:pt x="676" y="3056"/>
                    </a:lnTo>
                    <a:lnTo>
                      <a:pt x="666" y="3100"/>
                    </a:lnTo>
                    <a:lnTo>
                      <a:pt x="666" y="3154"/>
                    </a:lnTo>
                    <a:lnTo>
                      <a:pt x="645" y="3198"/>
                    </a:lnTo>
                    <a:lnTo>
                      <a:pt x="595" y="3241"/>
                    </a:lnTo>
                    <a:lnTo>
                      <a:pt x="555" y="3252"/>
                    </a:lnTo>
                    <a:lnTo>
                      <a:pt x="524" y="3208"/>
                    </a:lnTo>
                    <a:lnTo>
                      <a:pt x="504" y="3165"/>
                    </a:lnTo>
                    <a:lnTo>
                      <a:pt x="474" y="3121"/>
                    </a:lnTo>
                    <a:lnTo>
                      <a:pt x="484" y="3078"/>
                    </a:lnTo>
                    <a:lnTo>
                      <a:pt x="484" y="3034"/>
                    </a:lnTo>
                    <a:lnTo>
                      <a:pt x="444" y="3013"/>
                    </a:lnTo>
                    <a:lnTo>
                      <a:pt x="403" y="3013"/>
                    </a:lnTo>
                    <a:lnTo>
                      <a:pt x="363" y="3024"/>
                    </a:lnTo>
                    <a:lnTo>
                      <a:pt x="323" y="3045"/>
                    </a:lnTo>
                    <a:lnTo>
                      <a:pt x="282" y="3067"/>
                    </a:lnTo>
                    <a:lnTo>
                      <a:pt x="242" y="3078"/>
                    </a:lnTo>
                    <a:lnTo>
                      <a:pt x="202" y="3067"/>
                    </a:lnTo>
                    <a:lnTo>
                      <a:pt x="161" y="3067"/>
                    </a:lnTo>
                    <a:lnTo>
                      <a:pt x="121" y="3024"/>
                    </a:lnTo>
                    <a:lnTo>
                      <a:pt x="121" y="2980"/>
                    </a:lnTo>
                    <a:lnTo>
                      <a:pt x="91" y="2937"/>
                    </a:lnTo>
                    <a:lnTo>
                      <a:pt x="40" y="2915"/>
                    </a:lnTo>
                    <a:lnTo>
                      <a:pt x="0" y="2860"/>
                    </a:lnTo>
                    <a:lnTo>
                      <a:pt x="30" y="2817"/>
                    </a:lnTo>
                    <a:lnTo>
                      <a:pt x="71" y="2828"/>
                    </a:lnTo>
                    <a:lnTo>
                      <a:pt x="91" y="2871"/>
                    </a:lnTo>
                    <a:lnTo>
                      <a:pt x="141" y="2893"/>
                    </a:lnTo>
                    <a:lnTo>
                      <a:pt x="182" y="2893"/>
                    </a:lnTo>
                    <a:lnTo>
                      <a:pt x="202" y="2937"/>
                    </a:lnTo>
                    <a:lnTo>
                      <a:pt x="252" y="2969"/>
                    </a:lnTo>
                    <a:lnTo>
                      <a:pt x="292" y="2937"/>
                    </a:lnTo>
                    <a:lnTo>
                      <a:pt x="303" y="2893"/>
                    </a:lnTo>
                    <a:lnTo>
                      <a:pt x="303" y="2850"/>
                    </a:lnTo>
                    <a:lnTo>
                      <a:pt x="343" y="2839"/>
                    </a:lnTo>
                    <a:lnTo>
                      <a:pt x="383" y="2860"/>
                    </a:lnTo>
                    <a:lnTo>
                      <a:pt x="424" y="2828"/>
                    </a:lnTo>
                    <a:lnTo>
                      <a:pt x="464" y="2795"/>
                    </a:lnTo>
                    <a:lnTo>
                      <a:pt x="504" y="2828"/>
                    </a:lnTo>
                    <a:lnTo>
                      <a:pt x="555" y="2860"/>
                    </a:lnTo>
                    <a:lnTo>
                      <a:pt x="595" y="2871"/>
                    </a:lnTo>
                    <a:lnTo>
                      <a:pt x="645" y="2882"/>
                    </a:lnTo>
                    <a:lnTo>
                      <a:pt x="656" y="2839"/>
                    </a:lnTo>
                    <a:lnTo>
                      <a:pt x="645" y="2795"/>
                    </a:lnTo>
                    <a:lnTo>
                      <a:pt x="686" y="2773"/>
                    </a:lnTo>
                    <a:lnTo>
                      <a:pt x="686" y="2730"/>
                    </a:lnTo>
                    <a:lnTo>
                      <a:pt x="726" y="2708"/>
                    </a:lnTo>
                    <a:lnTo>
                      <a:pt x="766" y="2708"/>
                    </a:lnTo>
                    <a:lnTo>
                      <a:pt x="807" y="2708"/>
                    </a:lnTo>
                    <a:lnTo>
                      <a:pt x="847" y="2686"/>
                    </a:lnTo>
                    <a:lnTo>
                      <a:pt x="887" y="2665"/>
                    </a:lnTo>
                    <a:lnTo>
                      <a:pt x="918" y="2621"/>
                    </a:lnTo>
                    <a:lnTo>
                      <a:pt x="958" y="2599"/>
                    </a:lnTo>
                    <a:lnTo>
                      <a:pt x="998" y="2599"/>
                    </a:lnTo>
                    <a:lnTo>
                      <a:pt x="1019" y="2556"/>
                    </a:lnTo>
                    <a:lnTo>
                      <a:pt x="1049" y="2512"/>
                    </a:lnTo>
                    <a:lnTo>
                      <a:pt x="1039" y="2469"/>
                    </a:lnTo>
                    <a:lnTo>
                      <a:pt x="998" y="2447"/>
                    </a:lnTo>
                    <a:lnTo>
                      <a:pt x="958" y="2447"/>
                    </a:lnTo>
                    <a:lnTo>
                      <a:pt x="918" y="2425"/>
                    </a:lnTo>
                    <a:lnTo>
                      <a:pt x="877" y="2404"/>
                    </a:lnTo>
                    <a:lnTo>
                      <a:pt x="837" y="2415"/>
                    </a:lnTo>
                    <a:lnTo>
                      <a:pt x="797" y="2404"/>
                    </a:lnTo>
                    <a:lnTo>
                      <a:pt x="777" y="2360"/>
                    </a:lnTo>
                    <a:lnTo>
                      <a:pt x="797" y="2317"/>
                    </a:lnTo>
                    <a:lnTo>
                      <a:pt x="807" y="2273"/>
                    </a:lnTo>
                    <a:lnTo>
                      <a:pt x="716" y="2241"/>
                    </a:lnTo>
                    <a:lnTo>
                      <a:pt x="676" y="2230"/>
                    </a:lnTo>
                    <a:lnTo>
                      <a:pt x="645" y="2186"/>
                    </a:lnTo>
                    <a:lnTo>
                      <a:pt x="605" y="2164"/>
                    </a:lnTo>
                    <a:lnTo>
                      <a:pt x="565" y="2153"/>
                    </a:lnTo>
                    <a:lnTo>
                      <a:pt x="524" y="2132"/>
                    </a:lnTo>
                    <a:lnTo>
                      <a:pt x="484" y="2110"/>
                    </a:lnTo>
                    <a:lnTo>
                      <a:pt x="444" y="2110"/>
                    </a:lnTo>
                    <a:lnTo>
                      <a:pt x="403" y="2099"/>
                    </a:lnTo>
                    <a:lnTo>
                      <a:pt x="363" y="2099"/>
                    </a:lnTo>
                    <a:lnTo>
                      <a:pt x="343" y="2056"/>
                    </a:lnTo>
                    <a:lnTo>
                      <a:pt x="343" y="2012"/>
                    </a:lnTo>
                    <a:lnTo>
                      <a:pt x="303" y="2001"/>
                    </a:lnTo>
                    <a:lnTo>
                      <a:pt x="282" y="1958"/>
                    </a:lnTo>
                    <a:lnTo>
                      <a:pt x="242" y="1914"/>
                    </a:lnTo>
                    <a:lnTo>
                      <a:pt x="222" y="1871"/>
                    </a:lnTo>
                    <a:lnTo>
                      <a:pt x="242" y="1827"/>
                    </a:lnTo>
                    <a:lnTo>
                      <a:pt x="282" y="1827"/>
                    </a:lnTo>
                    <a:lnTo>
                      <a:pt x="313" y="1871"/>
                    </a:lnTo>
                    <a:lnTo>
                      <a:pt x="353" y="1903"/>
                    </a:lnTo>
                    <a:lnTo>
                      <a:pt x="393" y="1925"/>
                    </a:lnTo>
                    <a:lnTo>
                      <a:pt x="403" y="1969"/>
                    </a:lnTo>
                    <a:lnTo>
                      <a:pt x="444" y="2012"/>
                    </a:lnTo>
                    <a:lnTo>
                      <a:pt x="484" y="2023"/>
                    </a:lnTo>
                    <a:lnTo>
                      <a:pt x="524" y="2066"/>
                    </a:lnTo>
                    <a:lnTo>
                      <a:pt x="555" y="2110"/>
                    </a:lnTo>
                    <a:lnTo>
                      <a:pt x="595" y="2121"/>
                    </a:lnTo>
                    <a:lnTo>
                      <a:pt x="635" y="2121"/>
                    </a:lnTo>
                    <a:lnTo>
                      <a:pt x="676" y="2121"/>
                    </a:lnTo>
                    <a:lnTo>
                      <a:pt x="716" y="2099"/>
                    </a:lnTo>
                    <a:lnTo>
                      <a:pt x="756" y="2066"/>
                    </a:lnTo>
                    <a:lnTo>
                      <a:pt x="797" y="2056"/>
                    </a:lnTo>
                    <a:lnTo>
                      <a:pt x="837" y="2077"/>
                    </a:lnTo>
                    <a:lnTo>
                      <a:pt x="877" y="2110"/>
                    </a:lnTo>
                    <a:lnTo>
                      <a:pt x="918" y="2110"/>
                    </a:lnTo>
                    <a:lnTo>
                      <a:pt x="958" y="2110"/>
                    </a:lnTo>
                    <a:lnTo>
                      <a:pt x="998" y="2121"/>
                    </a:lnTo>
                    <a:lnTo>
                      <a:pt x="1029" y="2164"/>
                    </a:lnTo>
                    <a:lnTo>
                      <a:pt x="1069" y="2164"/>
                    </a:lnTo>
                    <a:lnTo>
                      <a:pt x="1109" y="2153"/>
                    </a:lnTo>
                    <a:lnTo>
                      <a:pt x="1150" y="2143"/>
                    </a:lnTo>
                    <a:lnTo>
                      <a:pt x="1190" y="2143"/>
                    </a:lnTo>
                    <a:lnTo>
                      <a:pt x="1190" y="2186"/>
                    </a:lnTo>
                    <a:lnTo>
                      <a:pt x="1180" y="2230"/>
                    </a:lnTo>
                    <a:lnTo>
                      <a:pt x="1170" y="2273"/>
                    </a:lnTo>
                    <a:lnTo>
                      <a:pt x="1180" y="2317"/>
                    </a:lnTo>
                    <a:lnTo>
                      <a:pt x="1220" y="2349"/>
                    </a:lnTo>
                    <a:lnTo>
                      <a:pt x="1261" y="2393"/>
                    </a:lnTo>
                    <a:lnTo>
                      <a:pt x="1301" y="2404"/>
                    </a:lnTo>
                    <a:lnTo>
                      <a:pt x="1321" y="2360"/>
                    </a:lnTo>
                    <a:lnTo>
                      <a:pt x="1321" y="2317"/>
                    </a:lnTo>
                    <a:lnTo>
                      <a:pt x="1301" y="2273"/>
                    </a:lnTo>
                    <a:lnTo>
                      <a:pt x="1291" y="2230"/>
                    </a:lnTo>
                    <a:lnTo>
                      <a:pt x="1321" y="2186"/>
                    </a:lnTo>
                    <a:lnTo>
                      <a:pt x="1361" y="2164"/>
                    </a:lnTo>
                    <a:lnTo>
                      <a:pt x="1402" y="2164"/>
                    </a:lnTo>
                    <a:lnTo>
                      <a:pt x="1402" y="2121"/>
                    </a:lnTo>
                    <a:lnTo>
                      <a:pt x="1392" y="2077"/>
                    </a:lnTo>
                    <a:lnTo>
                      <a:pt x="1442" y="2066"/>
                    </a:lnTo>
                    <a:lnTo>
                      <a:pt x="1482" y="2066"/>
                    </a:lnTo>
                    <a:lnTo>
                      <a:pt x="1523" y="2077"/>
                    </a:lnTo>
                    <a:lnTo>
                      <a:pt x="1553" y="2034"/>
                    </a:lnTo>
                    <a:lnTo>
                      <a:pt x="1553" y="1990"/>
                    </a:lnTo>
                    <a:lnTo>
                      <a:pt x="1553" y="1947"/>
                    </a:lnTo>
                    <a:lnTo>
                      <a:pt x="1593" y="1914"/>
                    </a:lnTo>
                    <a:lnTo>
                      <a:pt x="1644" y="1914"/>
                    </a:lnTo>
                    <a:lnTo>
                      <a:pt x="1694" y="1903"/>
                    </a:lnTo>
                    <a:lnTo>
                      <a:pt x="1745" y="1903"/>
                    </a:lnTo>
                    <a:lnTo>
                      <a:pt x="1785" y="1903"/>
                    </a:lnTo>
                    <a:lnTo>
                      <a:pt x="1825" y="1882"/>
                    </a:lnTo>
                    <a:lnTo>
                      <a:pt x="1866" y="1882"/>
                    </a:lnTo>
                    <a:lnTo>
                      <a:pt x="1896" y="1838"/>
                    </a:lnTo>
                    <a:lnTo>
                      <a:pt x="1896" y="1795"/>
                    </a:lnTo>
                    <a:lnTo>
                      <a:pt x="1886" y="1751"/>
                    </a:lnTo>
                    <a:lnTo>
                      <a:pt x="1886" y="1708"/>
                    </a:lnTo>
                    <a:lnTo>
                      <a:pt x="1896" y="1664"/>
                    </a:lnTo>
                    <a:lnTo>
                      <a:pt x="1886" y="1621"/>
                    </a:lnTo>
                    <a:lnTo>
                      <a:pt x="1886" y="1577"/>
                    </a:lnTo>
                    <a:lnTo>
                      <a:pt x="1926" y="1555"/>
                    </a:lnTo>
                    <a:lnTo>
                      <a:pt x="1977" y="1555"/>
                    </a:lnTo>
                    <a:lnTo>
                      <a:pt x="2017" y="1555"/>
                    </a:lnTo>
                    <a:lnTo>
                      <a:pt x="2017" y="1512"/>
                    </a:lnTo>
                    <a:lnTo>
                      <a:pt x="2047" y="1468"/>
                    </a:lnTo>
                    <a:lnTo>
                      <a:pt x="2098" y="1436"/>
                    </a:lnTo>
                    <a:lnTo>
                      <a:pt x="2108" y="1392"/>
                    </a:lnTo>
                    <a:lnTo>
                      <a:pt x="2108" y="1349"/>
                    </a:lnTo>
                    <a:lnTo>
                      <a:pt x="2148" y="1316"/>
                    </a:lnTo>
                    <a:lnTo>
                      <a:pt x="2188" y="1305"/>
                    </a:lnTo>
                    <a:lnTo>
                      <a:pt x="2178" y="1349"/>
                    </a:lnTo>
                    <a:lnTo>
                      <a:pt x="2168" y="1392"/>
                    </a:lnTo>
                    <a:lnTo>
                      <a:pt x="2148" y="1436"/>
                    </a:lnTo>
                    <a:lnTo>
                      <a:pt x="2148" y="1479"/>
                    </a:lnTo>
                    <a:lnTo>
                      <a:pt x="2148" y="1523"/>
                    </a:lnTo>
                    <a:lnTo>
                      <a:pt x="2138" y="1566"/>
                    </a:lnTo>
                    <a:lnTo>
                      <a:pt x="2178" y="1555"/>
                    </a:lnTo>
                    <a:lnTo>
                      <a:pt x="2209" y="1512"/>
                    </a:lnTo>
                    <a:lnTo>
                      <a:pt x="2249" y="1544"/>
                    </a:lnTo>
                    <a:lnTo>
                      <a:pt x="2289" y="1566"/>
                    </a:lnTo>
                    <a:lnTo>
                      <a:pt x="2299" y="1523"/>
                    </a:lnTo>
                    <a:lnTo>
                      <a:pt x="2340" y="1501"/>
                    </a:lnTo>
                    <a:lnTo>
                      <a:pt x="2360" y="1457"/>
                    </a:lnTo>
                    <a:lnTo>
                      <a:pt x="2350" y="1414"/>
                    </a:lnTo>
                    <a:lnTo>
                      <a:pt x="2350" y="1370"/>
                    </a:lnTo>
                    <a:lnTo>
                      <a:pt x="2309" y="1360"/>
                    </a:lnTo>
                    <a:lnTo>
                      <a:pt x="2279" y="1316"/>
                    </a:lnTo>
                    <a:lnTo>
                      <a:pt x="2279" y="1262"/>
                    </a:lnTo>
                    <a:lnTo>
                      <a:pt x="2279" y="1218"/>
                    </a:lnTo>
                    <a:lnTo>
                      <a:pt x="2289" y="1175"/>
                    </a:lnTo>
                    <a:lnTo>
                      <a:pt x="2289" y="1131"/>
                    </a:lnTo>
                    <a:lnTo>
                      <a:pt x="2279" y="1088"/>
                    </a:lnTo>
                    <a:lnTo>
                      <a:pt x="2239" y="1077"/>
                    </a:lnTo>
                    <a:lnTo>
                      <a:pt x="2198" y="1099"/>
                    </a:lnTo>
                    <a:lnTo>
                      <a:pt x="2158" y="1088"/>
                    </a:lnTo>
                    <a:lnTo>
                      <a:pt x="2118" y="1044"/>
                    </a:lnTo>
                    <a:lnTo>
                      <a:pt x="2098" y="1001"/>
                    </a:lnTo>
                    <a:lnTo>
                      <a:pt x="2108" y="957"/>
                    </a:lnTo>
                    <a:lnTo>
                      <a:pt x="2098" y="914"/>
                    </a:lnTo>
                    <a:lnTo>
                      <a:pt x="2077" y="870"/>
                    </a:lnTo>
                    <a:lnTo>
                      <a:pt x="2067" y="827"/>
                    </a:lnTo>
                    <a:lnTo>
                      <a:pt x="2077" y="783"/>
                    </a:lnTo>
                    <a:lnTo>
                      <a:pt x="2077" y="740"/>
                    </a:lnTo>
                    <a:lnTo>
                      <a:pt x="2077" y="696"/>
                    </a:lnTo>
                    <a:lnTo>
                      <a:pt x="2077" y="653"/>
                    </a:lnTo>
                    <a:lnTo>
                      <a:pt x="2108" y="609"/>
                    </a:lnTo>
                    <a:lnTo>
                      <a:pt x="2128" y="566"/>
                    </a:lnTo>
                    <a:lnTo>
                      <a:pt x="2128" y="522"/>
                    </a:lnTo>
                    <a:lnTo>
                      <a:pt x="2108" y="479"/>
                    </a:lnTo>
                    <a:lnTo>
                      <a:pt x="2067" y="457"/>
                    </a:lnTo>
                    <a:lnTo>
                      <a:pt x="2027" y="424"/>
                    </a:lnTo>
                    <a:lnTo>
                      <a:pt x="1987" y="402"/>
                    </a:lnTo>
                    <a:lnTo>
                      <a:pt x="1946" y="402"/>
                    </a:lnTo>
                    <a:lnTo>
                      <a:pt x="1906" y="402"/>
                    </a:lnTo>
                    <a:lnTo>
                      <a:pt x="1876" y="359"/>
                    </a:lnTo>
                    <a:lnTo>
                      <a:pt x="1906" y="315"/>
                    </a:lnTo>
                    <a:lnTo>
                      <a:pt x="1896" y="272"/>
                    </a:lnTo>
                    <a:lnTo>
                      <a:pt x="1906" y="228"/>
                    </a:lnTo>
                    <a:lnTo>
                      <a:pt x="1926" y="185"/>
                    </a:lnTo>
                    <a:lnTo>
                      <a:pt x="1876" y="174"/>
                    </a:lnTo>
                    <a:lnTo>
                      <a:pt x="1835" y="174"/>
                    </a:lnTo>
                    <a:lnTo>
                      <a:pt x="1785" y="163"/>
                    </a:lnTo>
                    <a:lnTo>
                      <a:pt x="1755" y="120"/>
                    </a:lnTo>
                    <a:lnTo>
                      <a:pt x="1714" y="76"/>
                    </a:lnTo>
                    <a:lnTo>
                      <a:pt x="1674" y="65"/>
                    </a:lnTo>
                    <a:lnTo>
                      <a:pt x="1634" y="54"/>
                    </a:lnTo>
                    <a:lnTo>
                      <a:pt x="1644" y="11"/>
                    </a:lnTo>
                    <a:lnTo>
                      <a:pt x="1684" y="0"/>
                    </a:lnTo>
                    <a:lnTo>
                      <a:pt x="1735" y="0"/>
                    </a:lnTo>
                    <a:lnTo>
                      <a:pt x="1755" y="44"/>
                    </a:lnTo>
                    <a:lnTo>
                      <a:pt x="1805" y="65"/>
                    </a:lnTo>
                    <a:lnTo>
                      <a:pt x="1846" y="65"/>
                    </a:lnTo>
                    <a:lnTo>
                      <a:pt x="1886" y="76"/>
                    </a:lnTo>
                    <a:lnTo>
                      <a:pt x="1936" y="87"/>
                    </a:lnTo>
                    <a:lnTo>
                      <a:pt x="1967" y="131"/>
                    </a:lnTo>
                    <a:lnTo>
                      <a:pt x="1967" y="174"/>
                    </a:lnTo>
                    <a:lnTo>
                      <a:pt x="2007" y="185"/>
                    </a:lnTo>
                    <a:lnTo>
                      <a:pt x="2037" y="228"/>
                    </a:lnTo>
                    <a:lnTo>
                      <a:pt x="2077" y="228"/>
                    </a:lnTo>
                    <a:lnTo>
                      <a:pt x="2128" y="207"/>
                    </a:lnTo>
                    <a:lnTo>
                      <a:pt x="2178" y="196"/>
                    </a:lnTo>
                    <a:lnTo>
                      <a:pt x="2219" y="218"/>
                    </a:lnTo>
                    <a:lnTo>
                      <a:pt x="2219" y="261"/>
                    </a:lnTo>
                    <a:lnTo>
                      <a:pt x="2198" y="305"/>
                    </a:lnTo>
                    <a:lnTo>
                      <a:pt x="2198" y="348"/>
                    </a:lnTo>
                    <a:lnTo>
                      <a:pt x="2229" y="392"/>
                    </a:lnTo>
                    <a:lnTo>
                      <a:pt x="2269" y="392"/>
                    </a:lnTo>
                    <a:lnTo>
                      <a:pt x="2309" y="402"/>
                    </a:lnTo>
                    <a:lnTo>
                      <a:pt x="2350" y="446"/>
                    </a:lnTo>
                    <a:lnTo>
                      <a:pt x="2299" y="489"/>
                    </a:lnTo>
                    <a:lnTo>
                      <a:pt x="2259" y="500"/>
                    </a:lnTo>
                    <a:lnTo>
                      <a:pt x="2239" y="544"/>
                    </a:lnTo>
                    <a:lnTo>
                      <a:pt x="2239" y="587"/>
                    </a:lnTo>
                    <a:lnTo>
                      <a:pt x="2219" y="631"/>
                    </a:lnTo>
                    <a:lnTo>
                      <a:pt x="2188" y="674"/>
                    </a:lnTo>
                    <a:lnTo>
                      <a:pt x="2148" y="696"/>
                    </a:lnTo>
                    <a:lnTo>
                      <a:pt x="2108" y="718"/>
                    </a:lnTo>
                    <a:lnTo>
                      <a:pt x="2098" y="761"/>
                    </a:lnTo>
                    <a:lnTo>
                      <a:pt x="2098" y="805"/>
                    </a:lnTo>
                    <a:lnTo>
                      <a:pt x="2108" y="848"/>
                    </a:lnTo>
                    <a:lnTo>
                      <a:pt x="2148" y="859"/>
                    </a:lnTo>
                    <a:lnTo>
                      <a:pt x="2188" y="859"/>
                    </a:lnTo>
                    <a:lnTo>
                      <a:pt x="2229" y="848"/>
                    </a:lnTo>
                    <a:lnTo>
                      <a:pt x="2269" y="881"/>
                    </a:lnTo>
                    <a:lnTo>
                      <a:pt x="2309" y="914"/>
                    </a:lnTo>
                    <a:lnTo>
                      <a:pt x="2350" y="892"/>
                    </a:lnTo>
                    <a:lnTo>
                      <a:pt x="2360" y="848"/>
                    </a:lnTo>
                    <a:lnTo>
                      <a:pt x="2360" y="805"/>
                    </a:lnTo>
                    <a:lnTo>
                      <a:pt x="2360" y="761"/>
                    </a:lnTo>
                    <a:lnTo>
                      <a:pt x="2360" y="718"/>
                    </a:lnTo>
                    <a:lnTo>
                      <a:pt x="2400" y="707"/>
                    </a:lnTo>
                    <a:lnTo>
                      <a:pt x="2441" y="718"/>
                    </a:lnTo>
                    <a:lnTo>
                      <a:pt x="2481" y="740"/>
                    </a:lnTo>
                    <a:lnTo>
                      <a:pt x="2521" y="750"/>
                    </a:lnTo>
                    <a:lnTo>
                      <a:pt x="2562" y="707"/>
                    </a:lnTo>
                    <a:lnTo>
                      <a:pt x="2572" y="663"/>
                    </a:lnTo>
                    <a:lnTo>
                      <a:pt x="2572" y="620"/>
                    </a:lnTo>
                    <a:lnTo>
                      <a:pt x="2531" y="587"/>
                    </a:lnTo>
                    <a:lnTo>
                      <a:pt x="2491" y="587"/>
                    </a:lnTo>
                    <a:lnTo>
                      <a:pt x="2451" y="566"/>
                    </a:lnTo>
                    <a:lnTo>
                      <a:pt x="2430" y="522"/>
                    </a:lnTo>
                    <a:lnTo>
                      <a:pt x="2430" y="479"/>
                    </a:lnTo>
                    <a:lnTo>
                      <a:pt x="2430" y="424"/>
                    </a:lnTo>
                    <a:lnTo>
                      <a:pt x="2410" y="370"/>
                    </a:lnTo>
                    <a:lnTo>
                      <a:pt x="2400" y="326"/>
                    </a:lnTo>
                    <a:lnTo>
                      <a:pt x="2441" y="305"/>
                    </a:lnTo>
                    <a:lnTo>
                      <a:pt x="2481" y="305"/>
                    </a:lnTo>
                    <a:lnTo>
                      <a:pt x="2521" y="305"/>
                    </a:lnTo>
                    <a:lnTo>
                      <a:pt x="2562" y="305"/>
                    </a:lnTo>
                    <a:lnTo>
                      <a:pt x="2602" y="315"/>
                    </a:lnTo>
                    <a:lnTo>
                      <a:pt x="2642" y="272"/>
                    </a:lnTo>
                    <a:lnTo>
                      <a:pt x="2672" y="228"/>
                    </a:lnTo>
                    <a:lnTo>
                      <a:pt x="2713" y="207"/>
                    </a:lnTo>
                    <a:lnTo>
                      <a:pt x="2753" y="196"/>
                    </a:lnTo>
                    <a:lnTo>
                      <a:pt x="2794" y="163"/>
                    </a:lnTo>
                    <a:lnTo>
                      <a:pt x="2834" y="141"/>
                    </a:lnTo>
                    <a:lnTo>
                      <a:pt x="2874" y="163"/>
                    </a:lnTo>
                    <a:lnTo>
                      <a:pt x="2915" y="196"/>
                    </a:lnTo>
                    <a:lnTo>
                      <a:pt x="2955" y="185"/>
                    </a:lnTo>
                    <a:lnTo>
                      <a:pt x="2995" y="174"/>
                    </a:lnTo>
                    <a:lnTo>
                      <a:pt x="3036" y="163"/>
                    </a:lnTo>
                    <a:lnTo>
                      <a:pt x="3076" y="196"/>
                    </a:lnTo>
                    <a:lnTo>
                      <a:pt x="3116" y="218"/>
                    </a:lnTo>
                    <a:lnTo>
                      <a:pt x="3167" y="207"/>
                    </a:lnTo>
                    <a:lnTo>
                      <a:pt x="3207" y="196"/>
                    </a:lnTo>
                    <a:lnTo>
                      <a:pt x="3247" y="218"/>
                    </a:lnTo>
                    <a:lnTo>
                      <a:pt x="3267" y="261"/>
                    </a:lnTo>
                    <a:lnTo>
                      <a:pt x="3267" y="305"/>
                    </a:lnTo>
                    <a:lnTo>
                      <a:pt x="3257" y="348"/>
                    </a:lnTo>
                    <a:lnTo>
                      <a:pt x="3227" y="392"/>
                    </a:lnTo>
                    <a:lnTo>
                      <a:pt x="3207" y="435"/>
                    </a:lnTo>
                    <a:lnTo>
                      <a:pt x="3197" y="479"/>
                    </a:lnTo>
                    <a:lnTo>
                      <a:pt x="3157" y="511"/>
                    </a:lnTo>
                    <a:lnTo>
                      <a:pt x="3207" y="544"/>
                    </a:lnTo>
                    <a:lnTo>
                      <a:pt x="3247" y="555"/>
                    </a:lnTo>
                    <a:lnTo>
                      <a:pt x="3288" y="566"/>
                    </a:lnTo>
                    <a:lnTo>
                      <a:pt x="3318" y="609"/>
                    </a:lnTo>
                    <a:lnTo>
                      <a:pt x="3348" y="653"/>
                    </a:lnTo>
                    <a:lnTo>
                      <a:pt x="3308" y="674"/>
                    </a:lnTo>
                    <a:lnTo>
                      <a:pt x="3267" y="674"/>
                    </a:lnTo>
                    <a:lnTo>
                      <a:pt x="3227" y="674"/>
                    </a:lnTo>
                    <a:lnTo>
                      <a:pt x="3187" y="707"/>
                    </a:lnTo>
                    <a:lnTo>
                      <a:pt x="3177" y="750"/>
                    </a:lnTo>
                    <a:lnTo>
                      <a:pt x="3136" y="783"/>
                    </a:lnTo>
                    <a:lnTo>
                      <a:pt x="3086" y="783"/>
                    </a:lnTo>
                    <a:lnTo>
                      <a:pt x="3046" y="783"/>
                    </a:lnTo>
                    <a:lnTo>
                      <a:pt x="2995" y="783"/>
                    </a:lnTo>
                    <a:lnTo>
                      <a:pt x="2955" y="783"/>
                    </a:lnTo>
                    <a:lnTo>
                      <a:pt x="2915" y="783"/>
                    </a:lnTo>
                    <a:lnTo>
                      <a:pt x="2864" y="783"/>
                    </a:lnTo>
                    <a:lnTo>
                      <a:pt x="2824" y="783"/>
                    </a:lnTo>
                    <a:lnTo>
                      <a:pt x="2783" y="783"/>
                    </a:lnTo>
                    <a:lnTo>
                      <a:pt x="2743" y="805"/>
                    </a:lnTo>
                    <a:lnTo>
                      <a:pt x="2733" y="848"/>
                    </a:lnTo>
                    <a:lnTo>
                      <a:pt x="2783" y="881"/>
                    </a:lnTo>
                    <a:lnTo>
                      <a:pt x="2824" y="881"/>
                    </a:lnTo>
                    <a:lnTo>
                      <a:pt x="2864" y="870"/>
                    </a:lnTo>
                    <a:lnTo>
                      <a:pt x="2884" y="914"/>
                    </a:lnTo>
                    <a:lnTo>
                      <a:pt x="2894" y="957"/>
                    </a:lnTo>
                    <a:lnTo>
                      <a:pt x="2894" y="1011"/>
                    </a:lnTo>
                    <a:lnTo>
                      <a:pt x="2904" y="1055"/>
                    </a:lnTo>
                    <a:lnTo>
                      <a:pt x="2975" y="1055"/>
                    </a:lnTo>
                    <a:lnTo>
                      <a:pt x="3015" y="1044"/>
                    </a:lnTo>
                    <a:lnTo>
                      <a:pt x="3056" y="1033"/>
                    </a:lnTo>
                    <a:lnTo>
                      <a:pt x="3096" y="1055"/>
                    </a:lnTo>
                    <a:lnTo>
                      <a:pt x="3136" y="1055"/>
                    </a:lnTo>
                    <a:lnTo>
                      <a:pt x="3167" y="1011"/>
                    </a:lnTo>
                    <a:lnTo>
                      <a:pt x="3207" y="990"/>
                    </a:lnTo>
                    <a:lnTo>
                      <a:pt x="3247" y="968"/>
                    </a:lnTo>
                    <a:lnTo>
                      <a:pt x="3288" y="946"/>
                    </a:lnTo>
                    <a:lnTo>
                      <a:pt x="3338" y="957"/>
                    </a:lnTo>
                    <a:lnTo>
                      <a:pt x="3378" y="1001"/>
                    </a:lnTo>
                    <a:lnTo>
                      <a:pt x="3419" y="1033"/>
                    </a:lnTo>
                    <a:lnTo>
                      <a:pt x="3459" y="1033"/>
                    </a:lnTo>
                    <a:lnTo>
                      <a:pt x="3499" y="1033"/>
                    </a:lnTo>
                    <a:lnTo>
                      <a:pt x="3540" y="1011"/>
                    </a:lnTo>
                    <a:lnTo>
                      <a:pt x="3580" y="1001"/>
                    </a:lnTo>
                    <a:lnTo>
                      <a:pt x="3620" y="1001"/>
                    </a:lnTo>
                    <a:lnTo>
                      <a:pt x="3661" y="1011"/>
                    </a:lnTo>
                    <a:lnTo>
                      <a:pt x="3681" y="1066"/>
                    </a:lnTo>
                    <a:lnTo>
                      <a:pt x="3691" y="1109"/>
                    </a:lnTo>
                    <a:lnTo>
                      <a:pt x="3691" y="1153"/>
                    </a:lnTo>
                    <a:lnTo>
                      <a:pt x="3681" y="1196"/>
                    </a:lnTo>
                    <a:lnTo>
                      <a:pt x="3711" y="1240"/>
                    </a:lnTo>
                    <a:lnTo>
                      <a:pt x="3741" y="1283"/>
                    </a:lnTo>
                    <a:lnTo>
                      <a:pt x="3741" y="1327"/>
                    </a:lnTo>
                    <a:lnTo>
                      <a:pt x="3741" y="1381"/>
                    </a:lnTo>
                    <a:lnTo>
                      <a:pt x="3752" y="1425"/>
                    </a:lnTo>
                    <a:lnTo>
                      <a:pt x="3752" y="1468"/>
                    </a:lnTo>
                    <a:lnTo>
                      <a:pt x="3701" y="1490"/>
                    </a:lnTo>
                    <a:lnTo>
                      <a:pt x="3641" y="1501"/>
                    </a:lnTo>
                    <a:lnTo>
                      <a:pt x="3610" y="1544"/>
                    </a:lnTo>
                    <a:lnTo>
                      <a:pt x="3610" y="1588"/>
                    </a:lnTo>
                    <a:lnTo>
                      <a:pt x="3620" y="1631"/>
                    </a:lnTo>
                    <a:lnTo>
                      <a:pt x="3661" y="1664"/>
                    </a:lnTo>
                    <a:lnTo>
                      <a:pt x="3701" y="1686"/>
                    </a:lnTo>
                    <a:lnTo>
                      <a:pt x="3741" y="1675"/>
                    </a:lnTo>
                    <a:lnTo>
                      <a:pt x="3782" y="1653"/>
                    </a:lnTo>
                    <a:lnTo>
                      <a:pt x="3822" y="1664"/>
                    </a:lnTo>
                    <a:lnTo>
                      <a:pt x="3842" y="1708"/>
                    </a:lnTo>
                    <a:lnTo>
                      <a:pt x="3852" y="1751"/>
                    </a:lnTo>
                    <a:lnTo>
                      <a:pt x="3822" y="1795"/>
                    </a:lnTo>
                    <a:lnTo>
                      <a:pt x="3822" y="1838"/>
                    </a:lnTo>
                    <a:lnTo>
                      <a:pt x="3832" y="1892"/>
                    </a:lnTo>
                    <a:lnTo>
                      <a:pt x="3873" y="1903"/>
                    </a:lnTo>
                    <a:lnTo>
                      <a:pt x="3893" y="1947"/>
                    </a:lnTo>
                    <a:lnTo>
                      <a:pt x="3943" y="1969"/>
                    </a:lnTo>
                    <a:lnTo>
                      <a:pt x="3994" y="1969"/>
                    </a:lnTo>
                    <a:lnTo>
                      <a:pt x="4044" y="1958"/>
                    </a:lnTo>
                    <a:lnTo>
                      <a:pt x="4084" y="1958"/>
                    </a:lnTo>
                    <a:lnTo>
                      <a:pt x="4125" y="1958"/>
                    </a:lnTo>
                    <a:lnTo>
                      <a:pt x="4135" y="1914"/>
                    </a:lnTo>
                    <a:lnTo>
                      <a:pt x="4135" y="1871"/>
                    </a:lnTo>
                    <a:lnTo>
                      <a:pt x="4175" y="1827"/>
                    </a:lnTo>
                    <a:lnTo>
                      <a:pt x="4175" y="1784"/>
                    </a:lnTo>
                    <a:lnTo>
                      <a:pt x="4215" y="1751"/>
                    </a:lnTo>
                    <a:lnTo>
                      <a:pt x="4256" y="1718"/>
                    </a:lnTo>
                    <a:lnTo>
                      <a:pt x="4256" y="1675"/>
                    </a:lnTo>
                    <a:lnTo>
                      <a:pt x="4256" y="1631"/>
                    </a:lnTo>
                    <a:lnTo>
                      <a:pt x="4276" y="1588"/>
                    </a:lnTo>
                    <a:lnTo>
                      <a:pt x="4316" y="1566"/>
                    </a:lnTo>
                    <a:lnTo>
                      <a:pt x="4347" y="1621"/>
                    </a:lnTo>
                    <a:lnTo>
                      <a:pt x="4387" y="1653"/>
                    </a:lnTo>
                    <a:lnTo>
                      <a:pt x="4427" y="1642"/>
                    </a:lnTo>
                    <a:lnTo>
                      <a:pt x="4468" y="1631"/>
                    </a:lnTo>
                    <a:lnTo>
                      <a:pt x="4508" y="1642"/>
                    </a:lnTo>
                    <a:lnTo>
                      <a:pt x="4548" y="1664"/>
                    </a:lnTo>
                    <a:lnTo>
                      <a:pt x="4589" y="1631"/>
                    </a:lnTo>
                    <a:lnTo>
                      <a:pt x="4589" y="1588"/>
                    </a:lnTo>
                    <a:lnTo>
                      <a:pt x="4599" y="1544"/>
                    </a:lnTo>
                    <a:lnTo>
                      <a:pt x="4639" y="1523"/>
                    </a:lnTo>
                    <a:lnTo>
                      <a:pt x="4679" y="1523"/>
                    </a:lnTo>
                    <a:lnTo>
                      <a:pt x="4700" y="1479"/>
                    </a:lnTo>
                    <a:lnTo>
                      <a:pt x="4700" y="1436"/>
                    </a:lnTo>
                    <a:lnTo>
                      <a:pt x="4720" y="1392"/>
                    </a:lnTo>
                    <a:lnTo>
                      <a:pt x="4760" y="1360"/>
                    </a:lnTo>
                    <a:lnTo>
                      <a:pt x="4800" y="1349"/>
                    </a:lnTo>
                    <a:lnTo>
                      <a:pt x="4841" y="1349"/>
                    </a:lnTo>
                    <a:lnTo>
                      <a:pt x="4881" y="1316"/>
                    </a:lnTo>
                    <a:lnTo>
                      <a:pt x="4921" y="1305"/>
                    </a:lnTo>
                    <a:lnTo>
                      <a:pt x="4962" y="1305"/>
                    </a:lnTo>
                    <a:lnTo>
                      <a:pt x="4992" y="1360"/>
                    </a:lnTo>
                    <a:lnTo>
                      <a:pt x="4992" y="1403"/>
                    </a:lnTo>
                    <a:lnTo>
                      <a:pt x="4992" y="1447"/>
                    </a:lnTo>
                    <a:lnTo>
                      <a:pt x="4992" y="1490"/>
                    </a:lnTo>
                    <a:lnTo>
                      <a:pt x="4992" y="1534"/>
                    </a:lnTo>
                    <a:lnTo>
                      <a:pt x="4962" y="1577"/>
                    </a:lnTo>
                    <a:lnTo>
                      <a:pt x="4921" y="1566"/>
                    </a:lnTo>
                    <a:lnTo>
                      <a:pt x="4881" y="1544"/>
                    </a:lnTo>
                    <a:lnTo>
                      <a:pt x="4841" y="1555"/>
                    </a:lnTo>
                    <a:lnTo>
                      <a:pt x="4810" y="1599"/>
                    </a:lnTo>
                    <a:lnTo>
                      <a:pt x="4770" y="1631"/>
                    </a:lnTo>
                    <a:lnTo>
                      <a:pt x="4750" y="1675"/>
                    </a:lnTo>
                    <a:lnTo>
                      <a:pt x="4750" y="1718"/>
                    </a:lnTo>
                    <a:lnTo>
                      <a:pt x="4730" y="1762"/>
                    </a:lnTo>
                    <a:lnTo>
                      <a:pt x="4700" y="1805"/>
                    </a:lnTo>
                    <a:lnTo>
                      <a:pt x="4659" y="1849"/>
                    </a:lnTo>
                    <a:lnTo>
                      <a:pt x="4639" y="1892"/>
                    </a:lnTo>
                    <a:lnTo>
                      <a:pt x="4639" y="1936"/>
                    </a:lnTo>
                    <a:lnTo>
                      <a:pt x="4599" y="1936"/>
                    </a:lnTo>
                    <a:lnTo>
                      <a:pt x="4579" y="1990"/>
                    </a:lnTo>
                    <a:lnTo>
                      <a:pt x="4579" y="2034"/>
                    </a:lnTo>
                    <a:lnTo>
                      <a:pt x="4579" y="2077"/>
                    </a:lnTo>
                    <a:lnTo>
                      <a:pt x="4558" y="2121"/>
                    </a:lnTo>
                    <a:lnTo>
                      <a:pt x="4518" y="2132"/>
                    </a:lnTo>
                    <a:lnTo>
                      <a:pt x="4478" y="2132"/>
                    </a:lnTo>
                    <a:lnTo>
                      <a:pt x="4437" y="2143"/>
                    </a:lnTo>
                    <a:lnTo>
                      <a:pt x="4417" y="2186"/>
                    </a:lnTo>
                    <a:lnTo>
                      <a:pt x="4377" y="2219"/>
                    </a:lnTo>
                    <a:lnTo>
                      <a:pt x="4377" y="2262"/>
                    </a:lnTo>
                    <a:lnTo>
                      <a:pt x="4377" y="2317"/>
                    </a:lnTo>
                    <a:lnTo>
                      <a:pt x="4347" y="2360"/>
                    </a:lnTo>
                    <a:lnTo>
                      <a:pt x="4306" y="2415"/>
                    </a:lnTo>
                    <a:lnTo>
                      <a:pt x="4306" y="2469"/>
                    </a:lnTo>
                    <a:lnTo>
                      <a:pt x="4266" y="2491"/>
                    </a:lnTo>
                    <a:lnTo>
                      <a:pt x="4185" y="2491"/>
                    </a:lnTo>
                    <a:lnTo>
                      <a:pt x="4145" y="2491"/>
                    </a:lnTo>
                    <a:lnTo>
                      <a:pt x="4105" y="2502"/>
                    </a:lnTo>
                    <a:lnTo>
                      <a:pt x="4064" y="2512"/>
                    </a:lnTo>
                    <a:lnTo>
                      <a:pt x="4024" y="2491"/>
                    </a:lnTo>
                    <a:lnTo>
                      <a:pt x="3984" y="2458"/>
                    </a:lnTo>
                    <a:lnTo>
                      <a:pt x="3943" y="2458"/>
                    </a:lnTo>
                    <a:lnTo>
                      <a:pt x="3903" y="2458"/>
                    </a:lnTo>
                    <a:lnTo>
                      <a:pt x="3852" y="2480"/>
                    </a:lnTo>
                    <a:lnTo>
                      <a:pt x="3812" y="2469"/>
                    </a:lnTo>
                    <a:lnTo>
                      <a:pt x="3772" y="2458"/>
                    </a:lnTo>
                    <a:lnTo>
                      <a:pt x="3741" y="2545"/>
                    </a:lnTo>
                    <a:lnTo>
                      <a:pt x="3701" y="2578"/>
                    </a:lnTo>
                    <a:lnTo>
                      <a:pt x="3661" y="2578"/>
                    </a:lnTo>
                    <a:lnTo>
                      <a:pt x="3651" y="2534"/>
                    </a:lnTo>
                    <a:lnTo>
                      <a:pt x="3661" y="2491"/>
                    </a:lnTo>
                    <a:lnTo>
                      <a:pt x="3661" y="2447"/>
                    </a:lnTo>
                    <a:lnTo>
                      <a:pt x="3661" y="2404"/>
                    </a:lnTo>
                    <a:lnTo>
                      <a:pt x="3570" y="2360"/>
                    </a:lnTo>
                    <a:lnTo>
                      <a:pt x="3560" y="2317"/>
                    </a:lnTo>
                    <a:lnTo>
                      <a:pt x="3570" y="2273"/>
                    </a:lnTo>
                    <a:lnTo>
                      <a:pt x="3590" y="2230"/>
                    </a:lnTo>
                    <a:lnTo>
                      <a:pt x="3600" y="2175"/>
                    </a:lnTo>
                    <a:lnTo>
                      <a:pt x="3600" y="2121"/>
                    </a:lnTo>
                    <a:lnTo>
                      <a:pt x="3590" y="2077"/>
                    </a:lnTo>
                    <a:lnTo>
                      <a:pt x="3580" y="2023"/>
                    </a:lnTo>
                    <a:lnTo>
                      <a:pt x="3580" y="1979"/>
                    </a:lnTo>
                    <a:lnTo>
                      <a:pt x="3550" y="1936"/>
                    </a:lnTo>
                    <a:lnTo>
                      <a:pt x="3530" y="1892"/>
                    </a:lnTo>
                    <a:lnTo>
                      <a:pt x="3550" y="1849"/>
                    </a:lnTo>
                    <a:lnTo>
                      <a:pt x="3570" y="1805"/>
                    </a:lnTo>
                    <a:lnTo>
                      <a:pt x="3580" y="1762"/>
                    </a:lnTo>
                    <a:lnTo>
                      <a:pt x="3570" y="1675"/>
                    </a:lnTo>
                    <a:lnTo>
                      <a:pt x="3570" y="1631"/>
                    </a:lnTo>
                    <a:lnTo>
                      <a:pt x="3560" y="1577"/>
                    </a:lnTo>
                    <a:lnTo>
                      <a:pt x="3520" y="1544"/>
                    </a:lnTo>
                    <a:lnTo>
                      <a:pt x="3469" y="1566"/>
                    </a:lnTo>
                    <a:lnTo>
                      <a:pt x="3429" y="1588"/>
                    </a:lnTo>
                    <a:lnTo>
                      <a:pt x="3389" y="1588"/>
                    </a:lnTo>
                    <a:lnTo>
                      <a:pt x="3348" y="1566"/>
                    </a:lnTo>
                    <a:lnTo>
                      <a:pt x="3308" y="1544"/>
                    </a:lnTo>
                    <a:lnTo>
                      <a:pt x="3267" y="1577"/>
                    </a:lnTo>
                    <a:lnTo>
                      <a:pt x="3237" y="1621"/>
                    </a:lnTo>
                    <a:lnTo>
                      <a:pt x="3197" y="1631"/>
                    </a:lnTo>
                    <a:lnTo>
                      <a:pt x="3146" y="1610"/>
                    </a:lnTo>
                    <a:lnTo>
                      <a:pt x="3106" y="1599"/>
                    </a:lnTo>
                    <a:lnTo>
                      <a:pt x="3066" y="1642"/>
                    </a:lnTo>
                    <a:lnTo>
                      <a:pt x="3046" y="1686"/>
                    </a:lnTo>
                    <a:lnTo>
                      <a:pt x="3025" y="1729"/>
                    </a:lnTo>
                    <a:lnTo>
                      <a:pt x="3005" y="1773"/>
                    </a:lnTo>
                    <a:lnTo>
                      <a:pt x="2995" y="1816"/>
                    </a:lnTo>
                    <a:lnTo>
                      <a:pt x="2945" y="1816"/>
                    </a:lnTo>
                    <a:lnTo>
                      <a:pt x="2904" y="1816"/>
                    </a:lnTo>
                    <a:lnTo>
                      <a:pt x="2894" y="1773"/>
                    </a:lnTo>
                    <a:lnTo>
                      <a:pt x="2904" y="1729"/>
                    </a:lnTo>
                    <a:lnTo>
                      <a:pt x="2904" y="1686"/>
                    </a:lnTo>
                    <a:lnTo>
                      <a:pt x="2864" y="1675"/>
                    </a:lnTo>
                    <a:lnTo>
                      <a:pt x="2824" y="1664"/>
                    </a:lnTo>
                    <a:lnTo>
                      <a:pt x="2814" y="1610"/>
                    </a:lnTo>
                    <a:lnTo>
                      <a:pt x="2824" y="1566"/>
                    </a:lnTo>
                    <a:lnTo>
                      <a:pt x="2824" y="1512"/>
                    </a:lnTo>
                    <a:lnTo>
                      <a:pt x="2824" y="1468"/>
                    </a:lnTo>
                    <a:lnTo>
                      <a:pt x="2834" y="1425"/>
                    </a:lnTo>
                    <a:lnTo>
                      <a:pt x="2834" y="1381"/>
                    </a:lnTo>
                    <a:lnTo>
                      <a:pt x="2794" y="1360"/>
                    </a:lnTo>
                    <a:lnTo>
                      <a:pt x="2753" y="1338"/>
                    </a:lnTo>
                    <a:lnTo>
                      <a:pt x="2703" y="1338"/>
                    </a:lnTo>
                    <a:lnTo>
                      <a:pt x="2662" y="1338"/>
                    </a:lnTo>
                    <a:lnTo>
                      <a:pt x="2622" y="1305"/>
                    </a:lnTo>
                    <a:lnTo>
                      <a:pt x="2582" y="1294"/>
                    </a:lnTo>
                    <a:lnTo>
                      <a:pt x="2521" y="1294"/>
                    </a:lnTo>
                    <a:lnTo>
                      <a:pt x="2491" y="1338"/>
                    </a:lnTo>
                    <a:lnTo>
                      <a:pt x="2451" y="1381"/>
                    </a:lnTo>
                    <a:lnTo>
                      <a:pt x="2451" y="1425"/>
                    </a:lnTo>
                    <a:lnTo>
                      <a:pt x="2451" y="1468"/>
                    </a:lnTo>
                    <a:lnTo>
                      <a:pt x="2410" y="1512"/>
                    </a:lnTo>
                    <a:lnTo>
                      <a:pt x="2400" y="1555"/>
                    </a:lnTo>
                    <a:lnTo>
                      <a:pt x="2360" y="1566"/>
                    </a:lnTo>
                    <a:lnTo>
                      <a:pt x="2320" y="1555"/>
                    </a:lnTo>
                    <a:lnTo>
                      <a:pt x="2279" y="1577"/>
                    </a:lnTo>
                    <a:lnTo>
                      <a:pt x="2239" y="1599"/>
                    </a:lnTo>
                    <a:lnTo>
                      <a:pt x="2229" y="1653"/>
                    </a:lnTo>
                    <a:lnTo>
                      <a:pt x="2239" y="1697"/>
                    </a:lnTo>
                    <a:lnTo>
                      <a:pt x="2239" y="1740"/>
                    </a:lnTo>
                    <a:lnTo>
                      <a:pt x="2219" y="1784"/>
                    </a:lnTo>
                    <a:lnTo>
                      <a:pt x="2188" y="1827"/>
                    </a:lnTo>
                    <a:lnTo>
                      <a:pt x="2178" y="1871"/>
                    </a:lnTo>
                    <a:lnTo>
                      <a:pt x="2168" y="1914"/>
                    </a:lnTo>
                    <a:lnTo>
                      <a:pt x="2168" y="1958"/>
                    </a:lnTo>
                    <a:lnTo>
                      <a:pt x="2158" y="2001"/>
                    </a:lnTo>
                    <a:lnTo>
                      <a:pt x="2128" y="2045"/>
                    </a:lnTo>
                    <a:lnTo>
                      <a:pt x="2088" y="2088"/>
                    </a:lnTo>
                    <a:lnTo>
                      <a:pt x="2047" y="2088"/>
                    </a:lnTo>
                    <a:lnTo>
                      <a:pt x="2007" y="2077"/>
                    </a:lnTo>
                    <a:lnTo>
                      <a:pt x="1967" y="2099"/>
                    </a:lnTo>
                    <a:lnTo>
                      <a:pt x="1926" y="2143"/>
                    </a:lnTo>
                    <a:lnTo>
                      <a:pt x="1896" y="2197"/>
                    </a:lnTo>
                    <a:lnTo>
                      <a:pt x="1896" y="2241"/>
                    </a:lnTo>
                    <a:lnTo>
                      <a:pt x="1896" y="2284"/>
                    </a:lnTo>
                    <a:lnTo>
                      <a:pt x="1896" y="2328"/>
                    </a:lnTo>
                    <a:lnTo>
                      <a:pt x="1886" y="2371"/>
                    </a:lnTo>
                    <a:lnTo>
                      <a:pt x="1916" y="2415"/>
                    </a:lnTo>
                    <a:lnTo>
                      <a:pt x="1956" y="2447"/>
                    </a:lnTo>
                    <a:lnTo>
                      <a:pt x="1967" y="2491"/>
                    </a:lnTo>
                    <a:lnTo>
                      <a:pt x="1946" y="2534"/>
                    </a:lnTo>
                    <a:lnTo>
                      <a:pt x="1926" y="2589"/>
                    </a:lnTo>
                    <a:lnTo>
                      <a:pt x="1876" y="2610"/>
                    </a:lnTo>
                    <a:lnTo>
                      <a:pt x="1835" y="2610"/>
                    </a:lnTo>
                    <a:lnTo>
                      <a:pt x="1795" y="2643"/>
                    </a:lnTo>
                    <a:lnTo>
                      <a:pt x="1755" y="2643"/>
                    </a:lnTo>
                    <a:lnTo>
                      <a:pt x="1714" y="2643"/>
                    </a:lnTo>
                    <a:lnTo>
                      <a:pt x="1674" y="2621"/>
                    </a:lnTo>
                    <a:lnTo>
                      <a:pt x="1634" y="2621"/>
                    </a:lnTo>
                    <a:lnTo>
                      <a:pt x="1593" y="2643"/>
                    </a:lnTo>
                    <a:lnTo>
                      <a:pt x="1553" y="2589"/>
                    </a:lnTo>
                    <a:lnTo>
                      <a:pt x="1543" y="2545"/>
                    </a:lnTo>
                    <a:lnTo>
                      <a:pt x="1493" y="2545"/>
                    </a:lnTo>
                    <a:lnTo>
                      <a:pt x="1472" y="2502"/>
                    </a:lnTo>
                    <a:lnTo>
                      <a:pt x="1432" y="2469"/>
                    </a:lnTo>
                    <a:lnTo>
                      <a:pt x="1392" y="2436"/>
                    </a:lnTo>
                    <a:lnTo>
                      <a:pt x="1351" y="2436"/>
                    </a:lnTo>
                    <a:lnTo>
                      <a:pt x="1311" y="2425"/>
                    </a:lnTo>
                    <a:lnTo>
                      <a:pt x="1271" y="2415"/>
                    </a:lnTo>
                    <a:lnTo>
                      <a:pt x="1220" y="2458"/>
                    </a:lnTo>
                    <a:lnTo>
                      <a:pt x="1240" y="2415"/>
                    </a:lnTo>
                  </a:path>
                </a:pathLst>
              </a:custGeom>
              <a:solidFill>
                <a:srgbClr val="585858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" name="Freeform 9"/>
              <p:cNvSpPr>
                <a:spLocks/>
              </p:cNvSpPr>
              <p:nvPr/>
            </p:nvSpPr>
            <p:spPr bwMode="auto">
              <a:xfrm>
                <a:off x="529" y="515"/>
                <a:ext cx="672" cy="605"/>
              </a:xfrm>
              <a:custGeom>
                <a:avLst/>
                <a:gdLst>
                  <a:gd name="T0" fmla="*/ 154 w 672"/>
                  <a:gd name="T1" fmla="*/ 44 h 605"/>
                  <a:gd name="T2" fmla="*/ 168 w 672"/>
                  <a:gd name="T3" fmla="*/ 102 h 605"/>
                  <a:gd name="T4" fmla="*/ 174 w 672"/>
                  <a:gd name="T5" fmla="*/ 160 h 605"/>
                  <a:gd name="T6" fmla="*/ 201 w 672"/>
                  <a:gd name="T7" fmla="*/ 226 h 605"/>
                  <a:gd name="T8" fmla="*/ 208 w 672"/>
                  <a:gd name="T9" fmla="*/ 291 h 605"/>
                  <a:gd name="T10" fmla="*/ 221 w 672"/>
                  <a:gd name="T11" fmla="*/ 349 h 605"/>
                  <a:gd name="T12" fmla="*/ 228 w 672"/>
                  <a:gd name="T13" fmla="*/ 415 h 605"/>
                  <a:gd name="T14" fmla="*/ 221 w 672"/>
                  <a:gd name="T15" fmla="*/ 473 h 605"/>
                  <a:gd name="T16" fmla="*/ 201 w 672"/>
                  <a:gd name="T17" fmla="*/ 524 h 605"/>
                  <a:gd name="T18" fmla="*/ 161 w 672"/>
                  <a:gd name="T19" fmla="*/ 466 h 605"/>
                  <a:gd name="T20" fmla="*/ 107 w 672"/>
                  <a:gd name="T21" fmla="*/ 437 h 605"/>
                  <a:gd name="T22" fmla="*/ 54 w 672"/>
                  <a:gd name="T23" fmla="*/ 422 h 605"/>
                  <a:gd name="T24" fmla="*/ 0 w 672"/>
                  <a:gd name="T25" fmla="*/ 408 h 605"/>
                  <a:gd name="T26" fmla="*/ 54 w 672"/>
                  <a:gd name="T27" fmla="*/ 451 h 605"/>
                  <a:gd name="T28" fmla="*/ 107 w 672"/>
                  <a:gd name="T29" fmla="*/ 458 h 605"/>
                  <a:gd name="T30" fmla="*/ 148 w 672"/>
                  <a:gd name="T31" fmla="*/ 488 h 605"/>
                  <a:gd name="T32" fmla="*/ 181 w 672"/>
                  <a:gd name="T33" fmla="*/ 546 h 605"/>
                  <a:gd name="T34" fmla="*/ 235 w 672"/>
                  <a:gd name="T35" fmla="*/ 531 h 605"/>
                  <a:gd name="T36" fmla="*/ 289 w 672"/>
                  <a:gd name="T37" fmla="*/ 546 h 605"/>
                  <a:gd name="T38" fmla="*/ 342 w 672"/>
                  <a:gd name="T39" fmla="*/ 582 h 605"/>
                  <a:gd name="T40" fmla="*/ 396 w 672"/>
                  <a:gd name="T41" fmla="*/ 597 h 605"/>
                  <a:gd name="T42" fmla="*/ 483 w 672"/>
                  <a:gd name="T43" fmla="*/ 604 h 605"/>
                  <a:gd name="T44" fmla="*/ 544 w 672"/>
                  <a:gd name="T45" fmla="*/ 589 h 605"/>
                  <a:gd name="T46" fmla="*/ 604 w 672"/>
                  <a:gd name="T47" fmla="*/ 582 h 605"/>
                  <a:gd name="T48" fmla="*/ 671 w 672"/>
                  <a:gd name="T49" fmla="*/ 568 h 605"/>
                  <a:gd name="T50" fmla="*/ 604 w 672"/>
                  <a:gd name="T51" fmla="*/ 568 h 605"/>
                  <a:gd name="T52" fmla="*/ 537 w 672"/>
                  <a:gd name="T53" fmla="*/ 575 h 605"/>
                  <a:gd name="T54" fmla="*/ 483 w 672"/>
                  <a:gd name="T55" fmla="*/ 575 h 605"/>
                  <a:gd name="T56" fmla="*/ 429 w 672"/>
                  <a:gd name="T57" fmla="*/ 575 h 605"/>
                  <a:gd name="T58" fmla="*/ 376 w 672"/>
                  <a:gd name="T59" fmla="*/ 568 h 605"/>
                  <a:gd name="T60" fmla="*/ 322 w 672"/>
                  <a:gd name="T61" fmla="*/ 524 h 605"/>
                  <a:gd name="T62" fmla="*/ 268 w 672"/>
                  <a:gd name="T63" fmla="*/ 509 h 605"/>
                  <a:gd name="T64" fmla="*/ 255 w 672"/>
                  <a:gd name="T65" fmla="*/ 451 h 605"/>
                  <a:gd name="T66" fmla="*/ 255 w 672"/>
                  <a:gd name="T67" fmla="*/ 393 h 605"/>
                  <a:gd name="T68" fmla="*/ 248 w 672"/>
                  <a:gd name="T69" fmla="*/ 327 h 605"/>
                  <a:gd name="T70" fmla="*/ 242 w 672"/>
                  <a:gd name="T71" fmla="*/ 269 h 605"/>
                  <a:gd name="T72" fmla="*/ 228 w 672"/>
                  <a:gd name="T73" fmla="*/ 211 h 605"/>
                  <a:gd name="T74" fmla="*/ 201 w 672"/>
                  <a:gd name="T75" fmla="*/ 146 h 605"/>
                  <a:gd name="T76" fmla="*/ 141 w 672"/>
                  <a:gd name="T77" fmla="*/ 109 h 605"/>
                  <a:gd name="T78" fmla="*/ 161 w 672"/>
                  <a:gd name="T79" fmla="*/ 51 h 605"/>
                  <a:gd name="T80" fmla="*/ 134 w 672"/>
                  <a:gd name="T81" fmla="*/ 0 h 6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672" h="605">
                    <a:moveTo>
                      <a:pt x="134" y="0"/>
                    </a:moveTo>
                    <a:lnTo>
                      <a:pt x="154" y="44"/>
                    </a:lnTo>
                    <a:lnTo>
                      <a:pt x="168" y="73"/>
                    </a:lnTo>
                    <a:lnTo>
                      <a:pt x="168" y="102"/>
                    </a:lnTo>
                    <a:lnTo>
                      <a:pt x="168" y="131"/>
                    </a:lnTo>
                    <a:lnTo>
                      <a:pt x="174" y="160"/>
                    </a:lnTo>
                    <a:lnTo>
                      <a:pt x="181" y="189"/>
                    </a:lnTo>
                    <a:lnTo>
                      <a:pt x="201" y="226"/>
                    </a:lnTo>
                    <a:lnTo>
                      <a:pt x="201" y="262"/>
                    </a:lnTo>
                    <a:lnTo>
                      <a:pt x="208" y="291"/>
                    </a:lnTo>
                    <a:lnTo>
                      <a:pt x="215" y="320"/>
                    </a:lnTo>
                    <a:lnTo>
                      <a:pt x="221" y="349"/>
                    </a:lnTo>
                    <a:lnTo>
                      <a:pt x="221" y="386"/>
                    </a:lnTo>
                    <a:lnTo>
                      <a:pt x="228" y="415"/>
                    </a:lnTo>
                    <a:lnTo>
                      <a:pt x="228" y="444"/>
                    </a:lnTo>
                    <a:lnTo>
                      <a:pt x="221" y="473"/>
                    </a:lnTo>
                    <a:lnTo>
                      <a:pt x="228" y="502"/>
                    </a:lnTo>
                    <a:lnTo>
                      <a:pt x="201" y="524"/>
                    </a:lnTo>
                    <a:lnTo>
                      <a:pt x="174" y="495"/>
                    </a:lnTo>
                    <a:lnTo>
                      <a:pt x="161" y="466"/>
                    </a:lnTo>
                    <a:lnTo>
                      <a:pt x="134" y="437"/>
                    </a:lnTo>
                    <a:lnTo>
                      <a:pt x="107" y="437"/>
                    </a:lnTo>
                    <a:lnTo>
                      <a:pt x="81" y="437"/>
                    </a:lnTo>
                    <a:lnTo>
                      <a:pt x="54" y="422"/>
                    </a:lnTo>
                    <a:lnTo>
                      <a:pt x="27" y="408"/>
                    </a:lnTo>
                    <a:lnTo>
                      <a:pt x="0" y="408"/>
                    </a:lnTo>
                    <a:lnTo>
                      <a:pt x="27" y="422"/>
                    </a:lnTo>
                    <a:lnTo>
                      <a:pt x="54" y="451"/>
                    </a:lnTo>
                    <a:lnTo>
                      <a:pt x="81" y="451"/>
                    </a:lnTo>
                    <a:lnTo>
                      <a:pt x="107" y="458"/>
                    </a:lnTo>
                    <a:lnTo>
                      <a:pt x="134" y="458"/>
                    </a:lnTo>
                    <a:lnTo>
                      <a:pt x="148" y="488"/>
                    </a:lnTo>
                    <a:lnTo>
                      <a:pt x="168" y="517"/>
                    </a:lnTo>
                    <a:lnTo>
                      <a:pt x="181" y="546"/>
                    </a:lnTo>
                    <a:lnTo>
                      <a:pt x="208" y="546"/>
                    </a:lnTo>
                    <a:lnTo>
                      <a:pt x="235" y="531"/>
                    </a:lnTo>
                    <a:lnTo>
                      <a:pt x="262" y="524"/>
                    </a:lnTo>
                    <a:lnTo>
                      <a:pt x="289" y="546"/>
                    </a:lnTo>
                    <a:lnTo>
                      <a:pt x="315" y="560"/>
                    </a:lnTo>
                    <a:lnTo>
                      <a:pt x="342" y="582"/>
                    </a:lnTo>
                    <a:lnTo>
                      <a:pt x="369" y="597"/>
                    </a:lnTo>
                    <a:lnTo>
                      <a:pt x="396" y="597"/>
                    </a:lnTo>
                    <a:lnTo>
                      <a:pt x="429" y="597"/>
                    </a:lnTo>
                    <a:lnTo>
                      <a:pt x="483" y="604"/>
                    </a:lnTo>
                    <a:lnTo>
                      <a:pt x="510" y="604"/>
                    </a:lnTo>
                    <a:lnTo>
                      <a:pt x="544" y="589"/>
                    </a:lnTo>
                    <a:lnTo>
                      <a:pt x="570" y="589"/>
                    </a:lnTo>
                    <a:lnTo>
                      <a:pt x="604" y="582"/>
                    </a:lnTo>
                    <a:lnTo>
                      <a:pt x="637" y="575"/>
                    </a:lnTo>
                    <a:lnTo>
                      <a:pt x="671" y="568"/>
                    </a:lnTo>
                    <a:lnTo>
                      <a:pt x="631" y="568"/>
                    </a:lnTo>
                    <a:lnTo>
                      <a:pt x="604" y="568"/>
                    </a:lnTo>
                    <a:lnTo>
                      <a:pt x="564" y="575"/>
                    </a:lnTo>
                    <a:lnTo>
                      <a:pt x="537" y="575"/>
                    </a:lnTo>
                    <a:lnTo>
                      <a:pt x="510" y="575"/>
                    </a:lnTo>
                    <a:lnTo>
                      <a:pt x="483" y="575"/>
                    </a:lnTo>
                    <a:lnTo>
                      <a:pt x="456" y="575"/>
                    </a:lnTo>
                    <a:lnTo>
                      <a:pt x="429" y="575"/>
                    </a:lnTo>
                    <a:lnTo>
                      <a:pt x="403" y="575"/>
                    </a:lnTo>
                    <a:lnTo>
                      <a:pt x="376" y="568"/>
                    </a:lnTo>
                    <a:lnTo>
                      <a:pt x="349" y="546"/>
                    </a:lnTo>
                    <a:lnTo>
                      <a:pt x="322" y="524"/>
                    </a:lnTo>
                    <a:lnTo>
                      <a:pt x="295" y="524"/>
                    </a:lnTo>
                    <a:lnTo>
                      <a:pt x="268" y="509"/>
                    </a:lnTo>
                    <a:lnTo>
                      <a:pt x="248" y="480"/>
                    </a:lnTo>
                    <a:lnTo>
                      <a:pt x="255" y="451"/>
                    </a:lnTo>
                    <a:lnTo>
                      <a:pt x="255" y="422"/>
                    </a:lnTo>
                    <a:lnTo>
                      <a:pt x="255" y="393"/>
                    </a:lnTo>
                    <a:lnTo>
                      <a:pt x="255" y="364"/>
                    </a:lnTo>
                    <a:lnTo>
                      <a:pt x="248" y="327"/>
                    </a:lnTo>
                    <a:lnTo>
                      <a:pt x="248" y="298"/>
                    </a:lnTo>
                    <a:lnTo>
                      <a:pt x="242" y="269"/>
                    </a:lnTo>
                    <a:lnTo>
                      <a:pt x="228" y="240"/>
                    </a:lnTo>
                    <a:lnTo>
                      <a:pt x="228" y="211"/>
                    </a:lnTo>
                    <a:lnTo>
                      <a:pt x="221" y="175"/>
                    </a:lnTo>
                    <a:lnTo>
                      <a:pt x="201" y="146"/>
                    </a:lnTo>
                    <a:lnTo>
                      <a:pt x="161" y="138"/>
                    </a:lnTo>
                    <a:lnTo>
                      <a:pt x="141" y="109"/>
                    </a:lnTo>
                    <a:lnTo>
                      <a:pt x="161" y="80"/>
                    </a:lnTo>
                    <a:lnTo>
                      <a:pt x="161" y="51"/>
                    </a:lnTo>
                    <a:lnTo>
                      <a:pt x="141" y="22"/>
                    </a:lnTo>
                    <a:lnTo>
                      <a:pt x="134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" name="Freeform 10"/>
              <p:cNvSpPr>
                <a:spLocks/>
              </p:cNvSpPr>
              <p:nvPr/>
            </p:nvSpPr>
            <p:spPr bwMode="auto">
              <a:xfrm>
                <a:off x="502" y="378"/>
                <a:ext cx="1136" cy="2540"/>
              </a:xfrm>
              <a:custGeom>
                <a:avLst/>
                <a:gdLst>
                  <a:gd name="T0" fmla="*/ 1122 w 1136"/>
                  <a:gd name="T1" fmla="*/ 87 h 2540"/>
                  <a:gd name="T2" fmla="*/ 1095 w 1136"/>
                  <a:gd name="T3" fmla="*/ 210 h 2540"/>
                  <a:gd name="T4" fmla="*/ 1054 w 1136"/>
                  <a:gd name="T5" fmla="*/ 319 h 2540"/>
                  <a:gd name="T6" fmla="*/ 1034 w 1136"/>
                  <a:gd name="T7" fmla="*/ 406 h 2540"/>
                  <a:gd name="T8" fmla="*/ 1075 w 1136"/>
                  <a:gd name="T9" fmla="*/ 522 h 2540"/>
                  <a:gd name="T10" fmla="*/ 1054 w 1136"/>
                  <a:gd name="T11" fmla="*/ 638 h 2540"/>
                  <a:gd name="T12" fmla="*/ 1028 w 1136"/>
                  <a:gd name="T13" fmla="*/ 754 h 2540"/>
                  <a:gd name="T14" fmla="*/ 947 w 1136"/>
                  <a:gd name="T15" fmla="*/ 863 h 2540"/>
                  <a:gd name="T16" fmla="*/ 913 w 1136"/>
                  <a:gd name="T17" fmla="*/ 979 h 2540"/>
                  <a:gd name="T18" fmla="*/ 860 w 1136"/>
                  <a:gd name="T19" fmla="*/ 1103 h 2540"/>
                  <a:gd name="T20" fmla="*/ 813 w 1136"/>
                  <a:gd name="T21" fmla="*/ 1219 h 2540"/>
                  <a:gd name="T22" fmla="*/ 719 w 1136"/>
                  <a:gd name="T23" fmla="*/ 1313 h 2540"/>
                  <a:gd name="T24" fmla="*/ 611 w 1136"/>
                  <a:gd name="T25" fmla="*/ 1320 h 2540"/>
                  <a:gd name="T26" fmla="*/ 504 w 1136"/>
                  <a:gd name="T27" fmla="*/ 1320 h 2540"/>
                  <a:gd name="T28" fmla="*/ 396 w 1136"/>
                  <a:gd name="T29" fmla="*/ 1364 h 2540"/>
                  <a:gd name="T30" fmla="*/ 316 w 1136"/>
                  <a:gd name="T31" fmla="*/ 1248 h 2540"/>
                  <a:gd name="T32" fmla="*/ 208 w 1136"/>
                  <a:gd name="T33" fmla="*/ 1175 h 2540"/>
                  <a:gd name="T34" fmla="*/ 101 w 1136"/>
                  <a:gd name="T35" fmla="*/ 1175 h 2540"/>
                  <a:gd name="T36" fmla="*/ 40 w 1136"/>
                  <a:gd name="T37" fmla="*/ 1182 h 2540"/>
                  <a:gd name="T38" fmla="*/ 141 w 1136"/>
                  <a:gd name="T39" fmla="*/ 1240 h 2540"/>
                  <a:gd name="T40" fmla="*/ 235 w 1136"/>
                  <a:gd name="T41" fmla="*/ 1328 h 2540"/>
                  <a:gd name="T42" fmla="*/ 349 w 1136"/>
                  <a:gd name="T43" fmla="*/ 1386 h 2540"/>
                  <a:gd name="T44" fmla="*/ 356 w 1136"/>
                  <a:gd name="T45" fmla="*/ 1531 h 2540"/>
                  <a:gd name="T46" fmla="*/ 349 w 1136"/>
                  <a:gd name="T47" fmla="*/ 1690 h 2540"/>
                  <a:gd name="T48" fmla="*/ 296 w 1136"/>
                  <a:gd name="T49" fmla="*/ 1821 h 2540"/>
                  <a:gd name="T50" fmla="*/ 235 w 1136"/>
                  <a:gd name="T51" fmla="*/ 1951 h 2540"/>
                  <a:gd name="T52" fmla="*/ 168 w 1136"/>
                  <a:gd name="T53" fmla="*/ 2082 h 2540"/>
                  <a:gd name="T54" fmla="*/ 134 w 1136"/>
                  <a:gd name="T55" fmla="*/ 2213 h 2540"/>
                  <a:gd name="T56" fmla="*/ 67 w 1136"/>
                  <a:gd name="T57" fmla="*/ 2329 h 2540"/>
                  <a:gd name="T58" fmla="*/ 27 w 1136"/>
                  <a:gd name="T59" fmla="*/ 2452 h 2540"/>
                  <a:gd name="T60" fmla="*/ 20 w 1136"/>
                  <a:gd name="T61" fmla="*/ 2510 h 2540"/>
                  <a:gd name="T62" fmla="*/ 81 w 1136"/>
                  <a:gd name="T63" fmla="*/ 2387 h 2540"/>
                  <a:gd name="T64" fmla="*/ 148 w 1136"/>
                  <a:gd name="T65" fmla="*/ 2271 h 2540"/>
                  <a:gd name="T66" fmla="*/ 201 w 1136"/>
                  <a:gd name="T67" fmla="*/ 2147 h 2540"/>
                  <a:gd name="T68" fmla="*/ 242 w 1136"/>
                  <a:gd name="T69" fmla="*/ 2002 h 2540"/>
                  <a:gd name="T70" fmla="*/ 316 w 1136"/>
                  <a:gd name="T71" fmla="*/ 1886 h 2540"/>
                  <a:gd name="T72" fmla="*/ 403 w 1136"/>
                  <a:gd name="T73" fmla="*/ 1763 h 2540"/>
                  <a:gd name="T74" fmla="*/ 430 w 1136"/>
                  <a:gd name="T75" fmla="*/ 1639 h 2540"/>
                  <a:gd name="T76" fmla="*/ 423 w 1136"/>
                  <a:gd name="T77" fmla="*/ 1523 h 2540"/>
                  <a:gd name="T78" fmla="*/ 497 w 1136"/>
                  <a:gd name="T79" fmla="*/ 1444 h 2540"/>
                  <a:gd name="T80" fmla="*/ 651 w 1136"/>
                  <a:gd name="T81" fmla="*/ 1407 h 2540"/>
                  <a:gd name="T82" fmla="*/ 792 w 1136"/>
                  <a:gd name="T83" fmla="*/ 1364 h 2540"/>
                  <a:gd name="T84" fmla="*/ 866 w 1136"/>
                  <a:gd name="T85" fmla="*/ 1255 h 2540"/>
                  <a:gd name="T86" fmla="*/ 907 w 1136"/>
                  <a:gd name="T87" fmla="*/ 1074 h 2540"/>
                  <a:gd name="T88" fmla="*/ 1014 w 1136"/>
                  <a:gd name="T89" fmla="*/ 979 h 2540"/>
                  <a:gd name="T90" fmla="*/ 1048 w 1136"/>
                  <a:gd name="T91" fmla="*/ 856 h 2540"/>
                  <a:gd name="T92" fmla="*/ 1088 w 1136"/>
                  <a:gd name="T93" fmla="*/ 733 h 2540"/>
                  <a:gd name="T94" fmla="*/ 1115 w 1136"/>
                  <a:gd name="T95" fmla="*/ 617 h 2540"/>
                  <a:gd name="T96" fmla="*/ 1108 w 1136"/>
                  <a:gd name="T97" fmla="*/ 493 h 2540"/>
                  <a:gd name="T98" fmla="*/ 1081 w 1136"/>
                  <a:gd name="T99" fmla="*/ 377 h 2540"/>
                  <a:gd name="T100" fmla="*/ 1088 w 1136"/>
                  <a:gd name="T101" fmla="*/ 261 h 2540"/>
                  <a:gd name="T102" fmla="*/ 1135 w 1136"/>
                  <a:gd name="T103" fmla="*/ 138 h 2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136" h="2540">
                    <a:moveTo>
                      <a:pt x="1088" y="0"/>
                    </a:moveTo>
                    <a:lnTo>
                      <a:pt x="1115" y="29"/>
                    </a:lnTo>
                    <a:lnTo>
                      <a:pt x="1128" y="58"/>
                    </a:lnTo>
                    <a:lnTo>
                      <a:pt x="1122" y="87"/>
                    </a:lnTo>
                    <a:lnTo>
                      <a:pt x="1108" y="116"/>
                    </a:lnTo>
                    <a:lnTo>
                      <a:pt x="1095" y="145"/>
                    </a:lnTo>
                    <a:lnTo>
                      <a:pt x="1088" y="181"/>
                    </a:lnTo>
                    <a:lnTo>
                      <a:pt x="1095" y="210"/>
                    </a:lnTo>
                    <a:lnTo>
                      <a:pt x="1081" y="239"/>
                    </a:lnTo>
                    <a:lnTo>
                      <a:pt x="1054" y="261"/>
                    </a:lnTo>
                    <a:lnTo>
                      <a:pt x="1054" y="290"/>
                    </a:lnTo>
                    <a:lnTo>
                      <a:pt x="1054" y="319"/>
                    </a:lnTo>
                    <a:lnTo>
                      <a:pt x="1014" y="319"/>
                    </a:lnTo>
                    <a:lnTo>
                      <a:pt x="1021" y="348"/>
                    </a:lnTo>
                    <a:lnTo>
                      <a:pt x="1021" y="377"/>
                    </a:lnTo>
                    <a:lnTo>
                      <a:pt x="1034" y="406"/>
                    </a:lnTo>
                    <a:lnTo>
                      <a:pt x="1048" y="435"/>
                    </a:lnTo>
                    <a:lnTo>
                      <a:pt x="1068" y="464"/>
                    </a:lnTo>
                    <a:lnTo>
                      <a:pt x="1075" y="493"/>
                    </a:lnTo>
                    <a:lnTo>
                      <a:pt x="1075" y="522"/>
                    </a:lnTo>
                    <a:lnTo>
                      <a:pt x="1075" y="551"/>
                    </a:lnTo>
                    <a:lnTo>
                      <a:pt x="1054" y="580"/>
                    </a:lnTo>
                    <a:lnTo>
                      <a:pt x="1054" y="609"/>
                    </a:lnTo>
                    <a:lnTo>
                      <a:pt x="1054" y="638"/>
                    </a:lnTo>
                    <a:lnTo>
                      <a:pt x="1048" y="667"/>
                    </a:lnTo>
                    <a:lnTo>
                      <a:pt x="1048" y="696"/>
                    </a:lnTo>
                    <a:lnTo>
                      <a:pt x="1041" y="725"/>
                    </a:lnTo>
                    <a:lnTo>
                      <a:pt x="1028" y="754"/>
                    </a:lnTo>
                    <a:lnTo>
                      <a:pt x="1021" y="783"/>
                    </a:lnTo>
                    <a:lnTo>
                      <a:pt x="981" y="805"/>
                    </a:lnTo>
                    <a:lnTo>
                      <a:pt x="954" y="834"/>
                    </a:lnTo>
                    <a:lnTo>
                      <a:pt x="947" y="863"/>
                    </a:lnTo>
                    <a:lnTo>
                      <a:pt x="940" y="892"/>
                    </a:lnTo>
                    <a:lnTo>
                      <a:pt x="927" y="921"/>
                    </a:lnTo>
                    <a:lnTo>
                      <a:pt x="920" y="950"/>
                    </a:lnTo>
                    <a:lnTo>
                      <a:pt x="913" y="979"/>
                    </a:lnTo>
                    <a:lnTo>
                      <a:pt x="907" y="1008"/>
                    </a:lnTo>
                    <a:lnTo>
                      <a:pt x="880" y="1037"/>
                    </a:lnTo>
                    <a:lnTo>
                      <a:pt x="873" y="1066"/>
                    </a:lnTo>
                    <a:lnTo>
                      <a:pt x="860" y="1103"/>
                    </a:lnTo>
                    <a:lnTo>
                      <a:pt x="853" y="1132"/>
                    </a:lnTo>
                    <a:lnTo>
                      <a:pt x="839" y="1161"/>
                    </a:lnTo>
                    <a:lnTo>
                      <a:pt x="826" y="1190"/>
                    </a:lnTo>
                    <a:lnTo>
                      <a:pt x="813" y="1219"/>
                    </a:lnTo>
                    <a:lnTo>
                      <a:pt x="792" y="1248"/>
                    </a:lnTo>
                    <a:lnTo>
                      <a:pt x="772" y="1277"/>
                    </a:lnTo>
                    <a:lnTo>
                      <a:pt x="745" y="1299"/>
                    </a:lnTo>
                    <a:lnTo>
                      <a:pt x="719" y="1313"/>
                    </a:lnTo>
                    <a:lnTo>
                      <a:pt x="692" y="1320"/>
                    </a:lnTo>
                    <a:lnTo>
                      <a:pt x="665" y="1328"/>
                    </a:lnTo>
                    <a:lnTo>
                      <a:pt x="638" y="1328"/>
                    </a:lnTo>
                    <a:lnTo>
                      <a:pt x="611" y="1320"/>
                    </a:lnTo>
                    <a:lnTo>
                      <a:pt x="584" y="1320"/>
                    </a:lnTo>
                    <a:lnTo>
                      <a:pt x="557" y="1320"/>
                    </a:lnTo>
                    <a:lnTo>
                      <a:pt x="531" y="1320"/>
                    </a:lnTo>
                    <a:lnTo>
                      <a:pt x="504" y="1320"/>
                    </a:lnTo>
                    <a:lnTo>
                      <a:pt x="477" y="1320"/>
                    </a:lnTo>
                    <a:lnTo>
                      <a:pt x="450" y="1320"/>
                    </a:lnTo>
                    <a:lnTo>
                      <a:pt x="423" y="1349"/>
                    </a:lnTo>
                    <a:lnTo>
                      <a:pt x="396" y="1364"/>
                    </a:lnTo>
                    <a:lnTo>
                      <a:pt x="376" y="1335"/>
                    </a:lnTo>
                    <a:lnTo>
                      <a:pt x="356" y="1306"/>
                    </a:lnTo>
                    <a:lnTo>
                      <a:pt x="336" y="1277"/>
                    </a:lnTo>
                    <a:lnTo>
                      <a:pt x="316" y="1248"/>
                    </a:lnTo>
                    <a:lnTo>
                      <a:pt x="289" y="1233"/>
                    </a:lnTo>
                    <a:lnTo>
                      <a:pt x="262" y="1219"/>
                    </a:lnTo>
                    <a:lnTo>
                      <a:pt x="235" y="1190"/>
                    </a:lnTo>
                    <a:lnTo>
                      <a:pt x="208" y="1175"/>
                    </a:lnTo>
                    <a:lnTo>
                      <a:pt x="181" y="1168"/>
                    </a:lnTo>
                    <a:lnTo>
                      <a:pt x="154" y="1168"/>
                    </a:lnTo>
                    <a:lnTo>
                      <a:pt x="128" y="1175"/>
                    </a:lnTo>
                    <a:lnTo>
                      <a:pt x="101" y="1175"/>
                    </a:lnTo>
                    <a:lnTo>
                      <a:pt x="74" y="1175"/>
                    </a:lnTo>
                    <a:lnTo>
                      <a:pt x="40" y="1168"/>
                    </a:lnTo>
                    <a:lnTo>
                      <a:pt x="13" y="1161"/>
                    </a:lnTo>
                    <a:lnTo>
                      <a:pt x="40" y="1182"/>
                    </a:lnTo>
                    <a:lnTo>
                      <a:pt x="74" y="1197"/>
                    </a:lnTo>
                    <a:lnTo>
                      <a:pt x="101" y="1197"/>
                    </a:lnTo>
                    <a:lnTo>
                      <a:pt x="107" y="1226"/>
                    </a:lnTo>
                    <a:lnTo>
                      <a:pt x="141" y="1240"/>
                    </a:lnTo>
                    <a:lnTo>
                      <a:pt x="168" y="1255"/>
                    </a:lnTo>
                    <a:lnTo>
                      <a:pt x="195" y="1270"/>
                    </a:lnTo>
                    <a:lnTo>
                      <a:pt x="222" y="1299"/>
                    </a:lnTo>
                    <a:lnTo>
                      <a:pt x="235" y="1328"/>
                    </a:lnTo>
                    <a:lnTo>
                      <a:pt x="269" y="1349"/>
                    </a:lnTo>
                    <a:lnTo>
                      <a:pt x="296" y="1349"/>
                    </a:lnTo>
                    <a:lnTo>
                      <a:pt x="322" y="1364"/>
                    </a:lnTo>
                    <a:lnTo>
                      <a:pt x="349" y="1386"/>
                    </a:lnTo>
                    <a:lnTo>
                      <a:pt x="369" y="1415"/>
                    </a:lnTo>
                    <a:lnTo>
                      <a:pt x="376" y="1444"/>
                    </a:lnTo>
                    <a:lnTo>
                      <a:pt x="369" y="1473"/>
                    </a:lnTo>
                    <a:lnTo>
                      <a:pt x="356" y="1531"/>
                    </a:lnTo>
                    <a:lnTo>
                      <a:pt x="356" y="1560"/>
                    </a:lnTo>
                    <a:lnTo>
                      <a:pt x="356" y="1632"/>
                    </a:lnTo>
                    <a:lnTo>
                      <a:pt x="356" y="1661"/>
                    </a:lnTo>
                    <a:lnTo>
                      <a:pt x="349" y="1690"/>
                    </a:lnTo>
                    <a:lnTo>
                      <a:pt x="322" y="1719"/>
                    </a:lnTo>
                    <a:lnTo>
                      <a:pt x="309" y="1748"/>
                    </a:lnTo>
                    <a:lnTo>
                      <a:pt x="309" y="1785"/>
                    </a:lnTo>
                    <a:lnTo>
                      <a:pt x="296" y="1821"/>
                    </a:lnTo>
                    <a:lnTo>
                      <a:pt x="275" y="1857"/>
                    </a:lnTo>
                    <a:lnTo>
                      <a:pt x="262" y="1886"/>
                    </a:lnTo>
                    <a:lnTo>
                      <a:pt x="255" y="1915"/>
                    </a:lnTo>
                    <a:lnTo>
                      <a:pt x="235" y="1951"/>
                    </a:lnTo>
                    <a:lnTo>
                      <a:pt x="215" y="1988"/>
                    </a:lnTo>
                    <a:lnTo>
                      <a:pt x="195" y="2024"/>
                    </a:lnTo>
                    <a:lnTo>
                      <a:pt x="175" y="2053"/>
                    </a:lnTo>
                    <a:lnTo>
                      <a:pt x="168" y="2082"/>
                    </a:lnTo>
                    <a:lnTo>
                      <a:pt x="161" y="2111"/>
                    </a:lnTo>
                    <a:lnTo>
                      <a:pt x="154" y="2147"/>
                    </a:lnTo>
                    <a:lnTo>
                      <a:pt x="148" y="2184"/>
                    </a:lnTo>
                    <a:lnTo>
                      <a:pt x="134" y="2213"/>
                    </a:lnTo>
                    <a:lnTo>
                      <a:pt x="121" y="2242"/>
                    </a:lnTo>
                    <a:lnTo>
                      <a:pt x="107" y="2271"/>
                    </a:lnTo>
                    <a:lnTo>
                      <a:pt x="87" y="2300"/>
                    </a:lnTo>
                    <a:lnTo>
                      <a:pt x="67" y="2329"/>
                    </a:lnTo>
                    <a:lnTo>
                      <a:pt x="60" y="2358"/>
                    </a:lnTo>
                    <a:lnTo>
                      <a:pt x="47" y="2387"/>
                    </a:lnTo>
                    <a:lnTo>
                      <a:pt x="40" y="2416"/>
                    </a:lnTo>
                    <a:lnTo>
                      <a:pt x="27" y="2452"/>
                    </a:lnTo>
                    <a:lnTo>
                      <a:pt x="20" y="2481"/>
                    </a:lnTo>
                    <a:lnTo>
                      <a:pt x="13" y="2510"/>
                    </a:lnTo>
                    <a:lnTo>
                      <a:pt x="0" y="2539"/>
                    </a:lnTo>
                    <a:lnTo>
                      <a:pt x="20" y="2510"/>
                    </a:lnTo>
                    <a:lnTo>
                      <a:pt x="34" y="2481"/>
                    </a:lnTo>
                    <a:lnTo>
                      <a:pt x="54" y="2445"/>
                    </a:lnTo>
                    <a:lnTo>
                      <a:pt x="67" y="2416"/>
                    </a:lnTo>
                    <a:lnTo>
                      <a:pt x="81" y="2387"/>
                    </a:lnTo>
                    <a:lnTo>
                      <a:pt x="94" y="2358"/>
                    </a:lnTo>
                    <a:lnTo>
                      <a:pt x="107" y="2329"/>
                    </a:lnTo>
                    <a:lnTo>
                      <a:pt x="128" y="2300"/>
                    </a:lnTo>
                    <a:lnTo>
                      <a:pt x="148" y="2271"/>
                    </a:lnTo>
                    <a:lnTo>
                      <a:pt x="168" y="2242"/>
                    </a:lnTo>
                    <a:lnTo>
                      <a:pt x="175" y="2213"/>
                    </a:lnTo>
                    <a:lnTo>
                      <a:pt x="188" y="2176"/>
                    </a:lnTo>
                    <a:lnTo>
                      <a:pt x="201" y="2147"/>
                    </a:lnTo>
                    <a:lnTo>
                      <a:pt x="215" y="2118"/>
                    </a:lnTo>
                    <a:lnTo>
                      <a:pt x="222" y="2060"/>
                    </a:lnTo>
                    <a:lnTo>
                      <a:pt x="235" y="2031"/>
                    </a:lnTo>
                    <a:lnTo>
                      <a:pt x="242" y="2002"/>
                    </a:lnTo>
                    <a:lnTo>
                      <a:pt x="269" y="1973"/>
                    </a:lnTo>
                    <a:lnTo>
                      <a:pt x="296" y="1951"/>
                    </a:lnTo>
                    <a:lnTo>
                      <a:pt x="309" y="1922"/>
                    </a:lnTo>
                    <a:lnTo>
                      <a:pt x="316" y="1886"/>
                    </a:lnTo>
                    <a:lnTo>
                      <a:pt x="329" y="1857"/>
                    </a:lnTo>
                    <a:lnTo>
                      <a:pt x="356" y="1828"/>
                    </a:lnTo>
                    <a:lnTo>
                      <a:pt x="383" y="1792"/>
                    </a:lnTo>
                    <a:lnTo>
                      <a:pt x="403" y="1763"/>
                    </a:lnTo>
                    <a:lnTo>
                      <a:pt x="416" y="1734"/>
                    </a:lnTo>
                    <a:lnTo>
                      <a:pt x="423" y="1705"/>
                    </a:lnTo>
                    <a:lnTo>
                      <a:pt x="430" y="1668"/>
                    </a:lnTo>
                    <a:lnTo>
                      <a:pt x="430" y="1639"/>
                    </a:lnTo>
                    <a:lnTo>
                      <a:pt x="430" y="1610"/>
                    </a:lnTo>
                    <a:lnTo>
                      <a:pt x="423" y="1581"/>
                    </a:lnTo>
                    <a:lnTo>
                      <a:pt x="423" y="1552"/>
                    </a:lnTo>
                    <a:lnTo>
                      <a:pt x="423" y="1523"/>
                    </a:lnTo>
                    <a:lnTo>
                      <a:pt x="423" y="1494"/>
                    </a:lnTo>
                    <a:lnTo>
                      <a:pt x="443" y="1465"/>
                    </a:lnTo>
                    <a:lnTo>
                      <a:pt x="470" y="1458"/>
                    </a:lnTo>
                    <a:lnTo>
                      <a:pt x="497" y="1444"/>
                    </a:lnTo>
                    <a:lnTo>
                      <a:pt x="524" y="1436"/>
                    </a:lnTo>
                    <a:lnTo>
                      <a:pt x="584" y="1429"/>
                    </a:lnTo>
                    <a:lnTo>
                      <a:pt x="618" y="1415"/>
                    </a:lnTo>
                    <a:lnTo>
                      <a:pt x="651" y="1407"/>
                    </a:lnTo>
                    <a:lnTo>
                      <a:pt x="678" y="1393"/>
                    </a:lnTo>
                    <a:lnTo>
                      <a:pt x="719" y="1393"/>
                    </a:lnTo>
                    <a:lnTo>
                      <a:pt x="766" y="1378"/>
                    </a:lnTo>
                    <a:lnTo>
                      <a:pt x="792" y="1364"/>
                    </a:lnTo>
                    <a:lnTo>
                      <a:pt x="819" y="1349"/>
                    </a:lnTo>
                    <a:lnTo>
                      <a:pt x="846" y="1320"/>
                    </a:lnTo>
                    <a:lnTo>
                      <a:pt x="853" y="1284"/>
                    </a:lnTo>
                    <a:lnTo>
                      <a:pt x="866" y="1255"/>
                    </a:lnTo>
                    <a:lnTo>
                      <a:pt x="866" y="1211"/>
                    </a:lnTo>
                    <a:lnTo>
                      <a:pt x="880" y="1161"/>
                    </a:lnTo>
                    <a:lnTo>
                      <a:pt x="893" y="1103"/>
                    </a:lnTo>
                    <a:lnTo>
                      <a:pt x="907" y="1074"/>
                    </a:lnTo>
                    <a:lnTo>
                      <a:pt x="947" y="1059"/>
                    </a:lnTo>
                    <a:lnTo>
                      <a:pt x="974" y="1037"/>
                    </a:lnTo>
                    <a:lnTo>
                      <a:pt x="1001" y="1008"/>
                    </a:lnTo>
                    <a:lnTo>
                      <a:pt x="1014" y="979"/>
                    </a:lnTo>
                    <a:lnTo>
                      <a:pt x="1021" y="950"/>
                    </a:lnTo>
                    <a:lnTo>
                      <a:pt x="1034" y="914"/>
                    </a:lnTo>
                    <a:lnTo>
                      <a:pt x="1041" y="885"/>
                    </a:lnTo>
                    <a:lnTo>
                      <a:pt x="1048" y="856"/>
                    </a:lnTo>
                    <a:lnTo>
                      <a:pt x="1054" y="820"/>
                    </a:lnTo>
                    <a:lnTo>
                      <a:pt x="1061" y="791"/>
                    </a:lnTo>
                    <a:lnTo>
                      <a:pt x="1075" y="762"/>
                    </a:lnTo>
                    <a:lnTo>
                      <a:pt x="1088" y="733"/>
                    </a:lnTo>
                    <a:lnTo>
                      <a:pt x="1095" y="704"/>
                    </a:lnTo>
                    <a:lnTo>
                      <a:pt x="1108" y="675"/>
                    </a:lnTo>
                    <a:lnTo>
                      <a:pt x="1108" y="646"/>
                    </a:lnTo>
                    <a:lnTo>
                      <a:pt x="1115" y="617"/>
                    </a:lnTo>
                    <a:lnTo>
                      <a:pt x="1115" y="588"/>
                    </a:lnTo>
                    <a:lnTo>
                      <a:pt x="1115" y="551"/>
                    </a:lnTo>
                    <a:lnTo>
                      <a:pt x="1108" y="522"/>
                    </a:lnTo>
                    <a:lnTo>
                      <a:pt x="1108" y="493"/>
                    </a:lnTo>
                    <a:lnTo>
                      <a:pt x="1101" y="464"/>
                    </a:lnTo>
                    <a:lnTo>
                      <a:pt x="1088" y="435"/>
                    </a:lnTo>
                    <a:lnTo>
                      <a:pt x="1081" y="406"/>
                    </a:lnTo>
                    <a:lnTo>
                      <a:pt x="1081" y="377"/>
                    </a:lnTo>
                    <a:lnTo>
                      <a:pt x="1081" y="348"/>
                    </a:lnTo>
                    <a:lnTo>
                      <a:pt x="1081" y="319"/>
                    </a:lnTo>
                    <a:lnTo>
                      <a:pt x="1081" y="290"/>
                    </a:lnTo>
                    <a:lnTo>
                      <a:pt x="1088" y="261"/>
                    </a:lnTo>
                    <a:lnTo>
                      <a:pt x="1095" y="232"/>
                    </a:lnTo>
                    <a:lnTo>
                      <a:pt x="1108" y="203"/>
                    </a:lnTo>
                    <a:lnTo>
                      <a:pt x="1128" y="167"/>
                    </a:lnTo>
                    <a:lnTo>
                      <a:pt x="1135" y="138"/>
                    </a:lnTo>
                    <a:lnTo>
                      <a:pt x="1135" y="109"/>
                    </a:lnTo>
                    <a:lnTo>
                      <a:pt x="1128" y="80"/>
                    </a:lnTo>
                    <a:lnTo>
                      <a:pt x="1122" y="51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" name="Freeform 11"/>
              <p:cNvSpPr>
                <a:spLocks/>
              </p:cNvSpPr>
              <p:nvPr/>
            </p:nvSpPr>
            <p:spPr bwMode="auto">
              <a:xfrm>
                <a:off x="1328" y="1009"/>
                <a:ext cx="1978" cy="422"/>
              </a:xfrm>
              <a:custGeom>
                <a:avLst/>
                <a:gdLst>
                  <a:gd name="T0" fmla="*/ 87 w 1978"/>
                  <a:gd name="T1" fmla="*/ 65 h 422"/>
                  <a:gd name="T2" fmla="*/ 168 w 1978"/>
                  <a:gd name="T3" fmla="*/ 51 h 422"/>
                  <a:gd name="T4" fmla="*/ 222 w 1978"/>
                  <a:gd name="T5" fmla="*/ 44 h 422"/>
                  <a:gd name="T6" fmla="*/ 276 w 1978"/>
                  <a:gd name="T7" fmla="*/ 29 h 422"/>
                  <a:gd name="T8" fmla="*/ 370 w 1978"/>
                  <a:gd name="T9" fmla="*/ 7 h 422"/>
                  <a:gd name="T10" fmla="*/ 451 w 1978"/>
                  <a:gd name="T11" fmla="*/ 0 h 422"/>
                  <a:gd name="T12" fmla="*/ 504 w 1978"/>
                  <a:gd name="T13" fmla="*/ 0 h 422"/>
                  <a:gd name="T14" fmla="*/ 558 w 1978"/>
                  <a:gd name="T15" fmla="*/ 22 h 422"/>
                  <a:gd name="T16" fmla="*/ 632 w 1978"/>
                  <a:gd name="T17" fmla="*/ 51 h 422"/>
                  <a:gd name="T18" fmla="*/ 693 w 1978"/>
                  <a:gd name="T19" fmla="*/ 80 h 422"/>
                  <a:gd name="T20" fmla="*/ 746 w 1978"/>
                  <a:gd name="T21" fmla="*/ 87 h 422"/>
                  <a:gd name="T22" fmla="*/ 800 w 1978"/>
                  <a:gd name="T23" fmla="*/ 94 h 422"/>
                  <a:gd name="T24" fmla="*/ 867 w 1978"/>
                  <a:gd name="T25" fmla="*/ 131 h 422"/>
                  <a:gd name="T26" fmla="*/ 921 w 1978"/>
                  <a:gd name="T27" fmla="*/ 138 h 422"/>
                  <a:gd name="T28" fmla="*/ 982 w 1978"/>
                  <a:gd name="T29" fmla="*/ 145 h 422"/>
                  <a:gd name="T30" fmla="*/ 1036 w 1978"/>
                  <a:gd name="T31" fmla="*/ 167 h 422"/>
                  <a:gd name="T32" fmla="*/ 1150 w 1978"/>
                  <a:gd name="T33" fmla="*/ 189 h 422"/>
                  <a:gd name="T34" fmla="*/ 1231 w 1978"/>
                  <a:gd name="T35" fmla="*/ 196 h 422"/>
                  <a:gd name="T36" fmla="*/ 1291 w 1978"/>
                  <a:gd name="T37" fmla="*/ 225 h 422"/>
                  <a:gd name="T38" fmla="*/ 1352 w 1978"/>
                  <a:gd name="T39" fmla="*/ 254 h 422"/>
                  <a:gd name="T40" fmla="*/ 1432 w 1978"/>
                  <a:gd name="T41" fmla="*/ 261 h 422"/>
                  <a:gd name="T42" fmla="*/ 1493 w 1978"/>
                  <a:gd name="T43" fmla="*/ 276 h 422"/>
                  <a:gd name="T44" fmla="*/ 1580 w 1978"/>
                  <a:gd name="T45" fmla="*/ 290 h 422"/>
                  <a:gd name="T46" fmla="*/ 1634 w 1978"/>
                  <a:gd name="T47" fmla="*/ 305 h 422"/>
                  <a:gd name="T48" fmla="*/ 1695 w 1978"/>
                  <a:gd name="T49" fmla="*/ 327 h 422"/>
                  <a:gd name="T50" fmla="*/ 1748 w 1978"/>
                  <a:gd name="T51" fmla="*/ 356 h 422"/>
                  <a:gd name="T52" fmla="*/ 1809 w 1978"/>
                  <a:gd name="T53" fmla="*/ 392 h 422"/>
                  <a:gd name="T54" fmla="*/ 1869 w 1978"/>
                  <a:gd name="T55" fmla="*/ 392 h 422"/>
                  <a:gd name="T56" fmla="*/ 1950 w 1978"/>
                  <a:gd name="T57" fmla="*/ 399 h 422"/>
                  <a:gd name="T58" fmla="*/ 1950 w 1978"/>
                  <a:gd name="T59" fmla="*/ 414 h 422"/>
                  <a:gd name="T60" fmla="*/ 1883 w 1978"/>
                  <a:gd name="T61" fmla="*/ 421 h 422"/>
                  <a:gd name="T62" fmla="*/ 1829 w 1978"/>
                  <a:gd name="T63" fmla="*/ 414 h 422"/>
                  <a:gd name="T64" fmla="*/ 1775 w 1978"/>
                  <a:gd name="T65" fmla="*/ 414 h 422"/>
                  <a:gd name="T66" fmla="*/ 1721 w 1978"/>
                  <a:gd name="T67" fmla="*/ 363 h 422"/>
                  <a:gd name="T68" fmla="*/ 1661 w 1978"/>
                  <a:gd name="T69" fmla="*/ 341 h 422"/>
                  <a:gd name="T70" fmla="*/ 1594 w 1978"/>
                  <a:gd name="T71" fmla="*/ 319 h 422"/>
                  <a:gd name="T72" fmla="*/ 1533 w 1978"/>
                  <a:gd name="T73" fmla="*/ 305 h 422"/>
                  <a:gd name="T74" fmla="*/ 1479 w 1978"/>
                  <a:gd name="T75" fmla="*/ 290 h 422"/>
                  <a:gd name="T76" fmla="*/ 1405 w 1978"/>
                  <a:gd name="T77" fmla="*/ 276 h 422"/>
                  <a:gd name="T78" fmla="*/ 1352 w 1978"/>
                  <a:gd name="T79" fmla="*/ 269 h 422"/>
                  <a:gd name="T80" fmla="*/ 1298 w 1978"/>
                  <a:gd name="T81" fmla="*/ 261 h 422"/>
                  <a:gd name="T82" fmla="*/ 1231 w 1978"/>
                  <a:gd name="T83" fmla="*/ 218 h 422"/>
                  <a:gd name="T84" fmla="*/ 1170 w 1978"/>
                  <a:gd name="T85" fmla="*/ 196 h 422"/>
                  <a:gd name="T86" fmla="*/ 1110 w 1978"/>
                  <a:gd name="T87" fmla="*/ 203 h 422"/>
                  <a:gd name="T88" fmla="*/ 1056 w 1978"/>
                  <a:gd name="T89" fmla="*/ 203 h 422"/>
                  <a:gd name="T90" fmla="*/ 1002 w 1978"/>
                  <a:gd name="T91" fmla="*/ 181 h 422"/>
                  <a:gd name="T92" fmla="*/ 948 w 1978"/>
                  <a:gd name="T93" fmla="*/ 152 h 422"/>
                  <a:gd name="T94" fmla="*/ 867 w 1978"/>
                  <a:gd name="T95" fmla="*/ 152 h 422"/>
                  <a:gd name="T96" fmla="*/ 814 w 1978"/>
                  <a:gd name="T97" fmla="*/ 116 h 422"/>
                  <a:gd name="T98" fmla="*/ 760 w 1978"/>
                  <a:gd name="T99" fmla="*/ 102 h 422"/>
                  <a:gd name="T100" fmla="*/ 699 w 1978"/>
                  <a:gd name="T101" fmla="*/ 80 h 422"/>
                  <a:gd name="T102" fmla="*/ 646 w 1978"/>
                  <a:gd name="T103" fmla="*/ 58 h 422"/>
                  <a:gd name="T104" fmla="*/ 585 w 1978"/>
                  <a:gd name="T105" fmla="*/ 44 h 422"/>
                  <a:gd name="T106" fmla="*/ 531 w 1978"/>
                  <a:gd name="T107" fmla="*/ 29 h 422"/>
                  <a:gd name="T108" fmla="*/ 464 w 1978"/>
                  <a:gd name="T109" fmla="*/ 15 h 422"/>
                  <a:gd name="T110" fmla="*/ 377 w 1978"/>
                  <a:gd name="T111" fmla="*/ 15 h 422"/>
                  <a:gd name="T112" fmla="*/ 316 w 1978"/>
                  <a:gd name="T113" fmla="*/ 15 h 422"/>
                  <a:gd name="T114" fmla="*/ 262 w 1978"/>
                  <a:gd name="T115" fmla="*/ 36 h 422"/>
                  <a:gd name="T116" fmla="*/ 202 w 1978"/>
                  <a:gd name="T117" fmla="*/ 58 h 422"/>
                  <a:gd name="T118" fmla="*/ 134 w 1978"/>
                  <a:gd name="T119" fmla="*/ 87 h 422"/>
                  <a:gd name="T120" fmla="*/ 81 w 1978"/>
                  <a:gd name="T121" fmla="*/ 94 h 422"/>
                  <a:gd name="T122" fmla="*/ 27 w 1978"/>
                  <a:gd name="T123" fmla="*/ 80 h 422"/>
                  <a:gd name="T124" fmla="*/ 27 w 1978"/>
                  <a:gd name="T125" fmla="*/ 73 h 4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978" h="422">
                    <a:moveTo>
                      <a:pt x="40" y="73"/>
                    </a:moveTo>
                    <a:lnTo>
                      <a:pt x="87" y="65"/>
                    </a:lnTo>
                    <a:lnTo>
                      <a:pt x="128" y="58"/>
                    </a:lnTo>
                    <a:lnTo>
                      <a:pt x="168" y="51"/>
                    </a:lnTo>
                    <a:lnTo>
                      <a:pt x="195" y="51"/>
                    </a:lnTo>
                    <a:lnTo>
                      <a:pt x="222" y="44"/>
                    </a:lnTo>
                    <a:lnTo>
                      <a:pt x="249" y="29"/>
                    </a:lnTo>
                    <a:lnTo>
                      <a:pt x="276" y="29"/>
                    </a:lnTo>
                    <a:lnTo>
                      <a:pt x="309" y="22"/>
                    </a:lnTo>
                    <a:lnTo>
                      <a:pt x="370" y="7"/>
                    </a:lnTo>
                    <a:lnTo>
                      <a:pt x="403" y="7"/>
                    </a:lnTo>
                    <a:lnTo>
                      <a:pt x="451" y="0"/>
                    </a:lnTo>
                    <a:lnTo>
                      <a:pt x="477" y="0"/>
                    </a:lnTo>
                    <a:lnTo>
                      <a:pt x="504" y="0"/>
                    </a:lnTo>
                    <a:lnTo>
                      <a:pt x="531" y="22"/>
                    </a:lnTo>
                    <a:lnTo>
                      <a:pt x="558" y="22"/>
                    </a:lnTo>
                    <a:lnTo>
                      <a:pt x="585" y="36"/>
                    </a:lnTo>
                    <a:lnTo>
                      <a:pt x="632" y="51"/>
                    </a:lnTo>
                    <a:lnTo>
                      <a:pt x="666" y="65"/>
                    </a:lnTo>
                    <a:lnTo>
                      <a:pt x="693" y="80"/>
                    </a:lnTo>
                    <a:lnTo>
                      <a:pt x="720" y="80"/>
                    </a:lnTo>
                    <a:lnTo>
                      <a:pt x="746" y="87"/>
                    </a:lnTo>
                    <a:lnTo>
                      <a:pt x="773" y="87"/>
                    </a:lnTo>
                    <a:lnTo>
                      <a:pt x="800" y="94"/>
                    </a:lnTo>
                    <a:lnTo>
                      <a:pt x="834" y="109"/>
                    </a:lnTo>
                    <a:lnTo>
                      <a:pt x="867" y="131"/>
                    </a:lnTo>
                    <a:lnTo>
                      <a:pt x="894" y="138"/>
                    </a:lnTo>
                    <a:lnTo>
                      <a:pt x="921" y="138"/>
                    </a:lnTo>
                    <a:lnTo>
                      <a:pt x="955" y="138"/>
                    </a:lnTo>
                    <a:lnTo>
                      <a:pt x="982" y="145"/>
                    </a:lnTo>
                    <a:lnTo>
                      <a:pt x="1009" y="145"/>
                    </a:lnTo>
                    <a:lnTo>
                      <a:pt x="1036" y="167"/>
                    </a:lnTo>
                    <a:lnTo>
                      <a:pt x="1089" y="189"/>
                    </a:lnTo>
                    <a:lnTo>
                      <a:pt x="1150" y="189"/>
                    </a:lnTo>
                    <a:lnTo>
                      <a:pt x="1177" y="189"/>
                    </a:lnTo>
                    <a:lnTo>
                      <a:pt x="1231" y="196"/>
                    </a:lnTo>
                    <a:lnTo>
                      <a:pt x="1257" y="211"/>
                    </a:lnTo>
                    <a:lnTo>
                      <a:pt x="1291" y="225"/>
                    </a:lnTo>
                    <a:lnTo>
                      <a:pt x="1318" y="240"/>
                    </a:lnTo>
                    <a:lnTo>
                      <a:pt x="1352" y="254"/>
                    </a:lnTo>
                    <a:lnTo>
                      <a:pt x="1385" y="254"/>
                    </a:lnTo>
                    <a:lnTo>
                      <a:pt x="1432" y="261"/>
                    </a:lnTo>
                    <a:lnTo>
                      <a:pt x="1459" y="269"/>
                    </a:lnTo>
                    <a:lnTo>
                      <a:pt x="1493" y="276"/>
                    </a:lnTo>
                    <a:lnTo>
                      <a:pt x="1533" y="283"/>
                    </a:lnTo>
                    <a:lnTo>
                      <a:pt x="1580" y="290"/>
                    </a:lnTo>
                    <a:lnTo>
                      <a:pt x="1607" y="290"/>
                    </a:lnTo>
                    <a:lnTo>
                      <a:pt x="1634" y="305"/>
                    </a:lnTo>
                    <a:lnTo>
                      <a:pt x="1668" y="312"/>
                    </a:lnTo>
                    <a:lnTo>
                      <a:pt x="1695" y="327"/>
                    </a:lnTo>
                    <a:lnTo>
                      <a:pt x="1721" y="341"/>
                    </a:lnTo>
                    <a:lnTo>
                      <a:pt x="1748" y="356"/>
                    </a:lnTo>
                    <a:lnTo>
                      <a:pt x="1782" y="385"/>
                    </a:lnTo>
                    <a:lnTo>
                      <a:pt x="1809" y="392"/>
                    </a:lnTo>
                    <a:lnTo>
                      <a:pt x="1843" y="392"/>
                    </a:lnTo>
                    <a:lnTo>
                      <a:pt x="1869" y="392"/>
                    </a:lnTo>
                    <a:lnTo>
                      <a:pt x="1923" y="392"/>
                    </a:lnTo>
                    <a:lnTo>
                      <a:pt x="1950" y="399"/>
                    </a:lnTo>
                    <a:lnTo>
                      <a:pt x="1977" y="406"/>
                    </a:lnTo>
                    <a:lnTo>
                      <a:pt x="1950" y="414"/>
                    </a:lnTo>
                    <a:lnTo>
                      <a:pt x="1923" y="421"/>
                    </a:lnTo>
                    <a:lnTo>
                      <a:pt x="1883" y="421"/>
                    </a:lnTo>
                    <a:lnTo>
                      <a:pt x="1856" y="421"/>
                    </a:lnTo>
                    <a:lnTo>
                      <a:pt x="1829" y="414"/>
                    </a:lnTo>
                    <a:lnTo>
                      <a:pt x="1802" y="414"/>
                    </a:lnTo>
                    <a:lnTo>
                      <a:pt x="1775" y="414"/>
                    </a:lnTo>
                    <a:lnTo>
                      <a:pt x="1742" y="392"/>
                    </a:lnTo>
                    <a:lnTo>
                      <a:pt x="1721" y="363"/>
                    </a:lnTo>
                    <a:lnTo>
                      <a:pt x="1695" y="356"/>
                    </a:lnTo>
                    <a:lnTo>
                      <a:pt x="1661" y="341"/>
                    </a:lnTo>
                    <a:lnTo>
                      <a:pt x="1627" y="327"/>
                    </a:lnTo>
                    <a:lnTo>
                      <a:pt x="1594" y="319"/>
                    </a:lnTo>
                    <a:lnTo>
                      <a:pt x="1560" y="312"/>
                    </a:lnTo>
                    <a:lnTo>
                      <a:pt x="1533" y="305"/>
                    </a:lnTo>
                    <a:lnTo>
                      <a:pt x="1506" y="298"/>
                    </a:lnTo>
                    <a:lnTo>
                      <a:pt x="1479" y="290"/>
                    </a:lnTo>
                    <a:lnTo>
                      <a:pt x="1432" y="283"/>
                    </a:lnTo>
                    <a:lnTo>
                      <a:pt x="1405" y="276"/>
                    </a:lnTo>
                    <a:lnTo>
                      <a:pt x="1379" y="269"/>
                    </a:lnTo>
                    <a:lnTo>
                      <a:pt x="1352" y="269"/>
                    </a:lnTo>
                    <a:lnTo>
                      <a:pt x="1325" y="269"/>
                    </a:lnTo>
                    <a:lnTo>
                      <a:pt x="1298" y="261"/>
                    </a:lnTo>
                    <a:lnTo>
                      <a:pt x="1264" y="240"/>
                    </a:lnTo>
                    <a:lnTo>
                      <a:pt x="1231" y="218"/>
                    </a:lnTo>
                    <a:lnTo>
                      <a:pt x="1197" y="203"/>
                    </a:lnTo>
                    <a:lnTo>
                      <a:pt x="1170" y="196"/>
                    </a:lnTo>
                    <a:lnTo>
                      <a:pt x="1136" y="196"/>
                    </a:lnTo>
                    <a:lnTo>
                      <a:pt x="1110" y="203"/>
                    </a:lnTo>
                    <a:lnTo>
                      <a:pt x="1083" y="203"/>
                    </a:lnTo>
                    <a:lnTo>
                      <a:pt x="1056" y="203"/>
                    </a:lnTo>
                    <a:lnTo>
                      <a:pt x="1029" y="196"/>
                    </a:lnTo>
                    <a:lnTo>
                      <a:pt x="1002" y="181"/>
                    </a:lnTo>
                    <a:lnTo>
                      <a:pt x="975" y="167"/>
                    </a:lnTo>
                    <a:lnTo>
                      <a:pt x="948" y="152"/>
                    </a:lnTo>
                    <a:lnTo>
                      <a:pt x="894" y="152"/>
                    </a:lnTo>
                    <a:lnTo>
                      <a:pt x="867" y="152"/>
                    </a:lnTo>
                    <a:lnTo>
                      <a:pt x="841" y="138"/>
                    </a:lnTo>
                    <a:lnTo>
                      <a:pt x="814" y="116"/>
                    </a:lnTo>
                    <a:lnTo>
                      <a:pt x="787" y="102"/>
                    </a:lnTo>
                    <a:lnTo>
                      <a:pt x="760" y="102"/>
                    </a:lnTo>
                    <a:lnTo>
                      <a:pt x="726" y="94"/>
                    </a:lnTo>
                    <a:lnTo>
                      <a:pt x="699" y="80"/>
                    </a:lnTo>
                    <a:lnTo>
                      <a:pt x="672" y="65"/>
                    </a:lnTo>
                    <a:lnTo>
                      <a:pt x="646" y="58"/>
                    </a:lnTo>
                    <a:lnTo>
                      <a:pt x="612" y="51"/>
                    </a:lnTo>
                    <a:lnTo>
                      <a:pt x="585" y="44"/>
                    </a:lnTo>
                    <a:lnTo>
                      <a:pt x="558" y="36"/>
                    </a:lnTo>
                    <a:lnTo>
                      <a:pt x="531" y="29"/>
                    </a:lnTo>
                    <a:lnTo>
                      <a:pt x="498" y="22"/>
                    </a:lnTo>
                    <a:lnTo>
                      <a:pt x="464" y="15"/>
                    </a:lnTo>
                    <a:lnTo>
                      <a:pt x="430" y="15"/>
                    </a:lnTo>
                    <a:lnTo>
                      <a:pt x="377" y="15"/>
                    </a:lnTo>
                    <a:lnTo>
                      <a:pt x="343" y="15"/>
                    </a:lnTo>
                    <a:lnTo>
                      <a:pt x="316" y="15"/>
                    </a:lnTo>
                    <a:lnTo>
                      <a:pt x="289" y="29"/>
                    </a:lnTo>
                    <a:lnTo>
                      <a:pt x="262" y="36"/>
                    </a:lnTo>
                    <a:lnTo>
                      <a:pt x="235" y="44"/>
                    </a:lnTo>
                    <a:lnTo>
                      <a:pt x="202" y="58"/>
                    </a:lnTo>
                    <a:lnTo>
                      <a:pt x="168" y="73"/>
                    </a:lnTo>
                    <a:lnTo>
                      <a:pt x="134" y="87"/>
                    </a:lnTo>
                    <a:lnTo>
                      <a:pt x="108" y="94"/>
                    </a:lnTo>
                    <a:lnTo>
                      <a:pt x="81" y="94"/>
                    </a:lnTo>
                    <a:lnTo>
                      <a:pt x="54" y="94"/>
                    </a:lnTo>
                    <a:lnTo>
                      <a:pt x="27" y="80"/>
                    </a:lnTo>
                    <a:lnTo>
                      <a:pt x="0" y="65"/>
                    </a:lnTo>
                    <a:lnTo>
                      <a:pt x="27" y="73"/>
                    </a:lnTo>
                    <a:lnTo>
                      <a:pt x="40" y="73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" name="Freeform 12"/>
              <p:cNvSpPr>
                <a:spLocks/>
              </p:cNvSpPr>
              <p:nvPr/>
            </p:nvSpPr>
            <p:spPr bwMode="auto">
              <a:xfrm>
                <a:off x="3466" y="559"/>
                <a:ext cx="1827" cy="880"/>
              </a:xfrm>
              <a:custGeom>
                <a:avLst/>
                <a:gdLst>
                  <a:gd name="T0" fmla="*/ 27 w 1827"/>
                  <a:gd name="T1" fmla="*/ 864 h 880"/>
                  <a:gd name="T2" fmla="*/ 101 w 1827"/>
                  <a:gd name="T3" fmla="*/ 850 h 880"/>
                  <a:gd name="T4" fmla="*/ 154 w 1827"/>
                  <a:gd name="T5" fmla="*/ 814 h 880"/>
                  <a:gd name="T6" fmla="*/ 262 w 1827"/>
                  <a:gd name="T7" fmla="*/ 785 h 880"/>
                  <a:gd name="T8" fmla="*/ 322 w 1827"/>
                  <a:gd name="T9" fmla="*/ 726 h 880"/>
                  <a:gd name="T10" fmla="*/ 376 w 1827"/>
                  <a:gd name="T11" fmla="*/ 697 h 880"/>
                  <a:gd name="T12" fmla="*/ 430 w 1827"/>
                  <a:gd name="T13" fmla="*/ 661 h 880"/>
                  <a:gd name="T14" fmla="*/ 497 w 1827"/>
                  <a:gd name="T15" fmla="*/ 625 h 880"/>
                  <a:gd name="T16" fmla="*/ 577 w 1827"/>
                  <a:gd name="T17" fmla="*/ 610 h 880"/>
                  <a:gd name="T18" fmla="*/ 651 w 1827"/>
                  <a:gd name="T19" fmla="*/ 588 h 880"/>
                  <a:gd name="T20" fmla="*/ 705 w 1827"/>
                  <a:gd name="T21" fmla="*/ 559 h 880"/>
                  <a:gd name="T22" fmla="*/ 765 w 1827"/>
                  <a:gd name="T23" fmla="*/ 501 h 880"/>
                  <a:gd name="T24" fmla="*/ 839 w 1827"/>
                  <a:gd name="T25" fmla="*/ 465 h 880"/>
                  <a:gd name="T26" fmla="*/ 886 w 1827"/>
                  <a:gd name="T27" fmla="*/ 407 h 880"/>
                  <a:gd name="T28" fmla="*/ 913 w 1827"/>
                  <a:gd name="T29" fmla="*/ 341 h 880"/>
                  <a:gd name="T30" fmla="*/ 967 w 1827"/>
                  <a:gd name="T31" fmla="*/ 283 h 880"/>
                  <a:gd name="T32" fmla="*/ 1027 w 1827"/>
                  <a:gd name="T33" fmla="*/ 240 h 880"/>
                  <a:gd name="T34" fmla="*/ 1094 w 1827"/>
                  <a:gd name="T35" fmla="*/ 203 h 880"/>
                  <a:gd name="T36" fmla="*/ 1175 w 1827"/>
                  <a:gd name="T37" fmla="*/ 174 h 880"/>
                  <a:gd name="T38" fmla="*/ 1242 w 1827"/>
                  <a:gd name="T39" fmla="*/ 174 h 880"/>
                  <a:gd name="T40" fmla="*/ 1336 w 1827"/>
                  <a:gd name="T41" fmla="*/ 145 h 880"/>
                  <a:gd name="T42" fmla="*/ 1390 w 1827"/>
                  <a:gd name="T43" fmla="*/ 123 h 880"/>
                  <a:gd name="T44" fmla="*/ 1443 w 1827"/>
                  <a:gd name="T45" fmla="*/ 109 h 880"/>
                  <a:gd name="T46" fmla="*/ 1497 w 1827"/>
                  <a:gd name="T47" fmla="*/ 94 h 880"/>
                  <a:gd name="T48" fmla="*/ 1584 w 1827"/>
                  <a:gd name="T49" fmla="*/ 94 h 880"/>
                  <a:gd name="T50" fmla="*/ 1638 w 1827"/>
                  <a:gd name="T51" fmla="*/ 73 h 880"/>
                  <a:gd name="T52" fmla="*/ 1698 w 1827"/>
                  <a:gd name="T53" fmla="*/ 44 h 880"/>
                  <a:gd name="T54" fmla="*/ 1766 w 1827"/>
                  <a:gd name="T55" fmla="*/ 22 h 880"/>
                  <a:gd name="T56" fmla="*/ 1826 w 1827"/>
                  <a:gd name="T57" fmla="*/ 0 h 880"/>
                  <a:gd name="T58" fmla="*/ 1766 w 1827"/>
                  <a:gd name="T59" fmla="*/ 22 h 880"/>
                  <a:gd name="T60" fmla="*/ 1705 w 1827"/>
                  <a:gd name="T61" fmla="*/ 80 h 880"/>
                  <a:gd name="T62" fmla="*/ 1625 w 1827"/>
                  <a:gd name="T63" fmla="*/ 102 h 880"/>
                  <a:gd name="T64" fmla="*/ 1564 w 1827"/>
                  <a:gd name="T65" fmla="*/ 116 h 880"/>
                  <a:gd name="T66" fmla="*/ 1484 w 1827"/>
                  <a:gd name="T67" fmla="*/ 138 h 880"/>
                  <a:gd name="T68" fmla="*/ 1430 w 1827"/>
                  <a:gd name="T69" fmla="*/ 145 h 880"/>
                  <a:gd name="T70" fmla="*/ 1370 w 1827"/>
                  <a:gd name="T71" fmla="*/ 160 h 880"/>
                  <a:gd name="T72" fmla="*/ 1302 w 1827"/>
                  <a:gd name="T73" fmla="*/ 174 h 880"/>
                  <a:gd name="T74" fmla="*/ 1242 w 1827"/>
                  <a:gd name="T75" fmla="*/ 203 h 880"/>
                  <a:gd name="T76" fmla="*/ 1175 w 1827"/>
                  <a:gd name="T77" fmla="*/ 218 h 880"/>
                  <a:gd name="T78" fmla="*/ 1121 w 1827"/>
                  <a:gd name="T79" fmla="*/ 240 h 880"/>
                  <a:gd name="T80" fmla="*/ 1067 w 1827"/>
                  <a:gd name="T81" fmla="*/ 262 h 880"/>
                  <a:gd name="T82" fmla="*/ 1014 w 1827"/>
                  <a:gd name="T83" fmla="*/ 298 h 880"/>
                  <a:gd name="T84" fmla="*/ 960 w 1827"/>
                  <a:gd name="T85" fmla="*/ 327 h 880"/>
                  <a:gd name="T86" fmla="*/ 913 w 1827"/>
                  <a:gd name="T87" fmla="*/ 370 h 880"/>
                  <a:gd name="T88" fmla="*/ 886 w 1827"/>
                  <a:gd name="T89" fmla="*/ 443 h 880"/>
                  <a:gd name="T90" fmla="*/ 846 w 1827"/>
                  <a:gd name="T91" fmla="*/ 509 h 880"/>
                  <a:gd name="T92" fmla="*/ 792 w 1827"/>
                  <a:gd name="T93" fmla="*/ 545 h 880"/>
                  <a:gd name="T94" fmla="*/ 732 w 1827"/>
                  <a:gd name="T95" fmla="*/ 567 h 880"/>
                  <a:gd name="T96" fmla="*/ 665 w 1827"/>
                  <a:gd name="T97" fmla="*/ 588 h 880"/>
                  <a:gd name="T98" fmla="*/ 591 w 1827"/>
                  <a:gd name="T99" fmla="*/ 610 h 880"/>
                  <a:gd name="T100" fmla="*/ 537 w 1827"/>
                  <a:gd name="T101" fmla="*/ 647 h 880"/>
                  <a:gd name="T102" fmla="*/ 477 w 1827"/>
                  <a:gd name="T103" fmla="*/ 654 h 880"/>
                  <a:gd name="T104" fmla="*/ 403 w 1827"/>
                  <a:gd name="T105" fmla="*/ 676 h 880"/>
                  <a:gd name="T106" fmla="*/ 356 w 1827"/>
                  <a:gd name="T107" fmla="*/ 734 h 880"/>
                  <a:gd name="T108" fmla="*/ 302 w 1827"/>
                  <a:gd name="T109" fmla="*/ 777 h 880"/>
                  <a:gd name="T110" fmla="*/ 208 w 1827"/>
                  <a:gd name="T111" fmla="*/ 799 h 880"/>
                  <a:gd name="T112" fmla="*/ 154 w 1827"/>
                  <a:gd name="T113" fmla="*/ 835 h 880"/>
                  <a:gd name="T114" fmla="*/ 101 w 1827"/>
                  <a:gd name="T115" fmla="*/ 872 h 880"/>
                  <a:gd name="T116" fmla="*/ 47 w 1827"/>
                  <a:gd name="T117" fmla="*/ 879 h 880"/>
                  <a:gd name="T118" fmla="*/ 0 w 1827"/>
                  <a:gd name="T119" fmla="*/ 864 h 8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827" h="880">
                    <a:moveTo>
                      <a:pt x="0" y="864"/>
                    </a:moveTo>
                    <a:lnTo>
                      <a:pt x="27" y="864"/>
                    </a:lnTo>
                    <a:lnTo>
                      <a:pt x="67" y="857"/>
                    </a:lnTo>
                    <a:lnTo>
                      <a:pt x="101" y="850"/>
                    </a:lnTo>
                    <a:lnTo>
                      <a:pt x="128" y="843"/>
                    </a:lnTo>
                    <a:lnTo>
                      <a:pt x="154" y="814"/>
                    </a:lnTo>
                    <a:lnTo>
                      <a:pt x="215" y="799"/>
                    </a:lnTo>
                    <a:lnTo>
                      <a:pt x="262" y="785"/>
                    </a:lnTo>
                    <a:lnTo>
                      <a:pt x="289" y="763"/>
                    </a:lnTo>
                    <a:lnTo>
                      <a:pt x="322" y="726"/>
                    </a:lnTo>
                    <a:lnTo>
                      <a:pt x="349" y="705"/>
                    </a:lnTo>
                    <a:lnTo>
                      <a:pt x="376" y="697"/>
                    </a:lnTo>
                    <a:lnTo>
                      <a:pt x="403" y="683"/>
                    </a:lnTo>
                    <a:lnTo>
                      <a:pt x="430" y="661"/>
                    </a:lnTo>
                    <a:lnTo>
                      <a:pt x="463" y="632"/>
                    </a:lnTo>
                    <a:lnTo>
                      <a:pt x="497" y="625"/>
                    </a:lnTo>
                    <a:lnTo>
                      <a:pt x="537" y="617"/>
                    </a:lnTo>
                    <a:lnTo>
                      <a:pt x="577" y="610"/>
                    </a:lnTo>
                    <a:lnTo>
                      <a:pt x="618" y="603"/>
                    </a:lnTo>
                    <a:lnTo>
                      <a:pt x="651" y="588"/>
                    </a:lnTo>
                    <a:lnTo>
                      <a:pt x="678" y="581"/>
                    </a:lnTo>
                    <a:lnTo>
                      <a:pt x="705" y="559"/>
                    </a:lnTo>
                    <a:lnTo>
                      <a:pt x="732" y="530"/>
                    </a:lnTo>
                    <a:lnTo>
                      <a:pt x="765" y="501"/>
                    </a:lnTo>
                    <a:lnTo>
                      <a:pt x="792" y="479"/>
                    </a:lnTo>
                    <a:lnTo>
                      <a:pt x="839" y="465"/>
                    </a:lnTo>
                    <a:lnTo>
                      <a:pt x="859" y="436"/>
                    </a:lnTo>
                    <a:lnTo>
                      <a:pt x="886" y="407"/>
                    </a:lnTo>
                    <a:lnTo>
                      <a:pt x="900" y="370"/>
                    </a:lnTo>
                    <a:lnTo>
                      <a:pt x="913" y="341"/>
                    </a:lnTo>
                    <a:lnTo>
                      <a:pt x="933" y="312"/>
                    </a:lnTo>
                    <a:lnTo>
                      <a:pt x="967" y="283"/>
                    </a:lnTo>
                    <a:lnTo>
                      <a:pt x="1000" y="262"/>
                    </a:lnTo>
                    <a:lnTo>
                      <a:pt x="1027" y="240"/>
                    </a:lnTo>
                    <a:lnTo>
                      <a:pt x="1061" y="218"/>
                    </a:lnTo>
                    <a:lnTo>
                      <a:pt x="1094" y="203"/>
                    </a:lnTo>
                    <a:lnTo>
                      <a:pt x="1121" y="189"/>
                    </a:lnTo>
                    <a:lnTo>
                      <a:pt x="1175" y="174"/>
                    </a:lnTo>
                    <a:lnTo>
                      <a:pt x="1202" y="182"/>
                    </a:lnTo>
                    <a:lnTo>
                      <a:pt x="1242" y="174"/>
                    </a:lnTo>
                    <a:lnTo>
                      <a:pt x="1302" y="167"/>
                    </a:lnTo>
                    <a:lnTo>
                      <a:pt x="1336" y="145"/>
                    </a:lnTo>
                    <a:lnTo>
                      <a:pt x="1363" y="131"/>
                    </a:lnTo>
                    <a:lnTo>
                      <a:pt x="1390" y="123"/>
                    </a:lnTo>
                    <a:lnTo>
                      <a:pt x="1416" y="116"/>
                    </a:lnTo>
                    <a:lnTo>
                      <a:pt x="1443" y="109"/>
                    </a:lnTo>
                    <a:lnTo>
                      <a:pt x="1470" y="102"/>
                    </a:lnTo>
                    <a:lnTo>
                      <a:pt x="1497" y="94"/>
                    </a:lnTo>
                    <a:lnTo>
                      <a:pt x="1524" y="94"/>
                    </a:lnTo>
                    <a:lnTo>
                      <a:pt x="1584" y="94"/>
                    </a:lnTo>
                    <a:lnTo>
                      <a:pt x="1611" y="87"/>
                    </a:lnTo>
                    <a:lnTo>
                      <a:pt x="1638" y="73"/>
                    </a:lnTo>
                    <a:lnTo>
                      <a:pt x="1672" y="58"/>
                    </a:lnTo>
                    <a:lnTo>
                      <a:pt x="1698" y="44"/>
                    </a:lnTo>
                    <a:lnTo>
                      <a:pt x="1732" y="36"/>
                    </a:lnTo>
                    <a:lnTo>
                      <a:pt x="1766" y="22"/>
                    </a:lnTo>
                    <a:lnTo>
                      <a:pt x="1799" y="15"/>
                    </a:lnTo>
                    <a:lnTo>
                      <a:pt x="1826" y="0"/>
                    </a:lnTo>
                    <a:lnTo>
                      <a:pt x="1792" y="0"/>
                    </a:lnTo>
                    <a:lnTo>
                      <a:pt x="1766" y="22"/>
                    </a:lnTo>
                    <a:lnTo>
                      <a:pt x="1732" y="51"/>
                    </a:lnTo>
                    <a:lnTo>
                      <a:pt x="1705" y="80"/>
                    </a:lnTo>
                    <a:lnTo>
                      <a:pt x="1678" y="102"/>
                    </a:lnTo>
                    <a:lnTo>
                      <a:pt x="1625" y="102"/>
                    </a:lnTo>
                    <a:lnTo>
                      <a:pt x="1598" y="109"/>
                    </a:lnTo>
                    <a:lnTo>
                      <a:pt x="1564" y="116"/>
                    </a:lnTo>
                    <a:lnTo>
                      <a:pt x="1531" y="131"/>
                    </a:lnTo>
                    <a:lnTo>
                      <a:pt x="1484" y="138"/>
                    </a:lnTo>
                    <a:lnTo>
                      <a:pt x="1457" y="145"/>
                    </a:lnTo>
                    <a:lnTo>
                      <a:pt x="1430" y="145"/>
                    </a:lnTo>
                    <a:lnTo>
                      <a:pt x="1396" y="160"/>
                    </a:lnTo>
                    <a:lnTo>
                      <a:pt x="1370" y="160"/>
                    </a:lnTo>
                    <a:lnTo>
                      <a:pt x="1329" y="167"/>
                    </a:lnTo>
                    <a:lnTo>
                      <a:pt x="1302" y="174"/>
                    </a:lnTo>
                    <a:lnTo>
                      <a:pt x="1276" y="189"/>
                    </a:lnTo>
                    <a:lnTo>
                      <a:pt x="1242" y="203"/>
                    </a:lnTo>
                    <a:lnTo>
                      <a:pt x="1208" y="218"/>
                    </a:lnTo>
                    <a:lnTo>
                      <a:pt x="1175" y="218"/>
                    </a:lnTo>
                    <a:lnTo>
                      <a:pt x="1148" y="225"/>
                    </a:lnTo>
                    <a:lnTo>
                      <a:pt x="1121" y="240"/>
                    </a:lnTo>
                    <a:lnTo>
                      <a:pt x="1094" y="247"/>
                    </a:lnTo>
                    <a:lnTo>
                      <a:pt x="1067" y="262"/>
                    </a:lnTo>
                    <a:lnTo>
                      <a:pt x="1041" y="276"/>
                    </a:lnTo>
                    <a:lnTo>
                      <a:pt x="1014" y="298"/>
                    </a:lnTo>
                    <a:lnTo>
                      <a:pt x="987" y="312"/>
                    </a:lnTo>
                    <a:lnTo>
                      <a:pt x="960" y="327"/>
                    </a:lnTo>
                    <a:lnTo>
                      <a:pt x="933" y="341"/>
                    </a:lnTo>
                    <a:lnTo>
                      <a:pt x="913" y="370"/>
                    </a:lnTo>
                    <a:lnTo>
                      <a:pt x="893" y="400"/>
                    </a:lnTo>
                    <a:lnTo>
                      <a:pt x="886" y="443"/>
                    </a:lnTo>
                    <a:lnTo>
                      <a:pt x="866" y="472"/>
                    </a:lnTo>
                    <a:lnTo>
                      <a:pt x="846" y="509"/>
                    </a:lnTo>
                    <a:lnTo>
                      <a:pt x="819" y="530"/>
                    </a:lnTo>
                    <a:lnTo>
                      <a:pt x="792" y="545"/>
                    </a:lnTo>
                    <a:lnTo>
                      <a:pt x="759" y="559"/>
                    </a:lnTo>
                    <a:lnTo>
                      <a:pt x="732" y="567"/>
                    </a:lnTo>
                    <a:lnTo>
                      <a:pt x="705" y="581"/>
                    </a:lnTo>
                    <a:lnTo>
                      <a:pt x="665" y="588"/>
                    </a:lnTo>
                    <a:lnTo>
                      <a:pt x="638" y="596"/>
                    </a:lnTo>
                    <a:lnTo>
                      <a:pt x="591" y="610"/>
                    </a:lnTo>
                    <a:lnTo>
                      <a:pt x="564" y="632"/>
                    </a:lnTo>
                    <a:lnTo>
                      <a:pt x="537" y="647"/>
                    </a:lnTo>
                    <a:lnTo>
                      <a:pt x="503" y="654"/>
                    </a:lnTo>
                    <a:lnTo>
                      <a:pt x="477" y="654"/>
                    </a:lnTo>
                    <a:lnTo>
                      <a:pt x="436" y="661"/>
                    </a:lnTo>
                    <a:lnTo>
                      <a:pt x="403" y="676"/>
                    </a:lnTo>
                    <a:lnTo>
                      <a:pt x="376" y="697"/>
                    </a:lnTo>
                    <a:lnTo>
                      <a:pt x="356" y="734"/>
                    </a:lnTo>
                    <a:lnTo>
                      <a:pt x="329" y="756"/>
                    </a:lnTo>
                    <a:lnTo>
                      <a:pt x="302" y="777"/>
                    </a:lnTo>
                    <a:lnTo>
                      <a:pt x="262" y="785"/>
                    </a:lnTo>
                    <a:lnTo>
                      <a:pt x="208" y="799"/>
                    </a:lnTo>
                    <a:lnTo>
                      <a:pt x="181" y="821"/>
                    </a:lnTo>
                    <a:lnTo>
                      <a:pt x="154" y="835"/>
                    </a:lnTo>
                    <a:lnTo>
                      <a:pt x="128" y="857"/>
                    </a:lnTo>
                    <a:lnTo>
                      <a:pt x="101" y="872"/>
                    </a:lnTo>
                    <a:lnTo>
                      <a:pt x="74" y="879"/>
                    </a:lnTo>
                    <a:lnTo>
                      <a:pt x="47" y="879"/>
                    </a:lnTo>
                    <a:lnTo>
                      <a:pt x="13" y="872"/>
                    </a:lnTo>
                    <a:lnTo>
                      <a:pt x="0" y="864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" name="Freeform 13"/>
              <p:cNvSpPr>
                <a:spLocks/>
              </p:cNvSpPr>
              <p:nvPr/>
            </p:nvSpPr>
            <p:spPr bwMode="auto">
              <a:xfrm>
                <a:off x="531" y="356"/>
                <a:ext cx="4812" cy="3462"/>
              </a:xfrm>
              <a:custGeom>
                <a:avLst/>
                <a:gdLst>
                  <a:gd name="T0" fmla="*/ 444 w 4812"/>
                  <a:gd name="T1" fmla="*/ 348 h 3462"/>
                  <a:gd name="T2" fmla="*/ 817 w 4812"/>
                  <a:gd name="T3" fmla="*/ 664 h 3462"/>
                  <a:gd name="T4" fmla="*/ 1190 w 4812"/>
                  <a:gd name="T5" fmla="*/ 925 h 3462"/>
                  <a:gd name="T6" fmla="*/ 1614 w 4812"/>
                  <a:gd name="T7" fmla="*/ 1252 h 3462"/>
                  <a:gd name="T8" fmla="*/ 2058 w 4812"/>
                  <a:gd name="T9" fmla="*/ 1611 h 3462"/>
                  <a:gd name="T10" fmla="*/ 2421 w 4812"/>
                  <a:gd name="T11" fmla="*/ 1926 h 3462"/>
                  <a:gd name="T12" fmla="*/ 2673 w 4812"/>
                  <a:gd name="T13" fmla="*/ 2362 h 3462"/>
                  <a:gd name="T14" fmla="*/ 2249 w 4812"/>
                  <a:gd name="T15" fmla="*/ 2318 h 3462"/>
                  <a:gd name="T16" fmla="*/ 1815 w 4812"/>
                  <a:gd name="T17" fmla="*/ 2307 h 3462"/>
                  <a:gd name="T18" fmla="*/ 1311 w 4812"/>
                  <a:gd name="T19" fmla="*/ 2373 h 3462"/>
                  <a:gd name="T20" fmla="*/ 918 w 4812"/>
                  <a:gd name="T21" fmla="*/ 2318 h 3462"/>
                  <a:gd name="T22" fmla="*/ 474 w 4812"/>
                  <a:gd name="T23" fmla="*/ 2122 h 3462"/>
                  <a:gd name="T24" fmla="*/ 30 w 4812"/>
                  <a:gd name="T25" fmla="*/ 1752 h 3462"/>
                  <a:gd name="T26" fmla="*/ 403 w 4812"/>
                  <a:gd name="T27" fmla="*/ 2090 h 3462"/>
                  <a:gd name="T28" fmla="*/ 827 w 4812"/>
                  <a:gd name="T29" fmla="*/ 2296 h 3462"/>
                  <a:gd name="T30" fmla="*/ 635 w 4812"/>
                  <a:gd name="T31" fmla="*/ 2416 h 3462"/>
                  <a:gd name="T32" fmla="*/ 212 w 4812"/>
                  <a:gd name="T33" fmla="*/ 2569 h 3462"/>
                  <a:gd name="T34" fmla="*/ 252 w 4812"/>
                  <a:gd name="T35" fmla="*/ 2612 h 3462"/>
                  <a:gd name="T36" fmla="*/ 676 w 4812"/>
                  <a:gd name="T37" fmla="*/ 2438 h 3462"/>
                  <a:gd name="T38" fmla="*/ 1089 w 4812"/>
                  <a:gd name="T39" fmla="*/ 2405 h 3462"/>
                  <a:gd name="T40" fmla="*/ 1553 w 4812"/>
                  <a:gd name="T41" fmla="*/ 2569 h 3462"/>
                  <a:gd name="T42" fmla="*/ 1624 w 4812"/>
                  <a:gd name="T43" fmla="*/ 3004 h 3462"/>
                  <a:gd name="T44" fmla="*/ 1069 w 4812"/>
                  <a:gd name="T45" fmla="*/ 3189 h 3462"/>
                  <a:gd name="T46" fmla="*/ 595 w 4812"/>
                  <a:gd name="T47" fmla="*/ 3298 h 3462"/>
                  <a:gd name="T48" fmla="*/ 161 w 4812"/>
                  <a:gd name="T49" fmla="*/ 3341 h 3462"/>
                  <a:gd name="T50" fmla="*/ 292 w 4812"/>
                  <a:gd name="T51" fmla="*/ 3320 h 3462"/>
                  <a:gd name="T52" fmla="*/ 767 w 4812"/>
                  <a:gd name="T53" fmla="*/ 3298 h 3462"/>
                  <a:gd name="T54" fmla="*/ 1241 w 4812"/>
                  <a:gd name="T55" fmla="*/ 3189 h 3462"/>
                  <a:gd name="T56" fmla="*/ 1654 w 4812"/>
                  <a:gd name="T57" fmla="*/ 2982 h 3462"/>
                  <a:gd name="T58" fmla="*/ 2088 w 4812"/>
                  <a:gd name="T59" fmla="*/ 2917 h 3462"/>
                  <a:gd name="T60" fmla="*/ 2521 w 4812"/>
                  <a:gd name="T61" fmla="*/ 3058 h 3462"/>
                  <a:gd name="T62" fmla="*/ 2975 w 4812"/>
                  <a:gd name="T63" fmla="*/ 3200 h 3462"/>
                  <a:gd name="T64" fmla="*/ 3490 w 4812"/>
                  <a:gd name="T65" fmla="*/ 3309 h 3462"/>
                  <a:gd name="T66" fmla="*/ 3944 w 4812"/>
                  <a:gd name="T67" fmla="*/ 3385 h 3462"/>
                  <a:gd name="T68" fmla="*/ 4408 w 4812"/>
                  <a:gd name="T69" fmla="*/ 3450 h 3462"/>
                  <a:gd name="T70" fmla="*/ 4297 w 4812"/>
                  <a:gd name="T71" fmla="*/ 3439 h 3462"/>
                  <a:gd name="T72" fmla="*/ 3782 w 4812"/>
                  <a:gd name="T73" fmla="*/ 3330 h 3462"/>
                  <a:gd name="T74" fmla="*/ 3197 w 4812"/>
                  <a:gd name="T75" fmla="*/ 3200 h 3462"/>
                  <a:gd name="T76" fmla="*/ 2733 w 4812"/>
                  <a:gd name="T77" fmla="*/ 3124 h 3462"/>
                  <a:gd name="T78" fmla="*/ 2199 w 4812"/>
                  <a:gd name="T79" fmla="*/ 2884 h 3462"/>
                  <a:gd name="T80" fmla="*/ 1684 w 4812"/>
                  <a:gd name="T81" fmla="*/ 2677 h 3462"/>
                  <a:gd name="T82" fmla="*/ 1220 w 4812"/>
                  <a:gd name="T83" fmla="*/ 2471 h 3462"/>
                  <a:gd name="T84" fmla="*/ 1493 w 4812"/>
                  <a:gd name="T85" fmla="*/ 2394 h 3462"/>
                  <a:gd name="T86" fmla="*/ 2078 w 4812"/>
                  <a:gd name="T87" fmla="*/ 2318 h 3462"/>
                  <a:gd name="T88" fmla="*/ 2582 w 4812"/>
                  <a:gd name="T89" fmla="*/ 2362 h 3462"/>
                  <a:gd name="T90" fmla="*/ 3056 w 4812"/>
                  <a:gd name="T91" fmla="*/ 2569 h 3462"/>
                  <a:gd name="T92" fmla="*/ 3500 w 4812"/>
                  <a:gd name="T93" fmla="*/ 2743 h 3462"/>
                  <a:gd name="T94" fmla="*/ 4075 w 4812"/>
                  <a:gd name="T95" fmla="*/ 3004 h 3462"/>
                  <a:gd name="T96" fmla="*/ 4569 w 4812"/>
                  <a:gd name="T97" fmla="*/ 3243 h 3462"/>
                  <a:gd name="T98" fmla="*/ 4650 w 4812"/>
                  <a:gd name="T99" fmla="*/ 3265 h 3462"/>
                  <a:gd name="T100" fmla="*/ 4196 w 4812"/>
                  <a:gd name="T101" fmla="*/ 3015 h 3462"/>
                  <a:gd name="T102" fmla="*/ 3742 w 4812"/>
                  <a:gd name="T103" fmla="*/ 2764 h 3462"/>
                  <a:gd name="T104" fmla="*/ 3278 w 4812"/>
                  <a:gd name="T105" fmla="*/ 2634 h 3462"/>
                  <a:gd name="T106" fmla="*/ 2733 w 4812"/>
                  <a:gd name="T107" fmla="*/ 2362 h 3462"/>
                  <a:gd name="T108" fmla="*/ 2461 w 4812"/>
                  <a:gd name="T109" fmla="*/ 1959 h 3462"/>
                  <a:gd name="T110" fmla="*/ 2168 w 4812"/>
                  <a:gd name="T111" fmla="*/ 1600 h 3462"/>
                  <a:gd name="T112" fmla="*/ 1765 w 4812"/>
                  <a:gd name="T113" fmla="*/ 1317 h 3462"/>
                  <a:gd name="T114" fmla="*/ 1362 w 4812"/>
                  <a:gd name="T115" fmla="*/ 969 h 3462"/>
                  <a:gd name="T116" fmla="*/ 938 w 4812"/>
                  <a:gd name="T117" fmla="*/ 740 h 3462"/>
                  <a:gd name="T118" fmla="*/ 595 w 4812"/>
                  <a:gd name="T119" fmla="*/ 392 h 3462"/>
                  <a:gd name="T120" fmla="*/ 242 w 4812"/>
                  <a:gd name="T121" fmla="*/ 87 h 3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4812" h="3462">
                    <a:moveTo>
                      <a:pt x="101" y="0"/>
                    </a:moveTo>
                    <a:lnTo>
                      <a:pt x="141" y="44"/>
                    </a:lnTo>
                    <a:lnTo>
                      <a:pt x="182" y="76"/>
                    </a:lnTo>
                    <a:lnTo>
                      <a:pt x="222" y="109"/>
                    </a:lnTo>
                    <a:lnTo>
                      <a:pt x="262" y="141"/>
                    </a:lnTo>
                    <a:lnTo>
                      <a:pt x="282" y="185"/>
                    </a:lnTo>
                    <a:lnTo>
                      <a:pt x="323" y="218"/>
                    </a:lnTo>
                    <a:lnTo>
                      <a:pt x="363" y="261"/>
                    </a:lnTo>
                    <a:lnTo>
                      <a:pt x="403" y="305"/>
                    </a:lnTo>
                    <a:lnTo>
                      <a:pt x="444" y="348"/>
                    </a:lnTo>
                    <a:lnTo>
                      <a:pt x="484" y="370"/>
                    </a:lnTo>
                    <a:lnTo>
                      <a:pt x="524" y="414"/>
                    </a:lnTo>
                    <a:lnTo>
                      <a:pt x="565" y="435"/>
                    </a:lnTo>
                    <a:lnTo>
                      <a:pt x="605" y="446"/>
                    </a:lnTo>
                    <a:lnTo>
                      <a:pt x="646" y="479"/>
                    </a:lnTo>
                    <a:lnTo>
                      <a:pt x="686" y="501"/>
                    </a:lnTo>
                    <a:lnTo>
                      <a:pt x="716" y="544"/>
                    </a:lnTo>
                    <a:lnTo>
                      <a:pt x="756" y="566"/>
                    </a:lnTo>
                    <a:lnTo>
                      <a:pt x="797" y="588"/>
                    </a:lnTo>
                    <a:lnTo>
                      <a:pt x="817" y="664"/>
                    </a:lnTo>
                    <a:lnTo>
                      <a:pt x="847" y="707"/>
                    </a:lnTo>
                    <a:lnTo>
                      <a:pt x="888" y="729"/>
                    </a:lnTo>
                    <a:lnTo>
                      <a:pt x="928" y="762"/>
                    </a:lnTo>
                    <a:lnTo>
                      <a:pt x="958" y="805"/>
                    </a:lnTo>
                    <a:lnTo>
                      <a:pt x="999" y="805"/>
                    </a:lnTo>
                    <a:lnTo>
                      <a:pt x="1029" y="849"/>
                    </a:lnTo>
                    <a:lnTo>
                      <a:pt x="1069" y="871"/>
                    </a:lnTo>
                    <a:lnTo>
                      <a:pt x="1109" y="892"/>
                    </a:lnTo>
                    <a:lnTo>
                      <a:pt x="1150" y="925"/>
                    </a:lnTo>
                    <a:lnTo>
                      <a:pt x="1190" y="925"/>
                    </a:lnTo>
                    <a:lnTo>
                      <a:pt x="1230" y="947"/>
                    </a:lnTo>
                    <a:lnTo>
                      <a:pt x="1281" y="969"/>
                    </a:lnTo>
                    <a:lnTo>
                      <a:pt x="1321" y="1012"/>
                    </a:lnTo>
                    <a:lnTo>
                      <a:pt x="1362" y="1023"/>
                    </a:lnTo>
                    <a:lnTo>
                      <a:pt x="1402" y="1067"/>
                    </a:lnTo>
                    <a:lnTo>
                      <a:pt x="1422" y="1121"/>
                    </a:lnTo>
                    <a:lnTo>
                      <a:pt x="1473" y="1165"/>
                    </a:lnTo>
                    <a:lnTo>
                      <a:pt x="1523" y="1197"/>
                    </a:lnTo>
                    <a:lnTo>
                      <a:pt x="1573" y="1241"/>
                    </a:lnTo>
                    <a:lnTo>
                      <a:pt x="1614" y="1252"/>
                    </a:lnTo>
                    <a:lnTo>
                      <a:pt x="1664" y="1284"/>
                    </a:lnTo>
                    <a:lnTo>
                      <a:pt x="1705" y="1328"/>
                    </a:lnTo>
                    <a:lnTo>
                      <a:pt x="1795" y="1350"/>
                    </a:lnTo>
                    <a:lnTo>
                      <a:pt x="1836" y="1382"/>
                    </a:lnTo>
                    <a:lnTo>
                      <a:pt x="1856" y="1437"/>
                    </a:lnTo>
                    <a:lnTo>
                      <a:pt x="1866" y="1513"/>
                    </a:lnTo>
                    <a:lnTo>
                      <a:pt x="1916" y="1556"/>
                    </a:lnTo>
                    <a:lnTo>
                      <a:pt x="1967" y="1567"/>
                    </a:lnTo>
                    <a:lnTo>
                      <a:pt x="2017" y="1578"/>
                    </a:lnTo>
                    <a:lnTo>
                      <a:pt x="2058" y="1611"/>
                    </a:lnTo>
                    <a:lnTo>
                      <a:pt x="2098" y="1643"/>
                    </a:lnTo>
                    <a:lnTo>
                      <a:pt x="2138" y="1665"/>
                    </a:lnTo>
                    <a:lnTo>
                      <a:pt x="2199" y="1665"/>
                    </a:lnTo>
                    <a:lnTo>
                      <a:pt x="2239" y="1676"/>
                    </a:lnTo>
                    <a:lnTo>
                      <a:pt x="2279" y="1687"/>
                    </a:lnTo>
                    <a:lnTo>
                      <a:pt x="2300" y="1774"/>
                    </a:lnTo>
                    <a:lnTo>
                      <a:pt x="2320" y="1818"/>
                    </a:lnTo>
                    <a:lnTo>
                      <a:pt x="2370" y="1861"/>
                    </a:lnTo>
                    <a:lnTo>
                      <a:pt x="2411" y="1883"/>
                    </a:lnTo>
                    <a:lnTo>
                      <a:pt x="2421" y="1926"/>
                    </a:lnTo>
                    <a:lnTo>
                      <a:pt x="2431" y="1970"/>
                    </a:lnTo>
                    <a:lnTo>
                      <a:pt x="2451" y="2013"/>
                    </a:lnTo>
                    <a:lnTo>
                      <a:pt x="2481" y="2068"/>
                    </a:lnTo>
                    <a:lnTo>
                      <a:pt x="2511" y="2122"/>
                    </a:lnTo>
                    <a:lnTo>
                      <a:pt x="2521" y="2166"/>
                    </a:lnTo>
                    <a:lnTo>
                      <a:pt x="2532" y="2209"/>
                    </a:lnTo>
                    <a:lnTo>
                      <a:pt x="2552" y="2253"/>
                    </a:lnTo>
                    <a:lnTo>
                      <a:pt x="2602" y="2296"/>
                    </a:lnTo>
                    <a:lnTo>
                      <a:pt x="2643" y="2318"/>
                    </a:lnTo>
                    <a:lnTo>
                      <a:pt x="2673" y="2362"/>
                    </a:lnTo>
                    <a:lnTo>
                      <a:pt x="2632" y="2362"/>
                    </a:lnTo>
                    <a:lnTo>
                      <a:pt x="2592" y="2362"/>
                    </a:lnTo>
                    <a:lnTo>
                      <a:pt x="2542" y="2351"/>
                    </a:lnTo>
                    <a:lnTo>
                      <a:pt x="2501" y="2340"/>
                    </a:lnTo>
                    <a:lnTo>
                      <a:pt x="2461" y="2340"/>
                    </a:lnTo>
                    <a:lnTo>
                      <a:pt x="2421" y="2340"/>
                    </a:lnTo>
                    <a:lnTo>
                      <a:pt x="2380" y="2307"/>
                    </a:lnTo>
                    <a:lnTo>
                      <a:pt x="2330" y="2296"/>
                    </a:lnTo>
                    <a:lnTo>
                      <a:pt x="2290" y="2296"/>
                    </a:lnTo>
                    <a:lnTo>
                      <a:pt x="2249" y="2318"/>
                    </a:lnTo>
                    <a:lnTo>
                      <a:pt x="2209" y="2329"/>
                    </a:lnTo>
                    <a:lnTo>
                      <a:pt x="2168" y="2329"/>
                    </a:lnTo>
                    <a:lnTo>
                      <a:pt x="2128" y="2329"/>
                    </a:lnTo>
                    <a:lnTo>
                      <a:pt x="2088" y="2329"/>
                    </a:lnTo>
                    <a:lnTo>
                      <a:pt x="2047" y="2329"/>
                    </a:lnTo>
                    <a:lnTo>
                      <a:pt x="2007" y="2329"/>
                    </a:lnTo>
                    <a:lnTo>
                      <a:pt x="1957" y="2340"/>
                    </a:lnTo>
                    <a:lnTo>
                      <a:pt x="1906" y="2340"/>
                    </a:lnTo>
                    <a:lnTo>
                      <a:pt x="1866" y="2318"/>
                    </a:lnTo>
                    <a:lnTo>
                      <a:pt x="1815" y="2307"/>
                    </a:lnTo>
                    <a:lnTo>
                      <a:pt x="1745" y="2318"/>
                    </a:lnTo>
                    <a:lnTo>
                      <a:pt x="1705" y="2340"/>
                    </a:lnTo>
                    <a:lnTo>
                      <a:pt x="1664" y="2362"/>
                    </a:lnTo>
                    <a:lnTo>
                      <a:pt x="1624" y="2373"/>
                    </a:lnTo>
                    <a:lnTo>
                      <a:pt x="1583" y="2373"/>
                    </a:lnTo>
                    <a:lnTo>
                      <a:pt x="1543" y="2373"/>
                    </a:lnTo>
                    <a:lnTo>
                      <a:pt x="1473" y="2373"/>
                    </a:lnTo>
                    <a:lnTo>
                      <a:pt x="1432" y="2373"/>
                    </a:lnTo>
                    <a:lnTo>
                      <a:pt x="1352" y="2373"/>
                    </a:lnTo>
                    <a:lnTo>
                      <a:pt x="1311" y="2373"/>
                    </a:lnTo>
                    <a:lnTo>
                      <a:pt x="1271" y="2384"/>
                    </a:lnTo>
                    <a:lnTo>
                      <a:pt x="1230" y="2405"/>
                    </a:lnTo>
                    <a:lnTo>
                      <a:pt x="1190" y="2405"/>
                    </a:lnTo>
                    <a:lnTo>
                      <a:pt x="1150" y="2405"/>
                    </a:lnTo>
                    <a:lnTo>
                      <a:pt x="1109" y="2405"/>
                    </a:lnTo>
                    <a:lnTo>
                      <a:pt x="1069" y="2405"/>
                    </a:lnTo>
                    <a:lnTo>
                      <a:pt x="1029" y="2405"/>
                    </a:lnTo>
                    <a:lnTo>
                      <a:pt x="988" y="2394"/>
                    </a:lnTo>
                    <a:lnTo>
                      <a:pt x="948" y="2362"/>
                    </a:lnTo>
                    <a:lnTo>
                      <a:pt x="918" y="2318"/>
                    </a:lnTo>
                    <a:lnTo>
                      <a:pt x="877" y="2286"/>
                    </a:lnTo>
                    <a:lnTo>
                      <a:pt x="837" y="2275"/>
                    </a:lnTo>
                    <a:lnTo>
                      <a:pt x="797" y="2253"/>
                    </a:lnTo>
                    <a:lnTo>
                      <a:pt x="736" y="2242"/>
                    </a:lnTo>
                    <a:lnTo>
                      <a:pt x="696" y="2220"/>
                    </a:lnTo>
                    <a:lnTo>
                      <a:pt x="656" y="2220"/>
                    </a:lnTo>
                    <a:lnTo>
                      <a:pt x="615" y="2198"/>
                    </a:lnTo>
                    <a:lnTo>
                      <a:pt x="565" y="2144"/>
                    </a:lnTo>
                    <a:lnTo>
                      <a:pt x="524" y="2122"/>
                    </a:lnTo>
                    <a:lnTo>
                      <a:pt x="474" y="2122"/>
                    </a:lnTo>
                    <a:lnTo>
                      <a:pt x="434" y="2101"/>
                    </a:lnTo>
                    <a:lnTo>
                      <a:pt x="383" y="2057"/>
                    </a:lnTo>
                    <a:lnTo>
                      <a:pt x="313" y="2013"/>
                    </a:lnTo>
                    <a:lnTo>
                      <a:pt x="272" y="1981"/>
                    </a:lnTo>
                    <a:lnTo>
                      <a:pt x="232" y="1970"/>
                    </a:lnTo>
                    <a:lnTo>
                      <a:pt x="192" y="1937"/>
                    </a:lnTo>
                    <a:lnTo>
                      <a:pt x="161" y="1894"/>
                    </a:lnTo>
                    <a:lnTo>
                      <a:pt x="121" y="1839"/>
                    </a:lnTo>
                    <a:lnTo>
                      <a:pt x="71" y="1785"/>
                    </a:lnTo>
                    <a:lnTo>
                      <a:pt x="30" y="1752"/>
                    </a:lnTo>
                    <a:lnTo>
                      <a:pt x="50" y="1796"/>
                    </a:lnTo>
                    <a:lnTo>
                      <a:pt x="91" y="1828"/>
                    </a:lnTo>
                    <a:lnTo>
                      <a:pt x="121" y="1872"/>
                    </a:lnTo>
                    <a:lnTo>
                      <a:pt x="151" y="1916"/>
                    </a:lnTo>
                    <a:lnTo>
                      <a:pt x="192" y="1959"/>
                    </a:lnTo>
                    <a:lnTo>
                      <a:pt x="232" y="1981"/>
                    </a:lnTo>
                    <a:lnTo>
                      <a:pt x="282" y="2013"/>
                    </a:lnTo>
                    <a:lnTo>
                      <a:pt x="323" y="2035"/>
                    </a:lnTo>
                    <a:lnTo>
                      <a:pt x="363" y="2068"/>
                    </a:lnTo>
                    <a:lnTo>
                      <a:pt x="403" y="2090"/>
                    </a:lnTo>
                    <a:lnTo>
                      <a:pt x="444" y="2111"/>
                    </a:lnTo>
                    <a:lnTo>
                      <a:pt x="484" y="2122"/>
                    </a:lnTo>
                    <a:lnTo>
                      <a:pt x="524" y="2155"/>
                    </a:lnTo>
                    <a:lnTo>
                      <a:pt x="565" y="2188"/>
                    </a:lnTo>
                    <a:lnTo>
                      <a:pt x="615" y="2231"/>
                    </a:lnTo>
                    <a:lnTo>
                      <a:pt x="656" y="2231"/>
                    </a:lnTo>
                    <a:lnTo>
                      <a:pt x="696" y="2231"/>
                    </a:lnTo>
                    <a:lnTo>
                      <a:pt x="736" y="2275"/>
                    </a:lnTo>
                    <a:lnTo>
                      <a:pt x="787" y="2286"/>
                    </a:lnTo>
                    <a:lnTo>
                      <a:pt x="827" y="2296"/>
                    </a:lnTo>
                    <a:lnTo>
                      <a:pt x="908" y="2329"/>
                    </a:lnTo>
                    <a:lnTo>
                      <a:pt x="948" y="2373"/>
                    </a:lnTo>
                    <a:lnTo>
                      <a:pt x="999" y="2427"/>
                    </a:lnTo>
                    <a:lnTo>
                      <a:pt x="938" y="2438"/>
                    </a:lnTo>
                    <a:lnTo>
                      <a:pt x="888" y="2405"/>
                    </a:lnTo>
                    <a:lnTo>
                      <a:pt x="847" y="2394"/>
                    </a:lnTo>
                    <a:lnTo>
                      <a:pt x="807" y="2405"/>
                    </a:lnTo>
                    <a:lnTo>
                      <a:pt x="767" y="2427"/>
                    </a:lnTo>
                    <a:lnTo>
                      <a:pt x="716" y="2427"/>
                    </a:lnTo>
                    <a:lnTo>
                      <a:pt x="635" y="2416"/>
                    </a:lnTo>
                    <a:lnTo>
                      <a:pt x="595" y="2394"/>
                    </a:lnTo>
                    <a:lnTo>
                      <a:pt x="555" y="2405"/>
                    </a:lnTo>
                    <a:lnTo>
                      <a:pt x="514" y="2427"/>
                    </a:lnTo>
                    <a:lnTo>
                      <a:pt x="474" y="2438"/>
                    </a:lnTo>
                    <a:lnTo>
                      <a:pt x="403" y="2471"/>
                    </a:lnTo>
                    <a:lnTo>
                      <a:pt x="373" y="2547"/>
                    </a:lnTo>
                    <a:lnTo>
                      <a:pt x="333" y="2569"/>
                    </a:lnTo>
                    <a:lnTo>
                      <a:pt x="292" y="2579"/>
                    </a:lnTo>
                    <a:lnTo>
                      <a:pt x="252" y="2569"/>
                    </a:lnTo>
                    <a:lnTo>
                      <a:pt x="212" y="2569"/>
                    </a:lnTo>
                    <a:lnTo>
                      <a:pt x="171" y="2569"/>
                    </a:lnTo>
                    <a:lnTo>
                      <a:pt x="121" y="2569"/>
                    </a:lnTo>
                    <a:lnTo>
                      <a:pt x="81" y="2569"/>
                    </a:lnTo>
                    <a:lnTo>
                      <a:pt x="40" y="2569"/>
                    </a:lnTo>
                    <a:lnTo>
                      <a:pt x="0" y="2569"/>
                    </a:lnTo>
                    <a:lnTo>
                      <a:pt x="71" y="2569"/>
                    </a:lnTo>
                    <a:lnTo>
                      <a:pt x="131" y="2569"/>
                    </a:lnTo>
                    <a:lnTo>
                      <a:pt x="171" y="2590"/>
                    </a:lnTo>
                    <a:lnTo>
                      <a:pt x="212" y="2612"/>
                    </a:lnTo>
                    <a:lnTo>
                      <a:pt x="252" y="2612"/>
                    </a:lnTo>
                    <a:lnTo>
                      <a:pt x="292" y="2612"/>
                    </a:lnTo>
                    <a:lnTo>
                      <a:pt x="333" y="2590"/>
                    </a:lnTo>
                    <a:lnTo>
                      <a:pt x="373" y="2547"/>
                    </a:lnTo>
                    <a:lnTo>
                      <a:pt x="424" y="2503"/>
                    </a:lnTo>
                    <a:lnTo>
                      <a:pt x="464" y="2481"/>
                    </a:lnTo>
                    <a:lnTo>
                      <a:pt x="504" y="2449"/>
                    </a:lnTo>
                    <a:lnTo>
                      <a:pt x="555" y="2438"/>
                    </a:lnTo>
                    <a:lnTo>
                      <a:pt x="595" y="2438"/>
                    </a:lnTo>
                    <a:lnTo>
                      <a:pt x="635" y="2438"/>
                    </a:lnTo>
                    <a:lnTo>
                      <a:pt x="676" y="2438"/>
                    </a:lnTo>
                    <a:lnTo>
                      <a:pt x="716" y="2438"/>
                    </a:lnTo>
                    <a:lnTo>
                      <a:pt x="756" y="2438"/>
                    </a:lnTo>
                    <a:lnTo>
                      <a:pt x="797" y="2427"/>
                    </a:lnTo>
                    <a:lnTo>
                      <a:pt x="847" y="2416"/>
                    </a:lnTo>
                    <a:lnTo>
                      <a:pt x="888" y="2438"/>
                    </a:lnTo>
                    <a:lnTo>
                      <a:pt x="928" y="2449"/>
                    </a:lnTo>
                    <a:lnTo>
                      <a:pt x="978" y="2460"/>
                    </a:lnTo>
                    <a:lnTo>
                      <a:pt x="1019" y="2460"/>
                    </a:lnTo>
                    <a:lnTo>
                      <a:pt x="1049" y="2416"/>
                    </a:lnTo>
                    <a:lnTo>
                      <a:pt x="1089" y="2405"/>
                    </a:lnTo>
                    <a:lnTo>
                      <a:pt x="1130" y="2427"/>
                    </a:lnTo>
                    <a:lnTo>
                      <a:pt x="1170" y="2460"/>
                    </a:lnTo>
                    <a:lnTo>
                      <a:pt x="1210" y="2481"/>
                    </a:lnTo>
                    <a:lnTo>
                      <a:pt x="1251" y="2481"/>
                    </a:lnTo>
                    <a:lnTo>
                      <a:pt x="1291" y="2503"/>
                    </a:lnTo>
                    <a:lnTo>
                      <a:pt x="1341" y="2525"/>
                    </a:lnTo>
                    <a:lnTo>
                      <a:pt x="1382" y="2536"/>
                    </a:lnTo>
                    <a:lnTo>
                      <a:pt x="1422" y="2547"/>
                    </a:lnTo>
                    <a:lnTo>
                      <a:pt x="1493" y="2558"/>
                    </a:lnTo>
                    <a:lnTo>
                      <a:pt x="1553" y="2569"/>
                    </a:lnTo>
                    <a:lnTo>
                      <a:pt x="1594" y="2612"/>
                    </a:lnTo>
                    <a:lnTo>
                      <a:pt x="1604" y="2656"/>
                    </a:lnTo>
                    <a:lnTo>
                      <a:pt x="1684" y="2710"/>
                    </a:lnTo>
                    <a:lnTo>
                      <a:pt x="1725" y="2743"/>
                    </a:lnTo>
                    <a:lnTo>
                      <a:pt x="1755" y="2819"/>
                    </a:lnTo>
                    <a:lnTo>
                      <a:pt x="1785" y="2862"/>
                    </a:lnTo>
                    <a:lnTo>
                      <a:pt x="1705" y="2873"/>
                    </a:lnTo>
                    <a:lnTo>
                      <a:pt x="1664" y="2906"/>
                    </a:lnTo>
                    <a:lnTo>
                      <a:pt x="1634" y="2949"/>
                    </a:lnTo>
                    <a:lnTo>
                      <a:pt x="1624" y="3004"/>
                    </a:lnTo>
                    <a:lnTo>
                      <a:pt x="1533" y="3037"/>
                    </a:lnTo>
                    <a:lnTo>
                      <a:pt x="1452" y="3047"/>
                    </a:lnTo>
                    <a:lnTo>
                      <a:pt x="1402" y="3080"/>
                    </a:lnTo>
                    <a:lnTo>
                      <a:pt x="1352" y="3134"/>
                    </a:lnTo>
                    <a:lnTo>
                      <a:pt x="1311" y="3156"/>
                    </a:lnTo>
                    <a:lnTo>
                      <a:pt x="1271" y="3167"/>
                    </a:lnTo>
                    <a:lnTo>
                      <a:pt x="1230" y="3167"/>
                    </a:lnTo>
                    <a:lnTo>
                      <a:pt x="1190" y="3167"/>
                    </a:lnTo>
                    <a:lnTo>
                      <a:pt x="1150" y="3178"/>
                    </a:lnTo>
                    <a:lnTo>
                      <a:pt x="1069" y="3189"/>
                    </a:lnTo>
                    <a:lnTo>
                      <a:pt x="1029" y="3200"/>
                    </a:lnTo>
                    <a:lnTo>
                      <a:pt x="968" y="3211"/>
                    </a:lnTo>
                    <a:lnTo>
                      <a:pt x="908" y="3211"/>
                    </a:lnTo>
                    <a:lnTo>
                      <a:pt x="867" y="3211"/>
                    </a:lnTo>
                    <a:lnTo>
                      <a:pt x="827" y="3222"/>
                    </a:lnTo>
                    <a:lnTo>
                      <a:pt x="777" y="3243"/>
                    </a:lnTo>
                    <a:lnTo>
                      <a:pt x="736" y="3265"/>
                    </a:lnTo>
                    <a:lnTo>
                      <a:pt x="696" y="3287"/>
                    </a:lnTo>
                    <a:lnTo>
                      <a:pt x="656" y="3298"/>
                    </a:lnTo>
                    <a:lnTo>
                      <a:pt x="595" y="3298"/>
                    </a:lnTo>
                    <a:lnTo>
                      <a:pt x="555" y="3309"/>
                    </a:lnTo>
                    <a:lnTo>
                      <a:pt x="514" y="3309"/>
                    </a:lnTo>
                    <a:lnTo>
                      <a:pt x="474" y="3320"/>
                    </a:lnTo>
                    <a:lnTo>
                      <a:pt x="403" y="3320"/>
                    </a:lnTo>
                    <a:lnTo>
                      <a:pt x="363" y="3320"/>
                    </a:lnTo>
                    <a:lnTo>
                      <a:pt x="323" y="3320"/>
                    </a:lnTo>
                    <a:lnTo>
                      <a:pt x="282" y="3320"/>
                    </a:lnTo>
                    <a:lnTo>
                      <a:pt x="242" y="3320"/>
                    </a:lnTo>
                    <a:lnTo>
                      <a:pt x="202" y="3330"/>
                    </a:lnTo>
                    <a:lnTo>
                      <a:pt x="161" y="3341"/>
                    </a:lnTo>
                    <a:lnTo>
                      <a:pt x="91" y="3341"/>
                    </a:lnTo>
                    <a:lnTo>
                      <a:pt x="50" y="3352"/>
                    </a:lnTo>
                    <a:lnTo>
                      <a:pt x="10" y="3396"/>
                    </a:lnTo>
                    <a:lnTo>
                      <a:pt x="50" y="3396"/>
                    </a:lnTo>
                    <a:lnTo>
                      <a:pt x="91" y="3374"/>
                    </a:lnTo>
                    <a:lnTo>
                      <a:pt x="131" y="3352"/>
                    </a:lnTo>
                    <a:lnTo>
                      <a:pt x="171" y="3341"/>
                    </a:lnTo>
                    <a:lnTo>
                      <a:pt x="212" y="3341"/>
                    </a:lnTo>
                    <a:lnTo>
                      <a:pt x="252" y="3330"/>
                    </a:lnTo>
                    <a:lnTo>
                      <a:pt x="292" y="3320"/>
                    </a:lnTo>
                    <a:lnTo>
                      <a:pt x="333" y="3309"/>
                    </a:lnTo>
                    <a:lnTo>
                      <a:pt x="373" y="3309"/>
                    </a:lnTo>
                    <a:lnTo>
                      <a:pt x="414" y="3309"/>
                    </a:lnTo>
                    <a:lnTo>
                      <a:pt x="474" y="3320"/>
                    </a:lnTo>
                    <a:lnTo>
                      <a:pt x="555" y="3320"/>
                    </a:lnTo>
                    <a:lnTo>
                      <a:pt x="595" y="3320"/>
                    </a:lnTo>
                    <a:lnTo>
                      <a:pt x="635" y="3320"/>
                    </a:lnTo>
                    <a:lnTo>
                      <a:pt x="676" y="3309"/>
                    </a:lnTo>
                    <a:lnTo>
                      <a:pt x="716" y="3309"/>
                    </a:lnTo>
                    <a:lnTo>
                      <a:pt x="767" y="3298"/>
                    </a:lnTo>
                    <a:lnTo>
                      <a:pt x="807" y="3265"/>
                    </a:lnTo>
                    <a:lnTo>
                      <a:pt x="847" y="3243"/>
                    </a:lnTo>
                    <a:lnTo>
                      <a:pt x="888" y="3243"/>
                    </a:lnTo>
                    <a:lnTo>
                      <a:pt x="938" y="3243"/>
                    </a:lnTo>
                    <a:lnTo>
                      <a:pt x="978" y="3222"/>
                    </a:lnTo>
                    <a:lnTo>
                      <a:pt x="1029" y="3211"/>
                    </a:lnTo>
                    <a:lnTo>
                      <a:pt x="1109" y="3211"/>
                    </a:lnTo>
                    <a:lnTo>
                      <a:pt x="1150" y="3211"/>
                    </a:lnTo>
                    <a:lnTo>
                      <a:pt x="1200" y="3200"/>
                    </a:lnTo>
                    <a:lnTo>
                      <a:pt x="1241" y="3189"/>
                    </a:lnTo>
                    <a:lnTo>
                      <a:pt x="1291" y="3200"/>
                    </a:lnTo>
                    <a:lnTo>
                      <a:pt x="1341" y="3200"/>
                    </a:lnTo>
                    <a:lnTo>
                      <a:pt x="1382" y="3178"/>
                    </a:lnTo>
                    <a:lnTo>
                      <a:pt x="1412" y="3134"/>
                    </a:lnTo>
                    <a:lnTo>
                      <a:pt x="1432" y="3091"/>
                    </a:lnTo>
                    <a:lnTo>
                      <a:pt x="1473" y="3080"/>
                    </a:lnTo>
                    <a:lnTo>
                      <a:pt x="1533" y="3069"/>
                    </a:lnTo>
                    <a:lnTo>
                      <a:pt x="1573" y="3047"/>
                    </a:lnTo>
                    <a:lnTo>
                      <a:pt x="1614" y="3015"/>
                    </a:lnTo>
                    <a:lnTo>
                      <a:pt x="1654" y="2982"/>
                    </a:lnTo>
                    <a:lnTo>
                      <a:pt x="1694" y="2939"/>
                    </a:lnTo>
                    <a:lnTo>
                      <a:pt x="1735" y="2928"/>
                    </a:lnTo>
                    <a:lnTo>
                      <a:pt x="1775" y="2895"/>
                    </a:lnTo>
                    <a:lnTo>
                      <a:pt x="1815" y="2873"/>
                    </a:lnTo>
                    <a:lnTo>
                      <a:pt x="1856" y="2862"/>
                    </a:lnTo>
                    <a:lnTo>
                      <a:pt x="1896" y="2884"/>
                    </a:lnTo>
                    <a:lnTo>
                      <a:pt x="1937" y="2895"/>
                    </a:lnTo>
                    <a:lnTo>
                      <a:pt x="1977" y="2895"/>
                    </a:lnTo>
                    <a:lnTo>
                      <a:pt x="2017" y="2906"/>
                    </a:lnTo>
                    <a:lnTo>
                      <a:pt x="2088" y="2917"/>
                    </a:lnTo>
                    <a:lnTo>
                      <a:pt x="2128" y="2917"/>
                    </a:lnTo>
                    <a:lnTo>
                      <a:pt x="2189" y="2928"/>
                    </a:lnTo>
                    <a:lnTo>
                      <a:pt x="2239" y="2939"/>
                    </a:lnTo>
                    <a:lnTo>
                      <a:pt x="2279" y="2960"/>
                    </a:lnTo>
                    <a:lnTo>
                      <a:pt x="2320" y="2982"/>
                    </a:lnTo>
                    <a:lnTo>
                      <a:pt x="2360" y="3004"/>
                    </a:lnTo>
                    <a:lnTo>
                      <a:pt x="2400" y="3015"/>
                    </a:lnTo>
                    <a:lnTo>
                      <a:pt x="2441" y="3015"/>
                    </a:lnTo>
                    <a:lnTo>
                      <a:pt x="2481" y="3037"/>
                    </a:lnTo>
                    <a:lnTo>
                      <a:pt x="2521" y="3058"/>
                    </a:lnTo>
                    <a:lnTo>
                      <a:pt x="2562" y="3091"/>
                    </a:lnTo>
                    <a:lnTo>
                      <a:pt x="2622" y="3102"/>
                    </a:lnTo>
                    <a:lnTo>
                      <a:pt x="2663" y="3102"/>
                    </a:lnTo>
                    <a:lnTo>
                      <a:pt x="2703" y="3134"/>
                    </a:lnTo>
                    <a:lnTo>
                      <a:pt x="2743" y="3156"/>
                    </a:lnTo>
                    <a:lnTo>
                      <a:pt x="2784" y="3167"/>
                    </a:lnTo>
                    <a:lnTo>
                      <a:pt x="2834" y="3189"/>
                    </a:lnTo>
                    <a:lnTo>
                      <a:pt x="2874" y="3200"/>
                    </a:lnTo>
                    <a:lnTo>
                      <a:pt x="2925" y="3200"/>
                    </a:lnTo>
                    <a:lnTo>
                      <a:pt x="2975" y="3200"/>
                    </a:lnTo>
                    <a:lnTo>
                      <a:pt x="3016" y="3200"/>
                    </a:lnTo>
                    <a:lnTo>
                      <a:pt x="3066" y="3211"/>
                    </a:lnTo>
                    <a:lnTo>
                      <a:pt x="3117" y="3243"/>
                    </a:lnTo>
                    <a:lnTo>
                      <a:pt x="3167" y="3254"/>
                    </a:lnTo>
                    <a:lnTo>
                      <a:pt x="3217" y="3254"/>
                    </a:lnTo>
                    <a:lnTo>
                      <a:pt x="3308" y="3254"/>
                    </a:lnTo>
                    <a:lnTo>
                      <a:pt x="3359" y="3254"/>
                    </a:lnTo>
                    <a:lnTo>
                      <a:pt x="3399" y="3265"/>
                    </a:lnTo>
                    <a:lnTo>
                      <a:pt x="3449" y="3298"/>
                    </a:lnTo>
                    <a:lnTo>
                      <a:pt x="3490" y="3309"/>
                    </a:lnTo>
                    <a:lnTo>
                      <a:pt x="3530" y="3320"/>
                    </a:lnTo>
                    <a:lnTo>
                      <a:pt x="3581" y="3330"/>
                    </a:lnTo>
                    <a:lnTo>
                      <a:pt x="3631" y="3330"/>
                    </a:lnTo>
                    <a:lnTo>
                      <a:pt x="3671" y="3330"/>
                    </a:lnTo>
                    <a:lnTo>
                      <a:pt x="3712" y="3341"/>
                    </a:lnTo>
                    <a:lnTo>
                      <a:pt x="3752" y="3374"/>
                    </a:lnTo>
                    <a:lnTo>
                      <a:pt x="3802" y="3374"/>
                    </a:lnTo>
                    <a:lnTo>
                      <a:pt x="3843" y="3374"/>
                    </a:lnTo>
                    <a:lnTo>
                      <a:pt x="3893" y="3374"/>
                    </a:lnTo>
                    <a:lnTo>
                      <a:pt x="3944" y="3385"/>
                    </a:lnTo>
                    <a:lnTo>
                      <a:pt x="3984" y="3385"/>
                    </a:lnTo>
                    <a:lnTo>
                      <a:pt x="4024" y="3385"/>
                    </a:lnTo>
                    <a:lnTo>
                      <a:pt x="4075" y="3385"/>
                    </a:lnTo>
                    <a:lnTo>
                      <a:pt x="4125" y="3385"/>
                    </a:lnTo>
                    <a:lnTo>
                      <a:pt x="4165" y="3385"/>
                    </a:lnTo>
                    <a:lnTo>
                      <a:pt x="4216" y="3417"/>
                    </a:lnTo>
                    <a:lnTo>
                      <a:pt x="4266" y="3450"/>
                    </a:lnTo>
                    <a:lnTo>
                      <a:pt x="4307" y="3450"/>
                    </a:lnTo>
                    <a:lnTo>
                      <a:pt x="4357" y="3450"/>
                    </a:lnTo>
                    <a:lnTo>
                      <a:pt x="4408" y="3450"/>
                    </a:lnTo>
                    <a:lnTo>
                      <a:pt x="4458" y="3450"/>
                    </a:lnTo>
                    <a:lnTo>
                      <a:pt x="4498" y="3450"/>
                    </a:lnTo>
                    <a:lnTo>
                      <a:pt x="4539" y="3450"/>
                    </a:lnTo>
                    <a:lnTo>
                      <a:pt x="4589" y="3461"/>
                    </a:lnTo>
                    <a:lnTo>
                      <a:pt x="4640" y="3461"/>
                    </a:lnTo>
                    <a:lnTo>
                      <a:pt x="4549" y="3461"/>
                    </a:lnTo>
                    <a:lnTo>
                      <a:pt x="4508" y="3461"/>
                    </a:lnTo>
                    <a:lnTo>
                      <a:pt x="4428" y="3439"/>
                    </a:lnTo>
                    <a:lnTo>
                      <a:pt x="4377" y="3428"/>
                    </a:lnTo>
                    <a:lnTo>
                      <a:pt x="4297" y="3439"/>
                    </a:lnTo>
                    <a:lnTo>
                      <a:pt x="4256" y="3450"/>
                    </a:lnTo>
                    <a:lnTo>
                      <a:pt x="4216" y="3439"/>
                    </a:lnTo>
                    <a:lnTo>
                      <a:pt x="4196" y="3396"/>
                    </a:lnTo>
                    <a:lnTo>
                      <a:pt x="4105" y="3374"/>
                    </a:lnTo>
                    <a:lnTo>
                      <a:pt x="4065" y="3374"/>
                    </a:lnTo>
                    <a:lnTo>
                      <a:pt x="4014" y="3363"/>
                    </a:lnTo>
                    <a:lnTo>
                      <a:pt x="3954" y="3352"/>
                    </a:lnTo>
                    <a:lnTo>
                      <a:pt x="3873" y="3341"/>
                    </a:lnTo>
                    <a:lnTo>
                      <a:pt x="3823" y="3330"/>
                    </a:lnTo>
                    <a:lnTo>
                      <a:pt x="3782" y="3330"/>
                    </a:lnTo>
                    <a:lnTo>
                      <a:pt x="3722" y="3341"/>
                    </a:lnTo>
                    <a:lnTo>
                      <a:pt x="3611" y="3341"/>
                    </a:lnTo>
                    <a:lnTo>
                      <a:pt x="3560" y="3298"/>
                    </a:lnTo>
                    <a:lnTo>
                      <a:pt x="3520" y="3298"/>
                    </a:lnTo>
                    <a:lnTo>
                      <a:pt x="3449" y="3287"/>
                    </a:lnTo>
                    <a:lnTo>
                      <a:pt x="3369" y="3287"/>
                    </a:lnTo>
                    <a:lnTo>
                      <a:pt x="3328" y="3265"/>
                    </a:lnTo>
                    <a:lnTo>
                      <a:pt x="3278" y="3232"/>
                    </a:lnTo>
                    <a:lnTo>
                      <a:pt x="3238" y="3211"/>
                    </a:lnTo>
                    <a:lnTo>
                      <a:pt x="3197" y="3200"/>
                    </a:lnTo>
                    <a:lnTo>
                      <a:pt x="3157" y="3200"/>
                    </a:lnTo>
                    <a:lnTo>
                      <a:pt x="3117" y="3200"/>
                    </a:lnTo>
                    <a:lnTo>
                      <a:pt x="3076" y="3189"/>
                    </a:lnTo>
                    <a:lnTo>
                      <a:pt x="3016" y="3178"/>
                    </a:lnTo>
                    <a:lnTo>
                      <a:pt x="2955" y="3167"/>
                    </a:lnTo>
                    <a:lnTo>
                      <a:pt x="2915" y="3145"/>
                    </a:lnTo>
                    <a:lnTo>
                      <a:pt x="2864" y="3124"/>
                    </a:lnTo>
                    <a:lnTo>
                      <a:pt x="2824" y="3124"/>
                    </a:lnTo>
                    <a:lnTo>
                      <a:pt x="2784" y="3124"/>
                    </a:lnTo>
                    <a:lnTo>
                      <a:pt x="2733" y="3124"/>
                    </a:lnTo>
                    <a:lnTo>
                      <a:pt x="2673" y="3124"/>
                    </a:lnTo>
                    <a:lnTo>
                      <a:pt x="2592" y="3113"/>
                    </a:lnTo>
                    <a:lnTo>
                      <a:pt x="2552" y="3058"/>
                    </a:lnTo>
                    <a:lnTo>
                      <a:pt x="2511" y="3015"/>
                    </a:lnTo>
                    <a:lnTo>
                      <a:pt x="2471" y="3015"/>
                    </a:lnTo>
                    <a:lnTo>
                      <a:pt x="2380" y="3015"/>
                    </a:lnTo>
                    <a:lnTo>
                      <a:pt x="2340" y="2982"/>
                    </a:lnTo>
                    <a:lnTo>
                      <a:pt x="2300" y="2949"/>
                    </a:lnTo>
                    <a:lnTo>
                      <a:pt x="2249" y="2906"/>
                    </a:lnTo>
                    <a:lnTo>
                      <a:pt x="2199" y="2884"/>
                    </a:lnTo>
                    <a:lnTo>
                      <a:pt x="2158" y="2884"/>
                    </a:lnTo>
                    <a:lnTo>
                      <a:pt x="2108" y="2884"/>
                    </a:lnTo>
                    <a:lnTo>
                      <a:pt x="2017" y="2884"/>
                    </a:lnTo>
                    <a:lnTo>
                      <a:pt x="1977" y="2884"/>
                    </a:lnTo>
                    <a:lnTo>
                      <a:pt x="1937" y="2862"/>
                    </a:lnTo>
                    <a:lnTo>
                      <a:pt x="1826" y="2841"/>
                    </a:lnTo>
                    <a:lnTo>
                      <a:pt x="1725" y="2808"/>
                    </a:lnTo>
                    <a:lnTo>
                      <a:pt x="1705" y="2764"/>
                    </a:lnTo>
                    <a:lnTo>
                      <a:pt x="1715" y="2721"/>
                    </a:lnTo>
                    <a:lnTo>
                      <a:pt x="1684" y="2677"/>
                    </a:lnTo>
                    <a:lnTo>
                      <a:pt x="1654" y="2634"/>
                    </a:lnTo>
                    <a:lnTo>
                      <a:pt x="1624" y="2590"/>
                    </a:lnTo>
                    <a:lnTo>
                      <a:pt x="1583" y="2558"/>
                    </a:lnTo>
                    <a:lnTo>
                      <a:pt x="1543" y="2536"/>
                    </a:lnTo>
                    <a:lnTo>
                      <a:pt x="1503" y="2525"/>
                    </a:lnTo>
                    <a:lnTo>
                      <a:pt x="1422" y="2492"/>
                    </a:lnTo>
                    <a:lnTo>
                      <a:pt x="1382" y="2492"/>
                    </a:lnTo>
                    <a:lnTo>
                      <a:pt x="1341" y="2481"/>
                    </a:lnTo>
                    <a:lnTo>
                      <a:pt x="1291" y="2471"/>
                    </a:lnTo>
                    <a:lnTo>
                      <a:pt x="1220" y="2471"/>
                    </a:lnTo>
                    <a:lnTo>
                      <a:pt x="1180" y="2449"/>
                    </a:lnTo>
                    <a:lnTo>
                      <a:pt x="1140" y="2438"/>
                    </a:lnTo>
                    <a:lnTo>
                      <a:pt x="1200" y="2427"/>
                    </a:lnTo>
                    <a:lnTo>
                      <a:pt x="1241" y="2405"/>
                    </a:lnTo>
                    <a:lnTo>
                      <a:pt x="1281" y="2394"/>
                    </a:lnTo>
                    <a:lnTo>
                      <a:pt x="1331" y="2394"/>
                    </a:lnTo>
                    <a:lnTo>
                      <a:pt x="1372" y="2394"/>
                    </a:lnTo>
                    <a:lnTo>
                      <a:pt x="1412" y="2394"/>
                    </a:lnTo>
                    <a:lnTo>
                      <a:pt x="1452" y="2394"/>
                    </a:lnTo>
                    <a:lnTo>
                      <a:pt x="1493" y="2394"/>
                    </a:lnTo>
                    <a:lnTo>
                      <a:pt x="1543" y="2394"/>
                    </a:lnTo>
                    <a:lnTo>
                      <a:pt x="1583" y="2384"/>
                    </a:lnTo>
                    <a:lnTo>
                      <a:pt x="1664" y="2384"/>
                    </a:lnTo>
                    <a:lnTo>
                      <a:pt x="1755" y="2373"/>
                    </a:lnTo>
                    <a:lnTo>
                      <a:pt x="1795" y="2351"/>
                    </a:lnTo>
                    <a:lnTo>
                      <a:pt x="1836" y="2340"/>
                    </a:lnTo>
                    <a:lnTo>
                      <a:pt x="1896" y="2340"/>
                    </a:lnTo>
                    <a:lnTo>
                      <a:pt x="1977" y="2340"/>
                    </a:lnTo>
                    <a:lnTo>
                      <a:pt x="2037" y="2329"/>
                    </a:lnTo>
                    <a:lnTo>
                      <a:pt x="2078" y="2318"/>
                    </a:lnTo>
                    <a:lnTo>
                      <a:pt x="2118" y="2318"/>
                    </a:lnTo>
                    <a:lnTo>
                      <a:pt x="2158" y="2318"/>
                    </a:lnTo>
                    <a:lnTo>
                      <a:pt x="2199" y="2340"/>
                    </a:lnTo>
                    <a:lnTo>
                      <a:pt x="2249" y="2351"/>
                    </a:lnTo>
                    <a:lnTo>
                      <a:pt x="2310" y="2351"/>
                    </a:lnTo>
                    <a:lnTo>
                      <a:pt x="2370" y="2351"/>
                    </a:lnTo>
                    <a:lnTo>
                      <a:pt x="2421" y="2351"/>
                    </a:lnTo>
                    <a:lnTo>
                      <a:pt x="2461" y="2362"/>
                    </a:lnTo>
                    <a:lnTo>
                      <a:pt x="2521" y="2362"/>
                    </a:lnTo>
                    <a:lnTo>
                      <a:pt x="2582" y="2362"/>
                    </a:lnTo>
                    <a:lnTo>
                      <a:pt x="2622" y="2394"/>
                    </a:lnTo>
                    <a:lnTo>
                      <a:pt x="2703" y="2416"/>
                    </a:lnTo>
                    <a:lnTo>
                      <a:pt x="2743" y="2427"/>
                    </a:lnTo>
                    <a:lnTo>
                      <a:pt x="2794" y="2438"/>
                    </a:lnTo>
                    <a:lnTo>
                      <a:pt x="2834" y="2438"/>
                    </a:lnTo>
                    <a:lnTo>
                      <a:pt x="2864" y="2481"/>
                    </a:lnTo>
                    <a:lnTo>
                      <a:pt x="2915" y="2525"/>
                    </a:lnTo>
                    <a:lnTo>
                      <a:pt x="2975" y="2536"/>
                    </a:lnTo>
                    <a:lnTo>
                      <a:pt x="3016" y="2547"/>
                    </a:lnTo>
                    <a:lnTo>
                      <a:pt x="3056" y="2569"/>
                    </a:lnTo>
                    <a:lnTo>
                      <a:pt x="3096" y="2612"/>
                    </a:lnTo>
                    <a:lnTo>
                      <a:pt x="3137" y="2634"/>
                    </a:lnTo>
                    <a:lnTo>
                      <a:pt x="3177" y="2645"/>
                    </a:lnTo>
                    <a:lnTo>
                      <a:pt x="3228" y="2656"/>
                    </a:lnTo>
                    <a:lnTo>
                      <a:pt x="3268" y="2656"/>
                    </a:lnTo>
                    <a:lnTo>
                      <a:pt x="3308" y="2666"/>
                    </a:lnTo>
                    <a:lnTo>
                      <a:pt x="3349" y="2699"/>
                    </a:lnTo>
                    <a:lnTo>
                      <a:pt x="3389" y="2732"/>
                    </a:lnTo>
                    <a:lnTo>
                      <a:pt x="3459" y="2743"/>
                    </a:lnTo>
                    <a:lnTo>
                      <a:pt x="3500" y="2743"/>
                    </a:lnTo>
                    <a:lnTo>
                      <a:pt x="3540" y="2764"/>
                    </a:lnTo>
                    <a:lnTo>
                      <a:pt x="3621" y="2786"/>
                    </a:lnTo>
                    <a:lnTo>
                      <a:pt x="3691" y="2797"/>
                    </a:lnTo>
                    <a:lnTo>
                      <a:pt x="3752" y="2808"/>
                    </a:lnTo>
                    <a:lnTo>
                      <a:pt x="3843" y="2852"/>
                    </a:lnTo>
                    <a:lnTo>
                      <a:pt x="3883" y="2873"/>
                    </a:lnTo>
                    <a:lnTo>
                      <a:pt x="3923" y="2917"/>
                    </a:lnTo>
                    <a:lnTo>
                      <a:pt x="3994" y="2960"/>
                    </a:lnTo>
                    <a:lnTo>
                      <a:pt x="4034" y="2982"/>
                    </a:lnTo>
                    <a:lnTo>
                      <a:pt x="4075" y="3004"/>
                    </a:lnTo>
                    <a:lnTo>
                      <a:pt x="4125" y="3026"/>
                    </a:lnTo>
                    <a:lnTo>
                      <a:pt x="4186" y="3047"/>
                    </a:lnTo>
                    <a:lnTo>
                      <a:pt x="4236" y="3080"/>
                    </a:lnTo>
                    <a:lnTo>
                      <a:pt x="4276" y="3102"/>
                    </a:lnTo>
                    <a:lnTo>
                      <a:pt x="4317" y="3134"/>
                    </a:lnTo>
                    <a:lnTo>
                      <a:pt x="4357" y="3167"/>
                    </a:lnTo>
                    <a:lnTo>
                      <a:pt x="4428" y="3178"/>
                    </a:lnTo>
                    <a:lnTo>
                      <a:pt x="4468" y="3189"/>
                    </a:lnTo>
                    <a:lnTo>
                      <a:pt x="4519" y="3211"/>
                    </a:lnTo>
                    <a:lnTo>
                      <a:pt x="4569" y="3243"/>
                    </a:lnTo>
                    <a:lnTo>
                      <a:pt x="4609" y="3287"/>
                    </a:lnTo>
                    <a:lnTo>
                      <a:pt x="4650" y="3298"/>
                    </a:lnTo>
                    <a:lnTo>
                      <a:pt x="4690" y="3309"/>
                    </a:lnTo>
                    <a:lnTo>
                      <a:pt x="4730" y="3341"/>
                    </a:lnTo>
                    <a:lnTo>
                      <a:pt x="4771" y="3374"/>
                    </a:lnTo>
                    <a:lnTo>
                      <a:pt x="4811" y="3385"/>
                    </a:lnTo>
                    <a:lnTo>
                      <a:pt x="4771" y="3363"/>
                    </a:lnTo>
                    <a:lnTo>
                      <a:pt x="4720" y="3320"/>
                    </a:lnTo>
                    <a:lnTo>
                      <a:pt x="4690" y="3276"/>
                    </a:lnTo>
                    <a:lnTo>
                      <a:pt x="4650" y="3265"/>
                    </a:lnTo>
                    <a:lnTo>
                      <a:pt x="4599" y="3232"/>
                    </a:lnTo>
                    <a:lnTo>
                      <a:pt x="4549" y="3189"/>
                    </a:lnTo>
                    <a:lnTo>
                      <a:pt x="4508" y="3145"/>
                    </a:lnTo>
                    <a:lnTo>
                      <a:pt x="4468" y="3134"/>
                    </a:lnTo>
                    <a:lnTo>
                      <a:pt x="4428" y="3134"/>
                    </a:lnTo>
                    <a:lnTo>
                      <a:pt x="4387" y="3113"/>
                    </a:lnTo>
                    <a:lnTo>
                      <a:pt x="4347" y="3091"/>
                    </a:lnTo>
                    <a:lnTo>
                      <a:pt x="4276" y="3047"/>
                    </a:lnTo>
                    <a:lnTo>
                      <a:pt x="4236" y="3026"/>
                    </a:lnTo>
                    <a:lnTo>
                      <a:pt x="4196" y="3015"/>
                    </a:lnTo>
                    <a:lnTo>
                      <a:pt x="4145" y="3004"/>
                    </a:lnTo>
                    <a:lnTo>
                      <a:pt x="4105" y="2960"/>
                    </a:lnTo>
                    <a:lnTo>
                      <a:pt x="4055" y="2960"/>
                    </a:lnTo>
                    <a:lnTo>
                      <a:pt x="4004" y="2906"/>
                    </a:lnTo>
                    <a:lnTo>
                      <a:pt x="3964" y="2862"/>
                    </a:lnTo>
                    <a:lnTo>
                      <a:pt x="3923" y="2841"/>
                    </a:lnTo>
                    <a:lnTo>
                      <a:pt x="3883" y="2819"/>
                    </a:lnTo>
                    <a:lnTo>
                      <a:pt x="3823" y="2808"/>
                    </a:lnTo>
                    <a:lnTo>
                      <a:pt x="3782" y="2786"/>
                    </a:lnTo>
                    <a:lnTo>
                      <a:pt x="3742" y="2764"/>
                    </a:lnTo>
                    <a:lnTo>
                      <a:pt x="3702" y="2764"/>
                    </a:lnTo>
                    <a:lnTo>
                      <a:pt x="3661" y="2764"/>
                    </a:lnTo>
                    <a:lnTo>
                      <a:pt x="3611" y="2732"/>
                    </a:lnTo>
                    <a:lnTo>
                      <a:pt x="3570" y="2699"/>
                    </a:lnTo>
                    <a:lnTo>
                      <a:pt x="3530" y="2699"/>
                    </a:lnTo>
                    <a:lnTo>
                      <a:pt x="3490" y="2677"/>
                    </a:lnTo>
                    <a:lnTo>
                      <a:pt x="3439" y="2656"/>
                    </a:lnTo>
                    <a:lnTo>
                      <a:pt x="3379" y="2645"/>
                    </a:lnTo>
                    <a:lnTo>
                      <a:pt x="3338" y="2645"/>
                    </a:lnTo>
                    <a:lnTo>
                      <a:pt x="3278" y="2634"/>
                    </a:lnTo>
                    <a:lnTo>
                      <a:pt x="3228" y="2623"/>
                    </a:lnTo>
                    <a:lnTo>
                      <a:pt x="3187" y="2601"/>
                    </a:lnTo>
                    <a:lnTo>
                      <a:pt x="3137" y="2558"/>
                    </a:lnTo>
                    <a:lnTo>
                      <a:pt x="3086" y="2514"/>
                    </a:lnTo>
                    <a:lnTo>
                      <a:pt x="3036" y="2481"/>
                    </a:lnTo>
                    <a:lnTo>
                      <a:pt x="2996" y="2460"/>
                    </a:lnTo>
                    <a:lnTo>
                      <a:pt x="2945" y="2438"/>
                    </a:lnTo>
                    <a:lnTo>
                      <a:pt x="2864" y="2416"/>
                    </a:lnTo>
                    <a:lnTo>
                      <a:pt x="2824" y="2394"/>
                    </a:lnTo>
                    <a:lnTo>
                      <a:pt x="2733" y="2362"/>
                    </a:lnTo>
                    <a:lnTo>
                      <a:pt x="2693" y="2340"/>
                    </a:lnTo>
                    <a:lnTo>
                      <a:pt x="2673" y="2296"/>
                    </a:lnTo>
                    <a:lnTo>
                      <a:pt x="2643" y="2253"/>
                    </a:lnTo>
                    <a:lnTo>
                      <a:pt x="2602" y="2231"/>
                    </a:lnTo>
                    <a:lnTo>
                      <a:pt x="2572" y="2177"/>
                    </a:lnTo>
                    <a:lnTo>
                      <a:pt x="2521" y="2133"/>
                    </a:lnTo>
                    <a:lnTo>
                      <a:pt x="2511" y="2090"/>
                    </a:lnTo>
                    <a:lnTo>
                      <a:pt x="2501" y="2046"/>
                    </a:lnTo>
                    <a:lnTo>
                      <a:pt x="2481" y="2003"/>
                    </a:lnTo>
                    <a:lnTo>
                      <a:pt x="2461" y="1959"/>
                    </a:lnTo>
                    <a:lnTo>
                      <a:pt x="2441" y="1916"/>
                    </a:lnTo>
                    <a:lnTo>
                      <a:pt x="2431" y="1872"/>
                    </a:lnTo>
                    <a:lnTo>
                      <a:pt x="2411" y="1828"/>
                    </a:lnTo>
                    <a:lnTo>
                      <a:pt x="2390" y="1785"/>
                    </a:lnTo>
                    <a:lnTo>
                      <a:pt x="2350" y="1752"/>
                    </a:lnTo>
                    <a:lnTo>
                      <a:pt x="2330" y="1709"/>
                    </a:lnTo>
                    <a:lnTo>
                      <a:pt x="2300" y="1665"/>
                    </a:lnTo>
                    <a:lnTo>
                      <a:pt x="2259" y="1643"/>
                    </a:lnTo>
                    <a:lnTo>
                      <a:pt x="2209" y="1622"/>
                    </a:lnTo>
                    <a:lnTo>
                      <a:pt x="2168" y="1600"/>
                    </a:lnTo>
                    <a:lnTo>
                      <a:pt x="2118" y="1589"/>
                    </a:lnTo>
                    <a:lnTo>
                      <a:pt x="2078" y="1578"/>
                    </a:lnTo>
                    <a:lnTo>
                      <a:pt x="2037" y="1556"/>
                    </a:lnTo>
                    <a:lnTo>
                      <a:pt x="1997" y="1513"/>
                    </a:lnTo>
                    <a:lnTo>
                      <a:pt x="1957" y="1469"/>
                    </a:lnTo>
                    <a:lnTo>
                      <a:pt x="1916" y="1437"/>
                    </a:lnTo>
                    <a:lnTo>
                      <a:pt x="1876" y="1426"/>
                    </a:lnTo>
                    <a:lnTo>
                      <a:pt x="1846" y="1371"/>
                    </a:lnTo>
                    <a:lnTo>
                      <a:pt x="1805" y="1339"/>
                    </a:lnTo>
                    <a:lnTo>
                      <a:pt x="1765" y="1317"/>
                    </a:lnTo>
                    <a:lnTo>
                      <a:pt x="1725" y="1295"/>
                    </a:lnTo>
                    <a:lnTo>
                      <a:pt x="1684" y="1252"/>
                    </a:lnTo>
                    <a:lnTo>
                      <a:pt x="1644" y="1219"/>
                    </a:lnTo>
                    <a:lnTo>
                      <a:pt x="1604" y="1208"/>
                    </a:lnTo>
                    <a:lnTo>
                      <a:pt x="1563" y="1186"/>
                    </a:lnTo>
                    <a:lnTo>
                      <a:pt x="1523" y="1143"/>
                    </a:lnTo>
                    <a:lnTo>
                      <a:pt x="1493" y="1099"/>
                    </a:lnTo>
                    <a:lnTo>
                      <a:pt x="1452" y="1067"/>
                    </a:lnTo>
                    <a:lnTo>
                      <a:pt x="1402" y="1012"/>
                    </a:lnTo>
                    <a:lnTo>
                      <a:pt x="1362" y="969"/>
                    </a:lnTo>
                    <a:lnTo>
                      <a:pt x="1321" y="947"/>
                    </a:lnTo>
                    <a:lnTo>
                      <a:pt x="1281" y="947"/>
                    </a:lnTo>
                    <a:lnTo>
                      <a:pt x="1230" y="914"/>
                    </a:lnTo>
                    <a:lnTo>
                      <a:pt x="1180" y="882"/>
                    </a:lnTo>
                    <a:lnTo>
                      <a:pt x="1140" y="860"/>
                    </a:lnTo>
                    <a:lnTo>
                      <a:pt x="1099" y="827"/>
                    </a:lnTo>
                    <a:lnTo>
                      <a:pt x="1059" y="805"/>
                    </a:lnTo>
                    <a:lnTo>
                      <a:pt x="1019" y="784"/>
                    </a:lnTo>
                    <a:lnTo>
                      <a:pt x="978" y="751"/>
                    </a:lnTo>
                    <a:lnTo>
                      <a:pt x="938" y="740"/>
                    </a:lnTo>
                    <a:lnTo>
                      <a:pt x="898" y="718"/>
                    </a:lnTo>
                    <a:lnTo>
                      <a:pt x="867" y="675"/>
                    </a:lnTo>
                    <a:lnTo>
                      <a:pt x="847" y="631"/>
                    </a:lnTo>
                    <a:lnTo>
                      <a:pt x="817" y="588"/>
                    </a:lnTo>
                    <a:lnTo>
                      <a:pt x="787" y="544"/>
                    </a:lnTo>
                    <a:lnTo>
                      <a:pt x="756" y="501"/>
                    </a:lnTo>
                    <a:lnTo>
                      <a:pt x="716" y="468"/>
                    </a:lnTo>
                    <a:lnTo>
                      <a:pt x="676" y="435"/>
                    </a:lnTo>
                    <a:lnTo>
                      <a:pt x="635" y="403"/>
                    </a:lnTo>
                    <a:lnTo>
                      <a:pt x="595" y="392"/>
                    </a:lnTo>
                    <a:lnTo>
                      <a:pt x="555" y="381"/>
                    </a:lnTo>
                    <a:lnTo>
                      <a:pt x="514" y="359"/>
                    </a:lnTo>
                    <a:lnTo>
                      <a:pt x="474" y="348"/>
                    </a:lnTo>
                    <a:lnTo>
                      <a:pt x="434" y="327"/>
                    </a:lnTo>
                    <a:lnTo>
                      <a:pt x="403" y="283"/>
                    </a:lnTo>
                    <a:lnTo>
                      <a:pt x="383" y="239"/>
                    </a:lnTo>
                    <a:lnTo>
                      <a:pt x="353" y="196"/>
                    </a:lnTo>
                    <a:lnTo>
                      <a:pt x="313" y="163"/>
                    </a:lnTo>
                    <a:lnTo>
                      <a:pt x="282" y="120"/>
                    </a:lnTo>
                    <a:lnTo>
                      <a:pt x="242" y="87"/>
                    </a:lnTo>
                    <a:lnTo>
                      <a:pt x="202" y="65"/>
                    </a:lnTo>
                    <a:lnTo>
                      <a:pt x="161" y="44"/>
                    </a:lnTo>
                    <a:lnTo>
                      <a:pt x="121" y="11"/>
                    </a:lnTo>
                    <a:lnTo>
                      <a:pt x="101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" name="Freeform 14"/>
              <p:cNvSpPr>
                <a:spLocks/>
              </p:cNvSpPr>
              <p:nvPr/>
            </p:nvSpPr>
            <p:spPr bwMode="auto">
              <a:xfrm>
                <a:off x="246" y="204"/>
                <a:ext cx="5271" cy="117"/>
              </a:xfrm>
              <a:custGeom>
                <a:avLst/>
                <a:gdLst>
                  <a:gd name="T0" fmla="*/ 0 w 5271"/>
                  <a:gd name="T1" fmla="*/ 0 h 117"/>
                  <a:gd name="T2" fmla="*/ 108 w 5271"/>
                  <a:gd name="T3" fmla="*/ 116 h 117"/>
                  <a:gd name="T4" fmla="*/ 5162 w 5271"/>
                  <a:gd name="T5" fmla="*/ 116 h 117"/>
                  <a:gd name="T6" fmla="*/ 5270 w 5271"/>
                  <a:gd name="T7" fmla="*/ 0 h 117"/>
                  <a:gd name="T8" fmla="*/ 0 w 5271"/>
                  <a:gd name="T9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0" y="0"/>
                    </a:moveTo>
                    <a:lnTo>
                      <a:pt x="108" y="116"/>
                    </a:lnTo>
                    <a:lnTo>
                      <a:pt x="5162" y="116"/>
                    </a:lnTo>
                    <a:lnTo>
                      <a:pt x="527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" name="Freeform 15"/>
              <p:cNvSpPr>
                <a:spLocks/>
              </p:cNvSpPr>
              <p:nvPr/>
            </p:nvSpPr>
            <p:spPr bwMode="auto">
              <a:xfrm>
                <a:off x="246" y="204"/>
                <a:ext cx="107" cy="3889"/>
              </a:xfrm>
              <a:custGeom>
                <a:avLst/>
                <a:gdLst>
                  <a:gd name="T0" fmla="*/ 0 w 107"/>
                  <a:gd name="T1" fmla="*/ 0 h 3889"/>
                  <a:gd name="T2" fmla="*/ 0 w 107"/>
                  <a:gd name="T3" fmla="*/ 3888 h 3889"/>
                  <a:gd name="T4" fmla="*/ 106 w 107"/>
                  <a:gd name="T5" fmla="*/ 3772 h 3889"/>
                  <a:gd name="T6" fmla="*/ 106 w 107"/>
                  <a:gd name="T7" fmla="*/ 116 h 3889"/>
                  <a:gd name="T8" fmla="*/ 0 w 107"/>
                  <a:gd name="T9" fmla="*/ 0 h 38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0"/>
                    </a:moveTo>
                    <a:lnTo>
                      <a:pt x="0" y="3888"/>
                    </a:lnTo>
                    <a:lnTo>
                      <a:pt x="106" y="3772"/>
                    </a:lnTo>
                    <a:lnTo>
                      <a:pt x="106" y="116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" name="Freeform 16"/>
              <p:cNvSpPr>
                <a:spLocks/>
              </p:cNvSpPr>
              <p:nvPr/>
            </p:nvSpPr>
            <p:spPr bwMode="auto">
              <a:xfrm>
                <a:off x="5410" y="204"/>
                <a:ext cx="107" cy="3889"/>
              </a:xfrm>
              <a:custGeom>
                <a:avLst/>
                <a:gdLst>
                  <a:gd name="T0" fmla="*/ 0 w 107"/>
                  <a:gd name="T1" fmla="*/ 116 h 3889"/>
                  <a:gd name="T2" fmla="*/ 0 w 107"/>
                  <a:gd name="T3" fmla="*/ 3772 h 3889"/>
                  <a:gd name="T4" fmla="*/ 106 w 107"/>
                  <a:gd name="T5" fmla="*/ 3888 h 3889"/>
                  <a:gd name="T6" fmla="*/ 106 w 107"/>
                  <a:gd name="T7" fmla="*/ 0 h 3889"/>
                  <a:gd name="T8" fmla="*/ 0 w 107"/>
                  <a:gd name="T9" fmla="*/ 116 h 38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116"/>
                    </a:moveTo>
                    <a:lnTo>
                      <a:pt x="0" y="3772"/>
                    </a:lnTo>
                    <a:lnTo>
                      <a:pt x="106" y="3888"/>
                    </a:lnTo>
                    <a:lnTo>
                      <a:pt x="106" y="0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1" name="Freeform 17"/>
              <p:cNvSpPr>
                <a:spLocks/>
              </p:cNvSpPr>
              <p:nvPr/>
            </p:nvSpPr>
            <p:spPr bwMode="auto">
              <a:xfrm>
                <a:off x="246" y="3976"/>
                <a:ext cx="5271" cy="117"/>
              </a:xfrm>
              <a:custGeom>
                <a:avLst/>
                <a:gdLst>
                  <a:gd name="T0" fmla="*/ 108 w 5271"/>
                  <a:gd name="T1" fmla="*/ 0 h 117"/>
                  <a:gd name="T2" fmla="*/ 5162 w 5271"/>
                  <a:gd name="T3" fmla="*/ 0 h 117"/>
                  <a:gd name="T4" fmla="*/ 5270 w 5271"/>
                  <a:gd name="T5" fmla="*/ 116 h 117"/>
                  <a:gd name="T6" fmla="*/ 0 w 5271"/>
                  <a:gd name="T7" fmla="*/ 116 h 117"/>
                  <a:gd name="T8" fmla="*/ 108 w 5271"/>
                  <a:gd name="T9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108" y="0"/>
                    </a:moveTo>
                    <a:lnTo>
                      <a:pt x="5162" y="0"/>
                    </a:lnTo>
                    <a:lnTo>
                      <a:pt x="5270" y="116"/>
                    </a:lnTo>
                    <a:lnTo>
                      <a:pt x="0" y="116"/>
                    </a:lnTo>
                    <a:lnTo>
                      <a:pt x="108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2" name="Freeform 18"/>
              <p:cNvSpPr>
                <a:spLocks/>
              </p:cNvSpPr>
              <p:nvPr/>
            </p:nvSpPr>
            <p:spPr bwMode="auto">
              <a:xfrm>
                <a:off x="5410" y="320"/>
                <a:ext cx="80" cy="1873"/>
              </a:xfrm>
              <a:custGeom>
                <a:avLst/>
                <a:gdLst>
                  <a:gd name="T0" fmla="*/ 40 w 80"/>
                  <a:gd name="T1" fmla="*/ 51 h 1873"/>
                  <a:gd name="T2" fmla="*/ 46 w 80"/>
                  <a:gd name="T3" fmla="*/ 109 h 1873"/>
                  <a:gd name="T4" fmla="*/ 26 w 80"/>
                  <a:gd name="T5" fmla="*/ 167 h 1873"/>
                  <a:gd name="T6" fmla="*/ 40 w 80"/>
                  <a:gd name="T7" fmla="*/ 225 h 1873"/>
                  <a:gd name="T8" fmla="*/ 53 w 80"/>
                  <a:gd name="T9" fmla="*/ 283 h 1873"/>
                  <a:gd name="T10" fmla="*/ 46 w 80"/>
                  <a:gd name="T11" fmla="*/ 341 h 1873"/>
                  <a:gd name="T12" fmla="*/ 33 w 80"/>
                  <a:gd name="T13" fmla="*/ 406 h 1873"/>
                  <a:gd name="T14" fmla="*/ 46 w 80"/>
                  <a:gd name="T15" fmla="*/ 464 h 1873"/>
                  <a:gd name="T16" fmla="*/ 46 w 80"/>
                  <a:gd name="T17" fmla="*/ 530 h 1873"/>
                  <a:gd name="T18" fmla="*/ 33 w 80"/>
                  <a:gd name="T19" fmla="*/ 588 h 1873"/>
                  <a:gd name="T20" fmla="*/ 46 w 80"/>
                  <a:gd name="T21" fmla="*/ 646 h 1873"/>
                  <a:gd name="T22" fmla="*/ 59 w 80"/>
                  <a:gd name="T23" fmla="*/ 704 h 1873"/>
                  <a:gd name="T24" fmla="*/ 66 w 80"/>
                  <a:gd name="T25" fmla="*/ 769 h 1873"/>
                  <a:gd name="T26" fmla="*/ 53 w 80"/>
                  <a:gd name="T27" fmla="*/ 834 h 1873"/>
                  <a:gd name="T28" fmla="*/ 20 w 80"/>
                  <a:gd name="T29" fmla="*/ 892 h 1873"/>
                  <a:gd name="T30" fmla="*/ 20 w 80"/>
                  <a:gd name="T31" fmla="*/ 958 h 1873"/>
                  <a:gd name="T32" fmla="*/ 46 w 80"/>
                  <a:gd name="T33" fmla="*/ 1016 h 1873"/>
                  <a:gd name="T34" fmla="*/ 59 w 80"/>
                  <a:gd name="T35" fmla="*/ 1088 h 1873"/>
                  <a:gd name="T36" fmla="*/ 46 w 80"/>
                  <a:gd name="T37" fmla="*/ 1154 h 1873"/>
                  <a:gd name="T38" fmla="*/ 53 w 80"/>
                  <a:gd name="T39" fmla="*/ 1219 h 1873"/>
                  <a:gd name="T40" fmla="*/ 59 w 80"/>
                  <a:gd name="T41" fmla="*/ 1277 h 1873"/>
                  <a:gd name="T42" fmla="*/ 53 w 80"/>
                  <a:gd name="T43" fmla="*/ 1342 h 1873"/>
                  <a:gd name="T44" fmla="*/ 53 w 80"/>
                  <a:gd name="T45" fmla="*/ 1408 h 1873"/>
                  <a:gd name="T46" fmla="*/ 53 w 80"/>
                  <a:gd name="T47" fmla="*/ 1524 h 1873"/>
                  <a:gd name="T48" fmla="*/ 53 w 80"/>
                  <a:gd name="T49" fmla="*/ 1582 h 1873"/>
                  <a:gd name="T50" fmla="*/ 53 w 80"/>
                  <a:gd name="T51" fmla="*/ 1640 h 1873"/>
                  <a:gd name="T52" fmla="*/ 66 w 80"/>
                  <a:gd name="T53" fmla="*/ 1698 h 1873"/>
                  <a:gd name="T54" fmla="*/ 53 w 80"/>
                  <a:gd name="T55" fmla="*/ 1756 h 1873"/>
                  <a:gd name="T56" fmla="*/ 59 w 80"/>
                  <a:gd name="T57" fmla="*/ 1814 h 1873"/>
                  <a:gd name="T58" fmla="*/ 66 w 80"/>
                  <a:gd name="T59" fmla="*/ 1872 h 1873"/>
                  <a:gd name="T60" fmla="*/ 40 w 80"/>
                  <a:gd name="T61" fmla="*/ 1814 h 1873"/>
                  <a:gd name="T62" fmla="*/ 46 w 80"/>
                  <a:gd name="T63" fmla="*/ 1756 h 1873"/>
                  <a:gd name="T64" fmla="*/ 53 w 80"/>
                  <a:gd name="T65" fmla="*/ 1698 h 1873"/>
                  <a:gd name="T66" fmla="*/ 53 w 80"/>
                  <a:gd name="T67" fmla="*/ 1640 h 1873"/>
                  <a:gd name="T68" fmla="*/ 53 w 80"/>
                  <a:gd name="T69" fmla="*/ 1582 h 1873"/>
                  <a:gd name="T70" fmla="*/ 46 w 80"/>
                  <a:gd name="T71" fmla="*/ 1524 h 1873"/>
                  <a:gd name="T72" fmla="*/ 53 w 80"/>
                  <a:gd name="T73" fmla="*/ 1458 h 1873"/>
                  <a:gd name="T74" fmla="*/ 53 w 80"/>
                  <a:gd name="T75" fmla="*/ 1393 h 1873"/>
                  <a:gd name="T76" fmla="*/ 46 w 80"/>
                  <a:gd name="T77" fmla="*/ 1328 h 1873"/>
                  <a:gd name="T78" fmla="*/ 53 w 80"/>
                  <a:gd name="T79" fmla="*/ 1263 h 1873"/>
                  <a:gd name="T80" fmla="*/ 40 w 80"/>
                  <a:gd name="T81" fmla="*/ 1204 h 1873"/>
                  <a:gd name="T82" fmla="*/ 40 w 80"/>
                  <a:gd name="T83" fmla="*/ 1139 h 1873"/>
                  <a:gd name="T84" fmla="*/ 66 w 80"/>
                  <a:gd name="T85" fmla="*/ 1081 h 1873"/>
                  <a:gd name="T86" fmla="*/ 40 w 80"/>
                  <a:gd name="T87" fmla="*/ 1023 h 1873"/>
                  <a:gd name="T88" fmla="*/ 7 w 80"/>
                  <a:gd name="T89" fmla="*/ 972 h 1873"/>
                  <a:gd name="T90" fmla="*/ 53 w 80"/>
                  <a:gd name="T91" fmla="*/ 907 h 1873"/>
                  <a:gd name="T92" fmla="*/ 53 w 80"/>
                  <a:gd name="T93" fmla="*/ 842 h 1873"/>
                  <a:gd name="T94" fmla="*/ 59 w 80"/>
                  <a:gd name="T95" fmla="*/ 784 h 1873"/>
                  <a:gd name="T96" fmla="*/ 53 w 80"/>
                  <a:gd name="T97" fmla="*/ 726 h 1873"/>
                  <a:gd name="T98" fmla="*/ 40 w 80"/>
                  <a:gd name="T99" fmla="*/ 668 h 1873"/>
                  <a:gd name="T100" fmla="*/ 40 w 80"/>
                  <a:gd name="T101" fmla="*/ 609 h 1873"/>
                  <a:gd name="T102" fmla="*/ 72 w 80"/>
                  <a:gd name="T103" fmla="*/ 551 h 1873"/>
                  <a:gd name="T104" fmla="*/ 79 w 80"/>
                  <a:gd name="T105" fmla="*/ 486 h 1873"/>
                  <a:gd name="T106" fmla="*/ 53 w 80"/>
                  <a:gd name="T107" fmla="*/ 428 h 1873"/>
                  <a:gd name="T108" fmla="*/ 53 w 80"/>
                  <a:gd name="T109" fmla="*/ 370 h 1873"/>
                  <a:gd name="T110" fmla="*/ 33 w 80"/>
                  <a:gd name="T111" fmla="*/ 312 h 1873"/>
                  <a:gd name="T112" fmla="*/ 26 w 80"/>
                  <a:gd name="T113" fmla="*/ 247 h 1873"/>
                  <a:gd name="T114" fmla="*/ 40 w 80"/>
                  <a:gd name="T115" fmla="*/ 189 h 1873"/>
                  <a:gd name="T116" fmla="*/ 53 w 80"/>
                  <a:gd name="T117" fmla="*/ 131 h 1873"/>
                  <a:gd name="T118" fmla="*/ 33 w 80"/>
                  <a:gd name="T119" fmla="*/ 73 h 1873"/>
                  <a:gd name="T120" fmla="*/ 7 w 80"/>
                  <a:gd name="T121" fmla="*/ 15 h 18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80" h="1873">
                    <a:moveTo>
                      <a:pt x="0" y="0"/>
                    </a:moveTo>
                    <a:lnTo>
                      <a:pt x="40" y="51"/>
                    </a:lnTo>
                    <a:lnTo>
                      <a:pt x="46" y="80"/>
                    </a:lnTo>
                    <a:lnTo>
                      <a:pt x="46" y="109"/>
                    </a:lnTo>
                    <a:lnTo>
                      <a:pt x="33" y="138"/>
                    </a:lnTo>
                    <a:lnTo>
                      <a:pt x="26" y="167"/>
                    </a:lnTo>
                    <a:lnTo>
                      <a:pt x="33" y="196"/>
                    </a:lnTo>
                    <a:lnTo>
                      <a:pt x="40" y="225"/>
                    </a:lnTo>
                    <a:lnTo>
                      <a:pt x="53" y="254"/>
                    </a:lnTo>
                    <a:lnTo>
                      <a:pt x="53" y="283"/>
                    </a:lnTo>
                    <a:lnTo>
                      <a:pt x="53" y="312"/>
                    </a:lnTo>
                    <a:lnTo>
                      <a:pt x="46" y="341"/>
                    </a:lnTo>
                    <a:lnTo>
                      <a:pt x="33" y="370"/>
                    </a:lnTo>
                    <a:lnTo>
                      <a:pt x="33" y="406"/>
                    </a:lnTo>
                    <a:lnTo>
                      <a:pt x="40" y="435"/>
                    </a:lnTo>
                    <a:lnTo>
                      <a:pt x="46" y="464"/>
                    </a:lnTo>
                    <a:lnTo>
                      <a:pt x="53" y="501"/>
                    </a:lnTo>
                    <a:lnTo>
                      <a:pt x="46" y="530"/>
                    </a:lnTo>
                    <a:lnTo>
                      <a:pt x="40" y="559"/>
                    </a:lnTo>
                    <a:lnTo>
                      <a:pt x="33" y="588"/>
                    </a:lnTo>
                    <a:lnTo>
                      <a:pt x="40" y="617"/>
                    </a:lnTo>
                    <a:lnTo>
                      <a:pt x="46" y="646"/>
                    </a:lnTo>
                    <a:lnTo>
                      <a:pt x="53" y="675"/>
                    </a:lnTo>
                    <a:lnTo>
                      <a:pt x="59" y="704"/>
                    </a:lnTo>
                    <a:lnTo>
                      <a:pt x="66" y="733"/>
                    </a:lnTo>
                    <a:lnTo>
                      <a:pt x="66" y="769"/>
                    </a:lnTo>
                    <a:lnTo>
                      <a:pt x="66" y="798"/>
                    </a:lnTo>
                    <a:lnTo>
                      <a:pt x="53" y="834"/>
                    </a:lnTo>
                    <a:lnTo>
                      <a:pt x="33" y="863"/>
                    </a:lnTo>
                    <a:lnTo>
                      <a:pt x="20" y="892"/>
                    </a:lnTo>
                    <a:lnTo>
                      <a:pt x="13" y="921"/>
                    </a:lnTo>
                    <a:lnTo>
                      <a:pt x="20" y="958"/>
                    </a:lnTo>
                    <a:lnTo>
                      <a:pt x="33" y="987"/>
                    </a:lnTo>
                    <a:lnTo>
                      <a:pt x="46" y="1016"/>
                    </a:lnTo>
                    <a:lnTo>
                      <a:pt x="59" y="1052"/>
                    </a:lnTo>
                    <a:lnTo>
                      <a:pt x="59" y="1088"/>
                    </a:lnTo>
                    <a:lnTo>
                      <a:pt x="53" y="1125"/>
                    </a:lnTo>
                    <a:lnTo>
                      <a:pt x="46" y="1154"/>
                    </a:lnTo>
                    <a:lnTo>
                      <a:pt x="46" y="1190"/>
                    </a:lnTo>
                    <a:lnTo>
                      <a:pt x="53" y="1219"/>
                    </a:lnTo>
                    <a:lnTo>
                      <a:pt x="53" y="1248"/>
                    </a:lnTo>
                    <a:lnTo>
                      <a:pt x="59" y="1277"/>
                    </a:lnTo>
                    <a:lnTo>
                      <a:pt x="53" y="1313"/>
                    </a:lnTo>
                    <a:lnTo>
                      <a:pt x="53" y="1342"/>
                    </a:lnTo>
                    <a:lnTo>
                      <a:pt x="53" y="1379"/>
                    </a:lnTo>
                    <a:lnTo>
                      <a:pt x="53" y="1408"/>
                    </a:lnTo>
                    <a:lnTo>
                      <a:pt x="53" y="1466"/>
                    </a:lnTo>
                    <a:lnTo>
                      <a:pt x="53" y="1524"/>
                    </a:lnTo>
                    <a:lnTo>
                      <a:pt x="53" y="1553"/>
                    </a:lnTo>
                    <a:lnTo>
                      <a:pt x="53" y="1582"/>
                    </a:lnTo>
                    <a:lnTo>
                      <a:pt x="53" y="1611"/>
                    </a:lnTo>
                    <a:lnTo>
                      <a:pt x="53" y="1640"/>
                    </a:lnTo>
                    <a:lnTo>
                      <a:pt x="53" y="1669"/>
                    </a:lnTo>
                    <a:lnTo>
                      <a:pt x="66" y="1698"/>
                    </a:lnTo>
                    <a:lnTo>
                      <a:pt x="66" y="1727"/>
                    </a:lnTo>
                    <a:lnTo>
                      <a:pt x="53" y="1756"/>
                    </a:lnTo>
                    <a:lnTo>
                      <a:pt x="46" y="1785"/>
                    </a:lnTo>
                    <a:lnTo>
                      <a:pt x="59" y="1814"/>
                    </a:lnTo>
                    <a:lnTo>
                      <a:pt x="66" y="1843"/>
                    </a:lnTo>
                    <a:lnTo>
                      <a:pt x="66" y="1872"/>
                    </a:lnTo>
                    <a:lnTo>
                      <a:pt x="53" y="1843"/>
                    </a:lnTo>
                    <a:lnTo>
                      <a:pt x="40" y="1814"/>
                    </a:lnTo>
                    <a:lnTo>
                      <a:pt x="33" y="1785"/>
                    </a:lnTo>
                    <a:lnTo>
                      <a:pt x="46" y="1756"/>
                    </a:lnTo>
                    <a:lnTo>
                      <a:pt x="59" y="1727"/>
                    </a:lnTo>
                    <a:lnTo>
                      <a:pt x="53" y="1698"/>
                    </a:lnTo>
                    <a:lnTo>
                      <a:pt x="46" y="1669"/>
                    </a:lnTo>
                    <a:lnTo>
                      <a:pt x="53" y="1640"/>
                    </a:lnTo>
                    <a:lnTo>
                      <a:pt x="53" y="1611"/>
                    </a:lnTo>
                    <a:lnTo>
                      <a:pt x="53" y="1582"/>
                    </a:lnTo>
                    <a:lnTo>
                      <a:pt x="46" y="1553"/>
                    </a:lnTo>
                    <a:lnTo>
                      <a:pt x="46" y="1524"/>
                    </a:lnTo>
                    <a:lnTo>
                      <a:pt x="46" y="1495"/>
                    </a:lnTo>
                    <a:lnTo>
                      <a:pt x="53" y="1458"/>
                    </a:lnTo>
                    <a:lnTo>
                      <a:pt x="53" y="1429"/>
                    </a:lnTo>
                    <a:lnTo>
                      <a:pt x="53" y="1393"/>
                    </a:lnTo>
                    <a:lnTo>
                      <a:pt x="46" y="1364"/>
                    </a:lnTo>
                    <a:lnTo>
                      <a:pt x="46" y="1328"/>
                    </a:lnTo>
                    <a:lnTo>
                      <a:pt x="53" y="1299"/>
                    </a:lnTo>
                    <a:lnTo>
                      <a:pt x="53" y="1263"/>
                    </a:lnTo>
                    <a:lnTo>
                      <a:pt x="46" y="1233"/>
                    </a:lnTo>
                    <a:lnTo>
                      <a:pt x="40" y="1204"/>
                    </a:lnTo>
                    <a:lnTo>
                      <a:pt x="33" y="1175"/>
                    </a:lnTo>
                    <a:lnTo>
                      <a:pt x="40" y="1139"/>
                    </a:lnTo>
                    <a:lnTo>
                      <a:pt x="53" y="1110"/>
                    </a:lnTo>
                    <a:lnTo>
                      <a:pt x="66" y="1081"/>
                    </a:lnTo>
                    <a:lnTo>
                      <a:pt x="59" y="1052"/>
                    </a:lnTo>
                    <a:lnTo>
                      <a:pt x="40" y="1023"/>
                    </a:lnTo>
                    <a:lnTo>
                      <a:pt x="13" y="1001"/>
                    </a:lnTo>
                    <a:lnTo>
                      <a:pt x="7" y="972"/>
                    </a:lnTo>
                    <a:lnTo>
                      <a:pt x="33" y="943"/>
                    </a:lnTo>
                    <a:lnTo>
                      <a:pt x="53" y="907"/>
                    </a:lnTo>
                    <a:lnTo>
                      <a:pt x="53" y="878"/>
                    </a:lnTo>
                    <a:lnTo>
                      <a:pt x="53" y="842"/>
                    </a:lnTo>
                    <a:lnTo>
                      <a:pt x="53" y="813"/>
                    </a:lnTo>
                    <a:lnTo>
                      <a:pt x="59" y="784"/>
                    </a:lnTo>
                    <a:lnTo>
                      <a:pt x="59" y="755"/>
                    </a:lnTo>
                    <a:lnTo>
                      <a:pt x="53" y="726"/>
                    </a:lnTo>
                    <a:lnTo>
                      <a:pt x="53" y="697"/>
                    </a:lnTo>
                    <a:lnTo>
                      <a:pt x="40" y="668"/>
                    </a:lnTo>
                    <a:lnTo>
                      <a:pt x="40" y="639"/>
                    </a:lnTo>
                    <a:lnTo>
                      <a:pt x="40" y="609"/>
                    </a:lnTo>
                    <a:lnTo>
                      <a:pt x="59" y="580"/>
                    </a:lnTo>
                    <a:lnTo>
                      <a:pt x="72" y="551"/>
                    </a:lnTo>
                    <a:lnTo>
                      <a:pt x="79" y="515"/>
                    </a:lnTo>
                    <a:lnTo>
                      <a:pt x="79" y="486"/>
                    </a:lnTo>
                    <a:lnTo>
                      <a:pt x="59" y="457"/>
                    </a:lnTo>
                    <a:lnTo>
                      <a:pt x="53" y="428"/>
                    </a:lnTo>
                    <a:lnTo>
                      <a:pt x="53" y="399"/>
                    </a:lnTo>
                    <a:lnTo>
                      <a:pt x="53" y="370"/>
                    </a:lnTo>
                    <a:lnTo>
                      <a:pt x="46" y="341"/>
                    </a:lnTo>
                    <a:lnTo>
                      <a:pt x="33" y="312"/>
                    </a:lnTo>
                    <a:lnTo>
                      <a:pt x="33" y="283"/>
                    </a:lnTo>
                    <a:lnTo>
                      <a:pt x="26" y="247"/>
                    </a:lnTo>
                    <a:lnTo>
                      <a:pt x="26" y="218"/>
                    </a:lnTo>
                    <a:lnTo>
                      <a:pt x="40" y="189"/>
                    </a:lnTo>
                    <a:lnTo>
                      <a:pt x="53" y="160"/>
                    </a:lnTo>
                    <a:lnTo>
                      <a:pt x="53" y="131"/>
                    </a:lnTo>
                    <a:lnTo>
                      <a:pt x="53" y="102"/>
                    </a:lnTo>
                    <a:lnTo>
                      <a:pt x="33" y="73"/>
                    </a:lnTo>
                    <a:lnTo>
                      <a:pt x="20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3" name="Freeform 19"/>
              <p:cNvSpPr>
                <a:spLocks/>
              </p:cNvSpPr>
              <p:nvPr/>
            </p:nvSpPr>
            <p:spPr bwMode="auto">
              <a:xfrm>
                <a:off x="931" y="3992"/>
                <a:ext cx="1494" cy="80"/>
              </a:xfrm>
              <a:custGeom>
                <a:avLst/>
                <a:gdLst>
                  <a:gd name="T0" fmla="*/ 87 w 1494"/>
                  <a:gd name="T1" fmla="*/ 0 h 80"/>
                  <a:gd name="T2" fmla="*/ 141 w 1494"/>
                  <a:gd name="T3" fmla="*/ 29 h 80"/>
                  <a:gd name="T4" fmla="*/ 202 w 1494"/>
                  <a:gd name="T5" fmla="*/ 43 h 80"/>
                  <a:gd name="T6" fmla="*/ 269 w 1494"/>
                  <a:gd name="T7" fmla="*/ 43 h 80"/>
                  <a:gd name="T8" fmla="*/ 336 w 1494"/>
                  <a:gd name="T9" fmla="*/ 65 h 80"/>
                  <a:gd name="T10" fmla="*/ 444 w 1494"/>
                  <a:gd name="T11" fmla="*/ 79 h 80"/>
                  <a:gd name="T12" fmla="*/ 525 w 1494"/>
                  <a:gd name="T13" fmla="*/ 72 h 80"/>
                  <a:gd name="T14" fmla="*/ 612 w 1494"/>
                  <a:gd name="T15" fmla="*/ 65 h 80"/>
                  <a:gd name="T16" fmla="*/ 713 w 1494"/>
                  <a:gd name="T17" fmla="*/ 43 h 80"/>
                  <a:gd name="T18" fmla="*/ 773 w 1494"/>
                  <a:gd name="T19" fmla="*/ 43 h 80"/>
                  <a:gd name="T20" fmla="*/ 841 w 1494"/>
                  <a:gd name="T21" fmla="*/ 50 h 80"/>
                  <a:gd name="T22" fmla="*/ 901 w 1494"/>
                  <a:gd name="T23" fmla="*/ 57 h 80"/>
                  <a:gd name="T24" fmla="*/ 1002 w 1494"/>
                  <a:gd name="T25" fmla="*/ 43 h 80"/>
                  <a:gd name="T26" fmla="*/ 1069 w 1494"/>
                  <a:gd name="T27" fmla="*/ 36 h 80"/>
                  <a:gd name="T28" fmla="*/ 1137 w 1494"/>
                  <a:gd name="T29" fmla="*/ 36 h 80"/>
                  <a:gd name="T30" fmla="*/ 1231 w 1494"/>
                  <a:gd name="T31" fmla="*/ 36 h 80"/>
                  <a:gd name="T32" fmla="*/ 1311 w 1494"/>
                  <a:gd name="T33" fmla="*/ 29 h 80"/>
                  <a:gd name="T34" fmla="*/ 1379 w 1494"/>
                  <a:gd name="T35" fmla="*/ 29 h 80"/>
                  <a:gd name="T36" fmla="*/ 1439 w 1494"/>
                  <a:gd name="T37" fmla="*/ 43 h 80"/>
                  <a:gd name="T38" fmla="*/ 1493 w 1494"/>
                  <a:gd name="T39" fmla="*/ 14 h 80"/>
                  <a:gd name="T40" fmla="*/ 1439 w 1494"/>
                  <a:gd name="T41" fmla="*/ 29 h 80"/>
                  <a:gd name="T42" fmla="*/ 1385 w 1494"/>
                  <a:gd name="T43" fmla="*/ 36 h 80"/>
                  <a:gd name="T44" fmla="*/ 1325 w 1494"/>
                  <a:gd name="T45" fmla="*/ 29 h 80"/>
                  <a:gd name="T46" fmla="*/ 1237 w 1494"/>
                  <a:gd name="T47" fmla="*/ 43 h 80"/>
                  <a:gd name="T48" fmla="*/ 1170 w 1494"/>
                  <a:gd name="T49" fmla="*/ 72 h 80"/>
                  <a:gd name="T50" fmla="*/ 1110 w 1494"/>
                  <a:gd name="T51" fmla="*/ 65 h 80"/>
                  <a:gd name="T52" fmla="*/ 1056 w 1494"/>
                  <a:gd name="T53" fmla="*/ 50 h 80"/>
                  <a:gd name="T54" fmla="*/ 962 w 1494"/>
                  <a:gd name="T55" fmla="*/ 36 h 80"/>
                  <a:gd name="T56" fmla="*/ 881 w 1494"/>
                  <a:gd name="T57" fmla="*/ 43 h 80"/>
                  <a:gd name="T58" fmla="*/ 827 w 1494"/>
                  <a:gd name="T59" fmla="*/ 57 h 80"/>
                  <a:gd name="T60" fmla="*/ 747 w 1494"/>
                  <a:gd name="T61" fmla="*/ 57 h 80"/>
                  <a:gd name="T62" fmla="*/ 659 w 1494"/>
                  <a:gd name="T63" fmla="*/ 57 h 80"/>
                  <a:gd name="T64" fmla="*/ 605 w 1494"/>
                  <a:gd name="T65" fmla="*/ 50 h 80"/>
                  <a:gd name="T66" fmla="*/ 551 w 1494"/>
                  <a:gd name="T67" fmla="*/ 57 h 80"/>
                  <a:gd name="T68" fmla="*/ 484 w 1494"/>
                  <a:gd name="T69" fmla="*/ 65 h 80"/>
                  <a:gd name="T70" fmla="*/ 417 w 1494"/>
                  <a:gd name="T71" fmla="*/ 57 h 80"/>
                  <a:gd name="T72" fmla="*/ 363 w 1494"/>
                  <a:gd name="T73" fmla="*/ 36 h 80"/>
                  <a:gd name="T74" fmla="*/ 309 w 1494"/>
                  <a:gd name="T75" fmla="*/ 57 h 80"/>
                  <a:gd name="T76" fmla="*/ 256 w 1494"/>
                  <a:gd name="T77" fmla="*/ 57 h 80"/>
                  <a:gd name="T78" fmla="*/ 195 w 1494"/>
                  <a:gd name="T79" fmla="*/ 50 h 80"/>
                  <a:gd name="T80" fmla="*/ 141 w 1494"/>
                  <a:gd name="T81" fmla="*/ 7 h 80"/>
                  <a:gd name="T82" fmla="*/ 81 w 1494"/>
                  <a:gd name="T83" fmla="*/ 22 h 80"/>
                  <a:gd name="T84" fmla="*/ 27 w 1494"/>
                  <a:gd name="T85" fmla="*/ 36 h 80"/>
                  <a:gd name="T86" fmla="*/ 13 w 1494"/>
                  <a:gd name="T87" fmla="*/ 43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94" h="80">
                    <a:moveTo>
                      <a:pt x="13" y="43"/>
                    </a:moveTo>
                    <a:lnTo>
                      <a:pt x="87" y="0"/>
                    </a:lnTo>
                    <a:lnTo>
                      <a:pt x="114" y="7"/>
                    </a:lnTo>
                    <a:lnTo>
                      <a:pt x="141" y="29"/>
                    </a:lnTo>
                    <a:lnTo>
                      <a:pt x="168" y="43"/>
                    </a:lnTo>
                    <a:lnTo>
                      <a:pt x="202" y="43"/>
                    </a:lnTo>
                    <a:lnTo>
                      <a:pt x="242" y="43"/>
                    </a:lnTo>
                    <a:lnTo>
                      <a:pt x="269" y="43"/>
                    </a:lnTo>
                    <a:lnTo>
                      <a:pt x="309" y="50"/>
                    </a:lnTo>
                    <a:lnTo>
                      <a:pt x="336" y="65"/>
                    </a:lnTo>
                    <a:lnTo>
                      <a:pt x="390" y="79"/>
                    </a:lnTo>
                    <a:lnTo>
                      <a:pt x="444" y="79"/>
                    </a:lnTo>
                    <a:lnTo>
                      <a:pt x="484" y="79"/>
                    </a:lnTo>
                    <a:lnTo>
                      <a:pt x="525" y="72"/>
                    </a:lnTo>
                    <a:lnTo>
                      <a:pt x="565" y="65"/>
                    </a:lnTo>
                    <a:lnTo>
                      <a:pt x="612" y="65"/>
                    </a:lnTo>
                    <a:lnTo>
                      <a:pt x="659" y="57"/>
                    </a:lnTo>
                    <a:lnTo>
                      <a:pt x="713" y="43"/>
                    </a:lnTo>
                    <a:lnTo>
                      <a:pt x="747" y="43"/>
                    </a:lnTo>
                    <a:lnTo>
                      <a:pt x="773" y="43"/>
                    </a:lnTo>
                    <a:lnTo>
                      <a:pt x="814" y="43"/>
                    </a:lnTo>
                    <a:lnTo>
                      <a:pt x="841" y="50"/>
                    </a:lnTo>
                    <a:lnTo>
                      <a:pt x="874" y="57"/>
                    </a:lnTo>
                    <a:lnTo>
                      <a:pt x="901" y="57"/>
                    </a:lnTo>
                    <a:lnTo>
                      <a:pt x="975" y="50"/>
                    </a:lnTo>
                    <a:lnTo>
                      <a:pt x="1002" y="43"/>
                    </a:lnTo>
                    <a:lnTo>
                      <a:pt x="1029" y="36"/>
                    </a:lnTo>
                    <a:lnTo>
                      <a:pt x="1069" y="36"/>
                    </a:lnTo>
                    <a:lnTo>
                      <a:pt x="1096" y="36"/>
                    </a:lnTo>
                    <a:lnTo>
                      <a:pt x="1137" y="36"/>
                    </a:lnTo>
                    <a:lnTo>
                      <a:pt x="1190" y="36"/>
                    </a:lnTo>
                    <a:lnTo>
                      <a:pt x="1231" y="36"/>
                    </a:lnTo>
                    <a:lnTo>
                      <a:pt x="1285" y="29"/>
                    </a:lnTo>
                    <a:lnTo>
                      <a:pt x="1311" y="29"/>
                    </a:lnTo>
                    <a:lnTo>
                      <a:pt x="1352" y="29"/>
                    </a:lnTo>
                    <a:lnTo>
                      <a:pt x="1379" y="29"/>
                    </a:lnTo>
                    <a:lnTo>
                      <a:pt x="1406" y="36"/>
                    </a:lnTo>
                    <a:lnTo>
                      <a:pt x="1439" y="43"/>
                    </a:lnTo>
                    <a:lnTo>
                      <a:pt x="1466" y="22"/>
                    </a:lnTo>
                    <a:lnTo>
                      <a:pt x="1493" y="14"/>
                    </a:lnTo>
                    <a:lnTo>
                      <a:pt x="1466" y="22"/>
                    </a:lnTo>
                    <a:lnTo>
                      <a:pt x="1439" y="29"/>
                    </a:lnTo>
                    <a:lnTo>
                      <a:pt x="1412" y="36"/>
                    </a:lnTo>
                    <a:lnTo>
                      <a:pt x="1385" y="36"/>
                    </a:lnTo>
                    <a:lnTo>
                      <a:pt x="1352" y="29"/>
                    </a:lnTo>
                    <a:lnTo>
                      <a:pt x="1325" y="29"/>
                    </a:lnTo>
                    <a:lnTo>
                      <a:pt x="1298" y="29"/>
                    </a:lnTo>
                    <a:lnTo>
                      <a:pt x="1237" y="43"/>
                    </a:lnTo>
                    <a:lnTo>
                      <a:pt x="1197" y="57"/>
                    </a:lnTo>
                    <a:lnTo>
                      <a:pt x="1170" y="72"/>
                    </a:lnTo>
                    <a:lnTo>
                      <a:pt x="1137" y="72"/>
                    </a:lnTo>
                    <a:lnTo>
                      <a:pt x="1110" y="65"/>
                    </a:lnTo>
                    <a:lnTo>
                      <a:pt x="1083" y="57"/>
                    </a:lnTo>
                    <a:lnTo>
                      <a:pt x="1056" y="50"/>
                    </a:lnTo>
                    <a:lnTo>
                      <a:pt x="1022" y="36"/>
                    </a:lnTo>
                    <a:lnTo>
                      <a:pt x="962" y="36"/>
                    </a:lnTo>
                    <a:lnTo>
                      <a:pt x="915" y="36"/>
                    </a:lnTo>
                    <a:lnTo>
                      <a:pt x="881" y="43"/>
                    </a:lnTo>
                    <a:lnTo>
                      <a:pt x="854" y="50"/>
                    </a:lnTo>
                    <a:lnTo>
                      <a:pt x="827" y="57"/>
                    </a:lnTo>
                    <a:lnTo>
                      <a:pt x="800" y="57"/>
                    </a:lnTo>
                    <a:lnTo>
                      <a:pt x="747" y="57"/>
                    </a:lnTo>
                    <a:lnTo>
                      <a:pt x="693" y="57"/>
                    </a:lnTo>
                    <a:lnTo>
                      <a:pt x="659" y="57"/>
                    </a:lnTo>
                    <a:lnTo>
                      <a:pt x="632" y="50"/>
                    </a:lnTo>
                    <a:lnTo>
                      <a:pt x="605" y="50"/>
                    </a:lnTo>
                    <a:lnTo>
                      <a:pt x="578" y="57"/>
                    </a:lnTo>
                    <a:lnTo>
                      <a:pt x="551" y="57"/>
                    </a:lnTo>
                    <a:lnTo>
                      <a:pt x="525" y="65"/>
                    </a:lnTo>
                    <a:lnTo>
                      <a:pt x="484" y="65"/>
                    </a:lnTo>
                    <a:lnTo>
                      <a:pt x="444" y="57"/>
                    </a:lnTo>
                    <a:lnTo>
                      <a:pt x="417" y="57"/>
                    </a:lnTo>
                    <a:lnTo>
                      <a:pt x="390" y="43"/>
                    </a:lnTo>
                    <a:lnTo>
                      <a:pt x="363" y="36"/>
                    </a:lnTo>
                    <a:lnTo>
                      <a:pt x="336" y="43"/>
                    </a:lnTo>
                    <a:lnTo>
                      <a:pt x="309" y="57"/>
                    </a:lnTo>
                    <a:lnTo>
                      <a:pt x="282" y="57"/>
                    </a:lnTo>
                    <a:lnTo>
                      <a:pt x="256" y="57"/>
                    </a:lnTo>
                    <a:lnTo>
                      <a:pt x="222" y="50"/>
                    </a:lnTo>
                    <a:lnTo>
                      <a:pt x="195" y="50"/>
                    </a:lnTo>
                    <a:lnTo>
                      <a:pt x="168" y="22"/>
                    </a:lnTo>
                    <a:lnTo>
                      <a:pt x="141" y="7"/>
                    </a:lnTo>
                    <a:lnTo>
                      <a:pt x="114" y="14"/>
                    </a:lnTo>
                    <a:lnTo>
                      <a:pt x="81" y="22"/>
                    </a:lnTo>
                    <a:lnTo>
                      <a:pt x="54" y="36"/>
                    </a:lnTo>
                    <a:lnTo>
                      <a:pt x="27" y="36"/>
                    </a:lnTo>
                    <a:lnTo>
                      <a:pt x="0" y="50"/>
                    </a:lnTo>
                    <a:lnTo>
                      <a:pt x="13" y="43"/>
                    </a:lnTo>
                  </a:path>
                </a:pathLst>
              </a:custGeom>
              <a:solidFill>
                <a:srgbClr val="39393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4" name="Freeform 20"/>
              <p:cNvSpPr>
                <a:spLocks/>
              </p:cNvSpPr>
              <p:nvPr/>
            </p:nvSpPr>
            <p:spPr bwMode="auto">
              <a:xfrm>
                <a:off x="2773" y="3976"/>
                <a:ext cx="1722" cy="81"/>
              </a:xfrm>
              <a:custGeom>
                <a:avLst/>
                <a:gdLst>
                  <a:gd name="T0" fmla="*/ 0 w 1722"/>
                  <a:gd name="T1" fmla="*/ 0 h 81"/>
                  <a:gd name="T2" fmla="*/ 1721 w 1722"/>
                  <a:gd name="T3" fmla="*/ 0 h 81"/>
                  <a:gd name="T4" fmla="*/ 1721 w 1722"/>
                  <a:gd name="T5" fmla="*/ 0 h 81"/>
                  <a:gd name="T6" fmla="*/ 1640 w 1722"/>
                  <a:gd name="T7" fmla="*/ 22 h 81"/>
                  <a:gd name="T8" fmla="*/ 1613 w 1722"/>
                  <a:gd name="T9" fmla="*/ 7 h 81"/>
                  <a:gd name="T10" fmla="*/ 1587 w 1722"/>
                  <a:gd name="T11" fmla="*/ 0 h 81"/>
                  <a:gd name="T12" fmla="*/ 1560 w 1722"/>
                  <a:gd name="T13" fmla="*/ 15 h 81"/>
                  <a:gd name="T14" fmla="*/ 1533 w 1722"/>
                  <a:gd name="T15" fmla="*/ 44 h 81"/>
                  <a:gd name="T16" fmla="*/ 1506 w 1722"/>
                  <a:gd name="T17" fmla="*/ 58 h 81"/>
                  <a:gd name="T18" fmla="*/ 1479 w 1722"/>
                  <a:gd name="T19" fmla="*/ 73 h 81"/>
                  <a:gd name="T20" fmla="*/ 1418 w 1722"/>
                  <a:gd name="T21" fmla="*/ 80 h 81"/>
                  <a:gd name="T22" fmla="*/ 1351 w 1722"/>
                  <a:gd name="T23" fmla="*/ 80 h 81"/>
                  <a:gd name="T24" fmla="*/ 1311 w 1722"/>
                  <a:gd name="T25" fmla="*/ 73 h 81"/>
                  <a:gd name="T26" fmla="*/ 1284 w 1722"/>
                  <a:gd name="T27" fmla="*/ 65 h 81"/>
                  <a:gd name="T28" fmla="*/ 1250 w 1722"/>
                  <a:gd name="T29" fmla="*/ 73 h 81"/>
                  <a:gd name="T30" fmla="*/ 1224 w 1722"/>
                  <a:gd name="T31" fmla="*/ 73 h 81"/>
                  <a:gd name="T32" fmla="*/ 1170 w 1722"/>
                  <a:gd name="T33" fmla="*/ 73 h 81"/>
                  <a:gd name="T34" fmla="*/ 1123 w 1722"/>
                  <a:gd name="T35" fmla="*/ 65 h 81"/>
                  <a:gd name="T36" fmla="*/ 1096 w 1722"/>
                  <a:gd name="T37" fmla="*/ 65 h 81"/>
                  <a:gd name="T38" fmla="*/ 1055 w 1722"/>
                  <a:gd name="T39" fmla="*/ 58 h 81"/>
                  <a:gd name="T40" fmla="*/ 1029 w 1722"/>
                  <a:gd name="T41" fmla="*/ 58 h 81"/>
                  <a:gd name="T42" fmla="*/ 1002 w 1722"/>
                  <a:gd name="T43" fmla="*/ 36 h 81"/>
                  <a:gd name="T44" fmla="*/ 968 w 1722"/>
                  <a:gd name="T45" fmla="*/ 15 h 81"/>
                  <a:gd name="T46" fmla="*/ 934 w 1722"/>
                  <a:gd name="T47" fmla="*/ 15 h 81"/>
                  <a:gd name="T48" fmla="*/ 908 w 1722"/>
                  <a:gd name="T49" fmla="*/ 15 h 81"/>
                  <a:gd name="T50" fmla="*/ 881 w 1722"/>
                  <a:gd name="T51" fmla="*/ 15 h 81"/>
                  <a:gd name="T52" fmla="*/ 847 w 1722"/>
                  <a:gd name="T53" fmla="*/ 29 h 81"/>
                  <a:gd name="T54" fmla="*/ 787 w 1722"/>
                  <a:gd name="T55" fmla="*/ 44 h 81"/>
                  <a:gd name="T56" fmla="*/ 753 w 1722"/>
                  <a:gd name="T57" fmla="*/ 51 h 81"/>
                  <a:gd name="T58" fmla="*/ 726 w 1722"/>
                  <a:gd name="T59" fmla="*/ 51 h 81"/>
                  <a:gd name="T60" fmla="*/ 686 w 1722"/>
                  <a:gd name="T61" fmla="*/ 44 h 81"/>
                  <a:gd name="T62" fmla="*/ 659 w 1722"/>
                  <a:gd name="T63" fmla="*/ 29 h 81"/>
                  <a:gd name="T64" fmla="*/ 632 w 1722"/>
                  <a:gd name="T65" fmla="*/ 22 h 81"/>
                  <a:gd name="T66" fmla="*/ 598 w 1722"/>
                  <a:gd name="T67" fmla="*/ 22 h 81"/>
                  <a:gd name="T68" fmla="*/ 565 w 1722"/>
                  <a:gd name="T69" fmla="*/ 22 h 81"/>
                  <a:gd name="T70" fmla="*/ 531 w 1722"/>
                  <a:gd name="T71" fmla="*/ 29 h 81"/>
                  <a:gd name="T72" fmla="*/ 477 w 1722"/>
                  <a:gd name="T73" fmla="*/ 29 h 81"/>
                  <a:gd name="T74" fmla="*/ 437 w 1722"/>
                  <a:gd name="T75" fmla="*/ 36 h 81"/>
                  <a:gd name="T76" fmla="*/ 403 w 1722"/>
                  <a:gd name="T77" fmla="*/ 44 h 81"/>
                  <a:gd name="T78" fmla="*/ 376 w 1722"/>
                  <a:gd name="T79" fmla="*/ 44 h 81"/>
                  <a:gd name="T80" fmla="*/ 343 w 1722"/>
                  <a:gd name="T81" fmla="*/ 44 h 81"/>
                  <a:gd name="T82" fmla="*/ 282 w 1722"/>
                  <a:gd name="T83" fmla="*/ 44 h 81"/>
                  <a:gd name="T84" fmla="*/ 229 w 1722"/>
                  <a:gd name="T85" fmla="*/ 29 h 81"/>
                  <a:gd name="T86" fmla="*/ 195 w 1722"/>
                  <a:gd name="T87" fmla="*/ 22 h 81"/>
                  <a:gd name="T88" fmla="*/ 168 w 1722"/>
                  <a:gd name="T89" fmla="*/ 22 h 81"/>
                  <a:gd name="T90" fmla="*/ 141 w 1722"/>
                  <a:gd name="T91" fmla="*/ 15 h 81"/>
                  <a:gd name="T92" fmla="*/ 114 w 1722"/>
                  <a:gd name="T93" fmla="*/ 7 h 81"/>
                  <a:gd name="T94" fmla="*/ 87 w 1722"/>
                  <a:gd name="T95" fmla="*/ 7 h 81"/>
                  <a:gd name="T96" fmla="*/ 61 w 1722"/>
                  <a:gd name="T97" fmla="*/ 15 h 81"/>
                  <a:gd name="T98" fmla="*/ 34 w 1722"/>
                  <a:gd name="T99" fmla="*/ 22 h 81"/>
                  <a:gd name="T100" fmla="*/ 7 w 1722"/>
                  <a:gd name="T101" fmla="*/ 36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722" h="81">
                    <a:moveTo>
                      <a:pt x="0" y="0"/>
                    </a:moveTo>
                    <a:lnTo>
                      <a:pt x="1721" y="0"/>
                    </a:lnTo>
                    <a:lnTo>
                      <a:pt x="1721" y="0"/>
                    </a:lnTo>
                    <a:lnTo>
                      <a:pt x="1640" y="22"/>
                    </a:lnTo>
                    <a:lnTo>
                      <a:pt x="1613" y="7"/>
                    </a:lnTo>
                    <a:lnTo>
                      <a:pt x="1587" y="0"/>
                    </a:lnTo>
                    <a:lnTo>
                      <a:pt x="1560" y="15"/>
                    </a:lnTo>
                    <a:lnTo>
                      <a:pt x="1533" y="44"/>
                    </a:lnTo>
                    <a:lnTo>
                      <a:pt x="1506" y="58"/>
                    </a:lnTo>
                    <a:lnTo>
                      <a:pt x="1479" y="73"/>
                    </a:lnTo>
                    <a:lnTo>
                      <a:pt x="1418" y="80"/>
                    </a:lnTo>
                    <a:lnTo>
                      <a:pt x="1351" y="80"/>
                    </a:lnTo>
                    <a:lnTo>
                      <a:pt x="1311" y="73"/>
                    </a:lnTo>
                    <a:lnTo>
                      <a:pt x="1284" y="65"/>
                    </a:lnTo>
                    <a:lnTo>
                      <a:pt x="1250" y="73"/>
                    </a:lnTo>
                    <a:lnTo>
                      <a:pt x="1224" y="73"/>
                    </a:lnTo>
                    <a:lnTo>
                      <a:pt x="1170" y="73"/>
                    </a:lnTo>
                    <a:lnTo>
                      <a:pt x="1123" y="65"/>
                    </a:lnTo>
                    <a:lnTo>
                      <a:pt x="1096" y="65"/>
                    </a:lnTo>
                    <a:lnTo>
                      <a:pt x="1055" y="58"/>
                    </a:lnTo>
                    <a:lnTo>
                      <a:pt x="1029" y="58"/>
                    </a:lnTo>
                    <a:lnTo>
                      <a:pt x="1002" y="36"/>
                    </a:lnTo>
                    <a:lnTo>
                      <a:pt x="968" y="15"/>
                    </a:lnTo>
                    <a:lnTo>
                      <a:pt x="934" y="15"/>
                    </a:lnTo>
                    <a:lnTo>
                      <a:pt x="908" y="15"/>
                    </a:lnTo>
                    <a:lnTo>
                      <a:pt x="881" y="15"/>
                    </a:lnTo>
                    <a:lnTo>
                      <a:pt x="847" y="29"/>
                    </a:lnTo>
                    <a:lnTo>
                      <a:pt x="787" y="44"/>
                    </a:lnTo>
                    <a:lnTo>
                      <a:pt x="753" y="51"/>
                    </a:lnTo>
                    <a:lnTo>
                      <a:pt x="726" y="51"/>
                    </a:lnTo>
                    <a:lnTo>
                      <a:pt x="686" y="44"/>
                    </a:lnTo>
                    <a:lnTo>
                      <a:pt x="659" y="29"/>
                    </a:lnTo>
                    <a:lnTo>
                      <a:pt x="632" y="22"/>
                    </a:lnTo>
                    <a:lnTo>
                      <a:pt x="598" y="22"/>
                    </a:lnTo>
                    <a:lnTo>
                      <a:pt x="565" y="22"/>
                    </a:lnTo>
                    <a:lnTo>
                      <a:pt x="531" y="29"/>
                    </a:lnTo>
                    <a:lnTo>
                      <a:pt x="477" y="29"/>
                    </a:lnTo>
                    <a:lnTo>
                      <a:pt x="437" y="36"/>
                    </a:lnTo>
                    <a:lnTo>
                      <a:pt x="403" y="44"/>
                    </a:lnTo>
                    <a:lnTo>
                      <a:pt x="376" y="44"/>
                    </a:lnTo>
                    <a:lnTo>
                      <a:pt x="343" y="44"/>
                    </a:lnTo>
                    <a:lnTo>
                      <a:pt x="282" y="44"/>
                    </a:lnTo>
                    <a:lnTo>
                      <a:pt x="229" y="29"/>
                    </a:lnTo>
                    <a:lnTo>
                      <a:pt x="195" y="22"/>
                    </a:lnTo>
                    <a:lnTo>
                      <a:pt x="168" y="22"/>
                    </a:lnTo>
                    <a:lnTo>
                      <a:pt x="141" y="15"/>
                    </a:lnTo>
                    <a:lnTo>
                      <a:pt x="114" y="7"/>
                    </a:lnTo>
                    <a:lnTo>
                      <a:pt x="87" y="7"/>
                    </a:lnTo>
                    <a:lnTo>
                      <a:pt x="61" y="15"/>
                    </a:lnTo>
                    <a:lnTo>
                      <a:pt x="34" y="22"/>
                    </a:lnTo>
                    <a:lnTo>
                      <a:pt x="7" y="36"/>
                    </a:lnTo>
                  </a:path>
                </a:pathLst>
              </a:custGeom>
              <a:solidFill>
                <a:srgbClr val="31313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5" name="Freeform 21"/>
              <p:cNvSpPr>
                <a:spLocks/>
              </p:cNvSpPr>
              <p:nvPr/>
            </p:nvSpPr>
            <p:spPr bwMode="auto">
              <a:xfrm>
                <a:off x="5410" y="2003"/>
                <a:ext cx="80" cy="1366"/>
              </a:xfrm>
              <a:custGeom>
                <a:avLst/>
                <a:gdLst>
                  <a:gd name="T0" fmla="*/ 33 w 80"/>
                  <a:gd name="T1" fmla="*/ 109 h 1366"/>
                  <a:gd name="T2" fmla="*/ 59 w 80"/>
                  <a:gd name="T3" fmla="*/ 167 h 1366"/>
                  <a:gd name="T4" fmla="*/ 59 w 80"/>
                  <a:gd name="T5" fmla="*/ 232 h 1366"/>
                  <a:gd name="T6" fmla="*/ 40 w 80"/>
                  <a:gd name="T7" fmla="*/ 298 h 1366"/>
                  <a:gd name="T8" fmla="*/ 33 w 80"/>
                  <a:gd name="T9" fmla="*/ 363 h 1366"/>
                  <a:gd name="T10" fmla="*/ 40 w 80"/>
                  <a:gd name="T11" fmla="*/ 421 h 1366"/>
                  <a:gd name="T12" fmla="*/ 53 w 80"/>
                  <a:gd name="T13" fmla="*/ 494 h 1366"/>
                  <a:gd name="T14" fmla="*/ 53 w 80"/>
                  <a:gd name="T15" fmla="*/ 581 h 1366"/>
                  <a:gd name="T16" fmla="*/ 53 w 80"/>
                  <a:gd name="T17" fmla="*/ 653 h 1366"/>
                  <a:gd name="T18" fmla="*/ 59 w 80"/>
                  <a:gd name="T19" fmla="*/ 741 h 1366"/>
                  <a:gd name="T20" fmla="*/ 66 w 80"/>
                  <a:gd name="T21" fmla="*/ 799 h 1366"/>
                  <a:gd name="T22" fmla="*/ 46 w 80"/>
                  <a:gd name="T23" fmla="*/ 871 h 1366"/>
                  <a:gd name="T24" fmla="*/ 66 w 80"/>
                  <a:gd name="T25" fmla="*/ 929 h 1366"/>
                  <a:gd name="T26" fmla="*/ 59 w 80"/>
                  <a:gd name="T27" fmla="*/ 1016 h 1366"/>
                  <a:gd name="T28" fmla="*/ 53 w 80"/>
                  <a:gd name="T29" fmla="*/ 1089 h 1366"/>
                  <a:gd name="T30" fmla="*/ 72 w 80"/>
                  <a:gd name="T31" fmla="*/ 1147 h 1366"/>
                  <a:gd name="T32" fmla="*/ 59 w 80"/>
                  <a:gd name="T33" fmla="*/ 1213 h 1366"/>
                  <a:gd name="T34" fmla="*/ 53 w 80"/>
                  <a:gd name="T35" fmla="*/ 1278 h 1366"/>
                  <a:gd name="T36" fmla="*/ 72 w 80"/>
                  <a:gd name="T37" fmla="*/ 1336 h 1366"/>
                  <a:gd name="T38" fmla="*/ 59 w 80"/>
                  <a:gd name="T39" fmla="*/ 1300 h 1366"/>
                  <a:gd name="T40" fmla="*/ 33 w 80"/>
                  <a:gd name="T41" fmla="*/ 1242 h 1366"/>
                  <a:gd name="T42" fmla="*/ 46 w 80"/>
                  <a:gd name="T43" fmla="*/ 1154 h 1366"/>
                  <a:gd name="T44" fmla="*/ 59 w 80"/>
                  <a:gd name="T45" fmla="*/ 1089 h 1366"/>
                  <a:gd name="T46" fmla="*/ 59 w 80"/>
                  <a:gd name="T47" fmla="*/ 1031 h 1366"/>
                  <a:gd name="T48" fmla="*/ 66 w 80"/>
                  <a:gd name="T49" fmla="*/ 966 h 1366"/>
                  <a:gd name="T50" fmla="*/ 66 w 80"/>
                  <a:gd name="T51" fmla="*/ 864 h 1366"/>
                  <a:gd name="T52" fmla="*/ 26 w 80"/>
                  <a:gd name="T53" fmla="*/ 799 h 1366"/>
                  <a:gd name="T54" fmla="*/ 26 w 80"/>
                  <a:gd name="T55" fmla="*/ 726 h 1366"/>
                  <a:gd name="T56" fmla="*/ 26 w 80"/>
                  <a:gd name="T57" fmla="*/ 639 h 1366"/>
                  <a:gd name="T58" fmla="*/ 26 w 80"/>
                  <a:gd name="T59" fmla="*/ 581 h 1366"/>
                  <a:gd name="T60" fmla="*/ 40 w 80"/>
                  <a:gd name="T61" fmla="*/ 523 h 1366"/>
                  <a:gd name="T62" fmla="*/ 46 w 80"/>
                  <a:gd name="T63" fmla="*/ 450 h 1366"/>
                  <a:gd name="T64" fmla="*/ 46 w 80"/>
                  <a:gd name="T65" fmla="*/ 392 h 1366"/>
                  <a:gd name="T66" fmla="*/ 46 w 80"/>
                  <a:gd name="T67" fmla="*/ 319 h 1366"/>
                  <a:gd name="T68" fmla="*/ 46 w 80"/>
                  <a:gd name="T69" fmla="*/ 254 h 1366"/>
                  <a:gd name="T70" fmla="*/ 53 w 80"/>
                  <a:gd name="T71" fmla="*/ 196 h 1366"/>
                  <a:gd name="T72" fmla="*/ 46 w 80"/>
                  <a:gd name="T73" fmla="*/ 131 h 1366"/>
                  <a:gd name="T74" fmla="*/ 13 w 80"/>
                  <a:gd name="T75" fmla="*/ 73 h 1366"/>
                  <a:gd name="T76" fmla="*/ 7 w 80"/>
                  <a:gd name="T77" fmla="*/ 15 h 13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0" h="1366">
                    <a:moveTo>
                      <a:pt x="0" y="0"/>
                    </a:moveTo>
                    <a:lnTo>
                      <a:pt x="33" y="109"/>
                    </a:lnTo>
                    <a:lnTo>
                      <a:pt x="53" y="138"/>
                    </a:lnTo>
                    <a:lnTo>
                      <a:pt x="59" y="167"/>
                    </a:lnTo>
                    <a:lnTo>
                      <a:pt x="66" y="196"/>
                    </a:lnTo>
                    <a:lnTo>
                      <a:pt x="59" y="232"/>
                    </a:lnTo>
                    <a:lnTo>
                      <a:pt x="46" y="269"/>
                    </a:lnTo>
                    <a:lnTo>
                      <a:pt x="40" y="298"/>
                    </a:lnTo>
                    <a:lnTo>
                      <a:pt x="33" y="334"/>
                    </a:lnTo>
                    <a:lnTo>
                      <a:pt x="33" y="363"/>
                    </a:lnTo>
                    <a:lnTo>
                      <a:pt x="33" y="392"/>
                    </a:lnTo>
                    <a:lnTo>
                      <a:pt x="40" y="421"/>
                    </a:lnTo>
                    <a:lnTo>
                      <a:pt x="40" y="457"/>
                    </a:lnTo>
                    <a:lnTo>
                      <a:pt x="53" y="494"/>
                    </a:lnTo>
                    <a:lnTo>
                      <a:pt x="53" y="523"/>
                    </a:lnTo>
                    <a:lnTo>
                      <a:pt x="53" y="581"/>
                    </a:lnTo>
                    <a:lnTo>
                      <a:pt x="53" y="610"/>
                    </a:lnTo>
                    <a:lnTo>
                      <a:pt x="53" y="653"/>
                    </a:lnTo>
                    <a:lnTo>
                      <a:pt x="53" y="697"/>
                    </a:lnTo>
                    <a:lnTo>
                      <a:pt x="59" y="741"/>
                    </a:lnTo>
                    <a:lnTo>
                      <a:pt x="66" y="770"/>
                    </a:lnTo>
                    <a:lnTo>
                      <a:pt x="66" y="799"/>
                    </a:lnTo>
                    <a:lnTo>
                      <a:pt x="59" y="835"/>
                    </a:lnTo>
                    <a:lnTo>
                      <a:pt x="46" y="871"/>
                    </a:lnTo>
                    <a:lnTo>
                      <a:pt x="53" y="900"/>
                    </a:lnTo>
                    <a:lnTo>
                      <a:pt x="66" y="929"/>
                    </a:lnTo>
                    <a:lnTo>
                      <a:pt x="66" y="958"/>
                    </a:lnTo>
                    <a:lnTo>
                      <a:pt x="59" y="1016"/>
                    </a:lnTo>
                    <a:lnTo>
                      <a:pt x="53" y="1060"/>
                    </a:lnTo>
                    <a:lnTo>
                      <a:pt x="53" y="1089"/>
                    </a:lnTo>
                    <a:lnTo>
                      <a:pt x="59" y="1118"/>
                    </a:lnTo>
                    <a:lnTo>
                      <a:pt x="72" y="1147"/>
                    </a:lnTo>
                    <a:lnTo>
                      <a:pt x="72" y="1176"/>
                    </a:lnTo>
                    <a:lnTo>
                      <a:pt x="59" y="1213"/>
                    </a:lnTo>
                    <a:lnTo>
                      <a:pt x="46" y="1242"/>
                    </a:lnTo>
                    <a:lnTo>
                      <a:pt x="53" y="1278"/>
                    </a:lnTo>
                    <a:lnTo>
                      <a:pt x="66" y="1307"/>
                    </a:lnTo>
                    <a:lnTo>
                      <a:pt x="72" y="1336"/>
                    </a:lnTo>
                    <a:lnTo>
                      <a:pt x="79" y="1365"/>
                    </a:lnTo>
                    <a:lnTo>
                      <a:pt x="59" y="1300"/>
                    </a:lnTo>
                    <a:lnTo>
                      <a:pt x="40" y="1271"/>
                    </a:lnTo>
                    <a:lnTo>
                      <a:pt x="33" y="1242"/>
                    </a:lnTo>
                    <a:lnTo>
                      <a:pt x="33" y="1183"/>
                    </a:lnTo>
                    <a:lnTo>
                      <a:pt x="46" y="1154"/>
                    </a:lnTo>
                    <a:lnTo>
                      <a:pt x="59" y="1125"/>
                    </a:lnTo>
                    <a:lnTo>
                      <a:pt x="59" y="1089"/>
                    </a:lnTo>
                    <a:lnTo>
                      <a:pt x="59" y="1060"/>
                    </a:lnTo>
                    <a:lnTo>
                      <a:pt x="59" y="1031"/>
                    </a:lnTo>
                    <a:lnTo>
                      <a:pt x="66" y="995"/>
                    </a:lnTo>
                    <a:lnTo>
                      <a:pt x="66" y="966"/>
                    </a:lnTo>
                    <a:lnTo>
                      <a:pt x="66" y="922"/>
                    </a:lnTo>
                    <a:lnTo>
                      <a:pt x="66" y="864"/>
                    </a:lnTo>
                    <a:lnTo>
                      <a:pt x="40" y="835"/>
                    </a:lnTo>
                    <a:lnTo>
                      <a:pt x="26" y="799"/>
                    </a:lnTo>
                    <a:lnTo>
                      <a:pt x="26" y="770"/>
                    </a:lnTo>
                    <a:lnTo>
                      <a:pt x="26" y="726"/>
                    </a:lnTo>
                    <a:lnTo>
                      <a:pt x="26" y="683"/>
                    </a:lnTo>
                    <a:lnTo>
                      <a:pt x="26" y="639"/>
                    </a:lnTo>
                    <a:lnTo>
                      <a:pt x="26" y="610"/>
                    </a:lnTo>
                    <a:lnTo>
                      <a:pt x="26" y="581"/>
                    </a:lnTo>
                    <a:lnTo>
                      <a:pt x="26" y="552"/>
                    </a:lnTo>
                    <a:lnTo>
                      <a:pt x="40" y="523"/>
                    </a:lnTo>
                    <a:lnTo>
                      <a:pt x="46" y="486"/>
                    </a:lnTo>
                    <a:lnTo>
                      <a:pt x="46" y="450"/>
                    </a:lnTo>
                    <a:lnTo>
                      <a:pt x="46" y="421"/>
                    </a:lnTo>
                    <a:lnTo>
                      <a:pt x="46" y="392"/>
                    </a:lnTo>
                    <a:lnTo>
                      <a:pt x="46" y="349"/>
                    </a:lnTo>
                    <a:lnTo>
                      <a:pt x="46" y="319"/>
                    </a:lnTo>
                    <a:lnTo>
                      <a:pt x="46" y="290"/>
                    </a:lnTo>
                    <a:lnTo>
                      <a:pt x="46" y="254"/>
                    </a:lnTo>
                    <a:lnTo>
                      <a:pt x="46" y="225"/>
                    </a:lnTo>
                    <a:lnTo>
                      <a:pt x="53" y="196"/>
                    </a:lnTo>
                    <a:lnTo>
                      <a:pt x="59" y="160"/>
                    </a:lnTo>
                    <a:lnTo>
                      <a:pt x="46" y="131"/>
                    </a:lnTo>
                    <a:lnTo>
                      <a:pt x="26" y="102"/>
                    </a:lnTo>
                    <a:lnTo>
                      <a:pt x="13" y="73"/>
                    </a:lnTo>
                    <a:lnTo>
                      <a:pt x="13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6" name="Freeform 22"/>
              <p:cNvSpPr>
                <a:spLocks/>
              </p:cNvSpPr>
              <p:nvPr/>
            </p:nvSpPr>
            <p:spPr bwMode="auto">
              <a:xfrm>
                <a:off x="246" y="204"/>
                <a:ext cx="107" cy="2135"/>
              </a:xfrm>
              <a:custGeom>
                <a:avLst/>
                <a:gdLst>
                  <a:gd name="T0" fmla="*/ 0 w 107"/>
                  <a:gd name="T1" fmla="*/ 0 h 2135"/>
                  <a:gd name="T2" fmla="*/ 106 w 107"/>
                  <a:gd name="T3" fmla="*/ 116 h 2135"/>
                  <a:gd name="T4" fmla="*/ 106 w 107"/>
                  <a:gd name="T5" fmla="*/ 987 h 2135"/>
                  <a:gd name="T6" fmla="*/ 53 w 107"/>
                  <a:gd name="T7" fmla="*/ 1045 h 2135"/>
                  <a:gd name="T8" fmla="*/ 53 w 107"/>
                  <a:gd name="T9" fmla="*/ 1161 h 2135"/>
                  <a:gd name="T10" fmla="*/ 66 w 107"/>
                  <a:gd name="T11" fmla="*/ 1219 h 2135"/>
                  <a:gd name="T12" fmla="*/ 40 w 107"/>
                  <a:gd name="T13" fmla="*/ 1277 h 2135"/>
                  <a:gd name="T14" fmla="*/ 40 w 107"/>
                  <a:gd name="T15" fmla="*/ 1336 h 2135"/>
                  <a:gd name="T16" fmla="*/ 27 w 107"/>
                  <a:gd name="T17" fmla="*/ 1394 h 2135"/>
                  <a:gd name="T18" fmla="*/ 40 w 107"/>
                  <a:gd name="T19" fmla="*/ 1452 h 2135"/>
                  <a:gd name="T20" fmla="*/ 53 w 107"/>
                  <a:gd name="T21" fmla="*/ 1510 h 2135"/>
                  <a:gd name="T22" fmla="*/ 53 w 107"/>
                  <a:gd name="T23" fmla="*/ 1568 h 2135"/>
                  <a:gd name="T24" fmla="*/ 66 w 107"/>
                  <a:gd name="T25" fmla="*/ 1626 h 2135"/>
                  <a:gd name="T26" fmla="*/ 40 w 107"/>
                  <a:gd name="T27" fmla="*/ 1684 h 2135"/>
                  <a:gd name="T28" fmla="*/ 27 w 107"/>
                  <a:gd name="T29" fmla="*/ 1742 h 2135"/>
                  <a:gd name="T30" fmla="*/ 27 w 107"/>
                  <a:gd name="T31" fmla="*/ 1800 h 2135"/>
                  <a:gd name="T32" fmla="*/ 40 w 107"/>
                  <a:gd name="T33" fmla="*/ 1873 h 2135"/>
                  <a:gd name="T34" fmla="*/ 40 w 107"/>
                  <a:gd name="T35" fmla="*/ 1945 h 2135"/>
                  <a:gd name="T36" fmla="*/ 27 w 107"/>
                  <a:gd name="T37" fmla="*/ 2018 h 2135"/>
                  <a:gd name="T38" fmla="*/ 40 w 107"/>
                  <a:gd name="T39" fmla="*/ 2076 h 2135"/>
                  <a:gd name="T40" fmla="*/ 53 w 107"/>
                  <a:gd name="T41" fmla="*/ 2134 h 2135"/>
                  <a:gd name="T42" fmla="*/ 13 w 107"/>
                  <a:gd name="T43" fmla="*/ 2061 h 2135"/>
                  <a:gd name="T44" fmla="*/ 13 w 107"/>
                  <a:gd name="T45" fmla="*/ 1974 h 2135"/>
                  <a:gd name="T46" fmla="*/ 13 w 107"/>
                  <a:gd name="T47" fmla="*/ 1916 h 2135"/>
                  <a:gd name="T48" fmla="*/ 27 w 107"/>
                  <a:gd name="T49" fmla="*/ 1858 h 2135"/>
                  <a:gd name="T50" fmla="*/ 40 w 107"/>
                  <a:gd name="T51" fmla="*/ 1800 h 2135"/>
                  <a:gd name="T52" fmla="*/ 40 w 107"/>
                  <a:gd name="T53" fmla="*/ 1684 h 2135"/>
                  <a:gd name="T54" fmla="*/ 40 w 107"/>
                  <a:gd name="T55" fmla="*/ 1597 h 2135"/>
                  <a:gd name="T56" fmla="*/ 40 w 107"/>
                  <a:gd name="T57" fmla="*/ 1539 h 2135"/>
                  <a:gd name="T58" fmla="*/ 40 w 107"/>
                  <a:gd name="T59" fmla="*/ 1481 h 2135"/>
                  <a:gd name="T60" fmla="*/ 53 w 107"/>
                  <a:gd name="T61" fmla="*/ 1423 h 2135"/>
                  <a:gd name="T62" fmla="*/ 53 w 107"/>
                  <a:gd name="T63" fmla="*/ 1350 h 2135"/>
                  <a:gd name="T64" fmla="*/ 53 w 107"/>
                  <a:gd name="T65" fmla="*/ 1292 h 2135"/>
                  <a:gd name="T66" fmla="*/ 40 w 107"/>
                  <a:gd name="T67" fmla="*/ 1234 h 2135"/>
                  <a:gd name="T68" fmla="*/ 40 w 107"/>
                  <a:gd name="T69" fmla="*/ 1176 h 2135"/>
                  <a:gd name="T70" fmla="*/ 53 w 107"/>
                  <a:gd name="T71" fmla="*/ 1118 h 2135"/>
                  <a:gd name="T72" fmla="*/ 66 w 107"/>
                  <a:gd name="T73" fmla="*/ 1060 h 2135"/>
                  <a:gd name="T74" fmla="*/ 66 w 107"/>
                  <a:gd name="T75" fmla="*/ 987 h 2135"/>
                  <a:gd name="T76" fmla="*/ 66 w 107"/>
                  <a:gd name="T77" fmla="*/ 929 h 2135"/>
                  <a:gd name="T78" fmla="*/ 66 w 107"/>
                  <a:gd name="T79" fmla="*/ 871 h 2135"/>
                  <a:gd name="T80" fmla="*/ 66 w 107"/>
                  <a:gd name="T81" fmla="*/ 798 h 2135"/>
                  <a:gd name="T82" fmla="*/ 66 w 107"/>
                  <a:gd name="T83" fmla="*/ 726 h 2135"/>
                  <a:gd name="T84" fmla="*/ 66 w 107"/>
                  <a:gd name="T85" fmla="*/ 668 h 2135"/>
                  <a:gd name="T86" fmla="*/ 66 w 107"/>
                  <a:gd name="T87" fmla="*/ 552 h 2135"/>
                  <a:gd name="T88" fmla="*/ 53 w 107"/>
                  <a:gd name="T89" fmla="*/ 494 h 2135"/>
                  <a:gd name="T90" fmla="*/ 53 w 107"/>
                  <a:gd name="T91" fmla="*/ 436 h 2135"/>
                  <a:gd name="T92" fmla="*/ 53 w 107"/>
                  <a:gd name="T93" fmla="*/ 377 h 2135"/>
                  <a:gd name="T94" fmla="*/ 53 w 107"/>
                  <a:gd name="T95" fmla="*/ 319 h 2135"/>
                  <a:gd name="T96" fmla="*/ 53 w 107"/>
                  <a:gd name="T97" fmla="*/ 261 h 2135"/>
                  <a:gd name="T98" fmla="*/ 53 w 107"/>
                  <a:gd name="T99" fmla="*/ 203 h 2135"/>
                  <a:gd name="T100" fmla="*/ 53 w 107"/>
                  <a:gd name="T101" fmla="*/ 145 h 2135"/>
                  <a:gd name="T102" fmla="*/ 27 w 107"/>
                  <a:gd name="T103" fmla="*/ 87 h 2135"/>
                  <a:gd name="T104" fmla="*/ 0 w 107"/>
                  <a:gd name="T105" fmla="*/ 0 h 2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07" h="2135">
                    <a:moveTo>
                      <a:pt x="0" y="0"/>
                    </a:moveTo>
                    <a:lnTo>
                      <a:pt x="106" y="116"/>
                    </a:lnTo>
                    <a:lnTo>
                      <a:pt x="106" y="987"/>
                    </a:lnTo>
                    <a:lnTo>
                      <a:pt x="53" y="1045"/>
                    </a:lnTo>
                    <a:lnTo>
                      <a:pt x="53" y="1161"/>
                    </a:lnTo>
                    <a:lnTo>
                      <a:pt x="66" y="1219"/>
                    </a:lnTo>
                    <a:lnTo>
                      <a:pt x="40" y="1277"/>
                    </a:lnTo>
                    <a:lnTo>
                      <a:pt x="40" y="1336"/>
                    </a:lnTo>
                    <a:lnTo>
                      <a:pt x="27" y="1394"/>
                    </a:lnTo>
                    <a:lnTo>
                      <a:pt x="40" y="1452"/>
                    </a:lnTo>
                    <a:lnTo>
                      <a:pt x="53" y="1510"/>
                    </a:lnTo>
                    <a:lnTo>
                      <a:pt x="53" y="1568"/>
                    </a:lnTo>
                    <a:lnTo>
                      <a:pt x="66" y="1626"/>
                    </a:lnTo>
                    <a:lnTo>
                      <a:pt x="40" y="1684"/>
                    </a:lnTo>
                    <a:lnTo>
                      <a:pt x="27" y="1742"/>
                    </a:lnTo>
                    <a:lnTo>
                      <a:pt x="27" y="1800"/>
                    </a:lnTo>
                    <a:lnTo>
                      <a:pt x="40" y="1873"/>
                    </a:lnTo>
                    <a:lnTo>
                      <a:pt x="40" y="1945"/>
                    </a:lnTo>
                    <a:lnTo>
                      <a:pt x="27" y="2018"/>
                    </a:lnTo>
                    <a:lnTo>
                      <a:pt x="40" y="2076"/>
                    </a:lnTo>
                    <a:lnTo>
                      <a:pt x="53" y="2134"/>
                    </a:lnTo>
                    <a:lnTo>
                      <a:pt x="13" y="2061"/>
                    </a:lnTo>
                    <a:lnTo>
                      <a:pt x="13" y="1974"/>
                    </a:lnTo>
                    <a:lnTo>
                      <a:pt x="13" y="1916"/>
                    </a:lnTo>
                    <a:lnTo>
                      <a:pt x="27" y="1858"/>
                    </a:lnTo>
                    <a:lnTo>
                      <a:pt x="40" y="1800"/>
                    </a:lnTo>
                    <a:lnTo>
                      <a:pt x="40" y="1684"/>
                    </a:lnTo>
                    <a:lnTo>
                      <a:pt x="40" y="1597"/>
                    </a:lnTo>
                    <a:lnTo>
                      <a:pt x="40" y="1539"/>
                    </a:lnTo>
                    <a:lnTo>
                      <a:pt x="40" y="1481"/>
                    </a:lnTo>
                    <a:lnTo>
                      <a:pt x="53" y="1423"/>
                    </a:lnTo>
                    <a:lnTo>
                      <a:pt x="53" y="1350"/>
                    </a:lnTo>
                    <a:lnTo>
                      <a:pt x="53" y="1292"/>
                    </a:lnTo>
                    <a:lnTo>
                      <a:pt x="40" y="1234"/>
                    </a:lnTo>
                    <a:lnTo>
                      <a:pt x="40" y="1176"/>
                    </a:lnTo>
                    <a:lnTo>
                      <a:pt x="53" y="1118"/>
                    </a:lnTo>
                    <a:lnTo>
                      <a:pt x="66" y="1060"/>
                    </a:lnTo>
                    <a:lnTo>
                      <a:pt x="66" y="987"/>
                    </a:lnTo>
                    <a:lnTo>
                      <a:pt x="66" y="929"/>
                    </a:lnTo>
                    <a:lnTo>
                      <a:pt x="66" y="871"/>
                    </a:lnTo>
                    <a:lnTo>
                      <a:pt x="66" y="798"/>
                    </a:lnTo>
                    <a:lnTo>
                      <a:pt x="66" y="726"/>
                    </a:lnTo>
                    <a:lnTo>
                      <a:pt x="66" y="668"/>
                    </a:lnTo>
                    <a:lnTo>
                      <a:pt x="66" y="552"/>
                    </a:lnTo>
                    <a:lnTo>
                      <a:pt x="53" y="494"/>
                    </a:lnTo>
                    <a:lnTo>
                      <a:pt x="53" y="436"/>
                    </a:lnTo>
                    <a:lnTo>
                      <a:pt x="53" y="377"/>
                    </a:lnTo>
                    <a:lnTo>
                      <a:pt x="53" y="319"/>
                    </a:lnTo>
                    <a:lnTo>
                      <a:pt x="53" y="261"/>
                    </a:lnTo>
                    <a:lnTo>
                      <a:pt x="53" y="203"/>
                    </a:lnTo>
                    <a:lnTo>
                      <a:pt x="53" y="145"/>
                    </a:lnTo>
                    <a:lnTo>
                      <a:pt x="27" y="87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7" name="Freeform 23"/>
              <p:cNvSpPr>
                <a:spLocks/>
              </p:cNvSpPr>
              <p:nvPr/>
            </p:nvSpPr>
            <p:spPr bwMode="auto">
              <a:xfrm>
                <a:off x="260" y="437"/>
                <a:ext cx="93" cy="1699"/>
              </a:xfrm>
              <a:custGeom>
                <a:avLst/>
                <a:gdLst>
                  <a:gd name="T0" fmla="*/ 92 w 93"/>
                  <a:gd name="T1" fmla="*/ 0 h 1699"/>
                  <a:gd name="T2" fmla="*/ 79 w 93"/>
                  <a:gd name="T3" fmla="*/ 73 h 1699"/>
                  <a:gd name="T4" fmla="*/ 79 w 93"/>
                  <a:gd name="T5" fmla="*/ 131 h 1699"/>
                  <a:gd name="T6" fmla="*/ 66 w 93"/>
                  <a:gd name="T7" fmla="*/ 189 h 1699"/>
                  <a:gd name="T8" fmla="*/ 26 w 93"/>
                  <a:gd name="T9" fmla="*/ 247 h 1699"/>
                  <a:gd name="T10" fmla="*/ 26 w 93"/>
                  <a:gd name="T11" fmla="*/ 305 h 1699"/>
                  <a:gd name="T12" fmla="*/ 26 w 93"/>
                  <a:gd name="T13" fmla="*/ 363 h 1699"/>
                  <a:gd name="T14" fmla="*/ 39 w 93"/>
                  <a:gd name="T15" fmla="*/ 421 h 1699"/>
                  <a:gd name="T16" fmla="*/ 53 w 93"/>
                  <a:gd name="T17" fmla="*/ 479 h 1699"/>
                  <a:gd name="T18" fmla="*/ 53 w 93"/>
                  <a:gd name="T19" fmla="*/ 537 h 1699"/>
                  <a:gd name="T20" fmla="*/ 39 w 93"/>
                  <a:gd name="T21" fmla="*/ 610 h 1699"/>
                  <a:gd name="T22" fmla="*/ 39 w 93"/>
                  <a:gd name="T23" fmla="*/ 668 h 1699"/>
                  <a:gd name="T24" fmla="*/ 39 w 93"/>
                  <a:gd name="T25" fmla="*/ 726 h 1699"/>
                  <a:gd name="T26" fmla="*/ 39 w 93"/>
                  <a:gd name="T27" fmla="*/ 784 h 1699"/>
                  <a:gd name="T28" fmla="*/ 13 w 93"/>
                  <a:gd name="T29" fmla="*/ 856 h 1699"/>
                  <a:gd name="T30" fmla="*/ 0 w 93"/>
                  <a:gd name="T31" fmla="*/ 914 h 1699"/>
                  <a:gd name="T32" fmla="*/ 0 w 93"/>
                  <a:gd name="T33" fmla="*/ 972 h 1699"/>
                  <a:gd name="T34" fmla="*/ 26 w 93"/>
                  <a:gd name="T35" fmla="*/ 1030 h 1699"/>
                  <a:gd name="T36" fmla="*/ 26 w 93"/>
                  <a:gd name="T37" fmla="*/ 1103 h 1699"/>
                  <a:gd name="T38" fmla="*/ 13 w 93"/>
                  <a:gd name="T39" fmla="*/ 1176 h 1699"/>
                  <a:gd name="T40" fmla="*/ 13 w 93"/>
                  <a:gd name="T41" fmla="*/ 1234 h 1699"/>
                  <a:gd name="T42" fmla="*/ 13 w 93"/>
                  <a:gd name="T43" fmla="*/ 1292 h 1699"/>
                  <a:gd name="T44" fmla="*/ 13 w 93"/>
                  <a:gd name="T45" fmla="*/ 1350 h 1699"/>
                  <a:gd name="T46" fmla="*/ 0 w 93"/>
                  <a:gd name="T47" fmla="*/ 1408 h 1699"/>
                  <a:gd name="T48" fmla="*/ 0 w 93"/>
                  <a:gd name="T49" fmla="*/ 1466 h 1699"/>
                  <a:gd name="T50" fmla="*/ 13 w 93"/>
                  <a:gd name="T51" fmla="*/ 1524 h 1699"/>
                  <a:gd name="T52" fmla="*/ 53 w 93"/>
                  <a:gd name="T53" fmla="*/ 1582 h 1699"/>
                  <a:gd name="T54" fmla="*/ 53 w 93"/>
                  <a:gd name="T55" fmla="*/ 1640 h 1699"/>
                  <a:gd name="T56" fmla="*/ 26 w 93"/>
                  <a:gd name="T57" fmla="*/ 1698 h 1699"/>
                  <a:gd name="T58" fmla="*/ 53 w 93"/>
                  <a:gd name="T59" fmla="*/ 1640 h 1699"/>
                  <a:gd name="T60" fmla="*/ 39 w 93"/>
                  <a:gd name="T61" fmla="*/ 1567 h 1699"/>
                  <a:gd name="T62" fmla="*/ 26 w 93"/>
                  <a:gd name="T63" fmla="*/ 1509 h 1699"/>
                  <a:gd name="T64" fmla="*/ 26 w 93"/>
                  <a:gd name="T65" fmla="*/ 1437 h 1699"/>
                  <a:gd name="T66" fmla="*/ 26 w 93"/>
                  <a:gd name="T67" fmla="*/ 1379 h 1699"/>
                  <a:gd name="T68" fmla="*/ 26 w 93"/>
                  <a:gd name="T69" fmla="*/ 1321 h 1699"/>
                  <a:gd name="T70" fmla="*/ 26 w 93"/>
                  <a:gd name="T71" fmla="*/ 1263 h 1699"/>
                  <a:gd name="T72" fmla="*/ 26 w 93"/>
                  <a:gd name="T73" fmla="*/ 1205 h 1699"/>
                  <a:gd name="T74" fmla="*/ 53 w 93"/>
                  <a:gd name="T75" fmla="*/ 1147 h 1699"/>
                  <a:gd name="T76" fmla="*/ 66 w 93"/>
                  <a:gd name="T77" fmla="*/ 1088 h 1699"/>
                  <a:gd name="T78" fmla="*/ 39 w 93"/>
                  <a:gd name="T79" fmla="*/ 1030 h 1699"/>
                  <a:gd name="T80" fmla="*/ 13 w 93"/>
                  <a:gd name="T81" fmla="*/ 972 h 1699"/>
                  <a:gd name="T82" fmla="*/ 13 w 93"/>
                  <a:gd name="T83" fmla="*/ 914 h 1699"/>
                  <a:gd name="T84" fmla="*/ 26 w 93"/>
                  <a:gd name="T85" fmla="*/ 856 h 1699"/>
                  <a:gd name="T86" fmla="*/ 39 w 93"/>
                  <a:gd name="T87" fmla="*/ 798 h 1699"/>
                  <a:gd name="T88" fmla="*/ 39 w 93"/>
                  <a:gd name="T89" fmla="*/ 740 h 1699"/>
                  <a:gd name="T90" fmla="*/ 53 w 93"/>
                  <a:gd name="T91" fmla="*/ 682 h 1699"/>
                  <a:gd name="T92" fmla="*/ 66 w 93"/>
                  <a:gd name="T93" fmla="*/ 624 h 1699"/>
                  <a:gd name="T94" fmla="*/ 66 w 93"/>
                  <a:gd name="T95" fmla="*/ 566 h 1699"/>
                  <a:gd name="T96" fmla="*/ 53 w 93"/>
                  <a:gd name="T97" fmla="*/ 508 h 1699"/>
                  <a:gd name="T98" fmla="*/ 39 w 93"/>
                  <a:gd name="T99" fmla="*/ 450 h 1699"/>
                  <a:gd name="T100" fmla="*/ 26 w 93"/>
                  <a:gd name="T101" fmla="*/ 392 h 1699"/>
                  <a:gd name="T102" fmla="*/ 26 w 93"/>
                  <a:gd name="T103" fmla="*/ 334 h 1699"/>
                  <a:gd name="T104" fmla="*/ 26 w 93"/>
                  <a:gd name="T105" fmla="*/ 276 h 1699"/>
                  <a:gd name="T106" fmla="*/ 66 w 93"/>
                  <a:gd name="T107" fmla="*/ 218 h 1699"/>
                  <a:gd name="T108" fmla="*/ 66 w 93"/>
                  <a:gd name="T109" fmla="*/ 160 h 1699"/>
                  <a:gd name="T110" fmla="*/ 66 w 93"/>
                  <a:gd name="T111" fmla="*/ 102 h 16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93" h="1699">
                    <a:moveTo>
                      <a:pt x="92" y="0"/>
                    </a:moveTo>
                    <a:lnTo>
                      <a:pt x="79" y="73"/>
                    </a:lnTo>
                    <a:lnTo>
                      <a:pt x="79" y="131"/>
                    </a:lnTo>
                    <a:lnTo>
                      <a:pt x="66" y="189"/>
                    </a:lnTo>
                    <a:lnTo>
                      <a:pt x="26" y="247"/>
                    </a:lnTo>
                    <a:lnTo>
                      <a:pt x="26" y="305"/>
                    </a:lnTo>
                    <a:lnTo>
                      <a:pt x="26" y="363"/>
                    </a:lnTo>
                    <a:lnTo>
                      <a:pt x="39" y="421"/>
                    </a:lnTo>
                    <a:lnTo>
                      <a:pt x="53" y="479"/>
                    </a:lnTo>
                    <a:lnTo>
                      <a:pt x="53" y="537"/>
                    </a:lnTo>
                    <a:lnTo>
                      <a:pt x="39" y="610"/>
                    </a:lnTo>
                    <a:lnTo>
                      <a:pt x="39" y="668"/>
                    </a:lnTo>
                    <a:lnTo>
                      <a:pt x="39" y="726"/>
                    </a:lnTo>
                    <a:lnTo>
                      <a:pt x="39" y="784"/>
                    </a:lnTo>
                    <a:lnTo>
                      <a:pt x="13" y="856"/>
                    </a:lnTo>
                    <a:lnTo>
                      <a:pt x="0" y="914"/>
                    </a:lnTo>
                    <a:lnTo>
                      <a:pt x="0" y="972"/>
                    </a:lnTo>
                    <a:lnTo>
                      <a:pt x="26" y="1030"/>
                    </a:lnTo>
                    <a:lnTo>
                      <a:pt x="26" y="1103"/>
                    </a:lnTo>
                    <a:lnTo>
                      <a:pt x="13" y="1176"/>
                    </a:lnTo>
                    <a:lnTo>
                      <a:pt x="13" y="1234"/>
                    </a:lnTo>
                    <a:lnTo>
                      <a:pt x="13" y="1292"/>
                    </a:lnTo>
                    <a:lnTo>
                      <a:pt x="13" y="1350"/>
                    </a:lnTo>
                    <a:lnTo>
                      <a:pt x="0" y="1408"/>
                    </a:lnTo>
                    <a:lnTo>
                      <a:pt x="0" y="1466"/>
                    </a:lnTo>
                    <a:lnTo>
                      <a:pt x="13" y="1524"/>
                    </a:lnTo>
                    <a:lnTo>
                      <a:pt x="53" y="1582"/>
                    </a:lnTo>
                    <a:lnTo>
                      <a:pt x="53" y="1640"/>
                    </a:lnTo>
                    <a:lnTo>
                      <a:pt x="26" y="1698"/>
                    </a:lnTo>
                    <a:lnTo>
                      <a:pt x="53" y="1640"/>
                    </a:lnTo>
                    <a:lnTo>
                      <a:pt x="39" y="1567"/>
                    </a:lnTo>
                    <a:lnTo>
                      <a:pt x="26" y="1509"/>
                    </a:lnTo>
                    <a:lnTo>
                      <a:pt x="26" y="1437"/>
                    </a:lnTo>
                    <a:lnTo>
                      <a:pt x="26" y="1379"/>
                    </a:lnTo>
                    <a:lnTo>
                      <a:pt x="26" y="1321"/>
                    </a:lnTo>
                    <a:lnTo>
                      <a:pt x="26" y="1263"/>
                    </a:lnTo>
                    <a:lnTo>
                      <a:pt x="26" y="1205"/>
                    </a:lnTo>
                    <a:lnTo>
                      <a:pt x="53" y="1147"/>
                    </a:lnTo>
                    <a:lnTo>
                      <a:pt x="66" y="1088"/>
                    </a:lnTo>
                    <a:lnTo>
                      <a:pt x="39" y="1030"/>
                    </a:lnTo>
                    <a:lnTo>
                      <a:pt x="13" y="972"/>
                    </a:lnTo>
                    <a:lnTo>
                      <a:pt x="13" y="914"/>
                    </a:lnTo>
                    <a:lnTo>
                      <a:pt x="26" y="856"/>
                    </a:lnTo>
                    <a:lnTo>
                      <a:pt x="39" y="798"/>
                    </a:lnTo>
                    <a:lnTo>
                      <a:pt x="39" y="740"/>
                    </a:lnTo>
                    <a:lnTo>
                      <a:pt x="53" y="682"/>
                    </a:lnTo>
                    <a:lnTo>
                      <a:pt x="66" y="624"/>
                    </a:lnTo>
                    <a:lnTo>
                      <a:pt x="66" y="566"/>
                    </a:lnTo>
                    <a:lnTo>
                      <a:pt x="53" y="508"/>
                    </a:lnTo>
                    <a:lnTo>
                      <a:pt x="39" y="450"/>
                    </a:lnTo>
                    <a:lnTo>
                      <a:pt x="26" y="392"/>
                    </a:lnTo>
                    <a:lnTo>
                      <a:pt x="26" y="334"/>
                    </a:lnTo>
                    <a:lnTo>
                      <a:pt x="26" y="276"/>
                    </a:lnTo>
                    <a:lnTo>
                      <a:pt x="66" y="218"/>
                    </a:lnTo>
                    <a:lnTo>
                      <a:pt x="66" y="160"/>
                    </a:lnTo>
                    <a:lnTo>
                      <a:pt x="66" y="102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8" name="Freeform 24"/>
              <p:cNvSpPr>
                <a:spLocks/>
              </p:cNvSpPr>
              <p:nvPr/>
            </p:nvSpPr>
            <p:spPr bwMode="auto">
              <a:xfrm>
                <a:off x="1161" y="204"/>
                <a:ext cx="2527" cy="117"/>
              </a:xfrm>
              <a:custGeom>
                <a:avLst/>
                <a:gdLst>
                  <a:gd name="T0" fmla="*/ 81 w 2527"/>
                  <a:gd name="T1" fmla="*/ 73 h 117"/>
                  <a:gd name="T2" fmla="*/ 188 w 2527"/>
                  <a:gd name="T3" fmla="*/ 44 h 117"/>
                  <a:gd name="T4" fmla="*/ 296 w 2527"/>
                  <a:gd name="T5" fmla="*/ 58 h 117"/>
                  <a:gd name="T6" fmla="*/ 417 w 2527"/>
                  <a:gd name="T7" fmla="*/ 87 h 117"/>
                  <a:gd name="T8" fmla="*/ 524 w 2527"/>
                  <a:gd name="T9" fmla="*/ 87 h 117"/>
                  <a:gd name="T10" fmla="*/ 645 w 2527"/>
                  <a:gd name="T11" fmla="*/ 73 h 117"/>
                  <a:gd name="T12" fmla="*/ 833 w 2527"/>
                  <a:gd name="T13" fmla="*/ 58 h 117"/>
                  <a:gd name="T14" fmla="*/ 941 w 2527"/>
                  <a:gd name="T15" fmla="*/ 44 h 117"/>
                  <a:gd name="T16" fmla="*/ 1061 w 2527"/>
                  <a:gd name="T17" fmla="*/ 58 h 117"/>
                  <a:gd name="T18" fmla="*/ 1209 w 2527"/>
                  <a:gd name="T19" fmla="*/ 58 h 117"/>
                  <a:gd name="T20" fmla="*/ 1344 w 2527"/>
                  <a:gd name="T21" fmla="*/ 44 h 117"/>
                  <a:gd name="T22" fmla="*/ 1451 w 2527"/>
                  <a:gd name="T23" fmla="*/ 44 h 117"/>
                  <a:gd name="T24" fmla="*/ 1559 w 2527"/>
                  <a:gd name="T25" fmla="*/ 0 h 117"/>
                  <a:gd name="T26" fmla="*/ 2472 w 2527"/>
                  <a:gd name="T27" fmla="*/ 0 h 117"/>
                  <a:gd name="T28" fmla="*/ 2472 w 2527"/>
                  <a:gd name="T29" fmla="*/ 58 h 117"/>
                  <a:gd name="T30" fmla="*/ 2351 w 2527"/>
                  <a:gd name="T31" fmla="*/ 58 h 117"/>
                  <a:gd name="T32" fmla="*/ 2244 w 2527"/>
                  <a:gd name="T33" fmla="*/ 58 h 117"/>
                  <a:gd name="T34" fmla="*/ 2123 w 2527"/>
                  <a:gd name="T35" fmla="*/ 73 h 117"/>
                  <a:gd name="T36" fmla="*/ 2015 w 2527"/>
                  <a:gd name="T37" fmla="*/ 87 h 117"/>
                  <a:gd name="T38" fmla="*/ 1868 w 2527"/>
                  <a:gd name="T39" fmla="*/ 73 h 117"/>
                  <a:gd name="T40" fmla="*/ 1760 w 2527"/>
                  <a:gd name="T41" fmla="*/ 58 h 117"/>
                  <a:gd name="T42" fmla="*/ 1639 w 2527"/>
                  <a:gd name="T43" fmla="*/ 58 h 117"/>
                  <a:gd name="T44" fmla="*/ 1532 w 2527"/>
                  <a:gd name="T45" fmla="*/ 73 h 117"/>
                  <a:gd name="T46" fmla="*/ 1424 w 2527"/>
                  <a:gd name="T47" fmla="*/ 73 h 117"/>
                  <a:gd name="T48" fmla="*/ 1317 w 2527"/>
                  <a:gd name="T49" fmla="*/ 58 h 117"/>
                  <a:gd name="T50" fmla="*/ 1088 w 2527"/>
                  <a:gd name="T51" fmla="*/ 73 h 117"/>
                  <a:gd name="T52" fmla="*/ 967 w 2527"/>
                  <a:gd name="T53" fmla="*/ 73 h 117"/>
                  <a:gd name="T54" fmla="*/ 846 w 2527"/>
                  <a:gd name="T55" fmla="*/ 87 h 117"/>
                  <a:gd name="T56" fmla="*/ 726 w 2527"/>
                  <a:gd name="T57" fmla="*/ 73 h 117"/>
                  <a:gd name="T58" fmla="*/ 591 w 2527"/>
                  <a:gd name="T59" fmla="*/ 73 h 117"/>
                  <a:gd name="T60" fmla="*/ 470 w 2527"/>
                  <a:gd name="T61" fmla="*/ 73 h 117"/>
                  <a:gd name="T62" fmla="*/ 363 w 2527"/>
                  <a:gd name="T63" fmla="*/ 73 h 117"/>
                  <a:gd name="T64" fmla="*/ 255 w 2527"/>
                  <a:gd name="T65" fmla="*/ 44 h 117"/>
                  <a:gd name="T66" fmla="*/ 148 w 2527"/>
                  <a:gd name="T67" fmla="*/ 73 h 117"/>
                  <a:gd name="T68" fmla="*/ 0 w 2527"/>
                  <a:gd name="T69" fmla="*/ 116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527" h="117">
                    <a:moveTo>
                      <a:pt x="0" y="116"/>
                    </a:moveTo>
                    <a:lnTo>
                      <a:pt x="81" y="73"/>
                    </a:lnTo>
                    <a:lnTo>
                      <a:pt x="134" y="58"/>
                    </a:lnTo>
                    <a:lnTo>
                      <a:pt x="188" y="44"/>
                    </a:lnTo>
                    <a:lnTo>
                      <a:pt x="242" y="44"/>
                    </a:lnTo>
                    <a:lnTo>
                      <a:pt x="296" y="58"/>
                    </a:lnTo>
                    <a:lnTo>
                      <a:pt x="363" y="87"/>
                    </a:lnTo>
                    <a:lnTo>
                      <a:pt x="417" y="87"/>
                    </a:lnTo>
                    <a:lnTo>
                      <a:pt x="470" y="87"/>
                    </a:lnTo>
                    <a:lnTo>
                      <a:pt x="524" y="87"/>
                    </a:lnTo>
                    <a:lnTo>
                      <a:pt x="591" y="87"/>
                    </a:lnTo>
                    <a:lnTo>
                      <a:pt x="645" y="73"/>
                    </a:lnTo>
                    <a:lnTo>
                      <a:pt x="752" y="58"/>
                    </a:lnTo>
                    <a:lnTo>
                      <a:pt x="833" y="58"/>
                    </a:lnTo>
                    <a:lnTo>
                      <a:pt x="887" y="44"/>
                    </a:lnTo>
                    <a:lnTo>
                      <a:pt x="941" y="44"/>
                    </a:lnTo>
                    <a:lnTo>
                      <a:pt x="1008" y="58"/>
                    </a:lnTo>
                    <a:lnTo>
                      <a:pt x="1061" y="58"/>
                    </a:lnTo>
                    <a:lnTo>
                      <a:pt x="1115" y="58"/>
                    </a:lnTo>
                    <a:lnTo>
                      <a:pt x="1209" y="58"/>
                    </a:lnTo>
                    <a:lnTo>
                      <a:pt x="1276" y="44"/>
                    </a:lnTo>
                    <a:lnTo>
                      <a:pt x="1344" y="44"/>
                    </a:lnTo>
                    <a:lnTo>
                      <a:pt x="1397" y="44"/>
                    </a:lnTo>
                    <a:lnTo>
                      <a:pt x="1451" y="44"/>
                    </a:lnTo>
                    <a:lnTo>
                      <a:pt x="1505" y="29"/>
                    </a:lnTo>
                    <a:lnTo>
                      <a:pt x="1559" y="0"/>
                    </a:lnTo>
                    <a:lnTo>
                      <a:pt x="2472" y="0"/>
                    </a:lnTo>
                    <a:lnTo>
                      <a:pt x="2472" y="0"/>
                    </a:lnTo>
                    <a:lnTo>
                      <a:pt x="2526" y="29"/>
                    </a:lnTo>
                    <a:lnTo>
                      <a:pt x="2472" y="58"/>
                    </a:lnTo>
                    <a:lnTo>
                      <a:pt x="2419" y="58"/>
                    </a:lnTo>
                    <a:lnTo>
                      <a:pt x="2351" y="58"/>
                    </a:lnTo>
                    <a:lnTo>
                      <a:pt x="2298" y="58"/>
                    </a:lnTo>
                    <a:lnTo>
                      <a:pt x="2244" y="58"/>
                    </a:lnTo>
                    <a:lnTo>
                      <a:pt x="2177" y="102"/>
                    </a:lnTo>
                    <a:lnTo>
                      <a:pt x="2123" y="73"/>
                    </a:lnTo>
                    <a:lnTo>
                      <a:pt x="2069" y="73"/>
                    </a:lnTo>
                    <a:lnTo>
                      <a:pt x="2015" y="87"/>
                    </a:lnTo>
                    <a:lnTo>
                      <a:pt x="1935" y="87"/>
                    </a:lnTo>
                    <a:lnTo>
                      <a:pt x="1868" y="73"/>
                    </a:lnTo>
                    <a:lnTo>
                      <a:pt x="1814" y="58"/>
                    </a:lnTo>
                    <a:lnTo>
                      <a:pt x="1760" y="58"/>
                    </a:lnTo>
                    <a:lnTo>
                      <a:pt x="1706" y="58"/>
                    </a:lnTo>
                    <a:lnTo>
                      <a:pt x="1639" y="58"/>
                    </a:lnTo>
                    <a:lnTo>
                      <a:pt x="1585" y="58"/>
                    </a:lnTo>
                    <a:lnTo>
                      <a:pt x="1532" y="73"/>
                    </a:lnTo>
                    <a:lnTo>
                      <a:pt x="1478" y="73"/>
                    </a:lnTo>
                    <a:lnTo>
                      <a:pt x="1424" y="73"/>
                    </a:lnTo>
                    <a:lnTo>
                      <a:pt x="1370" y="58"/>
                    </a:lnTo>
                    <a:lnTo>
                      <a:pt x="1317" y="58"/>
                    </a:lnTo>
                    <a:lnTo>
                      <a:pt x="1196" y="58"/>
                    </a:lnTo>
                    <a:lnTo>
                      <a:pt x="1088" y="73"/>
                    </a:lnTo>
                    <a:lnTo>
                      <a:pt x="1035" y="73"/>
                    </a:lnTo>
                    <a:lnTo>
                      <a:pt x="967" y="73"/>
                    </a:lnTo>
                    <a:lnTo>
                      <a:pt x="914" y="87"/>
                    </a:lnTo>
                    <a:lnTo>
                      <a:pt x="846" y="87"/>
                    </a:lnTo>
                    <a:lnTo>
                      <a:pt x="779" y="73"/>
                    </a:lnTo>
                    <a:lnTo>
                      <a:pt x="726" y="73"/>
                    </a:lnTo>
                    <a:lnTo>
                      <a:pt x="658" y="73"/>
                    </a:lnTo>
                    <a:lnTo>
                      <a:pt x="591" y="73"/>
                    </a:lnTo>
                    <a:lnTo>
                      <a:pt x="524" y="73"/>
                    </a:lnTo>
                    <a:lnTo>
                      <a:pt x="470" y="73"/>
                    </a:lnTo>
                    <a:lnTo>
                      <a:pt x="417" y="73"/>
                    </a:lnTo>
                    <a:lnTo>
                      <a:pt x="363" y="73"/>
                    </a:lnTo>
                    <a:lnTo>
                      <a:pt x="309" y="44"/>
                    </a:lnTo>
                    <a:lnTo>
                      <a:pt x="255" y="44"/>
                    </a:lnTo>
                    <a:lnTo>
                      <a:pt x="202" y="44"/>
                    </a:lnTo>
                    <a:lnTo>
                      <a:pt x="148" y="73"/>
                    </a:lnTo>
                    <a:lnTo>
                      <a:pt x="94" y="73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B9B9B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9" name="Freeform 25"/>
              <p:cNvSpPr>
                <a:spLocks/>
              </p:cNvSpPr>
              <p:nvPr/>
            </p:nvSpPr>
            <p:spPr bwMode="auto">
              <a:xfrm>
                <a:off x="3070" y="204"/>
                <a:ext cx="1763" cy="75"/>
              </a:xfrm>
              <a:custGeom>
                <a:avLst/>
                <a:gdLst>
                  <a:gd name="T0" fmla="*/ 188 w 1763"/>
                  <a:gd name="T1" fmla="*/ 0 h 75"/>
                  <a:gd name="T2" fmla="*/ 363 w 1763"/>
                  <a:gd name="T3" fmla="*/ 74 h 75"/>
                  <a:gd name="T4" fmla="*/ 444 w 1763"/>
                  <a:gd name="T5" fmla="*/ 74 h 75"/>
                  <a:gd name="T6" fmla="*/ 565 w 1763"/>
                  <a:gd name="T7" fmla="*/ 74 h 75"/>
                  <a:gd name="T8" fmla="*/ 619 w 1763"/>
                  <a:gd name="T9" fmla="*/ 74 h 75"/>
                  <a:gd name="T10" fmla="*/ 699 w 1763"/>
                  <a:gd name="T11" fmla="*/ 59 h 75"/>
                  <a:gd name="T12" fmla="*/ 753 w 1763"/>
                  <a:gd name="T13" fmla="*/ 59 h 75"/>
                  <a:gd name="T14" fmla="*/ 807 w 1763"/>
                  <a:gd name="T15" fmla="*/ 44 h 75"/>
                  <a:gd name="T16" fmla="*/ 874 w 1763"/>
                  <a:gd name="T17" fmla="*/ 44 h 75"/>
                  <a:gd name="T18" fmla="*/ 928 w 1763"/>
                  <a:gd name="T19" fmla="*/ 44 h 75"/>
                  <a:gd name="T20" fmla="*/ 995 w 1763"/>
                  <a:gd name="T21" fmla="*/ 74 h 75"/>
                  <a:gd name="T22" fmla="*/ 1103 w 1763"/>
                  <a:gd name="T23" fmla="*/ 74 h 75"/>
                  <a:gd name="T24" fmla="*/ 1157 w 1763"/>
                  <a:gd name="T25" fmla="*/ 74 h 75"/>
                  <a:gd name="T26" fmla="*/ 1211 w 1763"/>
                  <a:gd name="T27" fmla="*/ 74 h 75"/>
                  <a:gd name="T28" fmla="*/ 1332 w 1763"/>
                  <a:gd name="T29" fmla="*/ 74 h 75"/>
                  <a:gd name="T30" fmla="*/ 1399 w 1763"/>
                  <a:gd name="T31" fmla="*/ 59 h 75"/>
                  <a:gd name="T32" fmla="*/ 1453 w 1763"/>
                  <a:gd name="T33" fmla="*/ 44 h 75"/>
                  <a:gd name="T34" fmla="*/ 1506 w 1763"/>
                  <a:gd name="T35" fmla="*/ 44 h 75"/>
                  <a:gd name="T36" fmla="*/ 1560 w 1763"/>
                  <a:gd name="T37" fmla="*/ 30 h 75"/>
                  <a:gd name="T38" fmla="*/ 1654 w 1763"/>
                  <a:gd name="T39" fmla="*/ 30 h 75"/>
                  <a:gd name="T40" fmla="*/ 1708 w 1763"/>
                  <a:gd name="T41" fmla="*/ 30 h 75"/>
                  <a:gd name="T42" fmla="*/ 1762 w 1763"/>
                  <a:gd name="T43" fmla="*/ 30 h 75"/>
                  <a:gd name="T44" fmla="*/ 1708 w 1763"/>
                  <a:gd name="T45" fmla="*/ 30 h 75"/>
                  <a:gd name="T46" fmla="*/ 1654 w 1763"/>
                  <a:gd name="T47" fmla="*/ 44 h 75"/>
                  <a:gd name="T48" fmla="*/ 1601 w 1763"/>
                  <a:gd name="T49" fmla="*/ 74 h 75"/>
                  <a:gd name="T50" fmla="*/ 1547 w 1763"/>
                  <a:gd name="T51" fmla="*/ 74 h 75"/>
                  <a:gd name="T52" fmla="*/ 1493 w 1763"/>
                  <a:gd name="T53" fmla="*/ 74 h 75"/>
                  <a:gd name="T54" fmla="*/ 1426 w 1763"/>
                  <a:gd name="T55" fmla="*/ 59 h 75"/>
                  <a:gd name="T56" fmla="*/ 1372 w 1763"/>
                  <a:gd name="T57" fmla="*/ 59 h 75"/>
                  <a:gd name="T58" fmla="*/ 1251 w 1763"/>
                  <a:gd name="T59" fmla="*/ 59 h 75"/>
                  <a:gd name="T60" fmla="*/ 1184 w 1763"/>
                  <a:gd name="T61" fmla="*/ 59 h 75"/>
                  <a:gd name="T62" fmla="*/ 1116 w 1763"/>
                  <a:gd name="T63" fmla="*/ 59 h 75"/>
                  <a:gd name="T64" fmla="*/ 1009 w 1763"/>
                  <a:gd name="T65" fmla="*/ 59 h 75"/>
                  <a:gd name="T66" fmla="*/ 955 w 1763"/>
                  <a:gd name="T67" fmla="*/ 59 h 75"/>
                  <a:gd name="T68" fmla="*/ 888 w 1763"/>
                  <a:gd name="T69" fmla="*/ 59 h 75"/>
                  <a:gd name="T70" fmla="*/ 820 w 1763"/>
                  <a:gd name="T71" fmla="*/ 74 h 75"/>
                  <a:gd name="T72" fmla="*/ 767 w 1763"/>
                  <a:gd name="T73" fmla="*/ 74 h 75"/>
                  <a:gd name="T74" fmla="*/ 699 w 1763"/>
                  <a:gd name="T75" fmla="*/ 59 h 75"/>
                  <a:gd name="T76" fmla="*/ 646 w 1763"/>
                  <a:gd name="T77" fmla="*/ 44 h 75"/>
                  <a:gd name="T78" fmla="*/ 592 w 1763"/>
                  <a:gd name="T79" fmla="*/ 44 h 75"/>
                  <a:gd name="T80" fmla="*/ 538 w 1763"/>
                  <a:gd name="T81" fmla="*/ 44 h 75"/>
                  <a:gd name="T82" fmla="*/ 484 w 1763"/>
                  <a:gd name="T83" fmla="*/ 59 h 75"/>
                  <a:gd name="T84" fmla="*/ 430 w 1763"/>
                  <a:gd name="T85" fmla="*/ 59 h 75"/>
                  <a:gd name="T86" fmla="*/ 377 w 1763"/>
                  <a:gd name="T87" fmla="*/ 30 h 75"/>
                  <a:gd name="T88" fmla="*/ 323 w 1763"/>
                  <a:gd name="T89" fmla="*/ 15 h 75"/>
                  <a:gd name="T90" fmla="*/ 269 w 1763"/>
                  <a:gd name="T91" fmla="*/ 15 h 75"/>
                  <a:gd name="T92" fmla="*/ 215 w 1763"/>
                  <a:gd name="T93" fmla="*/ 15 h 75"/>
                  <a:gd name="T94" fmla="*/ 161 w 1763"/>
                  <a:gd name="T95" fmla="*/ 15 h 75"/>
                  <a:gd name="T96" fmla="*/ 108 w 1763"/>
                  <a:gd name="T97" fmla="*/ 30 h 75"/>
                  <a:gd name="T98" fmla="*/ 54 w 1763"/>
                  <a:gd name="T99" fmla="*/ 44 h 75"/>
                  <a:gd name="T100" fmla="*/ 0 w 1763"/>
                  <a:gd name="T101" fmla="*/ 59 h 75"/>
                  <a:gd name="T102" fmla="*/ 54 w 1763"/>
                  <a:gd name="T103" fmla="*/ 59 h 75"/>
                  <a:gd name="T104" fmla="*/ 108 w 1763"/>
                  <a:gd name="T105" fmla="*/ 30 h 75"/>
                  <a:gd name="T106" fmla="*/ 161 w 1763"/>
                  <a:gd name="T107" fmla="*/ 30 h 75"/>
                  <a:gd name="T108" fmla="*/ 188 w 1763"/>
                  <a:gd name="T109" fmla="*/ 0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763" h="75">
                    <a:moveTo>
                      <a:pt x="188" y="0"/>
                    </a:moveTo>
                    <a:lnTo>
                      <a:pt x="363" y="74"/>
                    </a:lnTo>
                    <a:lnTo>
                      <a:pt x="444" y="74"/>
                    </a:lnTo>
                    <a:lnTo>
                      <a:pt x="565" y="74"/>
                    </a:lnTo>
                    <a:lnTo>
                      <a:pt x="619" y="74"/>
                    </a:lnTo>
                    <a:lnTo>
                      <a:pt x="699" y="59"/>
                    </a:lnTo>
                    <a:lnTo>
                      <a:pt x="753" y="59"/>
                    </a:lnTo>
                    <a:lnTo>
                      <a:pt x="807" y="44"/>
                    </a:lnTo>
                    <a:lnTo>
                      <a:pt x="874" y="44"/>
                    </a:lnTo>
                    <a:lnTo>
                      <a:pt x="928" y="44"/>
                    </a:lnTo>
                    <a:lnTo>
                      <a:pt x="995" y="74"/>
                    </a:lnTo>
                    <a:lnTo>
                      <a:pt x="1103" y="74"/>
                    </a:lnTo>
                    <a:lnTo>
                      <a:pt x="1157" y="74"/>
                    </a:lnTo>
                    <a:lnTo>
                      <a:pt x="1211" y="74"/>
                    </a:lnTo>
                    <a:lnTo>
                      <a:pt x="1332" y="74"/>
                    </a:lnTo>
                    <a:lnTo>
                      <a:pt x="1399" y="59"/>
                    </a:lnTo>
                    <a:lnTo>
                      <a:pt x="1453" y="44"/>
                    </a:lnTo>
                    <a:lnTo>
                      <a:pt x="1506" y="44"/>
                    </a:lnTo>
                    <a:lnTo>
                      <a:pt x="1560" y="30"/>
                    </a:lnTo>
                    <a:lnTo>
                      <a:pt x="1654" y="30"/>
                    </a:lnTo>
                    <a:lnTo>
                      <a:pt x="1708" y="30"/>
                    </a:lnTo>
                    <a:lnTo>
                      <a:pt x="1762" y="30"/>
                    </a:lnTo>
                    <a:lnTo>
                      <a:pt x="1708" y="30"/>
                    </a:lnTo>
                    <a:lnTo>
                      <a:pt x="1654" y="44"/>
                    </a:lnTo>
                    <a:lnTo>
                      <a:pt x="1601" y="74"/>
                    </a:lnTo>
                    <a:lnTo>
                      <a:pt x="1547" y="74"/>
                    </a:lnTo>
                    <a:lnTo>
                      <a:pt x="1493" y="74"/>
                    </a:lnTo>
                    <a:lnTo>
                      <a:pt x="1426" y="59"/>
                    </a:lnTo>
                    <a:lnTo>
                      <a:pt x="1372" y="59"/>
                    </a:lnTo>
                    <a:lnTo>
                      <a:pt x="1251" y="59"/>
                    </a:lnTo>
                    <a:lnTo>
                      <a:pt x="1184" y="59"/>
                    </a:lnTo>
                    <a:lnTo>
                      <a:pt x="1116" y="59"/>
                    </a:lnTo>
                    <a:lnTo>
                      <a:pt x="1009" y="59"/>
                    </a:lnTo>
                    <a:lnTo>
                      <a:pt x="955" y="59"/>
                    </a:lnTo>
                    <a:lnTo>
                      <a:pt x="888" y="59"/>
                    </a:lnTo>
                    <a:lnTo>
                      <a:pt x="820" y="74"/>
                    </a:lnTo>
                    <a:lnTo>
                      <a:pt x="767" y="74"/>
                    </a:lnTo>
                    <a:lnTo>
                      <a:pt x="699" y="59"/>
                    </a:lnTo>
                    <a:lnTo>
                      <a:pt x="646" y="44"/>
                    </a:lnTo>
                    <a:lnTo>
                      <a:pt x="592" y="44"/>
                    </a:lnTo>
                    <a:lnTo>
                      <a:pt x="538" y="44"/>
                    </a:lnTo>
                    <a:lnTo>
                      <a:pt x="484" y="59"/>
                    </a:lnTo>
                    <a:lnTo>
                      <a:pt x="430" y="59"/>
                    </a:lnTo>
                    <a:lnTo>
                      <a:pt x="377" y="30"/>
                    </a:lnTo>
                    <a:lnTo>
                      <a:pt x="323" y="15"/>
                    </a:lnTo>
                    <a:lnTo>
                      <a:pt x="269" y="15"/>
                    </a:lnTo>
                    <a:lnTo>
                      <a:pt x="215" y="15"/>
                    </a:lnTo>
                    <a:lnTo>
                      <a:pt x="161" y="15"/>
                    </a:lnTo>
                    <a:lnTo>
                      <a:pt x="108" y="30"/>
                    </a:lnTo>
                    <a:lnTo>
                      <a:pt x="54" y="44"/>
                    </a:lnTo>
                    <a:lnTo>
                      <a:pt x="0" y="59"/>
                    </a:lnTo>
                    <a:lnTo>
                      <a:pt x="54" y="59"/>
                    </a:lnTo>
                    <a:lnTo>
                      <a:pt x="108" y="30"/>
                    </a:lnTo>
                    <a:lnTo>
                      <a:pt x="161" y="30"/>
                    </a:lnTo>
                    <a:lnTo>
                      <a:pt x="188" y="0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54" name="Group 30"/>
            <p:cNvGrpSpPr>
              <a:grpSpLocks/>
            </p:cNvGrpSpPr>
            <p:nvPr/>
          </p:nvGrpSpPr>
          <p:grpSpPr bwMode="auto">
            <a:xfrm>
              <a:off x="0" y="0"/>
              <a:ext cx="1246" cy="1232"/>
              <a:chOff x="0" y="0"/>
              <a:chExt cx="1246" cy="1232"/>
            </a:xfrm>
          </p:grpSpPr>
          <p:sp>
            <p:nvSpPr>
              <p:cNvPr id="1051" name="Rectangle 27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246" cy="123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52" name="Rectangle 28"/>
              <p:cNvSpPr>
                <a:spLocks noChangeArrowheads="1"/>
              </p:cNvSpPr>
              <p:nvPr/>
            </p:nvSpPr>
            <p:spPr bwMode="auto">
              <a:xfrm>
                <a:off x="246" y="202"/>
                <a:ext cx="1000" cy="1030"/>
              </a:xfrm>
              <a:prstGeom prst="rect">
                <a:avLst/>
              </a:prstGeom>
              <a:solidFill>
                <a:srgbClr val="474747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53" name="Rectangle 29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172" cy="1165"/>
              </a:xfrm>
              <a:prstGeom prst="rect">
                <a:avLst/>
              </a:prstGeom>
              <a:gradFill rotWithShape="0">
                <a:gsLst>
                  <a:gs pos="0">
                    <a:srgbClr val="790015"/>
                  </a:gs>
                  <a:gs pos="100000">
                    <a:srgbClr val="790015">
                      <a:gamma/>
                      <a:shade val="80000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1063" name="Text Box 39"/>
          <p:cNvSpPr txBox="1">
            <a:spLocks noChangeArrowheads="1"/>
          </p:cNvSpPr>
          <p:nvPr userDrawn="1"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900">
                <a:solidFill>
                  <a:srgbClr val="FFFFFF"/>
                </a:solidFill>
              </a:rPr>
              <a:t>©2003 TBBMI</a:t>
            </a:r>
          </a:p>
        </p:txBody>
      </p:sp>
      <p:sp>
        <p:nvSpPr>
          <p:cNvPr id="1064" name="Rectangle 40"/>
          <p:cNvSpPr>
            <a:spLocks noChangeArrowheads="1"/>
          </p:cNvSpPr>
          <p:nvPr userDrawn="1"/>
        </p:nvSpPr>
        <p:spPr bwMode="auto">
          <a:xfrm>
            <a:off x="7540625" y="6515100"/>
            <a:ext cx="819150" cy="26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7.5.04SL.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xmlns:p14="http://schemas.microsoft.com/office/powerpoint/2010/main">
    <p:wheel spokes="0"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Monotype Sorts" charset="0"/>
        <a:buChar char="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55" name="Group 31"/>
          <p:cNvGrpSpPr>
            <a:grpSpLocks/>
          </p:cNvGrpSpPr>
          <p:nvPr/>
        </p:nvGrpSpPr>
        <p:grpSpPr bwMode="auto">
          <a:xfrm>
            <a:off x="0" y="0"/>
            <a:ext cx="9132888" cy="6845300"/>
            <a:chOff x="0" y="0"/>
            <a:chExt cx="5753" cy="4312"/>
          </a:xfrm>
        </p:grpSpPr>
        <p:sp>
          <p:nvSpPr>
            <p:cNvPr id="1026" name="Rectangle 2"/>
            <p:cNvSpPr>
              <a:spLocks noChangeArrowheads="1"/>
            </p:cNvSpPr>
            <p:nvPr/>
          </p:nvSpPr>
          <p:spPr bwMode="auto">
            <a:xfrm>
              <a:off x="0" y="0"/>
              <a:ext cx="5753" cy="4312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sz="2800" b="0" i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</a:endParaRPr>
            </a:p>
          </p:txBody>
        </p:sp>
        <p:grpSp>
          <p:nvGrpSpPr>
            <p:cNvPr id="1050" name="Group 26"/>
            <p:cNvGrpSpPr>
              <a:grpSpLocks/>
            </p:cNvGrpSpPr>
            <p:nvPr/>
          </p:nvGrpSpPr>
          <p:grpSpPr bwMode="auto">
            <a:xfrm>
              <a:off x="246" y="204"/>
              <a:ext cx="5271" cy="3889"/>
              <a:chOff x="246" y="204"/>
              <a:chExt cx="5271" cy="3889"/>
            </a:xfrm>
          </p:grpSpPr>
          <p:sp>
            <p:nvSpPr>
              <p:cNvPr id="1027" name="Rectangle 3"/>
              <p:cNvSpPr>
                <a:spLocks noChangeArrowheads="1"/>
              </p:cNvSpPr>
              <p:nvPr/>
            </p:nvSpPr>
            <p:spPr bwMode="auto">
              <a:xfrm>
                <a:off x="294" y="228"/>
                <a:ext cx="5217" cy="3850"/>
              </a:xfrm>
              <a:prstGeom prst="rect">
                <a:avLst/>
              </a:prstGeom>
              <a:solidFill>
                <a:srgbClr val="535353"/>
              </a:solidFill>
              <a:ln>
                <a:noFill/>
              </a:ln>
              <a:effectLst>
                <a:outerShdw blurRad="63500" dist="197566" dir="2700000" algn="ctr" rotWithShape="0">
                  <a:srgbClr val="000000">
                    <a:alpha val="74998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endParaRPr lang="en-US" sz="2800" b="0" i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</a:endParaRPr>
              </a:p>
            </p:txBody>
          </p:sp>
          <p:sp>
            <p:nvSpPr>
              <p:cNvPr id="1028" name="Freeform 4"/>
              <p:cNvSpPr>
                <a:spLocks/>
              </p:cNvSpPr>
              <p:nvPr/>
            </p:nvSpPr>
            <p:spPr bwMode="auto">
              <a:xfrm>
                <a:off x="3002" y="378"/>
                <a:ext cx="1411" cy="3440"/>
              </a:xfrm>
              <a:custGeom>
                <a:avLst/>
                <a:gdLst>
                  <a:gd name="T0" fmla="*/ 91 w 1411"/>
                  <a:gd name="T1" fmla="*/ 33 h 3440"/>
                  <a:gd name="T2" fmla="*/ 212 w 1411"/>
                  <a:gd name="T3" fmla="*/ 76 h 3440"/>
                  <a:gd name="T4" fmla="*/ 332 w 1411"/>
                  <a:gd name="T5" fmla="*/ 174 h 3440"/>
                  <a:gd name="T6" fmla="*/ 383 w 1411"/>
                  <a:gd name="T7" fmla="*/ 305 h 3440"/>
                  <a:gd name="T8" fmla="*/ 443 w 1411"/>
                  <a:gd name="T9" fmla="*/ 446 h 3440"/>
                  <a:gd name="T10" fmla="*/ 453 w 1411"/>
                  <a:gd name="T11" fmla="*/ 620 h 3440"/>
                  <a:gd name="T12" fmla="*/ 494 w 1411"/>
                  <a:gd name="T13" fmla="*/ 751 h 3440"/>
                  <a:gd name="T14" fmla="*/ 494 w 1411"/>
                  <a:gd name="T15" fmla="*/ 882 h 3440"/>
                  <a:gd name="T16" fmla="*/ 483 w 1411"/>
                  <a:gd name="T17" fmla="*/ 1012 h 3440"/>
                  <a:gd name="T18" fmla="*/ 473 w 1411"/>
                  <a:gd name="T19" fmla="*/ 1143 h 3440"/>
                  <a:gd name="T20" fmla="*/ 463 w 1411"/>
                  <a:gd name="T21" fmla="*/ 1284 h 3440"/>
                  <a:gd name="T22" fmla="*/ 433 w 1411"/>
                  <a:gd name="T23" fmla="*/ 1426 h 3440"/>
                  <a:gd name="T24" fmla="*/ 383 w 1411"/>
                  <a:gd name="T25" fmla="*/ 1556 h 3440"/>
                  <a:gd name="T26" fmla="*/ 353 w 1411"/>
                  <a:gd name="T27" fmla="*/ 1687 h 3440"/>
                  <a:gd name="T28" fmla="*/ 443 w 1411"/>
                  <a:gd name="T29" fmla="*/ 1796 h 3440"/>
                  <a:gd name="T30" fmla="*/ 494 w 1411"/>
                  <a:gd name="T31" fmla="*/ 1937 h 3440"/>
                  <a:gd name="T32" fmla="*/ 524 w 1411"/>
                  <a:gd name="T33" fmla="*/ 2068 h 3440"/>
                  <a:gd name="T34" fmla="*/ 614 w 1411"/>
                  <a:gd name="T35" fmla="*/ 2198 h 3440"/>
                  <a:gd name="T36" fmla="*/ 705 w 1411"/>
                  <a:gd name="T37" fmla="*/ 2351 h 3440"/>
                  <a:gd name="T38" fmla="*/ 836 w 1411"/>
                  <a:gd name="T39" fmla="*/ 2470 h 3440"/>
                  <a:gd name="T40" fmla="*/ 947 w 1411"/>
                  <a:gd name="T41" fmla="*/ 2612 h 3440"/>
                  <a:gd name="T42" fmla="*/ 1078 w 1411"/>
                  <a:gd name="T43" fmla="*/ 2721 h 3440"/>
                  <a:gd name="T44" fmla="*/ 1158 w 1411"/>
                  <a:gd name="T45" fmla="*/ 2851 h 3440"/>
                  <a:gd name="T46" fmla="*/ 1269 w 1411"/>
                  <a:gd name="T47" fmla="*/ 3004 h 3440"/>
                  <a:gd name="T48" fmla="*/ 1319 w 1411"/>
                  <a:gd name="T49" fmla="*/ 3156 h 3440"/>
                  <a:gd name="T50" fmla="*/ 1370 w 1411"/>
                  <a:gd name="T51" fmla="*/ 3308 h 3440"/>
                  <a:gd name="T52" fmla="*/ 1400 w 1411"/>
                  <a:gd name="T53" fmla="*/ 3439 h 3440"/>
                  <a:gd name="T54" fmla="*/ 1410 w 1411"/>
                  <a:gd name="T55" fmla="*/ 3145 h 3440"/>
                  <a:gd name="T56" fmla="*/ 1340 w 1411"/>
                  <a:gd name="T57" fmla="*/ 3058 h 3440"/>
                  <a:gd name="T58" fmla="*/ 1259 w 1411"/>
                  <a:gd name="T59" fmla="*/ 2862 h 3440"/>
                  <a:gd name="T60" fmla="*/ 1098 w 1411"/>
                  <a:gd name="T61" fmla="*/ 2721 h 3440"/>
                  <a:gd name="T62" fmla="*/ 997 w 1411"/>
                  <a:gd name="T63" fmla="*/ 2514 h 3440"/>
                  <a:gd name="T64" fmla="*/ 806 w 1411"/>
                  <a:gd name="T65" fmla="*/ 2449 h 3440"/>
                  <a:gd name="T66" fmla="*/ 735 w 1411"/>
                  <a:gd name="T67" fmla="*/ 2307 h 3440"/>
                  <a:gd name="T68" fmla="*/ 635 w 1411"/>
                  <a:gd name="T69" fmla="*/ 2187 h 3440"/>
                  <a:gd name="T70" fmla="*/ 534 w 1411"/>
                  <a:gd name="T71" fmla="*/ 1959 h 3440"/>
                  <a:gd name="T72" fmla="*/ 443 w 1411"/>
                  <a:gd name="T73" fmla="*/ 1785 h 3440"/>
                  <a:gd name="T74" fmla="*/ 403 w 1411"/>
                  <a:gd name="T75" fmla="*/ 1632 h 3440"/>
                  <a:gd name="T76" fmla="*/ 433 w 1411"/>
                  <a:gd name="T77" fmla="*/ 1491 h 3440"/>
                  <a:gd name="T78" fmla="*/ 483 w 1411"/>
                  <a:gd name="T79" fmla="*/ 1349 h 3440"/>
                  <a:gd name="T80" fmla="*/ 483 w 1411"/>
                  <a:gd name="T81" fmla="*/ 1208 h 3440"/>
                  <a:gd name="T82" fmla="*/ 524 w 1411"/>
                  <a:gd name="T83" fmla="*/ 1023 h 3440"/>
                  <a:gd name="T84" fmla="*/ 514 w 1411"/>
                  <a:gd name="T85" fmla="*/ 805 h 3440"/>
                  <a:gd name="T86" fmla="*/ 534 w 1411"/>
                  <a:gd name="T87" fmla="*/ 642 h 3440"/>
                  <a:gd name="T88" fmla="*/ 554 w 1411"/>
                  <a:gd name="T89" fmla="*/ 522 h 3440"/>
                  <a:gd name="T90" fmla="*/ 665 w 1411"/>
                  <a:gd name="T91" fmla="*/ 392 h 3440"/>
                  <a:gd name="T92" fmla="*/ 826 w 1411"/>
                  <a:gd name="T93" fmla="*/ 218 h 3440"/>
                  <a:gd name="T94" fmla="*/ 876 w 1411"/>
                  <a:gd name="T95" fmla="*/ 76 h 3440"/>
                  <a:gd name="T96" fmla="*/ 917 w 1411"/>
                  <a:gd name="T97" fmla="*/ 11 h 3440"/>
                  <a:gd name="T98" fmla="*/ 765 w 1411"/>
                  <a:gd name="T99" fmla="*/ 87 h 3440"/>
                  <a:gd name="T100" fmla="*/ 755 w 1411"/>
                  <a:gd name="T101" fmla="*/ 218 h 3440"/>
                  <a:gd name="T102" fmla="*/ 745 w 1411"/>
                  <a:gd name="T103" fmla="*/ 305 h 3440"/>
                  <a:gd name="T104" fmla="*/ 624 w 1411"/>
                  <a:gd name="T105" fmla="*/ 435 h 3440"/>
                  <a:gd name="T106" fmla="*/ 534 w 1411"/>
                  <a:gd name="T107" fmla="*/ 522 h 3440"/>
                  <a:gd name="T108" fmla="*/ 483 w 1411"/>
                  <a:gd name="T109" fmla="*/ 664 h 3440"/>
                  <a:gd name="T110" fmla="*/ 473 w 1411"/>
                  <a:gd name="T111" fmla="*/ 511 h 3440"/>
                  <a:gd name="T112" fmla="*/ 443 w 1411"/>
                  <a:gd name="T113" fmla="*/ 348 h 3440"/>
                  <a:gd name="T114" fmla="*/ 383 w 1411"/>
                  <a:gd name="T115" fmla="*/ 218 h 3440"/>
                  <a:gd name="T116" fmla="*/ 302 w 1411"/>
                  <a:gd name="T117" fmla="*/ 98 h 3440"/>
                  <a:gd name="T118" fmla="*/ 181 w 1411"/>
                  <a:gd name="T119" fmla="*/ 33 h 3440"/>
                  <a:gd name="T120" fmla="*/ 60 w 1411"/>
                  <a:gd name="T121" fmla="*/ 11 h 34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411" h="3440">
                    <a:moveTo>
                      <a:pt x="0" y="0"/>
                    </a:moveTo>
                    <a:lnTo>
                      <a:pt x="50" y="22"/>
                    </a:lnTo>
                    <a:lnTo>
                      <a:pt x="91" y="33"/>
                    </a:lnTo>
                    <a:lnTo>
                      <a:pt x="131" y="22"/>
                    </a:lnTo>
                    <a:lnTo>
                      <a:pt x="171" y="54"/>
                    </a:lnTo>
                    <a:lnTo>
                      <a:pt x="212" y="76"/>
                    </a:lnTo>
                    <a:lnTo>
                      <a:pt x="252" y="98"/>
                    </a:lnTo>
                    <a:lnTo>
                      <a:pt x="292" y="141"/>
                    </a:lnTo>
                    <a:lnTo>
                      <a:pt x="332" y="174"/>
                    </a:lnTo>
                    <a:lnTo>
                      <a:pt x="342" y="218"/>
                    </a:lnTo>
                    <a:lnTo>
                      <a:pt x="342" y="261"/>
                    </a:lnTo>
                    <a:lnTo>
                      <a:pt x="383" y="305"/>
                    </a:lnTo>
                    <a:lnTo>
                      <a:pt x="413" y="348"/>
                    </a:lnTo>
                    <a:lnTo>
                      <a:pt x="413" y="403"/>
                    </a:lnTo>
                    <a:lnTo>
                      <a:pt x="443" y="446"/>
                    </a:lnTo>
                    <a:lnTo>
                      <a:pt x="463" y="490"/>
                    </a:lnTo>
                    <a:lnTo>
                      <a:pt x="453" y="577"/>
                    </a:lnTo>
                    <a:lnTo>
                      <a:pt x="453" y="620"/>
                    </a:lnTo>
                    <a:lnTo>
                      <a:pt x="473" y="664"/>
                    </a:lnTo>
                    <a:lnTo>
                      <a:pt x="483" y="707"/>
                    </a:lnTo>
                    <a:lnTo>
                      <a:pt x="494" y="751"/>
                    </a:lnTo>
                    <a:lnTo>
                      <a:pt x="494" y="794"/>
                    </a:lnTo>
                    <a:lnTo>
                      <a:pt x="494" y="838"/>
                    </a:lnTo>
                    <a:lnTo>
                      <a:pt x="494" y="882"/>
                    </a:lnTo>
                    <a:lnTo>
                      <a:pt x="494" y="925"/>
                    </a:lnTo>
                    <a:lnTo>
                      <a:pt x="504" y="969"/>
                    </a:lnTo>
                    <a:lnTo>
                      <a:pt x="483" y="1012"/>
                    </a:lnTo>
                    <a:lnTo>
                      <a:pt x="473" y="1056"/>
                    </a:lnTo>
                    <a:lnTo>
                      <a:pt x="473" y="1099"/>
                    </a:lnTo>
                    <a:lnTo>
                      <a:pt x="473" y="1143"/>
                    </a:lnTo>
                    <a:lnTo>
                      <a:pt x="483" y="1186"/>
                    </a:lnTo>
                    <a:lnTo>
                      <a:pt x="483" y="1230"/>
                    </a:lnTo>
                    <a:lnTo>
                      <a:pt x="463" y="1284"/>
                    </a:lnTo>
                    <a:lnTo>
                      <a:pt x="453" y="1328"/>
                    </a:lnTo>
                    <a:lnTo>
                      <a:pt x="453" y="1382"/>
                    </a:lnTo>
                    <a:lnTo>
                      <a:pt x="433" y="1426"/>
                    </a:lnTo>
                    <a:lnTo>
                      <a:pt x="403" y="1469"/>
                    </a:lnTo>
                    <a:lnTo>
                      <a:pt x="383" y="1513"/>
                    </a:lnTo>
                    <a:lnTo>
                      <a:pt x="383" y="1556"/>
                    </a:lnTo>
                    <a:lnTo>
                      <a:pt x="383" y="1600"/>
                    </a:lnTo>
                    <a:lnTo>
                      <a:pt x="363" y="1643"/>
                    </a:lnTo>
                    <a:lnTo>
                      <a:pt x="353" y="1687"/>
                    </a:lnTo>
                    <a:lnTo>
                      <a:pt x="363" y="1730"/>
                    </a:lnTo>
                    <a:lnTo>
                      <a:pt x="383" y="1785"/>
                    </a:lnTo>
                    <a:lnTo>
                      <a:pt x="443" y="1796"/>
                    </a:lnTo>
                    <a:lnTo>
                      <a:pt x="463" y="1850"/>
                    </a:lnTo>
                    <a:lnTo>
                      <a:pt x="483" y="1894"/>
                    </a:lnTo>
                    <a:lnTo>
                      <a:pt x="494" y="1937"/>
                    </a:lnTo>
                    <a:lnTo>
                      <a:pt x="494" y="1981"/>
                    </a:lnTo>
                    <a:lnTo>
                      <a:pt x="524" y="2024"/>
                    </a:lnTo>
                    <a:lnTo>
                      <a:pt x="524" y="2068"/>
                    </a:lnTo>
                    <a:lnTo>
                      <a:pt x="544" y="2122"/>
                    </a:lnTo>
                    <a:lnTo>
                      <a:pt x="584" y="2155"/>
                    </a:lnTo>
                    <a:lnTo>
                      <a:pt x="614" y="2198"/>
                    </a:lnTo>
                    <a:lnTo>
                      <a:pt x="624" y="2275"/>
                    </a:lnTo>
                    <a:lnTo>
                      <a:pt x="685" y="2285"/>
                    </a:lnTo>
                    <a:lnTo>
                      <a:pt x="705" y="2351"/>
                    </a:lnTo>
                    <a:lnTo>
                      <a:pt x="745" y="2394"/>
                    </a:lnTo>
                    <a:lnTo>
                      <a:pt x="786" y="2438"/>
                    </a:lnTo>
                    <a:lnTo>
                      <a:pt x="836" y="2470"/>
                    </a:lnTo>
                    <a:lnTo>
                      <a:pt x="876" y="2514"/>
                    </a:lnTo>
                    <a:lnTo>
                      <a:pt x="896" y="2568"/>
                    </a:lnTo>
                    <a:lnTo>
                      <a:pt x="947" y="2612"/>
                    </a:lnTo>
                    <a:lnTo>
                      <a:pt x="997" y="2634"/>
                    </a:lnTo>
                    <a:lnTo>
                      <a:pt x="1027" y="2677"/>
                    </a:lnTo>
                    <a:lnTo>
                      <a:pt x="1078" y="2721"/>
                    </a:lnTo>
                    <a:lnTo>
                      <a:pt x="1108" y="2764"/>
                    </a:lnTo>
                    <a:lnTo>
                      <a:pt x="1128" y="2808"/>
                    </a:lnTo>
                    <a:lnTo>
                      <a:pt x="1158" y="2851"/>
                    </a:lnTo>
                    <a:lnTo>
                      <a:pt x="1188" y="2906"/>
                    </a:lnTo>
                    <a:lnTo>
                      <a:pt x="1229" y="2949"/>
                    </a:lnTo>
                    <a:lnTo>
                      <a:pt x="1269" y="3004"/>
                    </a:lnTo>
                    <a:lnTo>
                      <a:pt x="1279" y="3058"/>
                    </a:lnTo>
                    <a:lnTo>
                      <a:pt x="1289" y="3113"/>
                    </a:lnTo>
                    <a:lnTo>
                      <a:pt x="1319" y="3156"/>
                    </a:lnTo>
                    <a:lnTo>
                      <a:pt x="1350" y="3210"/>
                    </a:lnTo>
                    <a:lnTo>
                      <a:pt x="1360" y="3265"/>
                    </a:lnTo>
                    <a:lnTo>
                      <a:pt x="1370" y="3308"/>
                    </a:lnTo>
                    <a:lnTo>
                      <a:pt x="1390" y="3352"/>
                    </a:lnTo>
                    <a:lnTo>
                      <a:pt x="1400" y="3395"/>
                    </a:lnTo>
                    <a:lnTo>
                      <a:pt x="1400" y="3439"/>
                    </a:lnTo>
                    <a:lnTo>
                      <a:pt x="1400" y="3319"/>
                    </a:lnTo>
                    <a:lnTo>
                      <a:pt x="1410" y="3232"/>
                    </a:lnTo>
                    <a:lnTo>
                      <a:pt x="1410" y="3145"/>
                    </a:lnTo>
                    <a:lnTo>
                      <a:pt x="1410" y="3102"/>
                    </a:lnTo>
                    <a:lnTo>
                      <a:pt x="1380" y="3058"/>
                    </a:lnTo>
                    <a:lnTo>
                      <a:pt x="1340" y="3058"/>
                    </a:lnTo>
                    <a:lnTo>
                      <a:pt x="1309" y="2982"/>
                    </a:lnTo>
                    <a:lnTo>
                      <a:pt x="1299" y="2938"/>
                    </a:lnTo>
                    <a:lnTo>
                      <a:pt x="1259" y="2862"/>
                    </a:lnTo>
                    <a:lnTo>
                      <a:pt x="1239" y="2819"/>
                    </a:lnTo>
                    <a:lnTo>
                      <a:pt x="1178" y="2753"/>
                    </a:lnTo>
                    <a:lnTo>
                      <a:pt x="1098" y="2721"/>
                    </a:lnTo>
                    <a:lnTo>
                      <a:pt x="1037" y="2721"/>
                    </a:lnTo>
                    <a:lnTo>
                      <a:pt x="1007" y="2579"/>
                    </a:lnTo>
                    <a:lnTo>
                      <a:pt x="997" y="2514"/>
                    </a:lnTo>
                    <a:lnTo>
                      <a:pt x="967" y="2470"/>
                    </a:lnTo>
                    <a:lnTo>
                      <a:pt x="886" y="2460"/>
                    </a:lnTo>
                    <a:lnTo>
                      <a:pt x="806" y="2449"/>
                    </a:lnTo>
                    <a:lnTo>
                      <a:pt x="765" y="2438"/>
                    </a:lnTo>
                    <a:lnTo>
                      <a:pt x="755" y="2351"/>
                    </a:lnTo>
                    <a:lnTo>
                      <a:pt x="735" y="2307"/>
                    </a:lnTo>
                    <a:lnTo>
                      <a:pt x="715" y="2253"/>
                    </a:lnTo>
                    <a:lnTo>
                      <a:pt x="675" y="2209"/>
                    </a:lnTo>
                    <a:lnTo>
                      <a:pt x="635" y="2187"/>
                    </a:lnTo>
                    <a:lnTo>
                      <a:pt x="554" y="2100"/>
                    </a:lnTo>
                    <a:lnTo>
                      <a:pt x="534" y="2057"/>
                    </a:lnTo>
                    <a:lnTo>
                      <a:pt x="534" y="1959"/>
                    </a:lnTo>
                    <a:lnTo>
                      <a:pt x="524" y="1894"/>
                    </a:lnTo>
                    <a:lnTo>
                      <a:pt x="494" y="1839"/>
                    </a:lnTo>
                    <a:lnTo>
                      <a:pt x="443" y="1785"/>
                    </a:lnTo>
                    <a:lnTo>
                      <a:pt x="413" y="1741"/>
                    </a:lnTo>
                    <a:lnTo>
                      <a:pt x="393" y="1687"/>
                    </a:lnTo>
                    <a:lnTo>
                      <a:pt x="403" y="1632"/>
                    </a:lnTo>
                    <a:lnTo>
                      <a:pt x="403" y="1589"/>
                    </a:lnTo>
                    <a:lnTo>
                      <a:pt x="413" y="1545"/>
                    </a:lnTo>
                    <a:lnTo>
                      <a:pt x="433" y="1491"/>
                    </a:lnTo>
                    <a:lnTo>
                      <a:pt x="433" y="1447"/>
                    </a:lnTo>
                    <a:lnTo>
                      <a:pt x="463" y="1393"/>
                    </a:lnTo>
                    <a:lnTo>
                      <a:pt x="483" y="1349"/>
                    </a:lnTo>
                    <a:lnTo>
                      <a:pt x="494" y="1295"/>
                    </a:lnTo>
                    <a:lnTo>
                      <a:pt x="494" y="1252"/>
                    </a:lnTo>
                    <a:lnTo>
                      <a:pt x="483" y="1208"/>
                    </a:lnTo>
                    <a:lnTo>
                      <a:pt x="494" y="1164"/>
                    </a:lnTo>
                    <a:lnTo>
                      <a:pt x="524" y="1067"/>
                    </a:lnTo>
                    <a:lnTo>
                      <a:pt x="524" y="1023"/>
                    </a:lnTo>
                    <a:lnTo>
                      <a:pt x="524" y="936"/>
                    </a:lnTo>
                    <a:lnTo>
                      <a:pt x="524" y="871"/>
                    </a:lnTo>
                    <a:lnTo>
                      <a:pt x="514" y="805"/>
                    </a:lnTo>
                    <a:lnTo>
                      <a:pt x="524" y="762"/>
                    </a:lnTo>
                    <a:lnTo>
                      <a:pt x="544" y="707"/>
                    </a:lnTo>
                    <a:lnTo>
                      <a:pt x="534" y="642"/>
                    </a:lnTo>
                    <a:lnTo>
                      <a:pt x="524" y="599"/>
                    </a:lnTo>
                    <a:lnTo>
                      <a:pt x="514" y="555"/>
                    </a:lnTo>
                    <a:lnTo>
                      <a:pt x="554" y="522"/>
                    </a:lnTo>
                    <a:lnTo>
                      <a:pt x="584" y="479"/>
                    </a:lnTo>
                    <a:lnTo>
                      <a:pt x="594" y="435"/>
                    </a:lnTo>
                    <a:lnTo>
                      <a:pt x="665" y="392"/>
                    </a:lnTo>
                    <a:lnTo>
                      <a:pt x="725" y="305"/>
                    </a:lnTo>
                    <a:lnTo>
                      <a:pt x="786" y="239"/>
                    </a:lnTo>
                    <a:lnTo>
                      <a:pt x="826" y="218"/>
                    </a:lnTo>
                    <a:lnTo>
                      <a:pt x="856" y="174"/>
                    </a:lnTo>
                    <a:lnTo>
                      <a:pt x="856" y="131"/>
                    </a:lnTo>
                    <a:lnTo>
                      <a:pt x="876" y="76"/>
                    </a:lnTo>
                    <a:lnTo>
                      <a:pt x="917" y="44"/>
                    </a:lnTo>
                    <a:lnTo>
                      <a:pt x="957" y="0"/>
                    </a:lnTo>
                    <a:lnTo>
                      <a:pt x="917" y="11"/>
                    </a:lnTo>
                    <a:lnTo>
                      <a:pt x="856" y="22"/>
                    </a:lnTo>
                    <a:lnTo>
                      <a:pt x="796" y="44"/>
                    </a:lnTo>
                    <a:lnTo>
                      <a:pt x="765" y="87"/>
                    </a:lnTo>
                    <a:lnTo>
                      <a:pt x="776" y="131"/>
                    </a:lnTo>
                    <a:lnTo>
                      <a:pt x="755" y="174"/>
                    </a:lnTo>
                    <a:lnTo>
                      <a:pt x="755" y="218"/>
                    </a:lnTo>
                    <a:lnTo>
                      <a:pt x="826" y="229"/>
                    </a:lnTo>
                    <a:lnTo>
                      <a:pt x="786" y="272"/>
                    </a:lnTo>
                    <a:lnTo>
                      <a:pt x="745" y="305"/>
                    </a:lnTo>
                    <a:lnTo>
                      <a:pt x="705" y="348"/>
                    </a:lnTo>
                    <a:lnTo>
                      <a:pt x="665" y="424"/>
                    </a:lnTo>
                    <a:lnTo>
                      <a:pt x="624" y="435"/>
                    </a:lnTo>
                    <a:lnTo>
                      <a:pt x="584" y="468"/>
                    </a:lnTo>
                    <a:lnTo>
                      <a:pt x="544" y="479"/>
                    </a:lnTo>
                    <a:lnTo>
                      <a:pt x="534" y="522"/>
                    </a:lnTo>
                    <a:lnTo>
                      <a:pt x="534" y="566"/>
                    </a:lnTo>
                    <a:lnTo>
                      <a:pt x="494" y="620"/>
                    </a:lnTo>
                    <a:lnTo>
                      <a:pt x="483" y="664"/>
                    </a:lnTo>
                    <a:lnTo>
                      <a:pt x="483" y="707"/>
                    </a:lnTo>
                    <a:lnTo>
                      <a:pt x="483" y="620"/>
                    </a:lnTo>
                    <a:lnTo>
                      <a:pt x="473" y="511"/>
                    </a:lnTo>
                    <a:lnTo>
                      <a:pt x="463" y="446"/>
                    </a:lnTo>
                    <a:lnTo>
                      <a:pt x="453" y="403"/>
                    </a:lnTo>
                    <a:lnTo>
                      <a:pt x="443" y="348"/>
                    </a:lnTo>
                    <a:lnTo>
                      <a:pt x="413" y="305"/>
                    </a:lnTo>
                    <a:lnTo>
                      <a:pt x="383" y="261"/>
                    </a:lnTo>
                    <a:lnTo>
                      <a:pt x="383" y="218"/>
                    </a:lnTo>
                    <a:lnTo>
                      <a:pt x="353" y="174"/>
                    </a:lnTo>
                    <a:lnTo>
                      <a:pt x="312" y="141"/>
                    </a:lnTo>
                    <a:lnTo>
                      <a:pt x="302" y="98"/>
                    </a:lnTo>
                    <a:lnTo>
                      <a:pt x="262" y="76"/>
                    </a:lnTo>
                    <a:lnTo>
                      <a:pt x="222" y="76"/>
                    </a:lnTo>
                    <a:lnTo>
                      <a:pt x="181" y="33"/>
                    </a:lnTo>
                    <a:lnTo>
                      <a:pt x="141" y="11"/>
                    </a:lnTo>
                    <a:lnTo>
                      <a:pt x="101" y="0"/>
                    </a:lnTo>
                    <a:lnTo>
                      <a:pt x="60" y="11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/>
                <a:endParaRPr lang="en-US" sz="2800" b="0" i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</a:endParaRPr>
              </a:p>
            </p:txBody>
          </p:sp>
          <p:sp>
            <p:nvSpPr>
              <p:cNvPr id="1029" name="Freeform 5"/>
              <p:cNvSpPr>
                <a:spLocks/>
              </p:cNvSpPr>
              <p:nvPr/>
            </p:nvSpPr>
            <p:spPr bwMode="auto">
              <a:xfrm>
                <a:off x="522" y="3415"/>
                <a:ext cx="1965" cy="490"/>
              </a:xfrm>
              <a:custGeom>
                <a:avLst/>
                <a:gdLst>
                  <a:gd name="T0" fmla="*/ 40 w 1965"/>
                  <a:gd name="T1" fmla="*/ 43 h 490"/>
                  <a:gd name="T2" fmla="*/ 141 w 1965"/>
                  <a:gd name="T3" fmla="*/ 65 h 490"/>
                  <a:gd name="T4" fmla="*/ 232 w 1965"/>
                  <a:gd name="T5" fmla="*/ 76 h 490"/>
                  <a:gd name="T6" fmla="*/ 363 w 1965"/>
                  <a:gd name="T7" fmla="*/ 130 h 490"/>
                  <a:gd name="T8" fmla="*/ 504 w 1965"/>
                  <a:gd name="T9" fmla="*/ 130 h 490"/>
                  <a:gd name="T10" fmla="*/ 604 w 1965"/>
                  <a:gd name="T11" fmla="*/ 141 h 490"/>
                  <a:gd name="T12" fmla="*/ 705 w 1965"/>
                  <a:gd name="T13" fmla="*/ 196 h 490"/>
                  <a:gd name="T14" fmla="*/ 765 w 1965"/>
                  <a:gd name="T15" fmla="*/ 250 h 490"/>
                  <a:gd name="T16" fmla="*/ 906 w 1965"/>
                  <a:gd name="T17" fmla="*/ 261 h 490"/>
                  <a:gd name="T18" fmla="*/ 1007 w 1965"/>
                  <a:gd name="T19" fmla="*/ 261 h 490"/>
                  <a:gd name="T20" fmla="*/ 1148 w 1965"/>
                  <a:gd name="T21" fmla="*/ 250 h 490"/>
                  <a:gd name="T22" fmla="*/ 1219 w 1965"/>
                  <a:gd name="T23" fmla="*/ 304 h 490"/>
                  <a:gd name="T24" fmla="*/ 1299 w 1965"/>
                  <a:gd name="T25" fmla="*/ 315 h 490"/>
                  <a:gd name="T26" fmla="*/ 1380 w 1965"/>
                  <a:gd name="T27" fmla="*/ 380 h 490"/>
                  <a:gd name="T28" fmla="*/ 1460 w 1965"/>
                  <a:gd name="T29" fmla="*/ 424 h 490"/>
                  <a:gd name="T30" fmla="*/ 1541 w 1965"/>
                  <a:gd name="T31" fmla="*/ 446 h 490"/>
                  <a:gd name="T32" fmla="*/ 1662 w 1965"/>
                  <a:gd name="T33" fmla="*/ 446 h 490"/>
                  <a:gd name="T34" fmla="*/ 1752 w 1965"/>
                  <a:gd name="T35" fmla="*/ 456 h 490"/>
                  <a:gd name="T36" fmla="*/ 1883 w 1965"/>
                  <a:gd name="T37" fmla="*/ 467 h 490"/>
                  <a:gd name="T38" fmla="*/ 1964 w 1965"/>
                  <a:gd name="T39" fmla="*/ 489 h 490"/>
                  <a:gd name="T40" fmla="*/ 1863 w 1965"/>
                  <a:gd name="T41" fmla="*/ 467 h 490"/>
                  <a:gd name="T42" fmla="*/ 1783 w 1965"/>
                  <a:gd name="T43" fmla="*/ 446 h 490"/>
                  <a:gd name="T44" fmla="*/ 1692 w 1965"/>
                  <a:gd name="T45" fmla="*/ 446 h 490"/>
                  <a:gd name="T46" fmla="*/ 1611 w 1965"/>
                  <a:gd name="T47" fmla="*/ 402 h 490"/>
                  <a:gd name="T48" fmla="*/ 1531 w 1965"/>
                  <a:gd name="T49" fmla="*/ 413 h 490"/>
                  <a:gd name="T50" fmla="*/ 1450 w 1965"/>
                  <a:gd name="T51" fmla="*/ 369 h 490"/>
                  <a:gd name="T52" fmla="*/ 1370 w 1965"/>
                  <a:gd name="T53" fmla="*/ 348 h 490"/>
                  <a:gd name="T54" fmla="*/ 1289 w 1965"/>
                  <a:gd name="T55" fmla="*/ 272 h 490"/>
                  <a:gd name="T56" fmla="*/ 1209 w 1965"/>
                  <a:gd name="T57" fmla="*/ 283 h 490"/>
                  <a:gd name="T58" fmla="*/ 1047 w 1965"/>
                  <a:gd name="T59" fmla="*/ 130 h 490"/>
                  <a:gd name="T60" fmla="*/ 927 w 1965"/>
                  <a:gd name="T61" fmla="*/ 130 h 490"/>
                  <a:gd name="T62" fmla="*/ 886 w 1965"/>
                  <a:gd name="T63" fmla="*/ 228 h 490"/>
                  <a:gd name="T64" fmla="*/ 806 w 1965"/>
                  <a:gd name="T65" fmla="*/ 228 h 490"/>
                  <a:gd name="T66" fmla="*/ 725 w 1965"/>
                  <a:gd name="T67" fmla="*/ 196 h 490"/>
                  <a:gd name="T68" fmla="*/ 624 w 1965"/>
                  <a:gd name="T69" fmla="*/ 152 h 490"/>
                  <a:gd name="T70" fmla="*/ 544 w 1965"/>
                  <a:gd name="T71" fmla="*/ 109 h 490"/>
                  <a:gd name="T72" fmla="*/ 443 w 1965"/>
                  <a:gd name="T73" fmla="*/ 109 h 490"/>
                  <a:gd name="T74" fmla="*/ 353 w 1965"/>
                  <a:gd name="T75" fmla="*/ 76 h 490"/>
                  <a:gd name="T76" fmla="*/ 262 w 1965"/>
                  <a:gd name="T77" fmla="*/ 87 h 490"/>
                  <a:gd name="T78" fmla="*/ 181 w 1965"/>
                  <a:gd name="T79" fmla="*/ 43 h 490"/>
                  <a:gd name="T80" fmla="*/ 101 w 1965"/>
                  <a:gd name="T81" fmla="*/ 33 h 490"/>
                  <a:gd name="T82" fmla="*/ 20 w 1965"/>
                  <a:gd name="T83" fmla="*/ 11 h 4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965" h="490">
                    <a:moveTo>
                      <a:pt x="0" y="0"/>
                    </a:moveTo>
                    <a:lnTo>
                      <a:pt x="40" y="43"/>
                    </a:lnTo>
                    <a:lnTo>
                      <a:pt x="81" y="65"/>
                    </a:lnTo>
                    <a:lnTo>
                      <a:pt x="141" y="65"/>
                    </a:lnTo>
                    <a:lnTo>
                      <a:pt x="181" y="76"/>
                    </a:lnTo>
                    <a:lnTo>
                      <a:pt x="232" y="76"/>
                    </a:lnTo>
                    <a:lnTo>
                      <a:pt x="272" y="109"/>
                    </a:lnTo>
                    <a:lnTo>
                      <a:pt x="363" y="130"/>
                    </a:lnTo>
                    <a:lnTo>
                      <a:pt x="443" y="130"/>
                    </a:lnTo>
                    <a:lnTo>
                      <a:pt x="504" y="130"/>
                    </a:lnTo>
                    <a:lnTo>
                      <a:pt x="544" y="130"/>
                    </a:lnTo>
                    <a:lnTo>
                      <a:pt x="604" y="141"/>
                    </a:lnTo>
                    <a:lnTo>
                      <a:pt x="665" y="152"/>
                    </a:lnTo>
                    <a:lnTo>
                      <a:pt x="705" y="196"/>
                    </a:lnTo>
                    <a:lnTo>
                      <a:pt x="725" y="239"/>
                    </a:lnTo>
                    <a:lnTo>
                      <a:pt x="765" y="250"/>
                    </a:lnTo>
                    <a:lnTo>
                      <a:pt x="816" y="250"/>
                    </a:lnTo>
                    <a:lnTo>
                      <a:pt x="906" y="261"/>
                    </a:lnTo>
                    <a:lnTo>
                      <a:pt x="967" y="250"/>
                    </a:lnTo>
                    <a:lnTo>
                      <a:pt x="1007" y="261"/>
                    </a:lnTo>
                    <a:lnTo>
                      <a:pt x="1068" y="261"/>
                    </a:lnTo>
                    <a:lnTo>
                      <a:pt x="1148" y="250"/>
                    </a:lnTo>
                    <a:lnTo>
                      <a:pt x="1188" y="261"/>
                    </a:lnTo>
                    <a:lnTo>
                      <a:pt x="1219" y="304"/>
                    </a:lnTo>
                    <a:lnTo>
                      <a:pt x="1259" y="326"/>
                    </a:lnTo>
                    <a:lnTo>
                      <a:pt x="1299" y="315"/>
                    </a:lnTo>
                    <a:lnTo>
                      <a:pt x="1340" y="348"/>
                    </a:lnTo>
                    <a:lnTo>
                      <a:pt x="1380" y="380"/>
                    </a:lnTo>
                    <a:lnTo>
                      <a:pt x="1420" y="402"/>
                    </a:lnTo>
                    <a:lnTo>
                      <a:pt x="1460" y="424"/>
                    </a:lnTo>
                    <a:lnTo>
                      <a:pt x="1501" y="446"/>
                    </a:lnTo>
                    <a:lnTo>
                      <a:pt x="1541" y="446"/>
                    </a:lnTo>
                    <a:lnTo>
                      <a:pt x="1622" y="446"/>
                    </a:lnTo>
                    <a:lnTo>
                      <a:pt x="1662" y="446"/>
                    </a:lnTo>
                    <a:lnTo>
                      <a:pt x="1712" y="456"/>
                    </a:lnTo>
                    <a:lnTo>
                      <a:pt x="1752" y="456"/>
                    </a:lnTo>
                    <a:lnTo>
                      <a:pt x="1843" y="456"/>
                    </a:lnTo>
                    <a:lnTo>
                      <a:pt x="1883" y="467"/>
                    </a:lnTo>
                    <a:lnTo>
                      <a:pt x="1924" y="489"/>
                    </a:lnTo>
                    <a:lnTo>
                      <a:pt x="1964" y="489"/>
                    </a:lnTo>
                    <a:lnTo>
                      <a:pt x="1914" y="467"/>
                    </a:lnTo>
                    <a:lnTo>
                      <a:pt x="1863" y="467"/>
                    </a:lnTo>
                    <a:lnTo>
                      <a:pt x="1823" y="446"/>
                    </a:lnTo>
                    <a:lnTo>
                      <a:pt x="1783" y="446"/>
                    </a:lnTo>
                    <a:lnTo>
                      <a:pt x="1742" y="446"/>
                    </a:lnTo>
                    <a:lnTo>
                      <a:pt x="1692" y="446"/>
                    </a:lnTo>
                    <a:lnTo>
                      <a:pt x="1652" y="413"/>
                    </a:lnTo>
                    <a:lnTo>
                      <a:pt x="1611" y="402"/>
                    </a:lnTo>
                    <a:lnTo>
                      <a:pt x="1571" y="402"/>
                    </a:lnTo>
                    <a:lnTo>
                      <a:pt x="1531" y="413"/>
                    </a:lnTo>
                    <a:lnTo>
                      <a:pt x="1491" y="402"/>
                    </a:lnTo>
                    <a:lnTo>
                      <a:pt x="1450" y="369"/>
                    </a:lnTo>
                    <a:lnTo>
                      <a:pt x="1410" y="348"/>
                    </a:lnTo>
                    <a:lnTo>
                      <a:pt x="1370" y="348"/>
                    </a:lnTo>
                    <a:lnTo>
                      <a:pt x="1329" y="304"/>
                    </a:lnTo>
                    <a:lnTo>
                      <a:pt x="1289" y="272"/>
                    </a:lnTo>
                    <a:lnTo>
                      <a:pt x="1249" y="261"/>
                    </a:lnTo>
                    <a:lnTo>
                      <a:pt x="1209" y="283"/>
                    </a:lnTo>
                    <a:lnTo>
                      <a:pt x="1128" y="196"/>
                    </a:lnTo>
                    <a:lnTo>
                      <a:pt x="1047" y="130"/>
                    </a:lnTo>
                    <a:lnTo>
                      <a:pt x="1007" y="120"/>
                    </a:lnTo>
                    <a:lnTo>
                      <a:pt x="927" y="130"/>
                    </a:lnTo>
                    <a:lnTo>
                      <a:pt x="917" y="185"/>
                    </a:lnTo>
                    <a:lnTo>
                      <a:pt x="886" y="228"/>
                    </a:lnTo>
                    <a:lnTo>
                      <a:pt x="846" y="239"/>
                    </a:lnTo>
                    <a:lnTo>
                      <a:pt x="806" y="228"/>
                    </a:lnTo>
                    <a:lnTo>
                      <a:pt x="765" y="206"/>
                    </a:lnTo>
                    <a:lnTo>
                      <a:pt x="725" y="196"/>
                    </a:lnTo>
                    <a:lnTo>
                      <a:pt x="675" y="152"/>
                    </a:lnTo>
                    <a:lnTo>
                      <a:pt x="624" y="152"/>
                    </a:lnTo>
                    <a:lnTo>
                      <a:pt x="584" y="141"/>
                    </a:lnTo>
                    <a:lnTo>
                      <a:pt x="544" y="109"/>
                    </a:lnTo>
                    <a:lnTo>
                      <a:pt x="483" y="109"/>
                    </a:lnTo>
                    <a:lnTo>
                      <a:pt x="443" y="109"/>
                    </a:lnTo>
                    <a:lnTo>
                      <a:pt x="403" y="109"/>
                    </a:lnTo>
                    <a:lnTo>
                      <a:pt x="353" y="76"/>
                    </a:lnTo>
                    <a:lnTo>
                      <a:pt x="312" y="65"/>
                    </a:lnTo>
                    <a:lnTo>
                      <a:pt x="262" y="87"/>
                    </a:lnTo>
                    <a:lnTo>
                      <a:pt x="222" y="87"/>
                    </a:lnTo>
                    <a:lnTo>
                      <a:pt x="181" y="43"/>
                    </a:lnTo>
                    <a:lnTo>
                      <a:pt x="141" y="33"/>
                    </a:lnTo>
                    <a:lnTo>
                      <a:pt x="101" y="33"/>
                    </a:lnTo>
                    <a:lnTo>
                      <a:pt x="60" y="43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/>
                <a:endParaRPr lang="en-US" sz="2800" b="0" i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</a:endParaRPr>
              </a:p>
            </p:txBody>
          </p:sp>
          <p:sp>
            <p:nvSpPr>
              <p:cNvPr id="1030" name="Freeform 6"/>
              <p:cNvSpPr>
                <a:spLocks/>
              </p:cNvSpPr>
              <p:nvPr/>
            </p:nvSpPr>
            <p:spPr bwMode="auto">
              <a:xfrm>
                <a:off x="4384" y="399"/>
                <a:ext cx="1042" cy="1764"/>
              </a:xfrm>
              <a:custGeom>
                <a:avLst/>
                <a:gdLst>
                  <a:gd name="T0" fmla="*/ 977 w 1042"/>
                  <a:gd name="T1" fmla="*/ 76 h 1764"/>
                  <a:gd name="T2" fmla="*/ 907 w 1042"/>
                  <a:gd name="T3" fmla="*/ 152 h 1764"/>
                  <a:gd name="T4" fmla="*/ 826 w 1042"/>
                  <a:gd name="T5" fmla="*/ 131 h 1764"/>
                  <a:gd name="T6" fmla="*/ 745 w 1042"/>
                  <a:gd name="T7" fmla="*/ 152 h 1764"/>
                  <a:gd name="T8" fmla="*/ 685 w 1042"/>
                  <a:gd name="T9" fmla="*/ 229 h 1764"/>
                  <a:gd name="T10" fmla="*/ 604 w 1042"/>
                  <a:gd name="T11" fmla="*/ 250 h 1764"/>
                  <a:gd name="T12" fmla="*/ 524 w 1042"/>
                  <a:gd name="T13" fmla="*/ 283 h 1764"/>
                  <a:gd name="T14" fmla="*/ 443 w 1042"/>
                  <a:gd name="T15" fmla="*/ 348 h 1764"/>
                  <a:gd name="T16" fmla="*/ 383 w 1042"/>
                  <a:gd name="T17" fmla="*/ 435 h 1764"/>
                  <a:gd name="T18" fmla="*/ 343 w 1042"/>
                  <a:gd name="T19" fmla="*/ 511 h 1764"/>
                  <a:gd name="T20" fmla="*/ 302 w 1042"/>
                  <a:gd name="T21" fmla="*/ 599 h 1764"/>
                  <a:gd name="T22" fmla="*/ 222 w 1042"/>
                  <a:gd name="T23" fmla="*/ 599 h 1764"/>
                  <a:gd name="T24" fmla="*/ 141 w 1042"/>
                  <a:gd name="T25" fmla="*/ 653 h 1764"/>
                  <a:gd name="T26" fmla="*/ 60 w 1042"/>
                  <a:gd name="T27" fmla="*/ 653 h 1764"/>
                  <a:gd name="T28" fmla="*/ 0 w 1042"/>
                  <a:gd name="T29" fmla="*/ 707 h 1764"/>
                  <a:gd name="T30" fmla="*/ 81 w 1042"/>
                  <a:gd name="T31" fmla="*/ 729 h 1764"/>
                  <a:gd name="T32" fmla="*/ 141 w 1042"/>
                  <a:gd name="T33" fmla="*/ 816 h 1764"/>
                  <a:gd name="T34" fmla="*/ 222 w 1042"/>
                  <a:gd name="T35" fmla="*/ 816 h 1764"/>
                  <a:gd name="T36" fmla="*/ 302 w 1042"/>
                  <a:gd name="T37" fmla="*/ 860 h 1764"/>
                  <a:gd name="T38" fmla="*/ 383 w 1042"/>
                  <a:gd name="T39" fmla="*/ 914 h 1764"/>
                  <a:gd name="T40" fmla="*/ 463 w 1042"/>
                  <a:gd name="T41" fmla="*/ 914 h 1764"/>
                  <a:gd name="T42" fmla="*/ 524 w 1042"/>
                  <a:gd name="T43" fmla="*/ 882 h 1764"/>
                  <a:gd name="T44" fmla="*/ 584 w 1042"/>
                  <a:gd name="T45" fmla="*/ 816 h 1764"/>
                  <a:gd name="T46" fmla="*/ 655 w 1042"/>
                  <a:gd name="T47" fmla="*/ 784 h 1764"/>
                  <a:gd name="T48" fmla="*/ 705 w 1042"/>
                  <a:gd name="T49" fmla="*/ 871 h 1764"/>
                  <a:gd name="T50" fmla="*/ 735 w 1042"/>
                  <a:gd name="T51" fmla="*/ 958 h 1764"/>
                  <a:gd name="T52" fmla="*/ 796 w 1042"/>
                  <a:gd name="T53" fmla="*/ 1088 h 1764"/>
                  <a:gd name="T54" fmla="*/ 846 w 1042"/>
                  <a:gd name="T55" fmla="*/ 1186 h 1764"/>
                  <a:gd name="T56" fmla="*/ 876 w 1042"/>
                  <a:gd name="T57" fmla="*/ 1273 h 1764"/>
                  <a:gd name="T58" fmla="*/ 907 w 1042"/>
                  <a:gd name="T59" fmla="*/ 1360 h 1764"/>
                  <a:gd name="T60" fmla="*/ 917 w 1042"/>
                  <a:gd name="T61" fmla="*/ 1447 h 1764"/>
                  <a:gd name="T62" fmla="*/ 957 w 1042"/>
                  <a:gd name="T63" fmla="*/ 1534 h 1764"/>
                  <a:gd name="T64" fmla="*/ 977 w 1042"/>
                  <a:gd name="T65" fmla="*/ 1622 h 1764"/>
                  <a:gd name="T66" fmla="*/ 1017 w 1042"/>
                  <a:gd name="T67" fmla="*/ 1709 h 1764"/>
                  <a:gd name="T68" fmla="*/ 1041 w 1042"/>
                  <a:gd name="T69" fmla="*/ 1763 h 17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042" h="1764">
                    <a:moveTo>
                      <a:pt x="1038" y="0"/>
                    </a:moveTo>
                    <a:lnTo>
                      <a:pt x="977" y="76"/>
                    </a:lnTo>
                    <a:lnTo>
                      <a:pt x="937" y="109"/>
                    </a:lnTo>
                    <a:lnTo>
                      <a:pt x="907" y="152"/>
                    </a:lnTo>
                    <a:lnTo>
                      <a:pt x="866" y="131"/>
                    </a:lnTo>
                    <a:lnTo>
                      <a:pt x="826" y="131"/>
                    </a:lnTo>
                    <a:lnTo>
                      <a:pt x="786" y="131"/>
                    </a:lnTo>
                    <a:lnTo>
                      <a:pt x="745" y="152"/>
                    </a:lnTo>
                    <a:lnTo>
                      <a:pt x="725" y="196"/>
                    </a:lnTo>
                    <a:lnTo>
                      <a:pt x="685" y="229"/>
                    </a:lnTo>
                    <a:lnTo>
                      <a:pt x="645" y="229"/>
                    </a:lnTo>
                    <a:lnTo>
                      <a:pt x="604" y="250"/>
                    </a:lnTo>
                    <a:lnTo>
                      <a:pt x="564" y="283"/>
                    </a:lnTo>
                    <a:lnTo>
                      <a:pt x="524" y="283"/>
                    </a:lnTo>
                    <a:lnTo>
                      <a:pt x="484" y="305"/>
                    </a:lnTo>
                    <a:lnTo>
                      <a:pt x="443" y="348"/>
                    </a:lnTo>
                    <a:lnTo>
                      <a:pt x="413" y="392"/>
                    </a:lnTo>
                    <a:lnTo>
                      <a:pt x="383" y="435"/>
                    </a:lnTo>
                    <a:lnTo>
                      <a:pt x="343" y="446"/>
                    </a:lnTo>
                    <a:lnTo>
                      <a:pt x="343" y="511"/>
                    </a:lnTo>
                    <a:lnTo>
                      <a:pt x="332" y="555"/>
                    </a:lnTo>
                    <a:lnTo>
                      <a:pt x="302" y="599"/>
                    </a:lnTo>
                    <a:lnTo>
                      <a:pt x="262" y="609"/>
                    </a:lnTo>
                    <a:lnTo>
                      <a:pt x="222" y="599"/>
                    </a:lnTo>
                    <a:lnTo>
                      <a:pt x="181" y="609"/>
                    </a:lnTo>
                    <a:lnTo>
                      <a:pt x="141" y="653"/>
                    </a:lnTo>
                    <a:lnTo>
                      <a:pt x="101" y="664"/>
                    </a:lnTo>
                    <a:lnTo>
                      <a:pt x="60" y="653"/>
                    </a:lnTo>
                    <a:lnTo>
                      <a:pt x="20" y="664"/>
                    </a:lnTo>
                    <a:lnTo>
                      <a:pt x="0" y="707"/>
                    </a:lnTo>
                    <a:lnTo>
                      <a:pt x="40" y="729"/>
                    </a:lnTo>
                    <a:lnTo>
                      <a:pt x="81" y="729"/>
                    </a:lnTo>
                    <a:lnTo>
                      <a:pt x="121" y="773"/>
                    </a:lnTo>
                    <a:lnTo>
                      <a:pt x="141" y="816"/>
                    </a:lnTo>
                    <a:lnTo>
                      <a:pt x="181" y="816"/>
                    </a:lnTo>
                    <a:lnTo>
                      <a:pt x="222" y="816"/>
                    </a:lnTo>
                    <a:lnTo>
                      <a:pt x="262" y="827"/>
                    </a:lnTo>
                    <a:lnTo>
                      <a:pt x="302" y="860"/>
                    </a:lnTo>
                    <a:lnTo>
                      <a:pt x="343" y="903"/>
                    </a:lnTo>
                    <a:lnTo>
                      <a:pt x="383" y="914"/>
                    </a:lnTo>
                    <a:lnTo>
                      <a:pt x="423" y="914"/>
                    </a:lnTo>
                    <a:lnTo>
                      <a:pt x="463" y="914"/>
                    </a:lnTo>
                    <a:lnTo>
                      <a:pt x="504" y="925"/>
                    </a:lnTo>
                    <a:lnTo>
                      <a:pt x="524" y="882"/>
                    </a:lnTo>
                    <a:lnTo>
                      <a:pt x="544" y="838"/>
                    </a:lnTo>
                    <a:lnTo>
                      <a:pt x="584" y="816"/>
                    </a:lnTo>
                    <a:lnTo>
                      <a:pt x="615" y="773"/>
                    </a:lnTo>
                    <a:lnTo>
                      <a:pt x="655" y="784"/>
                    </a:lnTo>
                    <a:lnTo>
                      <a:pt x="675" y="827"/>
                    </a:lnTo>
                    <a:lnTo>
                      <a:pt x="705" y="871"/>
                    </a:lnTo>
                    <a:lnTo>
                      <a:pt x="715" y="914"/>
                    </a:lnTo>
                    <a:lnTo>
                      <a:pt x="735" y="958"/>
                    </a:lnTo>
                    <a:lnTo>
                      <a:pt x="776" y="1045"/>
                    </a:lnTo>
                    <a:lnTo>
                      <a:pt x="796" y="1088"/>
                    </a:lnTo>
                    <a:lnTo>
                      <a:pt x="796" y="1132"/>
                    </a:lnTo>
                    <a:lnTo>
                      <a:pt x="846" y="1186"/>
                    </a:lnTo>
                    <a:lnTo>
                      <a:pt x="876" y="1230"/>
                    </a:lnTo>
                    <a:lnTo>
                      <a:pt x="876" y="1273"/>
                    </a:lnTo>
                    <a:lnTo>
                      <a:pt x="887" y="1317"/>
                    </a:lnTo>
                    <a:lnTo>
                      <a:pt x="907" y="1360"/>
                    </a:lnTo>
                    <a:lnTo>
                      <a:pt x="917" y="1404"/>
                    </a:lnTo>
                    <a:lnTo>
                      <a:pt x="917" y="1447"/>
                    </a:lnTo>
                    <a:lnTo>
                      <a:pt x="917" y="1491"/>
                    </a:lnTo>
                    <a:lnTo>
                      <a:pt x="957" y="1534"/>
                    </a:lnTo>
                    <a:lnTo>
                      <a:pt x="977" y="1578"/>
                    </a:lnTo>
                    <a:lnTo>
                      <a:pt x="977" y="1622"/>
                    </a:lnTo>
                    <a:lnTo>
                      <a:pt x="1017" y="1665"/>
                    </a:lnTo>
                    <a:lnTo>
                      <a:pt x="1017" y="1709"/>
                    </a:lnTo>
                    <a:lnTo>
                      <a:pt x="1038" y="1748"/>
                    </a:lnTo>
                    <a:lnTo>
                      <a:pt x="1041" y="1763"/>
                    </a:lnTo>
                    <a:lnTo>
                      <a:pt x="1038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/>
                <a:endParaRPr lang="en-US" sz="2800" b="0" i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</a:endParaRPr>
              </a:p>
            </p:txBody>
          </p:sp>
          <p:sp>
            <p:nvSpPr>
              <p:cNvPr id="1031" name="Freeform 7"/>
              <p:cNvSpPr>
                <a:spLocks/>
              </p:cNvSpPr>
              <p:nvPr/>
            </p:nvSpPr>
            <p:spPr bwMode="auto">
              <a:xfrm>
                <a:off x="502" y="1226"/>
                <a:ext cx="4882" cy="1403"/>
              </a:xfrm>
              <a:custGeom>
                <a:avLst/>
                <a:gdLst>
                  <a:gd name="T0" fmla="*/ 151 w 4882"/>
                  <a:gd name="T1" fmla="*/ 54 h 1403"/>
                  <a:gd name="T2" fmla="*/ 282 w 4882"/>
                  <a:gd name="T3" fmla="*/ 250 h 1403"/>
                  <a:gd name="T4" fmla="*/ 524 w 4882"/>
                  <a:gd name="T5" fmla="*/ 261 h 1403"/>
                  <a:gd name="T6" fmla="*/ 686 w 4882"/>
                  <a:gd name="T7" fmla="*/ 467 h 1403"/>
                  <a:gd name="T8" fmla="*/ 766 w 4882"/>
                  <a:gd name="T9" fmla="*/ 706 h 1403"/>
                  <a:gd name="T10" fmla="*/ 918 w 4882"/>
                  <a:gd name="T11" fmla="*/ 739 h 1403"/>
                  <a:gd name="T12" fmla="*/ 1008 w 4882"/>
                  <a:gd name="T13" fmla="*/ 815 h 1403"/>
                  <a:gd name="T14" fmla="*/ 1210 w 4882"/>
                  <a:gd name="T15" fmla="*/ 869 h 1403"/>
                  <a:gd name="T16" fmla="*/ 1331 w 4882"/>
                  <a:gd name="T17" fmla="*/ 772 h 1403"/>
                  <a:gd name="T18" fmla="*/ 1412 w 4882"/>
                  <a:gd name="T19" fmla="*/ 565 h 1403"/>
                  <a:gd name="T20" fmla="*/ 1291 w 4882"/>
                  <a:gd name="T21" fmla="*/ 359 h 1403"/>
                  <a:gd name="T22" fmla="*/ 1412 w 4882"/>
                  <a:gd name="T23" fmla="*/ 163 h 1403"/>
                  <a:gd name="T24" fmla="*/ 1603 w 4882"/>
                  <a:gd name="T25" fmla="*/ 206 h 1403"/>
                  <a:gd name="T26" fmla="*/ 1785 w 4882"/>
                  <a:gd name="T27" fmla="*/ 250 h 1403"/>
                  <a:gd name="T28" fmla="*/ 1967 w 4882"/>
                  <a:gd name="T29" fmla="*/ 250 h 1403"/>
                  <a:gd name="T30" fmla="*/ 2088 w 4882"/>
                  <a:gd name="T31" fmla="*/ 217 h 1403"/>
                  <a:gd name="T32" fmla="*/ 2219 w 4882"/>
                  <a:gd name="T33" fmla="*/ 120 h 1403"/>
                  <a:gd name="T34" fmla="*/ 2420 w 4882"/>
                  <a:gd name="T35" fmla="*/ 261 h 1403"/>
                  <a:gd name="T36" fmla="*/ 2612 w 4882"/>
                  <a:gd name="T37" fmla="*/ 348 h 1403"/>
                  <a:gd name="T38" fmla="*/ 2783 w 4882"/>
                  <a:gd name="T39" fmla="*/ 478 h 1403"/>
                  <a:gd name="T40" fmla="*/ 2985 w 4882"/>
                  <a:gd name="T41" fmla="*/ 576 h 1403"/>
                  <a:gd name="T42" fmla="*/ 3177 w 4882"/>
                  <a:gd name="T43" fmla="*/ 652 h 1403"/>
                  <a:gd name="T44" fmla="*/ 3378 w 4882"/>
                  <a:gd name="T45" fmla="*/ 772 h 1403"/>
                  <a:gd name="T46" fmla="*/ 3580 w 4882"/>
                  <a:gd name="T47" fmla="*/ 706 h 1403"/>
                  <a:gd name="T48" fmla="*/ 3782 w 4882"/>
                  <a:gd name="T49" fmla="*/ 772 h 1403"/>
                  <a:gd name="T50" fmla="*/ 3983 w 4882"/>
                  <a:gd name="T51" fmla="*/ 706 h 1403"/>
                  <a:gd name="T52" fmla="*/ 4195 w 4882"/>
                  <a:gd name="T53" fmla="*/ 696 h 1403"/>
                  <a:gd name="T54" fmla="*/ 4397 w 4882"/>
                  <a:gd name="T55" fmla="*/ 783 h 1403"/>
                  <a:gd name="T56" fmla="*/ 4599 w 4882"/>
                  <a:gd name="T57" fmla="*/ 783 h 1403"/>
                  <a:gd name="T58" fmla="*/ 4800 w 4882"/>
                  <a:gd name="T59" fmla="*/ 761 h 1403"/>
                  <a:gd name="T60" fmla="*/ 4760 w 4882"/>
                  <a:gd name="T61" fmla="*/ 848 h 1403"/>
                  <a:gd name="T62" fmla="*/ 4498 w 4882"/>
                  <a:gd name="T63" fmla="*/ 924 h 1403"/>
                  <a:gd name="T64" fmla="*/ 4296 w 4882"/>
                  <a:gd name="T65" fmla="*/ 978 h 1403"/>
                  <a:gd name="T66" fmla="*/ 4276 w 4882"/>
                  <a:gd name="T67" fmla="*/ 1130 h 1403"/>
                  <a:gd name="T68" fmla="*/ 4165 w 4882"/>
                  <a:gd name="T69" fmla="*/ 1293 h 1403"/>
                  <a:gd name="T70" fmla="*/ 3933 w 4882"/>
                  <a:gd name="T71" fmla="*/ 1337 h 1403"/>
                  <a:gd name="T72" fmla="*/ 3620 w 4882"/>
                  <a:gd name="T73" fmla="*/ 1185 h 1403"/>
                  <a:gd name="T74" fmla="*/ 3409 w 4882"/>
                  <a:gd name="T75" fmla="*/ 1011 h 1403"/>
                  <a:gd name="T76" fmla="*/ 3177 w 4882"/>
                  <a:gd name="T77" fmla="*/ 978 h 1403"/>
                  <a:gd name="T78" fmla="*/ 2955 w 4882"/>
                  <a:gd name="T79" fmla="*/ 859 h 1403"/>
                  <a:gd name="T80" fmla="*/ 2703 w 4882"/>
                  <a:gd name="T81" fmla="*/ 848 h 1403"/>
                  <a:gd name="T82" fmla="*/ 2471 w 4882"/>
                  <a:gd name="T83" fmla="*/ 924 h 1403"/>
                  <a:gd name="T84" fmla="*/ 2239 w 4882"/>
                  <a:gd name="T85" fmla="*/ 859 h 1403"/>
                  <a:gd name="T86" fmla="*/ 2027 w 4882"/>
                  <a:gd name="T87" fmla="*/ 772 h 1403"/>
                  <a:gd name="T88" fmla="*/ 1926 w 4882"/>
                  <a:gd name="T89" fmla="*/ 946 h 1403"/>
                  <a:gd name="T90" fmla="*/ 1916 w 4882"/>
                  <a:gd name="T91" fmla="*/ 1163 h 1403"/>
                  <a:gd name="T92" fmla="*/ 1805 w 4882"/>
                  <a:gd name="T93" fmla="*/ 1359 h 1403"/>
                  <a:gd name="T94" fmla="*/ 1593 w 4882"/>
                  <a:gd name="T95" fmla="*/ 1402 h 1403"/>
                  <a:gd name="T96" fmla="*/ 1382 w 4882"/>
                  <a:gd name="T97" fmla="*/ 1326 h 1403"/>
                  <a:gd name="T98" fmla="*/ 1180 w 4882"/>
                  <a:gd name="T99" fmla="*/ 1239 h 1403"/>
                  <a:gd name="T100" fmla="*/ 978 w 4882"/>
                  <a:gd name="T101" fmla="*/ 1217 h 1403"/>
                  <a:gd name="T102" fmla="*/ 777 w 4882"/>
                  <a:gd name="T103" fmla="*/ 1337 h 1403"/>
                  <a:gd name="T104" fmla="*/ 625 w 4882"/>
                  <a:gd name="T105" fmla="*/ 1250 h 1403"/>
                  <a:gd name="T106" fmla="*/ 504 w 4882"/>
                  <a:gd name="T107" fmla="*/ 1087 h 1403"/>
                  <a:gd name="T108" fmla="*/ 373 w 4882"/>
                  <a:gd name="T109" fmla="*/ 902 h 1403"/>
                  <a:gd name="T110" fmla="*/ 182 w 4882"/>
                  <a:gd name="T111" fmla="*/ 783 h 1403"/>
                  <a:gd name="T112" fmla="*/ 121 w 4882"/>
                  <a:gd name="T113" fmla="*/ 598 h 1403"/>
                  <a:gd name="T114" fmla="*/ 61 w 4882"/>
                  <a:gd name="T115" fmla="*/ 413 h 1403"/>
                  <a:gd name="T116" fmla="*/ 61 w 4882"/>
                  <a:gd name="T117" fmla="*/ 196 h 1403"/>
                  <a:gd name="T118" fmla="*/ 0 w 4882"/>
                  <a:gd name="T119" fmla="*/ 0 h 14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4882" h="1403">
                    <a:moveTo>
                      <a:pt x="0" y="0"/>
                    </a:moveTo>
                    <a:lnTo>
                      <a:pt x="40" y="22"/>
                    </a:lnTo>
                    <a:lnTo>
                      <a:pt x="81" y="33"/>
                    </a:lnTo>
                    <a:lnTo>
                      <a:pt x="121" y="11"/>
                    </a:lnTo>
                    <a:lnTo>
                      <a:pt x="151" y="54"/>
                    </a:lnTo>
                    <a:lnTo>
                      <a:pt x="192" y="76"/>
                    </a:lnTo>
                    <a:lnTo>
                      <a:pt x="222" y="120"/>
                    </a:lnTo>
                    <a:lnTo>
                      <a:pt x="242" y="163"/>
                    </a:lnTo>
                    <a:lnTo>
                      <a:pt x="252" y="206"/>
                    </a:lnTo>
                    <a:lnTo>
                      <a:pt x="282" y="250"/>
                    </a:lnTo>
                    <a:lnTo>
                      <a:pt x="323" y="272"/>
                    </a:lnTo>
                    <a:lnTo>
                      <a:pt x="363" y="272"/>
                    </a:lnTo>
                    <a:lnTo>
                      <a:pt x="403" y="250"/>
                    </a:lnTo>
                    <a:lnTo>
                      <a:pt x="484" y="250"/>
                    </a:lnTo>
                    <a:lnTo>
                      <a:pt x="524" y="261"/>
                    </a:lnTo>
                    <a:lnTo>
                      <a:pt x="565" y="304"/>
                    </a:lnTo>
                    <a:lnTo>
                      <a:pt x="595" y="348"/>
                    </a:lnTo>
                    <a:lnTo>
                      <a:pt x="635" y="380"/>
                    </a:lnTo>
                    <a:lnTo>
                      <a:pt x="666" y="424"/>
                    </a:lnTo>
                    <a:lnTo>
                      <a:pt x="686" y="467"/>
                    </a:lnTo>
                    <a:lnTo>
                      <a:pt x="686" y="511"/>
                    </a:lnTo>
                    <a:lnTo>
                      <a:pt x="686" y="554"/>
                    </a:lnTo>
                    <a:lnTo>
                      <a:pt x="706" y="609"/>
                    </a:lnTo>
                    <a:lnTo>
                      <a:pt x="726" y="663"/>
                    </a:lnTo>
                    <a:lnTo>
                      <a:pt x="766" y="706"/>
                    </a:lnTo>
                    <a:lnTo>
                      <a:pt x="807" y="717"/>
                    </a:lnTo>
                    <a:lnTo>
                      <a:pt x="847" y="674"/>
                    </a:lnTo>
                    <a:lnTo>
                      <a:pt x="887" y="652"/>
                    </a:lnTo>
                    <a:lnTo>
                      <a:pt x="908" y="696"/>
                    </a:lnTo>
                    <a:lnTo>
                      <a:pt x="918" y="739"/>
                    </a:lnTo>
                    <a:lnTo>
                      <a:pt x="898" y="783"/>
                    </a:lnTo>
                    <a:lnTo>
                      <a:pt x="887" y="826"/>
                    </a:lnTo>
                    <a:lnTo>
                      <a:pt x="928" y="869"/>
                    </a:lnTo>
                    <a:lnTo>
                      <a:pt x="968" y="848"/>
                    </a:lnTo>
                    <a:lnTo>
                      <a:pt x="1008" y="815"/>
                    </a:lnTo>
                    <a:lnTo>
                      <a:pt x="1049" y="826"/>
                    </a:lnTo>
                    <a:lnTo>
                      <a:pt x="1089" y="848"/>
                    </a:lnTo>
                    <a:lnTo>
                      <a:pt x="1129" y="848"/>
                    </a:lnTo>
                    <a:lnTo>
                      <a:pt x="1170" y="859"/>
                    </a:lnTo>
                    <a:lnTo>
                      <a:pt x="1210" y="869"/>
                    </a:lnTo>
                    <a:lnTo>
                      <a:pt x="1220" y="826"/>
                    </a:lnTo>
                    <a:lnTo>
                      <a:pt x="1261" y="815"/>
                    </a:lnTo>
                    <a:lnTo>
                      <a:pt x="1301" y="826"/>
                    </a:lnTo>
                    <a:lnTo>
                      <a:pt x="1341" y="815"/>
                    </a:lnTo>
                    <a:lnTo>
                      <a:pt x="1331" y="772"/>
                    </a:lnTo>
                    <a:lnTo>
                      <a:pt x="1331" y="728"/>
                    </a:lnTo>
                    <a:lnTo>
                      <a:pt x="1372" y="696"/>
                    </a:lnTo>
                    <a:lnTo>
                      <a:pt x="1392" y="652"/>
                    </a:lnTo>
                    <a:lnTo>
                      <a:pt x="1382" y="609"/>
                    </a:lnTo>
                    <a:lnTo>
                      <a:pt x="1412" y="565"/>
                    </a:lnTo>
                    <a:lnTo>
                      <a:pt x="1412" y="522"/>
                    </a:lnTo>
                    <a:lnTo>
                      <a:pt x="1372" y="500"/>
                    </a:lnTo>
                    <a:lnTo>
                      <a:pt x="1331" y="446"/>
                    </a:lnTo>
                    <a:lnTo>
                      <a:pt x="1301" y="402"/>
                    </a:lnTo>
                    <a:lnTo>
                      <a:pt x="1291" y="359"/>
                    </a:lnTo>
                    <a:lnTo>
                      <a:pt x="1291" y="315"/>
                    </a:lnTo>
                    <a:lnTo>
                      <a:pt x="1301" y="272"/>
                    </a:lnTo>
                    <a:lnTo>
                      <a:pt x="1341" y="228"/>
                    </a:lnTo>
                    <a:lnTo>
                      <a:pt x="1372" y="185"/>
                    </a:lnTo>
                    <a:lnTo>
                      <a:pt x="1412" y="163"/>
                    </a:lnTo>
                    <a:lnTo>
                      <a:pt x="1442" y="206"/>
                    </a:lnTo>
                    <a:lnTo>
                      <a:pt x="1482" y="217"/>
                    </a:lnTo>
                    <a:lnTo>
                      <a:pt x="1523" y="206"/>
                    </a:lnTo>
                    <a:lnTo>
                      <a:pt x="1563" y="206"/>
                    </a:lnTo>
                    <a:lnTo>
                      <a:pt x="1603" y="206"/>
                    </a:lnTo>
                    <a:lnTo>
                      <a:pt x="1654" y="196"/>
                    </a:lnTo>
                    <a:lnTo>
                      <a:pt x="1694" y="185"/>
                    </a:lnTo>
                    <a:lnTo>
                      <a:pt x="1735" y="185"/>
                    </a:lnTo>
                    <a:lnTo>
                      <a:pt x="1775" y="206"/>
                    </a:lnTo>
                    <a:lnTo>
                      <a:pt x="1785" y="250"/>
                    </a:lnTo>
                    <a:lnTo>
                      <a:pt x="1825" y="250"/>
                    </a:lnTo>
                    <a:lnTo>
                      <a:pt x="1866" y="283"/>
                    </a:lnTo>
                    <a:lnTo>
                      <a:pt x="1906" y="315"/>
                    </a:lnTo>
                    <a:lnTo>
                      <a:pt x="1946" y="293"/>
                    </a:lnTo>
                    <a:lnTo>
                      <a:pt x="1967" y="250"/>
                    </a:lnTo>
                    <a:lnTo>
                      <a:pt x="1977" y="206"/>
                    </a:lnTo>
                    <a:lnTo>
                      <a:pt x="1997" y="163"/>
                    </a:lnTo>
                    <a:lnTo>
                      <a:pt x="2037" y="152"/>
                    </a:lnTo>
                    <a:lnTo>
                      <a:pt x="2047" y="196"/>
                    </a:lnTo>
                    <a:lnTo>
                      <a:pt x="2088" y="217"/>
                    </a:lnTo>
                    <a:lnTo>
                      <a:pt x="2128" y="217"/>
                    </a:lnTo>
                    <a:lnTo>
                      <a:pt x="2138" y="174"/>
                    </a:lnTo>
                    <a:lnTo>
                      <a:pt x="2138" y="130"/>
                    </a:lnTo>
                    <a:lnTo>
                      <a:pt x="2178" y="120"/>
                    </a:lnTo>
                    <a:lnTo>
                      <a:pt x="2219" y="120"/>
                    </a:lnTo>
                    <a:lnTo>
                      <a:pt x="2259" y="163"/>
                    </a:lnTo>
                    <a:lnTo>
                      <a:pt x="2299" y="196"/>
                    </a:lnTo>
                    <a:lnTo>
                      <a:pt x="2340" y="196"/>
                    </a:lnTo>
                    <a:lnTo>
                      <a:pt x="2380" y="217"/>
                    </a:lnTo>
                    <a:lnTo>
                      <a:pt x="2420" y="261"/>
                    </a:lnTo>
                    <a:lnTo>
                      <a:pt x="2451" y="304"/>
                    </a:lnTo>
                    <a:lnTo>
                      <a:pt x="2491" y="337"/>
                    </a:lnTo>
                    <a:lnTo>
                      <a:pt x="2531" y="348"/>
                    </a:lnTo>
                    <a:lnTo>
                      <a:pt x="2572" y="348"/>
                    </a:lnTo>
                    <a:lnTo>
                      <a:pt x="2612" y="348"/>
                    </a:lnTo>
                    <a:lnTo>
                      <a:pt x="2652" y="359"/>
                    </a:lnTo>
                    <a:lnTo>
                      <a:pt x="2693" y="370"/>
                    </a:lnTo>
                    <a:lnTo>
                      <a:pt x="2733" y="391"/>
                    </a:lnTo>
                    <a:lnTo>
                      <a:pt x="2773" y="435"/>
                    </a:lnTo>
                    <a:lnTo>
                      <a:pt x="2783" y="478"/>
                    </a:lnTo>
                    <a:lnTo>
                      <a:pt x="2804" y="522"/>
                    </a:lnTo>
                    <a:lnTo>
                      <a:pt x="2854" y="565"/>
                    </a:lnTo>
                    <a:lnTo>
                      <a:pt x="2894" y="576"/>
                    </a:lnTo>
                    <a:lnTo>
                      <a:pt x="2945" y="576"/>
                    </a:lnTo>
                    <a:lnTo>
                      <a:pt x="2985" y="576"/>
                    </a:lnTo>
                    <a:lnTo>
                      <a:pt x="3025" y="576"/>
                    </a:lnTo>
                    <a:lnTo>
                      <a:pt x="3066" y="576"/>
                    </a:lnTo>
                    <a:lnTo>
                      <a:pt x="3106" y="587"/>
                    </a:lnTo>
                    <a:lnTo>
                      <a:pt x="3146" y="609"/>
                    </a:lnTo>
                    <a:lnTo>
                      <a:pt x="3177" y="652"/>
                    </a:lnTo>
                    <a:lnTo>
                      <a:pt x="3217" y="685"/>
                    </a:lnTo>
                    <a:lnTo>
                      <a:pt x="3257" y="696"/>
                    </a:lnTo>
                    <a:lnTo>
                      <a:pt x="3298" y="728"/>
                    </a:lnTo>
                    <a:lnTo>
                      <a:pt x="3338" y="772"/>
                    </a:lnTo>
                    <a:lnTo>
                      <a:pt x="3378" y="772"/>
                    </a:lnTo>
                    <a:lnTo>
                      <a:pt x="3419" y="772"/>
                    </a:lnTo>
                    <a:lnTo>
                      <a:pt x="3469" y="761"/>
                    </a:lnTo>
                    <a:lnTo>
                      <a:pt x="3509" y="761"/>
                    </a:lnTo>
                    <a:lnTo>
                      <a:pt x="3540" y="717"/>
                    </a:lnTo>
                    <a:lnTo>
                      <a:pt x="3580" y="706"/>
                    </a:lnTo>
                    <a:lnTo>
                      <a:pt x="3620" y="706"/>
                    </a:lnTo>
                    <a:lnTo>
                      <a:pt x="3661" y="706"/>
                    </a:lnTo>
                    <a:lnTo>
                      <a:pt x="3701" y="750"/>
                    </a:lnTo>
                    <a:lnTo>
                      <a:pt x="3741" y="772"/>
                    </a:lnTo>
                    <a:lnTo>
                      <a:pt x="3782" y="772"/>
                    </a:lnTo>
                    <a:lnTo>
                      <a:pt x="3822" y="761"/>
                    </a:lnTo>
                    <a:lnTo>
                      <a:pt x="3862" y="739"/>
                    </a:lnTo>
                    <a:lnTo>
                      <a:pt x="3903" y="717"/>
                    </a:lnTo>
                    <a:lnTo>
                      <a:pt x="3943" y="706"/>
                    </a:lnTo>
                    <a:lnTo>
                      <a:pt x="3983" y="706"/>
                    </a:lnTo>
                    <a:lnTo>
                      <a:pt x="4034" y="706"/>
                    </a:lnTo>
                    <a:lnTo>
                      <a:pt x="4074" y="696"/>
                    </a:lnTo>
                    <a:lnTo>
                      <a:pt x="4115" y="696"/>
                    </a:lnTo>
                    <a:lnTo>
                      <a:pt x="4155" y="696"/>
                    </a:lnTo>
                    <a:lnTo>
                      <a:pt x="4195" y="696"/>
                    </a:lnTo>
                    <a:lnTo>
                      <a:pt x="4236" y="717"/>
                    </a:lnTo>
                    <a:lnTo>
                      <a:pt x="4276" y="750"/>
                    </a:lnTo>
                    <a:lnTo>
                      <a:pt x="4316" y="772"/>
                    </a:lnTo>
                    <a:lnTo>
                      <a:pt x="4357" y="783"/>
                    </a:lnTo>
                    <a:lnTo>
                      <a:pt x="4397" y="783"/>
                    </a:lnTo>
                    <a:lnTo>
                      <a:pt x="4437" y="783"/>
                    </a:lnTo>
                    <a:lnTo>
                      <a:pt x="4478" y="783"/>
                    </a:lnTo>
                    <a:lnTo>
                      <a:pt x="4518" y="783"/>
                    </a:lnTo>
                    <a:lnTo>
                      <a:pt x="4558" y="783"/>
                    </a:lnTo>
                    <a:lnTo>
                      <a:pt x="4599" y="783"/>
                    </a:lnTo>
                    <a:lnTo>
                      <a:pt x="4639" y="783"/>
                    </a:lnTo>
                    <a:lnTo>
                      <a:pt x="4679" y="772"/>
                    </a:lnTo>
                    <a:lnTo>
                      <a:pt x="4720" y="761"/>
                    </a:lnTo>
                    <a:lnTo>
                      <a:pt x="4760" y="761"/>
                    </a:lnTo>
                    <a:lnTo>
                      <a:pt x="4800" y="761"/>
                    </a:lnTo>
                    <a:lnTo>
                      <a:pt x="4841" y="772"/>
                    </a:lnTo>
                    <a:lnTo>
                      <a:pt x="4881" y="772"/>
                    </a:lnTo>
                    <a:lnTo>
                      <a:pt x="4841" y="815"/>
                    </a:lnTo>
                    <a:lnTo>
                      <a:pt x="4800" y="826"/>
                    </a:lnTo>
                    <a:lnTo>
                      <a:pt x="4760" y="848"/>
                    </a:lnTo>
                    <a:lnTo>
                      <a:pt x="4720" y="880"/>
                    </a:lnTo>
                    <a:lnTo>
                      <a:pt x="4679" y="891"/>
                    </a:lnTo>
                    <a:lnTo>
                      <a:pt x="4629" y="913"/>
                    </a:lnTo>
                    <a:lnTo>
                      <a:pt x="4548" y="924"/>
                    </a:lnTo>
                    <a:lnTo>
                      <a:pt x="4498" y="924"/>
                    </a:lnTo>
                    <a:lnTo>
                      <a:pt x="4457" y="935"/>
                    </a:lnTo>
                    <a:lnTo>
                      <a:pt x="4417" y="967"/>
                    </a:lnTo>
                    <a:lnTo>
                      <a:pt x="4377" y="978"/>
                    </a:lnTo>
                    <a:lnTo>
                      <a:pt x="4336" y="978"/>
                    </a:lnTo>
                    <a:lnTo>
                      <a:pt x="4296" y="978"/>
                    </a:lnTo>
                    <a:lnTo>
                      <a:pt x="4246" y="978"/>
                    </a:lnTo>
                    <a:lnTo>
                      <a:pt x="4205" y="1000"/>
                    </a:lnTo>
                    <a:lnTo>
                      <a:pt x="4205" y="1076"/>
                    </a:lnTo>
                    <a:lnTo>
                      <a:pt x="4215" y="1119"/>
                    </a:lnTo>
                    <a:lnTo>
                      <a:pt x="4276" y="1130"/>
                    </a:lnTo>
                    <a:lnTo>
                      <a:pt x="4316" y="1152"/>
                    </a:lnTo>
                    <a:lnTo>
                      <a:pt x="4276" y="1206"/>
                    </a:lnTo>
                    <a:lnTo>
                      <a:pt x="4236" y="1228"/>
                    </a:lnTo>
                    <a:lnTo>
                      <a:pt x="4195" y="1250"/>
                    </a:lnTo>
                    <a:lnTo>
                      <a:pt x="4165" y="1293"/>
                    </a:lnTo>
                    <a:lnTo>
                      <a:pt x="4125" y="1337"/>
                    </a:lnTo>
                    <a:lnTo>
                      <a:pt x="4074" y="1337"/>
                    </a:lnTo>
                    <a:lnTo>
                      <a:pt x="4024" y="1337"/>
                    </a:lnTo>
                    <a:lnTo>
                      <a:pt x="3973" y="1337"/>
                    </a:lnTo>
                    <a:lnTo>
                      <a:pt x="3933" y="1337"/>
                    </a:lnTo>
                    <a:lnTo>
                      <a:pt x="3842" y="1337"/>
                    </a:lnTo>
                    <a:lnTo>
                      <a:pt x="3731" y="1315"/>
                    </a:lnTo>
                    <a:lnTo>
                      <a:pt x="3691" y="1293"/>
                    </a:lnTo>
                    <a:lnTo>
                      <a:pt x="3651" y="1239"/>
                    </a:lnTo>
                    <a:lnTo>
                      <a:pt x="3620" y="1185"/>
                    </a:lnTo>
                    <a:lnTo>
                      <a:pt x="3600" y="1141"/>
                    </a:lnTo>
                    <a:lnTo>
                      <a:pt x="3550" y="1109"/>
                    </a:lnTo>
                    <a:lnTo>
                      <a:pt x="3489" y="1087"/>
                    </a:lnTo>
                    <a:lnTo>
                      <a:pt x="3449" y="1043"/>
                    </a:lnTo>
                    <a:lnTo>
                      <a:pt x="3409" y="1011"/>
                    </a:lnTo>
                    <a:lnTo>
                      <a:pt x="3368" y="989"/>
                    </a:lnTo>
                    <a:lnTo>
                      <a:pt x="3328" y="978"/>
                    </a:lnTo>
                    <a:lnTo>
                      <a:pt x="3257" y="967"/>
                    </a:lnTo>
                    <a:lnTo>
                      <a:pt x="3217" y="967"/>
                    </a:lnTo>
                    <a:lnTo>
                      <a:pt x="3177" y="978"/>
                    </a:lnTo>
                    <a:lnTo>
                      <a:pt x="3136" y="978"/>
                    </a:lnTo>
                    <a:lnTo>
                      <a:pt x="3106" y="935"/>
                    </a:lnTo>
                    <a:lnTo>
                      <a:pt x="3076" y="891"/>
                    </a:lnTo>
                    <a:lnTo>
                      <a:pt x="2995" y="869"/>
                    </a:lnTo>
                    <a:lnTo>
                      <a:pt x="2955" y="859"/>
                    </a:lnTo>
                    <a:lnTo>
                      <a:pt x="2904" y="837"/>
                    </a:lnTo>
                    <a:lnTo>
                      <a:pt x="2824" y="826"/>
                    </a:lnTo>
                    <a:lnTo>
                      <a:pt x="2783" y="815"/>
                    </a:lnTo>
                    <a:lnTo>
                      <a:pt x="2743" y="826"/>
                    </a:lnTo>
                    <a:lnTo>
                      <a:pt x="2703" y="848"/>
                    </a:lnTo>
                    <a:lnTo>
                      <a:pt x="2662" y="869"/>
                    </a:lnTo>
                    <a:lnTo>
                      <a:pt x="2612" y="880"/>
                    </a:lnTo>
                    <a:lnTo>
                      <a:pt x="2562" y="891"/>
                    </a:lnTo>
                    <a:lnTo>
                      <a:pt x="2511" y="902"/>
                    </a:lnTo>
                    <a:lnTo>
                      <a:pt x="2471" y="924"/>
                    </a:lnTo>
                    <a:lnTo>
                      <a:pt x="2430" y="924"/>
                    </a:lnTo>
                    <a:lnTo>
                      <a:pt x="2390" y="913"/>
                    </a:lnTo>
                    <a:lnTo>
                      <a:pt x="2350" y="902"/>
                    </a:lnTo>
                    <a:lnTo>
                      <a:pt x="2279" y="869"/>
                    </a:lnTo>
                    <a:lnTo>
                      <a:pt x="2239" y="859"/>
                    </a:lnTo>
                    <a:lnTo>
                      <a:pt x="2198" y="837"/>
                    </a:lnTo>
                    <a:lnTo>
                      <a:pt x="2158" y="815"/>
                    </a:lnTo>
                    <a:lnTo>
                      <a:pt x="2118" y="783"/>
                    </a:lnTo>
                    <a:lnTo>
                      <a:pt x="2067" y="772"/>
                    </a:lnTo>
                    <a:lnTo>
                      <a:pt x="2027" y="772"/>
                    </a:lnTo>
                    <a:lnTo>
                      <a:pt x="1987" y="793"/>
                    </a:lnTo>
                    <a:lnTo>
                      <a:pt x="1946" y="815"/>
                    </a:lnTo>
                    <a:lnTo>
                      <a:pt x="1926" y="859"/>
                    </a:lnTo>
                    <a:lnTo>
                      <a:pt x="1926" y="902"/>
                    </a:lnTo>
                    <a:lnTo>
                      <a:pt x="1926" y="946"/>
                    </a:lnTo>
                    <a:lnTo>
                      <a:pt x="1896" y="989"/>
                    </a:lnTo>
                    <a:lnTo>
                      <a:pt x="1876" y="1032"/>
                    </a:lnTo>
                    <a:lnTo>
                      <a:pt x="1876" y="1076"/>
                    </a:lnTo>
                    <a:lnTo>
                      <a:pt x="1896" y="1119"/>
                    </a:lnTo>
                    <a:lnTo>
                      <a:pt x="1916" y="1163"/>
                    </a:lnTo>
                    <a:lnTo>
                      <a:pt x="1916" y="1206"/>
                    </a:lnTo>
                    <a:lnTo>
                      <a:pt x="1916" y="1293"/>
                    </a:lnTo>
                    <a:lnTo>
                      <a:pt x="1906" y="1337"/>
                    </a:lnTo>
                    <a:lnTo>
                      <a:pt x="1866" y="1359"/>
                    </a:lnTo>
                    <a:lnTo>
                      <a:pt x="1805" y="1359"/>
                    </a:lnTo>
                    <a:lnTo>
                      <a:pt x="1755" y="1380"/>
                    </a:lnTo>
                    <a:lnTo>
                      <a:pt x="1714" y="1380"/>
                    </a:lnTo>
                    <a:lnTo>
                      <a:pt x="1674" y="1391"/>
                    </a:lnTo>
                    <a:lnTo>
                      <a:pt x="1634" y="1391"/>
                    </a:lnTo>
                    <a:lnTo>
                      <a:pt x="1593" y="1402"/>
                    </a:lnTo>
                    <a:lnTo>
                      <a:pt x="1553" y="1369"/>
                    </a:lnTo>
                    <a:lnTo>
                      <a:pt x="1513" y="1348"/>
                    </a:lnTo>
                    <a:lnTo>
                      <a:pt x="1472" y="1348"/>
                    </a:lnTo>
                    <a:lnTo>
                      <a:pt x="1432" y="1348"/>
                    </a:lnTo>
                    <a:lnTo>
                      <a:pt x="1382" y="1326"/>
                    </a:lnTo>
                    <a:lnTo>
                      <a:pt x="1341" y="1304"/>
                    </a:lnTo>
                    <a:lnTo>
                      <a:pt x="1301" y="1272"/>
                    </a:lnTo>
                    <a:lnTo>
                      <a:pt x="1261" y="1250"/>
                    </a:lnTo>
                    <a:lnTo>
                      <a:pt x="1220" y="1239"/>
                    </a:lnTo>
                    <a:lnTo>
                      <a:pt x="1180" y="1239"/>
                    </a:lnTo>
                    <a:lnTo>
                      <a:pt x="1140" y="1239"/>
                    </a:lnTo>
                    <a:lnTo>
                      <a:pt x="1099" y="1228"/>
                    </a:lnTo>
                    <a:lnTo>
                      <a:pt x="1059" y="1228"/>
                    </a:lnTo>
                    <a:lnTo>
                      <a:pt x="1019" y="1217"/>
                    </a:lnTo>
                    <a:lnTo>
                      <a:pt x="978" y="1217"/>
                    </a:lnTo>
                    <a:lnTo>
                      <a:pt x="938" y="1228"/>
                    </a:lnTo>
                    <a:lnTo>
                      <a:pt x="898" y="1250"/>
                    </a:lnTo>
                    <a:lnTo>
                      <a:pt x="857" y="1282"/>
                    </a:lnTo>
                    <a:lnTo>
                      <a:pt x="817" y="1315"/>
                    </a:lnTo>
                    <a:lnTo>
                      <a:pt x="777" y="1337"/>
                    </a:lnTo>
                    <a:lnTo>
                      <a:pt x="736" y="1369"/>
                    </a:lnTo>
                    <a:lnTo>
                      <a:pt x="696" y="1380"/>
                    </a:lnTo>
                    <a:lnTo>
                      <a:pt x="656" y="1337"/>
                    </a:lnTo>
                    <a:lnTo>
                      <a:pt x="645" y="1293"/>
                    </a:lnTo>
                    <a:lnTo>
                      <a:pt x="625" y="1250"/>
                    </a:lnTo>
                    <a:lnTo>
                      <a:pt x="625" y="1206"/>
                    </a:lnTo>
                    <a:lnTo>
                      <a:pt x="615" y="1163"/>
                    </a:lnTo>
                    <a:lnTo>
                      <a:pt x="595" y="1119"/>
                    </a:lnTo>
                    <a:lnTo>
                      <a:pt x="555" y="1098"/>
                    </a:lnTo>
                    <a:lnTo>
                      <a:pt x="504" y="1087"/>
                    </a:lnTo>
                    <a:lnTo>
                      <a:pt x="464" y="1076"/>
                    </a:lnTo>
                    <a:lnTo>
                      <a:pt x="424" y="1043"/>
                    </a:lnTo>
                    <a:lnTo>
                      <a:pt x="393" y="1000"/>
                    </a:lnTo>
                    <a:lnTo>
                      <a:pt x="383" y="956"/>
                    </a:lnTo>
                    <a:lnTo>
                      <a:pt x="373" y="902"/>
                    </a:lnTo>
                    <a:lnTo>
                      <a:pt x="353" y="859"/>
                    </a:lnTo>
                    <a:lnTo>
                      <a:pt x="313" y="837"/>
                    </a:lnTo>
                    <a:lnTo>
                      <a:pt x="272" y="804"/>
                    </a:lnTo>
                    <a:lnTo>
                      <a:pt x="232" y="783"/>
                    </a:lnTo>
                    <a:lnTo>
                      <a:pt x="182" y="783"/>
                    </a:lnTo>
                    <a:lnTo>
                      <a:pt x="141" y="783"/>
                    </a:lnTo>
                    <a:lnTo>
                      <a:pt x="131" y="739"/>
                    </a:lnTo>
                    <a:lnTo>
                      <a:pt x="121" y="696"/>
                    </a:lnTo>
                    <a:lnTo>
                      <a:pt x="121" y="641"/>
                    </a:lnTo>
                    <a:lnTo>
                      <a:pt x="121" y="598"/>
                    </a:lnTo>
                    <a:lnTo>
                      <a:pt x="121" y="554"/>
                    </a:lnTo>
                    <a:lnTo>
                      <a:pt x="121" y="511"/>
                    </a:lnTo>
                    <a:lnTo>
                      <a:pt x="121" y="467"/>
                    </a:lnTo>
                    <a:lnTo>
                      <a:pt x="81" y="456"/>
                    </a:lnTo>
                    <a:lnTo>
                      <a:pt x="61" y="413"/>
                    </a:lnTo>
                    <a:lnTo>
                      <a:pt x="61" y="370"/>
                    </a:lnTo>
                    <a:lnTo>
                      <a:pt x="61" y="326"/>
                    </a:lnTo>
                    <a:lnTo>
                      <a:pt x="61" y="283"/>
                    </a:lnTo>
                    <a:lnTo>
                      <a:pt x="50" y="239"/>
                    </a:lnTo>
                    <a:lnTo>
                      <a:pt x="61" y="196"/>
                    </a:lnTo>
                    <a:lnTo>
                      <a:pt x="91" y="152"/>
                    </a:lnTo>
                    <a:lnTo>
                      <a:pt x="91" y="109"/>
                    </a:lnTo>
                    <a:lnTo>
                      <a:pt x="61" y="65"/>
                    </a:lnTo>
                    <a:lnTo>
                      <a:pt x="20" y="43"/>
                    </a:lnTo>
                    <a:lnTo>
                      <a:pt x="0" y="0"/>
                    </a:lnTo>
                    <a:lnTo>
                      <a:pt x="0" y="6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/>
                <a:endParaRPr lang="en-US" sz="2800" b="0" i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</a:endParaRPr>
              </a:p>
            </p:txBody>
          </p:sp>
          <p:sp>
            <p:nvSpPr>
              <p:cNvPr id="1032" name="Freeform 8"/>
              <p:cNvSpPr>
                <a:spLocks/>
              </p:cNvSpPr>
              <p:nvPr/>
            </p:nvSpPr>
            <p:spPr bwMode="auto">
              <a:xfrm>
                <a:off x="418" y="549"/>
                <a:ext cx="4993" cy="3253"/>
              </a:xfrm>
              <a:custGeom>
                <a:avLst/>
                <a:gdLst>
                  <a:gd name="T0" fmla="*/ 968 w 4993"/>
                  <a:gd name="T1" fmla="*/ 2686 h 3253"/>
                  <a:gd name="T2" fmla="*/ 766 w 4993"/>
                  <a:gd name="T3" fmla="*/ 3045 h 3253"/>
                  <a:gd name="T4" fmla="*/ 474 w 4993"/>
                  <a:gd name="T5" fmla="*/ 3121 h 3253"/>
                  <a:gd name="T6" fmla="*/ 161 w 4993"/>
                  <a:gd name="T7" fmla="*/ 3067 h 3253"/>
                  <a:gd name="T8" fmla="*/ 182 w 4993"/>
                  <a:gd name="T9" fmla="*/ 2893 h 3253"/>
                  <a:gd name="T10" fmla="*/ 504 w 4993"/>
                  <a:gd name="T11" fmla="*/ 2828 h 3253"/>
                  <a:gd name="T12" fmla="*/ 807 w 4993"/>
                  <a:gd name="T13" fmla="*/ 2708 h 3253"/>
                  <a:gd name="T14" fmla="*/ 958 w 4993"/>
                  <a:gd name="T15" fmla="*/ 2447 h 3253"/>
                  <a:gd name="T16" fmla="*/ 645 w 4993"/>
                  <a:gd name="T17" fmla="*/ 2186 h 3253"/>
                  <a:gd name="T18" fmla="*/ 303 w 4993"/>
                  <a:gd name="T19" fmla="*/ 2001 h 3253"/>
                  <a:gd name="T20" fmla="*/ 444 w 4993"/>
                  <a:gd name="T21" fmla="*/ 2012 h 3253"/>
                  <a:gd name="T22" fmla="*/ 837 w 4993"/>
                  <a:gd name="T23" fmla="*/ 2077 h 3253"/>
                  <a:gd name="T24" fmla="*/ 1190 w 4993"/>
                  <a:gd name="T25" fmla="*/ 2186 h 3253"/>
                  <a:gd name="T26" fmla="*/ 1291 w 4993"/>
                  <a:gd name="T27" fmla="*/ 2230 h 3253"/>
                  <a:gd name="T28" fmla="*/ 1553 w 4993"/>
                  <a:gd name="T29" fmla="*/ 1990 h 3253"/>
                  <a:gd name="T30" fmla="*/ 1896 w 4993"/>
                  <a:gd name="T31" fmla="*/ 1795 h 3253"/>
                  <a:gd name="T32" fmla="*/ 2047 w 4993"/>
                  <a:gd name="T33" fmla="*/ 1468 h 3253"/>
                  <a:gd name="T34" fmla="*/ 2148 w 4993"/>
                  <a:gd name="T35" fmla="*/ 1523 h 3253"/>
                  <a:gd name="T36" fmla="*/ 2350 w 4993"/>
                  <a:gd name="T37" fmla="*/ 1370 h 3253"/>
                  <a:gd name="T38" fmla="*/ 2158 w 4993"/>
                  <a:gd name="T39" fmla="*/ 1088 h 3253"/>
                  <a:gd name="T40" fmla="*/ 2077 w 4993"/>
                  <a:gd name="T41" fmla="*/ 653 h 3253"/>
                  <a:gd name="T42" fmla="*/ 1876 w 4993"/>
                  <a:gd name="T43" fmla="*/ 359 h 3253"/>
                  <a:gd name="T44" fmla="*/ 1674 w 4993"/>
                  <a:gd name="T45" fmla="*/ 65 h 3253"/>
                  <a:gd name="T46" fmla="*/ 1967 w 4993"/>
                  <a:gd name="T47" fmla="*/ 131 h 3253"/>
                  <a:gd name="T48" fmla="*/ 2198 w 4993"/>
                  <a:gd name="T49" fmla="*/ 348 h 3253"/>
                  <a:gd name="T50" fmla="*/ 2188 w 4993"/>
                  <a:gd name="T51" fmla="*/ 674 h 3253"/>
                  <a:gd name="T52" fmla="*/ 2309 w 4993"/>
                  <a:gd name="T53" fmla="*/ 914 h 3253"/>
                  <a:gd name="T54" fmla="*/ 2562 w 4993"/>
                  <a:gd name="T55" fmla="*/ 707 h 3253"/>
                  <a:gd name="T56" fmla="*/ 2400 w 4993"/>
                  <a:gd name="T57" fmla="*/ 326 h 3253"/>
                  <a:gd name="T58" fmla="*/ 2794 w 4993"/>
                  <a:gd name="T59" fmla="*/ 163 h 3253"/>
                  <a:gd name="T60" fmla="*/ 3207 w 4993"/>
                  <a:gd name="T61" fmla="*/ 196 h 3253"/>
                  <a:gd name="T62" fmla="*/ 3247 w 4993"/>
                  <a:gd name="T63" fmla="*/ 555 h 3253"/>
                  <a:gd name="T64" fmla="*/ 3086 w 4993"/>
                  <a:gd name="T65" fmla="*/ 783 h 3253"/>
                  <a:gd name="T66" fmla="*/ 2783 w 4993"/>
                  <a:gd name="T67" fmla="*/ 881 h 3253"/>
                  <a:gd name="T68" fmla="*/ 3096 w 4993"/>
                  <a:gd name="T69" fmla="*/ 1055 h 3253"/>
                  <a:gd name="T70" fmla="*/ 3499 w 4993"/>
                  <a:gd name="T71" fmla="*/ 1033 h 3253"/>
                  <a:gd name="T72" fmla="*/ 3741 w 4993"/>
                  <a:gd name="T73" fmla="*/ 1283 h 3253"/>
                  <a:gd name="T74" fmla="*/ 3661 w 4993"/>
                  <a:gd name="T75" fmla="*/ 1664 h 3253"/>
                  <a:gd name="T76" fmla="*/ 3873 w 4993"/>
                  <a:gd name="T77" fmla="*/ 1903 h 3253"/>
                  <a:gd name="T78" fmla="*/ 4175 w 4993"/>
                  <a:gd name="T79" fmla="*/ 1784 h 3253"/>
                  <a:gd name="T80" fmla="*/ 4468 w 4993"/>
                  <a:gd name="T81" fmla="*/ 1631 h 3253"/>
                  <a:gd name="T82" fmla="*/ 4720 w 4993"/>
                  <a:gd name="T83" fmla="*/ 1392 h 3253"/>
                  <a:gd name="T84" fmla="*/ 4992 w 4993"/>
                  <a:gd name="T85" fmla="*/ 1490 h 3253"/>
                  <a:gd name="T86" fmla="*/ 4730 w 4993"/>
                  <a:gd name="T87" fmla="*/ 1762 h 3253"/>
                  <a:gd name="T88" fmla="*/ 4518 w 4993"/>
                  <a:gd name="T89" fmla="*/ 2132 h 3253"/>
                  <a:gd name="T90" fmla="*/ 4266 w 4993"/>
                  <a:gd name="T91" fmla="*/ 2491 h 3253"/>
                  <a:gd name="T92" fmla="*/ 3812 w 4993"/>
                  <a:gd name="T93" fmla="*/ 2469 h 3253"/>
                  <a:gd name="T94" fmla="*/ 3560 w 4993"/>
                  <a:gd name="T95" fmla="*/ 2317 h 3253"/>
                  <a:gd name="T96" fmla="*/ 3550 w 4993"/>
                  <a:gd name="T97" fmla="*/ 1849 h 3253"/>
                  <a:gd name="T98" fmla="*/ 3348 w 4993"/>
                  <a:gd name="T99" fmla="*/ 1566 h 3253"/>
                  <a:gd name="T100" fmla="*/ 3005 w 4993"/>
                  <a:gd name="T101" fmla="*/ 1773 h 3253"/>
                  <a:gd name="T102" fmla="*/ 2824 w 4993"/>
                  <a:gd name="T103" fmla="*/ 1566 h 3253"/>
                  <a:gd name="T104" fmla="*/ 2582 w 4993"/>
                  <a:gd name="T105" fmla="*/ 1294 h 3253"/>
                  <a:gd name="T106" fmla="*/ 2279 w 4993"/>
                  <a:gd name="T107" fmla="*/ 1577 h 3253"/>
                  <a:gd name="T108" fmla="*/ 2158 w 4993"/>
                  <a:gd name="T109" fmla="*/ 2001 h 3253"/>
                  <a:gd name="T110" fmla="*/ 1896 w 4993"/>
                  <a:gd name="T111" fmla="*/ 2328 h 3253"/>
                  <a:gd name="T112" fmla="*/ 1755 w 4993"/>
                  <a:gd name="T113" fmla="*/ 2643 h 3253"/>
                  <a:gd name="T114" fmla="*/ 1392 w 4993"/>
                  <a:gd name="T115" fmla="*/ 2436 h 3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4993" h="3253">
                    <a:moveTo>
                      <a:pt x="1240" y="2415"/>
                    </a:moveTo>
                    <a:lnTo>
                      <a:pt x="1190" y="2436"/>
                    </a:lnTo>
                    <a:lnTo>
                      <a:pt x="1150" y="2458"/>
                    </a:lnTo>
                    <a:lnTo>
                      <a:pt x="1140" y="2502"/>
                    </a:lnTo>
                    <a:lnTo>
                      <a:pt x="1140" y="2545"/>
                    </a:lnTo>
                    <a:lnTo>
                      <a:pt x="1119" y="2589"/>
                    </a:lnTo>
                    <a:lnTo>
                      <a:pt x="1079" y="2610"/>
                    </a:lnTo>
                    <a:lnTo>
                      <a:pt x="1039" y="2621"/>
                    </a:lnTo>
                    <a:lnTo>
                      <a:pt x="998" y="2643"/>
                    </a:lnTo>
                    <a:lnTo>
                      <a:pt x="968" y="2686"/>
                    </a:lnTo>
                    <a:lnTo>
                      <a:pt x="968" y="2730"/>
                    </a:lnTo>
                    <a:lnTo>
                      <a:pt x="958" y="2784"/>
                    </a:lnTo>
                    <a:lnTo>
                      <a:pt x="958" y="2828"/>
                    </a:lnTo>
                    <a:lnTo>
                      <a:pt x="968" y="2871"/>
                    </a:lnTo>
                    <a:lnTo>
                      <a:pt x="968" y="2915"/>
                    </a:lnTo>
                    <a:lnTo>
                      <a:pt x="938" y="2958"/>
                    </a:lnTo>
                    <a:lnTo>
                      <a:pt x="887" y="2980"/>
                    </a:lnTo>
                    <a:lnTo>
                      <a:pt x="847" y="3013"/>
                    </a:lnTo>
                    <a:lnTo>
                      <a:pt x="807" y="3045"/>
                    </a:lnTo>
                    <a:lnTo>
                      <a:pt x="766" y="3045"/>
                    </a:lnTo>
                    <a:lnTo>
                      <a:pt x="716" y="3045"/>
                    </a:lnTo>
                    <a:lnTo>
                      <a:pt x="676" y="3056"/>
                    </a:lnTo>
                    <a:lnTo>
                      <a:pt x="666" y="3100"/>
                    </a:lnTo>
                    <a:lnTo>
                      <a:pt x="666" y="3154"/>
                    </a:lnTo>
                    <a:lnTo>
                      <a:pt x="645" y="3198"/>
                    </a:lnTo>
                    <a:lnTo>
                      <a:pt x="595" y="3241"/>
                    </a:lnTo>
                    <a:lnTo>
                      <a:pt x="555" y="3252"/>
                    </a:lnTo>
                    <a:lnTo>
                      <a:pt x="524" y="3208"/>
                    </a:lnTo>
                    <a:lnTo>
                      <a:pt x="504" y="3165"/>
                    </a:lnTo>
                    <a:lnTo>
                      <a:pt x="474" y="3121"/>
                    </a:lnTo>
                    <a:lnTo>
                      <a:pt x="484" y="3078"/>
                    </a:lnTo>
                    <a:lnTo>
                      <a:pt x="484" y="3034"/>
                    </a:lnTo>
                    <a:lnTo>
                      <a:pt x="444" y="3013"/>
                    </a:lnTo>
                    <a:lnTo>
                      <a:pt x="403" y="3013"/>
                    </a:lnTo>
                    <a:lnTo>
                      <a:pt x="363" y="3024"/>
                    </a:lnTo>
                    <a:lnTo>
                      <a:pt x="323" y="3045"/>
                    </a:lnTo>
                    <a:lnTo>
                      <a:pt x="282" y="3067"/>
                    </a:lnTo>
                    <a:lnTo>
                      <a:pt x="242" y="3078"/>
                    </a:lnTo>
                    <a:lnTo>
                      <a:pt x="202" y="3067"/>
                    </a:lnTo>
                    <a:lnTo>
                      <a:pt x="161" y="3067"/>
                    </a:lnTo>
                    <a:lnTo>
                      <a:pt x="121" y="3024"/>
                    </a:lnTo>
                    <a:lnTo>
                      <a:pt x="121" y="2980"/>
                    </a:lnTo>
                    <a:lnTo>
                      <a:pt x="91" y="2937"/>
                    </a:lnTo>
                    <a:lnTo>
                      <a:pt x="40" y="2915"/>
                    </a:lnTo>
                    <a:lnTo>
                      <a:pt x="0" y="2860"/>
                    </a:lnTo>
                    <a:lnTo>
                      <a:pt x="30" y="2817"/>
                    </a:lnTo>
                    <a:lnTo>
                      <a:pt x="71" y="2828"/>
                    </a:lnTo>
                    <a:lnTo>
                      <a:pt x="91" y="2871"/>
                    </a:lnTo>
                    <a:lnTo>
                      <a:pt x="141" y="2893"/>
                    </a:lnTo>
                    <a:lnTo>
                      <a:pt x="182" y="2893"/>
                    </a:lnTo>
                    <a:lnTo>
                      <a:pt x="202" y="2937"/>
                    </a:lnTo>
                    <a:lnTo>
                      <a:pt x="252" y="2969"/>
                    </a:lnTo>
                    <a:lnTo>
                      <a:pt x="292" y="2937"/>
                    </a:lnTo>
                    <a:lnTo>
                      <a:pt x="303" y="2893"/>
                    </a:lnTo>
                    <a:lnTo>
                      <a:pt x="303" y="2850"/>
                    </a:lnTo>
                    <a:lnTo>
                      <a:pt x="343" y="2839"/>
                    </a:lnTo>
                    <a:lnTo>
                      <a:pt x="383" y="2860"/>
                    </a:lnTo>
                    <a:lnTo>
                      <a:pt x="424" y="2828"/>
                    </a:lnTo>
                    <a:lnTo>
                      <a:pt x="464" y="2795"/>
                    </a:lnTo>
                    <a:lnTo>
                      <a:pt x="504" y="2828"/>
                    </a:lnTo>
                    <a:lnTo>
                      <a:pt x="555" y="2860"/>
                    </a:lnTo>
                    <a:lnTo>
                      <a:pt x="595" y="2871"/>
                    </a:lnTo>
                    <a:lnTo>
                      <a:pt x="645" y="2882"/>
                    </a:lnTo>
                    <a:lnTo>
                      <a:pt x="656" y="2839"/>
                    </a:lnTo>
                    <a:lnTo>
                      <a:pt x="645" y="2795"/>
                    </a:lnTo>
                    <a:lnTo>
                      <a:pt x="686" y="2773"/>
                    </a:lnTo>
                    <a:lnTo>
                      <a:pt x="686" y="2730"/>
                    </a:lnTo>
                    <a:lnTo>
                      <a:pt x="726" y="2708"/>
                    </a:lnTo>
                    <a:lnTo>
                      <a:pt x="766" y="2708"/>
                    </a:lnTo>
                    <a:lnTo>
                      <a:pt x="807" y="2708"/>
                    </a:lnTo>
                    <a:lnTo>
                      <a:pt x="847" y="2686"/>
                    </a:lnTo>
                    <a:lnTo>
                      <a:pt x="887" y="2665"/>
                    </a:lnTo>
                    <a:lnTo>
                      <a:pt x="918" y="2621"/>
                    </a:lnTo>
                    <a:lnTo>
                      <a:pt x="958" y="2599"/>
                    </a:lnTo>
                    <a:lnTo>
                      <a:pt x="998" y="2599"/>
                    </a:lnTo>
                    <a:lnTo>
                      <a:pt x="1019" y="2556"/>
                    </a:lnTo>
                    <a:lnTo>
                      <a:pt x="1049" y="2512"/>
                    </a:lnTo>
                    <a:lnTo>
                      <a:pt x="1039" y="2469"/>
                    </a:lnTo>
                    <a:lnTo>
                      <a:pt x="998" y="2447"/>
                    </a:lnTo>
                    <a:lnTo>
                      <a:pt x="958" y="2447"/>
                    </a:lnTo>
                    <a:lnTo>
                      <a:pt x="918" y="2425"/>
                    </a:lnTo>
                    <a:lnTo>
                      <a:pt x="877" y="2404"/>
                    </a:lnTo>
                    <a:lnTo>
                      <a:pt x="837" y="2415"/>
                    </a:lnTo>
                    <a:lnTo>
                      <a:pt x="797" y="2404"/>
                    </a:lnTo>
                    <a:lnTo>
                      <a:pt x="777" y="2360"/>
                    </a:lnTo>
                    <a:lnTo>
                      <a:pt x="797" y="2317"/>
                    </a:lnTo>
                    <a:lnTo>
                      <a:pt x="807" y="2273"/>
                    </a:lnTo>
                    <a:lnTo>
                      <a:pt x="716" y="2241"/>
                    </a:lnTo>
                    <a:lnTo>
                      <a:pt x="676" y="2230"/>
                    </a:lnTo>
                    <a:lnTo>
                      <a:pt x="645" y="2186"/>
                    </a:lnTo>
                    <a:lnTo>
                      <a:pt x="605" y="2164"/>
                    </a:lnTo>
                    <a:lnTo>
                      <a:pt x="565" y="2153"/>
                    </a:lnTo>
                    <a:lnTo>
                      <a:pt x="524" y="2132"/>
                    </a:lnTo>
                    <a:lnTo>
                      <a:pt x="484" y="2110"/>
                    </a:lnTo>
                    <a:lnTo>
                      <a:pt x="444" y="2110"/>
                    </a:lnTo>
                    <a:lnTo>
                      <a:pt x="403" y="2099"/>
                    </a:lnTo>
                    <a:lnTo>
                      <a:pt x="363" y="2099"/>
                    </a:lnTo>
                    <a:lnTo>
                      <a:pt x="343" y="2056"/>
                    </a:lnTo>
                    <a:lnTo>
                      <a:pt x="343" y="2012"/>
                    </a:lnTo>
                    <a:lnTo>
                      <a:pt x="303" y="2001"/>
                    </a:lnTo>
                    <a:lnTo>
                      <a:pt x="282" y="1958"/>
                    </a:lnTo>
                    <a:lnTo>
                      <a:pt x="242" y="1914"/>
                    </a:lnTo>
                    <a:lnTo>
                      <a:pt x="222" y="1871"/>
                    </a:lnTo>
                    <a:lnTo>
                      <a:pt x="242" y="1827"/>
                    </a:lnTo>
                    <a:lnTo>
                      <a:pt x="282" y="1827"/>
                    </a:lnTo>
                    <a:lnTo>
                      <a:pt x="313" y="1871"/>
                    </a:lnTo>
                    <a:lnTo>
                      <a:pt x="353" y="1903"/>
                    </a:lnTo>
                    <a:lnTo>
                      <a:pt x="393" y="1925"/>
                    </a:lnTo>
                    <a:lnTo>
                      <a:pt x="403" y="1969"/>
                    </a:lnTo>
                    <a:lnTo>
                      <a:pt x="444" y="2012"/>
                    </a:lnTo>
                    <a:lnTo>
                      <a:pt x="484" y="2023"/>
                    </a:lnTo>
                    <a:lnTo>
                      <a:pt x="524" y="2066"/>
                    </a:lnTo>
                    <a:lnTo>
                      <a:pt x="555" y="2110"/>
                    </a:lnTo>
                    <a:lnTo>
                      <a:pt x="595" y="2121"/>
                    </a:lnTo>
                    <a:lnTo>
                      <a:pt x="635" y="2121"/>
                    </a:lnTo>
                    <a:lnTo>
                      <a:pt x="676" y="2121"/>
                    </a:lnTo>
                    <a:lnTo>
                      <a:pt x="716" y="2099"/>
                    </a:lnTo>
                    <a:lnTo>
                      <a:pt x="756" y="2066"/>
                    </a:lnTo>
                    <a:lnTo>
                      <a:pt x="797" y="2056"/>
                    </a:lnTo>
                    <a:lnTo>
                      <a:pt x="837" y="2077"/>
                    </a:lnTo>
                    <a:lnTo>
                      <a:pt x="877" y="2110"/>
                    </a:lnTo>
                    <a:lnTo>
                      <a:pt x="918" y="2110"/>
                    </a:lnTo>
                    <a:lnTo>
                      <a:pt x="958" y="2110"/>
                    </a:lnTo>
                    <a:lnTo>
                      <a:pt x="998" y="2121"/>
                    </a:lnTo>
                    <a:lnTo>
                      <a:pt x="1029" y="2164"/>
                    </a:lnTo>
                    <a:lnTo>
                      <a:pt x="1069" y="2164"/>
                    </a:lnTo>
                    <a:lnTo>
                      <a:pt x="1109" y="2153"/>
                    </a:lnTo>
                    <a:lnTo>
                      <a:pt x="1150" y="2143"/>
                    </a:lnTo>
                    <a:lnTo>
                      <a:pt x="1190" y="2143"/>
                    </a:lnTo>
                    <a:lnTo>
                      <a:pt x="1190" y="2186"/>
                    </a:lnTo>
                    <a:lnTo>
                      <a:pt x="1180" y="2230"/>
                    </a:lnTo>
                    <a:lnTo>
                      <a:pt x="1170" y="2273"/>
                    </a:lnTo>
                    <a:lnTo>
                      <a:pt x="1180" y="2317"/>
                    </a:lnTo>
                    <a:lnTo>
                      <a:pt x="1220" y="2349"/>
                    </a:lnTo>
                    <a:lnTo>
                      <a:pt x="1261" y="2393"/>
                    </a:lnTo>
                    <a:lnTo>
                      <a:pt x="1301" y="2404"/>
                    </a:lnTo>
                    <a:lnTo>
                      <a:pt x="1321" y="2360"/>
                    </a:lnTo>
                    <a:lnTo>
                      <a:pt x="1321" y="2317"/>
                    </a:lnTo>
                    <a:lnTo>
                      <a:pt x="1301" y="2273"/>
                    </a:lnTo>
                    <a:lnTo>
                      <a:pt x="1291" y="2230"/>
                    </a:lnTo>
                    <a:lnTo>
                      <a:pt x="1321" y="2186"/>
                    </a:lnTo>
                    <a:lnTo>
                      <a:pt x="1361" y="2164"/>
                    </a:lnTo>
                    <a:lnTo>
                      <a:pt x="1402" y="2164"/>
                    </a:lnTo>
                    <a:lnTo>
                      <a:pt x="1402" y="2121"/>
                    </a:lnTo>
                    <a:lnTo>
                      <a:pt x="1392" y="2077"/>
                    </a:lnTo>
                    <a:lnTo>
                      <a:pt x="1442" y="2066"/>
                    </a:lnTo>
                    <a:lnTo>
                      <a:pt x="1482" y="2066"/>
                    </a:lnTo>
                    <a:lnTo>
                      <a:pt x="1523" y="2077"/>
                    </a:lnTo>
                    <a:lnTo>
                      <a:pt x="1553" y="2034"/>
                    </a:lnTo>
                    <a:lnTo>
                      <a:pt x="1553" y="1990"/>
                    </a:lnTo>
                    <a:lnTo>
                      <a:pt x="1553" y="1947"/>
                    </a:lnTo>
                    <a:lnTo>
                      <a:pt x="1593" y="1914"/>
                    </a:lnTo>
                    <a:lnTo>
                      <a:pt x="1644" y="1914"/>
                    </a:lnTo>
                    <a:lnTo>
                      <a:pt x="1694" y="1903"/>
                    </a:lnTo>
                    <a:lnTo>
                      <a:pt x="1745" y="1903"/>
                    </a:lnTo>
                    <a:lnTo>
                      <a:pt x="1785" y="1903"/>
                    </a:lnTo>
                    <a:lnTo>
                      <a:pt x="1825" y="1882"/>
                    </a:lnTo>
                    <a:lnTo>
                      <a:pt x="1866" y="1882"/>
                    </a:lnTo>
                    <a:lnTo>
                      <a:pt x="1896" y="1838"/>
                    </a:lnTo>
                    <a:lnTo>
                      <a:pt x="1896" y="1795"/>
                    </a:lnTo>
                    <a:lnTo>
                      <a:pt x="1886" y="1751"/>
                    </a:lnTo>
                    <a:lnTo>
                      <a:pt x="1886" y="1708"/>
                    </a:lnTo>
                    <a:lnTo>
                      <a:pt x="1896" y="1664"/>
                    </a:lnTo>
                    <a:lnTo>
                      <a:pt x="1886" y="1621"/>
                    </a:lnTo>
                    <a:lnTo>
                      <a:pt x="1886" y="1577"/>
                    </a:lnTo>
                    <a:lnTo>
                      <a:pt x="1926" y="1555"/>
                    </a:lnTo>
                    <a:lnTo>
                      <a:pt x="1977" y="1555"/>
                    </a:lnTo>
                    <a:lnTo>
                      <a:pt x="2017" y="1555"/>
                    </a:lnTo>
                    <a:lnTo>
                      <a:pt x="2017" y="1512"/>
                    </a:lnTo>
                    <a:lnTo>
                      <a:pt x="2047" y="1468"/>
                    </a:lnTo>
                    <a:lnTo>
                      <a:pt x="2098" y="1436"/>
                    </a:lnTo>
                    <a:lnTo>
                      <a:pt x="2108" y="1392"/>
                    </a:lnTo>
                    <a:lnTo>
                      <a:pt x="2108" y="1349"/>
                    </a:lnTo>
                    <a:lnTo>
                      <a:pt x="2148" y="1316"/>
                    </a:lnTo>
                    <a:lnTo>
                      <a:pt x="2188" y="1305"/>
                    </a:lnTo>
                    <a:lnTo>
                      <a:pt x="2178" y="1349"/>
                    </a:lnTo>
                    <a:lnTo>
                      <a:pt x="2168" y="1392"/>
                    </a:lnTo>
                    <a:lnTo>
                      <a:pt x="2148" y="1436"/>
                    </a:lnTo>
                    <a:lnTo>
                      <a:pt x="2148" y="1479"/>
                    </a:lnTo>
                    <a:lnTo>
                      <a:pt x="2148" y="1523"/>
                    </a:lnTo>
                    <a:lnTo>
                      <a:pt x="2138" y="1566"/>
                    </a:lnTo>
                    <a:lnTo>
                      <a:pt x="2178" y="1555"/>
                    </a:lnTo>
                    <a:lnTo>
                      <a:pt x="2209" y="1512"/>
                    </a:lnTo>
                    <a:lnTo>
                      <a:pt x="2249" y="1544"/>
                    </a:lnTo>
                    <a:lnTo>
                      <a:pt x="2289" y="1566"/>
                    </a:lnTo>
                    <a:lnTo>
                      <a:pt x="2299" y="1523"/>
                    </a:lnTo>
                    <a:lnTo>
                      <a:pt x="2340" y="1501"/>
                    </a:lnTo>
                    <a:lnTo>
                      <a:pt x="2360" y="1457"/>
                    </a:lnTo>
                    <a:lnTo>
                      <a:pt x="2350" y="1414"/>
                    </a:lnTo>
                    <a:lnTo>
                      <a:pt x="2350" y="1370"/>
                    </a:lnTo>
                    <a:lnTo>
                      <a:pt x="2309" y="1360"/>
                    </a:lnTo>
                    <a:lnTo>
                      <a:pt x="2279" y="1316"/>
                    </a:lnTo>
                    <a:lnTo>
                      <a:pt x="2279" y="1262"/>
                    </a:lnTo>
                    <a:lnTo>
                      <a:pt x="2279" y="1218"/>
                    </a:lnTo>
                    <a:lnTo>
                      <a:pt x="2289" y="1175"/>
                    </a:lnTo>
                    <a:lnTo>
                      <a:pt x="2289" y="1131"/>
                    </a:lnTo>
                    <a:lnTo>
                      <a:pt x="2279" y="1088"/>
                    </a:lnTo>
                    <a:lnTo>
                      <a:pt x="2239" y="1077"/>
                    </a:lnTo>
                    <a:lnTo>
                      <a:pt x="2198" y="1099"/>
                    </a:lnTo>
                    <a:lnTo>
                      <a:pt x="2158" y="1088"/>
                    </a:lnTo>
                    <a:lnTo>
                      <a:pt x="2118" y="1044"/>
                    </a:lnTo>
                    <a:lnTo>
                      <a:pt x="2098" y="1001"/>
                    </a:lnTo>
                    <a:lnTo>
                      <a:pt x="2108" y="957"/>
                    </a:lnTo>
                    <a:lnTo>
                      <a:pt x="2098" y="914"/>
                    </a:lnTo>
                    <a:lnTo>
                      <a:pt x="2077" y="870"/>
                    </a:lnTo>
                    <a:lnTo>
                      <a:pt x="2067" y="827"/>
                    </a:lnTo>
                    <a:lnTo>
                      <a:pt x="2077" y="783"/>
                    </a:lnTo>
                    <a:lnTo>
                      <a:pt x="2077" y="740"/>
                    </a:lnTo>
                    <a:lnTo>
                      <a:pt x="2077" y="696"/>
                    </a:lnTo>
                    <a:lnTo>
                      <a:pt x="2077" y="653"/>
                    </a:lnTo>
                    <a:lnTo>
                      <a:pt x="2108" y="609"/>
                    </a:lnTo>
                    <a:lnTo>
                      <a:pt x="2128" y="566"/>
                    </a:lnTo>
                    <a:lnTo>
                      <a:pt x="2128" y="522"/>
                    </a:lnTo>
                    <a:lnTo>
                      <a:pt x="2108" y="479"/>
                    </a:lnTo>
                    <a:lnTo>
                      <a:pt x="2067" y="457"/>
                    </a:lnTo>
                    <a:lnTo>
                      <a:pt x="2027" y="424"/>
                    </a:lnTo>
                    <a:lnTo>
                      <a:pt x="1987" y="402"/>
                    </a:lnTo>
                    <a:lnTo>
                      <a:pt x="1946" y="402"/>
                    </a:lnTo>
                    <a:lnTo>
                      <a:pt x="1906" y="402"/>
                    </a:lnTo>
                    <a:lnTo>
                      <a:pt x="1876" y="359"/>
                    </a:lnTo>
                    <a:lnTo>
                      <a:pt x="1906" y="315"/>
                    </a:lnTo>
                    <a:lnTo>
                      <a:pt x="1896" y="272"/>
                    </a:lnTo>
                    <a:lnTo>
                      <a:pt x="1906" y="228"/>
                    </a:lnTo>
                    <a:lnTo>
                      <a:pt x="1926" y="185"/>
                    </a:lnTo>
                    <a:lnTo>
                      <a:pt x="1876" y="174"/>
                    </a:lnTo>
                    <a:lnTo>
                      <a:pt x="1835" y="174"/>
                    </a:lnTo>
                    <a:lnTo>
                      <a:pt x="1785" y="163"/>
                    </a:lnTo>
                    <a:lnTo>
                      <a:pt x="1755" y="120"/>
                    </a:lnTo>
                    <a:lnTo>
                      <a:pt x="1714" y="76"/>
                    </a:lnTo>
                    <a:lnTo>
                      <a:pt x="1674" y="65"/>
                    </a:lnTo>
                    <a:lnTo>
                      <a:pt x="1634" y="54"/>
                    </a:lnTo>
                    <a:lnTo>
                      <a:pt x="1644" y="11"/>
                    </a:lnTo>
                    <a:lnTo>
                      <a:pt x="1684" y="0"/>
                    </a:lnTo>
                    <a:lnTo>
                      <a:pt x="1735" y="0"/>
                    </a:lnTo>
                    <a:lnTo>
                      <a:pt x="1755" y="44"/>
                    </a:lnTo>
                    <a:lnTo>
                      <a:pt x="1805" y="65"/>
                    </a:lnTo>
                    <a:lnTo>
                      <a:pt x="1846" y="65"/>
                    </a:lnTo>
                    <a:lnTo>
                      <a:pt x="1886" y="76"/>
                    </a:lnTo>
                    <a:lnTo>
                      <a:pt x="1936" y="87"/>
                    </a:lnTo>
                    <a:lnTo>
                      <a:pt x="1967" y="131"/>
                    </a:lnTo>
                    <a:lnTo>
                      <a:pt x="1967" y="174"/>
                    </a:lnTo>
                    <a:lnTo>
                      <a:pt x="2007" y="185"/>
                    </a:lnTo>
                    <a:lnTo>
                      <a:pt x="2037" y="228"/>
                    </a:lnTo>
                    <a:lnTo>
                      <a:pt x="2077" y="228"/>
                    </a:lnTo>
                    <a:lnTo>
                      <a:pt x="2128" y="207"/>
                    </a:lnTo>
                    <a:lnTo>
                      <a:pt x="2178" y="196"/>
                    </a:lnTo>
                    <a:lnTo>
                      <a:pt x="2219" y="218"/>
                    </a:lnTo>
                    <a:lnTo>
                      <a:pt x="2219" y="261"/>
                    </a:lnTo>
                    <a:lnTo>
                      <a:pt x="2198" y="305"/>
                    </a:lnTo>
                    <a:lnTo>
                      <a:pt x="2198" y="348"/>
                    </a:lnTo>
                    <a:lnTo>
                      <a:pt x="2229" y="392"/>
                    </a:lnTo>
                    <a:lnTo>
                      <a:pt x="2269" y="392"/>
                    </a:lnTo>
                    <a:lnTo>
                      <a:pt x="2309" y="402"/>
                    </a:lnTo>
                    <a:lnTo>
                      <a:pt x="2350" y="446"/>
                    </a:lnTo>
                    <a:lnTo>
                      <a:pt x="2299" y="489"/>
                    </a:lnTo>
                    <a:lnTo>
                      <a:pt x="2259" y="500"/>
                    </a:lnTo>
                    <a:lnTo>
                      <a:pt x="2239" y="544"/>
                    </a:lnTo>
                    <a:lnTo>
                      <a:pt x="2239" y="587"/>
                    </a:lnTo>
                    <a:lnTo>
                      <a:pt x="2219" y="631"/>
                    </a:lnTo>
                    <a:lnTo>
                      <a:pt x="2188" y="674"/>
                    </a:lnTo>
                    <a:lnTo>
                      <a:pt x="2148" y="696"/>
                    </a:lnTo>
                    <a:lnTo>
                      <a:pt x="2108" y="718"/>
                    </a:lnTo>
                    <a:lnTo>
                      <a:pt x="2098" y="761"/>
                    </a:lnTo>
                    <a:lnTo>
                      <a:pt x="2098" y="805"/>
                    </a:lnTo>
                    <a:lnTo>
                      <a:pt x="2108" y="848"/>
                    </a:lnTo>
                    <a:lnTo>
                      <a:pt x="2148" y="859"/>
                    </a:lnTo>
                    <a:lnTo>
                      <a:pt x="2188" y="859"/>
                    </a:lnTo>
                    <a:lnTo>
                      <a:pt x="2229" y="848"/>
                    </a:lnTo>
                    <a:lnTo>
                      <a:pt x="2269" y="881"/>
                    </a:lnTo>
                    <a:lnTo>
                      <a:pt x="2309" y="914"/>
                    </a:lnTo>
                    <a:lnTo>
                      <a:pt x="2350" y="892"/>
                    </a:lnTo>
                    <a:lnTo>
                      <a:pt x="2360" y="848"/>
                    </a:lnTo>
                    <a:lnTo>
                      <a:pt x="2360" y="805"/>
                    </a:lnTo>
                    <a:lnTo>
                      <a:pt x="2360" y="761"/>
                    </a:lnTo>
                    <a:lnTo>
                      <a:pt x="2360" y="718"/>
                    </a:lnTo>
                    <a:lnTo>
                      <a:pt x="2400" y="707"/>
                    </a:lnTo>
                    <a:lnTo>
                      <a:pt x="2441" y="718"/>
                    </a:lnTo>
                    <a:lnTo>
                      <a:pt x="2481" y="740"/>
                    </a:lnTo>
                    <a:lnTo>
                      <a:pt x="2521" y="750"/>
                    </a:lnTo>
                    <a:lnTo>
                      <a:pt x="2562" y="707"/>
                    </a:lnTo>
                    <a:lnTo>
                      <a:pt x="2572" y="663"/>
                    </a:lnTo>
                    <a:lnTo>
                      <a:pt x="2572" y="620"/>
                    </a:lnTo>
                    <a:lnTo>
                      <a:pt x="2531" y="587"/>
                    </a:lnTo>
                    <a:lnTo>
                      <a:pt x="2491" y="587"/>
                    </a:lnTo>
                    <a:lnTo>
                      <a:pt x="2451" y="566"/>
                    </a:lnTo>
                    <a:lnTo>
                      <a:pt x="2430" y="522"/>
                    </a:lnTo>
                    <a:lnTo>
                      <a:pt x="2430" y="479"/>
                    </a:lnTo>
                    <a:lnTo>
                      <a:pt x="2430" y="424"/>
                    </a:lnTo>
                    <a:lnTo>
                      <a:pt x="2410" y="370"/>
                    </a:lnTo>
                    <a:lnTo>
                      <a:pt x="2400" y="326"/>
                    </a:lnTo>
                    <a:lnTo>
                      <a:pt x="2441" y="305"/>
                    </a:lnTo>
                    <a:lnTo>
                      <a:pt x="2481" y="305"/>
                    </a:lnTo>
                    <a:lnTo>
                      <a:pt x="2521" y="305"/>
                    </a:lnTo>
                    <a:lnTo>
                      <a:pt x="2562" y="305"/>
                    </a:lnTo>
                    <a:lnTo>
                      <a:pt x="2602" y="315"/>
                    </a:lnTo>
                    <a:lnTo>
                      <a:pt x="2642" y="272"/>
                    </a:lnTo>
                    <a:lnTo>
                      <a:pt x="2672" y="228"/>
                    </a:lnTo>
                    <a:lnTo>
                      <a:pt x="2713" y="207"/>
                    </a:lnTo>
                    <a:lnTo>
                      <a:pt x="2753" y="196"/>
                    </a:lnTo>
                    <a:lnTo>
                      <a:pt x="2794" y="163"/>
                    </a:lnTo>
                    <a:lnTo>
                      <a:pt x="2834" y="141"/>
                    </a:lnTo>
                    <a:lnTo>
                      <a:pt x="2874" y="163"/>
                    </a:lnTo>
                    <a:lnTo>
                      <a:pt x="2915" y="196"/>
                    </a:lnTo>
                    <a:lnTo>
                      <a:pt x="2955" y="185"/>
                    </a:lnTo>
                    <a:lnTo>
                      <a:pt x="2995" y="174"/>
                    </a:lnTo>
                    <a:lnTo>
                      <a:pt x="3036" y="163"/>
                    </a:lnTo>
                    <a:lnTo>
                      <a:pt x="3076" y="196"/>
                    </a:lnTo>
                    <a:lnTo>
                      <a:pt x="3116" y="218"/>
                    </a:lnTo>
                    <a:lnTo>
                      <a:pt x="3167" y="207"/>
                    </a:lnTo>
                    <a:lnTo>
                      <a:pt x="3207" y="196"/>
                    </a:lnTo>
                    <a:lnTo>
                      <a:pt x="3247" y="218"/>
                    </a:lnTo>
                    <a:lnTo>
                      <a:pt x="3267" y="261"/>
                    </a:lnTo>
                    <a:lnTo>
                      <a:pt x="3267" y="305"/>
                    </a:lnTo>
                    <a:lnTo>
                      <a:pt x="3257" y="348"/>
                    </a:lnTo>
                    <a:lnTo>
                      <a:pt x="3227" y="392"/>
                    </a:lnTo>
                    <a:lnTo>
                      <a:pt x="3207" y="435"/>
                    </a:lnTo>
                    <a:lnTo>
                      <a:pt x="3197" y="479"/>
                    </a:lnTo>
                    <a:lnTo>
                      <a:pt x="3157" y="511"/>
                    </a:lnTo>
                    <a:lnTo>
                      <a:pt x="3207" y="544"/>
                    </a:lnTo>
                    <a:lnTo>
                      <a:pt x="3247" y="555"/>
                    </a:lnTo>
                    <a:lnTo>
                      <a:pt x="3288" y="566"/>
                    </a:lnTo>
                    <a:lnTo>
                      <a:pt x="3318" y="609"/>
                    </a:lnTo>
                    <a:lnTo>
                      <a:pt x="3348" y="653"/>
                    </a:lnTo>
                    <a:lnTo>
                      <a:pt x="3308" y="674"/>
                    </a:lnTo>
                    <a:lnTo>
                      <a:pt x="3267" y="674"/>
                    </a:lnTo>
                    <a:lnTo>
                      <a:pt x="3227" y="674"/>
                    </a:lnTo>
                    <a:lnTo>
                      <a:pt x="3187" y="707"/>
                    </a:lnTo>
                    <a:lnTo>
                      <a:pt x="3177" y="750"/>
                    </a:lnTo>
                    <a:lnTo>
                      <a:pt x="3136" y="783"/>
                    </a:lnTo>
                    <a:lnTo>
                      <a:pt x="3086" y="783"/>
                    </a:lnTo>
                    <a:lnTo>
                      <a:pt x="3046" y="783"/>
                    </a:lnTo>
                    <a:lnTo>
                      <a:pt x="2995" y="783"/>
                    </a:lnTo>
                    <a:lnTo>
                      <a:pt x="2955" y="783"/>
                    </a:lnTo>
                    <a:lnTo>
                      <a:pt x="2915" y="783"/>
                    </a:lnTo>
                    <a:lnTo>
                      <a:pt x="2864" y="783"/>
                    </a:lnTo>
                    <a:lnTo>
                      <a:pt x="2824" y="783"/>
                    </a:lnTo>
                    <a:lnTo>
                      <a:pt x="2783" y="783"/>
                    </a:lnTo>
                    <a:lnTo>
                      <a:pt x="2743" y="805"/>
                    </a:lnTo>
                    <a:lnTo>
                      <a:pt x="2733" y="848"/>
                    </a:lnTo>
                    <a:lnTo>
                      <a:pt x="2783" y="881"/>
                    </a:lnTo>
                    <a:lnTo>
                      <a:pt x="2824" y="881"/>
                    </a:lnTo>
                    <a:lnTo>
                      <a:pt x="2864" y="870"/>
                    </a:lnTo>
                    <a:lnTo>
                      <a:pt x="2884" y="914"/>
                    </a:lnTo>
                    <a:lnTo>
                      <a:pt x="2894" y="957"/>
                    </a:lnTo>
                    <a:lnTo>
                      <a:pt x="2894" y="1011"/>
                    </a:lnTo>
                    <a:lnTo>
                      <a:pt x="2904" y="1055"/>
                    </a:lnTo>
                    <a:lnTo>
                      <a:pt x="2975" y="1055"/>
                    </a:lnTo>
                    <a:lnTo>
                      <a:pt x="3015" y="1044"/>
                    </a:lnTo>
                    <a:lnTo>
                      <a:pt x="3056" y="1033"/>
                    </a:lnTo>
                    <a:lnTo>
                      <a:pt x="3096" y="1055"/>
                    </a:lnTo>
                    <a:lnTo>
                      <a:pt x="3136" y="1055"/>
                    </a:lnTo>
                    <a:lnTo>
                      <a:pt x="3167" y="1011"/>
                    </a:lnTo>
                    <a:lnTo>
                      <a:pt x="3207" y="990"/>
                    </a:lnTo>
                    <a:lnTo>
                      <a:pt x="3247" y="968"/>
                    </a:lnTo>
                    <a:lnTo>
                      <a:pt x="3288" y="946"/>
                    </a:lnTo>
                    <a:lnTo>
                      <a:pt x="3338" y="957"/>
                    </a:lnTo>
                    <a:lnTo>
                      <a:pt x="3378" y="1001"/>
                    </a:lnTo>
                    <a:lnTo>
                      <a:pt x="3419" y="1033"/>
                    </a:lnTo>
                    <a:lnTo>
                      <a:pt x="3459" y="1033"/>
                    </a:lnTo>
                    <a:lnTo>
                      <a:pt x="3499" y="1033"/>
                    </a:lnTo>
                    <a:lnTo>
                      <a:pt x="3540" y="1011"/>
                    </a:lnTo>
                    <a:lnTo>
                      <a:pt x="3580" y="1001"/>
                    </a:lnTo>
                    <a:lnTo>
                      <a:pt x="3620" y="1001"/>
                    </a:lnTo>
                    <a:lnTo>
                      <a:pt x="3661" y="1011"/>
                    </a:lnTo>
                    <a:lnTo>
                      <a:pt x="3681" y="1066"/>
                    </a:lnTo>
                    <a:lnTo>
                      <a:pt x="3691" y="1109"/>
                    </a:lnTo>
                    <a:lnTo>
                      <a:pt x="3691" y="1153"/>
                    </a:lnTo>
                    <a:lnTo>
                      <a:pt x="3681" y="1196"/>
                    </a:lnTo>
                    <a:lnTo>
                      <a:pt x="3711" y="1240"/>
                    </a:lnTo>
                    <a:lnTo>
                      <a:pt x="3741" y="1283"/>
                    </a:lnTo>
                    <a:lnTo>
                      <a:pt x="3741" y="1327"/>
                    </a:lnTo>
                    <a:lnTo>
                      <a:pt x="3741" y="1381"/>
                    </a:lnTo>
                    <a:lnTo>
                      <a:pt x="3752" y="1425"/>
                    </a:lnTo>
                    <a:lnTo>
                      <a:pt x="3752" y="1468"/>
                    </a:lnTo>
                    <a:lnTo>
                      <a:pt x="3701" y="1490"/>
                    </a:lnTo>
                    <a:lnTo>
                      <a:pt x="3641" y="1501"/>
                    </a:lnTo>
                    <a:lnTo>
                      <a:pt x="3610" y="1544"/>
                    </a:lnTo>
                    <a:lnTo>
                      <a:pt x="3610" y="1588"/>
                    </a:lnTo>
                    <a:lnTo>
                      <a:pt x="3620" y="1631"/>
                    </a:lnTo>
                    <a:lnTo>
                      <a:pt x="3661" y="1664"/>
                    </a:lnTo>
                    <a:lnTo>
                      <a:pt x="3701" y="1686"/>
                    </a:lnTo>
                    <a:lnTo>
                      <a:pt x="3741" y="1675"/>
                    </a:lnTo>
                    <a:lnTo>
                      <a:pt x="3782" y="1653"/>
                    </a:lnTo>
                    <a:lnTo>
                      <a:pt x="3822" y="1664"/>
                    </a:lnTo>
                    <a:lnTo>
                      <a:pt x="3842" y="1708"/>
                    </a:lnTo>
                    <a:lnTo>
                      <a:pt x="3852" y="1751"/>
                    </a:lnTo>
                    <a:lnTo>
                      <a:pt x="3822" y="1795"/>
                    </a:lnTo>
                    <a:lnTo>
                      <a:pt x="3822" y="1838"/>
                    </a:lnTo>
                    <a:lnTo>
                      <a:pt x="3832" y="1892"/>
                    </a:lnTo>
                    <a:lnTo>
                      <a:pt x="3873" y="1903"/>
                    </a:lnTo>
                    <a:lnTo>
                      <a:pt x="3893" y="1947"/>
                    </a:lnTo>
                    <a:lnTo>
                      <a:pt x="3943" y="1969"/>
                    </a:lnTo>
                    <a:lnTo>
                      <a:pt x="3994" y="1969"/>
                    </a:lnTo>
                    <a:lnTo>
                      <a:pt x="4044" y="1958"/>
                    </a:lnTo>
                    <a:lnTo>
                      <a:pt x="4084" y="1958"/>
                    </a:lnTo>
                    <a:lnTo>
                      <a:pt x="4125" y="1958"/>
                    </a:lnTo>
                    <a:lnTo>
                      <a:pt x="4135" y="1914"/>
                    </a:lnTo>
                    <a:lnTo>
                      <a:pt x="4135" y="1871"/>
                    </a:lnTo>
                    <a:lnTo>
                      <a:pt x="4175" y="1827"/>
                    </a:lnTo>
                    <a:lnTo>
                      <a:pt x="4175" y="1784"/>
                    </a:lnTo>
                    <a:lnTo>
                      <a:pt x="4215" y="1751"/>
                    </a:lnTo>
                    <a:lnTo>
                      <a:pt x="4256" y="1718"/>
                    </a:lnTo>
                    <a:lnTo>
                      <a:pt x="4256" y="1675"/>
                    </a:lnTo>
                    <a:lnTo>
                      <a:pt x="4256" y="1631"/>
                    </a:lnTo>
                    <a:lnTo>
                      <a:pt x="4276" y="1588"/>
                    </a:lnTo>
                    <a:lnTo>
                      <a:pt x="4316" y="1566"/>
                    </a:lnTo>
                    <a:lnTo>
                      <a:pt x="4347" y="1621"/>
                    </a:lnTo>
                    <a:lnTo>
                      <a:pt x="4387" y="1653"/>
                    </a:lnTo>
                    <a:lnTo>
                      <a:pt x="4427" y="1642"/>
                    </a:lnTo>
                    <a:lnTo>
                      <a:pt x="4468" y="1631"/>
                    </a:lnTo>
                    <a:lnTo>
                      <a:pt x="4508" y="1642"/>
                    </a:lnTo>
                    <a:lnTo>
                      <a:pt x="4548" y="1664"/>
                    </a:lnTo>
                    <a:lnTo>
                      <a:pt x="4589" y="1631"/>
                    </a:lnTo>
                    <a:lnTo>
                      <a:pt x="4589" y="1588"/>
                    </a:lnTo>
                    <a:lnTo>
                      <a:pt x="4599" y="1544"/>
                    </a:lnTo>
                    <a:lnTo>
                      <a:pt x="4639" y="1523"/>
                    </a:lnTo>
                    <a:lnTo>
                      <a:pt x="4679" y="1523"/>
                    </a:lnTo>
                    <a:lnTo>
                      <a:pt x="4700" y="1479"/>
                    </a:lnTo>
                    <a:lnTo>
                      <a:pt x="4700" y="1436"/>
                    </a:lnTo>
                    <a:lnTo>
                      <a:pt x="4720" y="1392"/>
                    </a:lnTo>
                    <a:lnTo>
                      <a:pt x="4760" y="1360"/>
                    </a:lnTo>
                    <a:lnTo>
                      <a:pt x="4800" y="1349"/>
                    </a:lnTo>
                    <a:lnTo>
                      <a:pt x="4841" y="1349"/>
                    </a:lnTo>
                    <a:lnTo>
                      <a:pt x="4881" y="1316"/>
                    </a:lnTo>
                    <a:lnTo>
                      <a:pt x="4921" y="1305"/>
                    </a:lnTo>
                    <a:lnTo>
                      <a:pt x="4962" y="1305"/>
                    </a:lnTo>
                    <a:lnTo>
                      <a:pt x="4992" y="1360"/>
                    </a:lnTo>
                    <a:lnTo>
                      <a:pt x="4992" y="1403"/>
                    </a:lnTo>
                    <a:lnTo>
                      <a:pt x="4992" y="1447"/>
                    </a:lnTo>
                    <a:lnTo>
                      <a:pt x="4992" y="1490"/>
                    </a:lnTo>
                    <a:lnTo>
                      <a:pt x="4992" y="1534"/>
                    </a:lnTo>
                    <a:lnTo>
                      <a:pt x="4962" y="1577"/>
                    </a:lnTo>
                    <a:lnTo>
                      <a:pt x="4921" y="1566"/>
                    </a:lnTo>
                    <a:lnTo>
                      <a:pt x="4881" y="1544"/>
                    </a:lnTo>
                    <a:lnTo>
                      <a:pt x="4841" y="1555"/>
                    </a:lnTo>
                    <a:lnTo>
                      <a:pt x="4810" y="1599"/>
                    </a:lnTo>
                    <a:lnTo>
                      <a:pt x="4770" y="1631"/>
                    </a:lnTo>
                    <a:lnTo>
                      <a:pt x="4750" y="1675"/>
                    </a:lnTo>
                    <a:lnTo>
                      <a:pt x="4750" y="1718"/>
                    </a:lnTo>
                    <a:lnTo>
                      <a:pt x="4730" y="1762"/>
                    </a:lnTo>
                    <a:lnTo>
                      <a:pt x="4700" y="1805"/>
                    </a:lnTo>
                    <a:lnTo>
                      <a:pt x="4659" y="1849"/>
                    </a:lnTo>
                    <a:lnTo>
                      <a:pt x="4639" y="1892"/>
                    </a:lnTo>
                    <a:lnTo>
                      <a:pt x="4639" y="1936"/>
                    </a:lnTo>
                    <a:lnTo>
                      <a:pt x="4599" y="1936"/>
                    </a:lnTo>
                    <a:lnTo>
                      <a:pt x="4579" y="1990"/>
                    </a:lnTo>
                    <a:lnTo>
                      <a:pt x="4579" y="2034"/>
                    </a:lnTo>
                    <a:lnTo>
                      <a:pt x="4579" y="2077"/>
                    </a:lnTo>
                    <a:lnTo>
                      <a:pt x="4558" y="2121"/>
                    </a:lnTo>
                    <a:lnTo>
                      <a:pt x="4518" y="2132"/>
                    </a:lnTo>
                    <a:lnTo>
                      <a:pt x="4478" y="2132"/>
                    </a:lnTo>
                    <a:lnTo>
                      <a:pt x="4437" y="2143"/>
                    </a:lnTo>
                    <a:lnTo>
                      <a:pt x="4417" y="2186"/>
                    </a:lnTo>
                    <a:lnTo>
                      <a:pt x="4377" y="2219"/>
                    </a:lnTo>
                    <a:lnTo>
                      <a:pt x="4377" y="2262"/>
                    </a:lnTo>
                    <a:lnTo>
                      <a:pt x="4377" y="2317"/>
                    </a:lnTo>
                    <a:lnTo>
                      <a:pt x="4347" y="2360"/>
                    </a:lnTo>
                    <a:lnTo>
                      <a:pt x="4306" y="2415"/>
                    </a:lnTo>
                    <a:lnTo>
                      <a:pt x="4306" y="2469"/>
                    </a:lnTo>
                    <a:lnTo>
                      <a:pt x="4266" y="2491"/>
                    </a:lnTo>
                    <a:lnTo>
                      <a:pt x="4185" y="2491"/>
                    </a:lnTo>
                    <a:lnTo>
                      <a:pt x="4145" y="2491"/>
                    </a:lnTo>
                    <a:lnTo>
                      <a:pt x="4105" y="2502"/>
                    </a:lnTo>
                    <a:lnTo>
                      <a:pt x="4064" y="2512"/>
                    </a:lnTo>
                    <a:lnTo>
                      <a:pt x="4024" y="2491"/>
                    </a:lnTo>
                    <a:lnTo>
                      <a:pt x="3984" y="2458"/>
                    </a:lnTo>
                    <a:lnTo>
                      <a:pt x="3943" y="2458"/>
                    </a:lnTo>
                    <a:lnTo>
                      <a:pt x="3903" y="2458"/>
                    </a:lnTo>
                    <a:lnTo>
                      <a:pt x="3852" y="2480"/>
                    </a:lnTo>
                    <a:lnTo>
                      <a:pt x="3812" y="2469"/>
                    </a:lnTo>
                    <a:lnTo>
                      <a:pt x="3772" y="2458"/>
                    </a:lnTo>
                    <a:lnTo>
                      <a:pt x="3741" y="2545"/>
                    </a:lnTo>
                    <a:lnTo>
                      <a:pt x="3701" y="2578"/>
                    </a:lnTo>
                    <a:lnTo>
                      <a:pt x="3661" y="2578"/>
                    </a:lnTo>
                    <a:lnTo>
                      <a:pt x="3651" y="2534"/>
                    </a:lnTo>
                    <a:lnTo>
                      <a:pt x="3661" y="2491"/>
                    </a:lnTo>
                    <a:lnTo>
                      <a:pt x="3661" y="2447"/>
                    </a:lnTo>
                    <a:lnTo>
                      <a:pt x="3661" y="2404"/>
                    </a:lnTo>
                    <a:lnTo>
                      <a:pt x="3570" y="2360"/>
                    </a:lnTo>
                    <a:lnTo>
                      <a:pt x="3560" y="2317"/>
                    </a:lnTo>
                    <a:lnTo>
                      <a:pt x="3570" y="2273"/>
                    </a:lnTo>
                    <a:lnTo>
                      <a:pt x="3590" y="2230"/>
                    </a:lnTo>
                    <a:lnTo>
                      <a:pt x="3600" y="2175"/>
                    </a:lnTo>
                    <a:lnTo>
                      <a:pt x="3600" y="2121"/>
                    </a:lnTo>
                    <a:lnTo>
                      <a:pt x="3590" y="2077"/>
                    </a:lnTo>
                    <a:lnTo>
                      <a:pt x="3580" y="2023"/>
                    </a:lnTo>
                    <a:lnTo>
                      <a:pt x="3580" y="1979"/>
                    </a:lnTo>
                    <a:lnTo>
                      <a:pt x="3550" y="1936"/>
                    </a:lnTo>
                    <a:lnTo>
                      <a:pt x="3530" y="1892"/>
                    </a:lnTo>
                    <a:lnTo>
                      <a:pt x="3550" y="1849"/>
                    </a:lnTo>
                    <a:lnTo>
                      <a:pt x="3570" y="1805"/>
                    </a:lnTo>
                    <a:lnTo>
                      <a:pt x="3580" y="1762"/>
                    </a:lnTo>
                    <a:lnTo>
                      <a:pt x="3570" y="1675"/>
                    </a:lnTo>
                    <a:lnTo>
                      <a:pt x="3570" y="1631"/>
                    </a:lnTo>
                    <a:lnTo>
                      <a:pt x="3560" y="1577"/>
                    </a:lnTo>
                    <a:lnTo>
                      <a:pt x="3520" y="1544"/>
                    </a:lnTo>
                    <a:lnTo>
                      <a:pt x="3469" y="1566"/>
                    </a:lnTo>
                    <a:lnTo>
                      <a:pt x="3429" y="1588"/>
                    </a:lnTo>
                    <a:lnTo>
                      <a:pt x="3389" y="1588"/>
                    </a:lnTo>
                    <a:lnTo>
                      <a:pt x="3348" y="1566"/>
                    </a:lnTo>
                    <a:lnTo>
                      <a:pt x="3308" y="1544"/>
                    </a:lnTo>
                    <a:lnTo>
                      <a:pt x="3267" y="1577"/>
                    </a:lnTo>
                    <a:lnTo>
                      <a:pt x="3237" y="1621"/>
                    </a:lnTo>
                    <a:lnTo>
                      <a:pt x="3197" y="1631"/>
                    </a:lnTo>
                    <a:lnTo>
                      <a:pt x="3146" y="1610"/>
                    </a:lnTo>
                    <a:lnTo>
                      <a:pt x="3106" y="1599"/>
                    </a:lnTo>
                    <a:lnTo>
                      <a:pt x="3066" y="1642"/>
                    </a:lnTo>
                    <a:lnTo>
                      <a:pt x="3046" y="1686"/>
                    </a:lnTo>
                    <a:lnTo>
                      <a:pt x="3025" y="1729"/>
                    </a:lnTo>
                    <a:lnTo>
                      <a:pt x="3005" y="1773"/>
                    </a:lnTo>
                    <a:lnTo>
                      <a:pt x="2995" y="1816"/>
                    </a:lnTo>
                    <a:lnTo>
                      <a:pt x="2945" y="1816"/>
                    </a:lnTo>
                    <a:lnTo>
                      <a:pt x="2904" y="1816"/>
                    </a:lnTo>
                    <a:lnTo>
                      <a:pt x="2894" y="1773"/>
                    </a:lnTo>
                    <a:lnTo>
                      <a:pt x="2904" y="1729"/>
                    </a:lnTo>
                    <a:lnTo>
                      <a:pt x="2904" y="1686"/>
                    </a:lnTo>
                    <a:lnTo>
                      <a:pt x="2864" y="1675"/>
                    </a:lnTo>
                    <a:lnTo>
                      <a:pt x="2824" y="1664"/>
                    </a:lnTo>
                    <a:lnTo>
                      <a:pt x="2814" y="1610"/>
                    </a:lnTo>
                    <a:lnTo>
                      <a:pt x="2824" y="1566"/>
                    </a:lnTo>
                    <a:lnTo>
                      <a:pt x="2824" y="1512"/>
                    </a:lnTo>
                    <a:lnTo>
                      <a:pt x="2824" y="1468"/>
                    </a:lnTo>
                    <a:lnTo>
                      <a:pt x="2834" y="1425"/>
                    </a:lnTo>
                    <a:lnTo>
                      <a:pt x="2834" y="1381"/>
                    </a:lnTo>
                    <a:lnTo>
                      <a:pt x="2794" y="1360"/>
                    </a:lnTo>
                    <a:lnTo>
                      <a:pt x="2753" y="1338"/>
                    </a:lnTo>
                    <a:lnTo>
                      <a:pt x="2703" y="1338"/>
                    </a:lnTo>
                    <a:lnTo>
                      <a:pt x="2662" y="1338"/>
                    </a:lnTo>
                    <a:lnTo>
                      <a:pt x="2622" y="1305"/>
                    </a:lnTo>
                    <a:lnTo>
                      <a:pt x="2582" y="1294"/>
                    </a:lnTo>
                    <a:lnTo>
                      <a:pt x="2521" y="1294"/>
                    </a:lnTo>
                    <a:lnTo>
                      <a:pt x="2491" y="1338"/>
                    </a:lnTo>
                    <a:lnTo>
                      <a:pt x="2451" y="1381"/>
                    </a:lnTo>
                    <a:lnTo>
                      <a:pt x="2451" y="1425"/>
                    </a:lnTo>
                    <a:lnTo>
                      <a:pt x="2451" y="1468"/>
                    </a:lnTo>
                    <a:lnTo>
                      <a:pt x="2410" y="1512"/>
                    </a:lnTo>
                    <a:lnTo>
                      <a:pt x="2400" y="1555"/>
                    </a:lnTo>
                    <a:lnTo>
                      <a:pt x="2360" y="1566"/>
                    </a:lnTo>
                    <a:lnTo>
                      <a:pt x="2320" y="1555"/>
                    </a:lnTo>
                    <a:lnTo>
                      <a:pt x="2279" y="1577"/>
                    </a:lnTo>
                    <a:lnTo>
                      <a:pt x="2239" y="1599"/>
                    </a:lnTo>
                    <a:lnTo>
                      <a:pt x="2229" y="1653"/>
                    </a:lnTo>
                    <a:lnTo>
                      <a:pt x="2239" y="1697"/>
                    </a:lnTo>
                    <a:lnTo>
                      <a:pt x="2239" y="1740"/>
                    </a:lnTo>
                    <a:lnTo>
                      <a:pt x="2219" y="1784"/>
                    </a:lnTo>
                    <a:lnTo>
                      <a:pt x="2188" y="1827"/>
                    </a:lnTo>
                    <a:lnTo>
                      <a:pt x="2178" y="1871"/>
                    </a:lnTo>
                    <a:lnTo>
                      <a:pt x="2168" y="1914"/>
                    </a:lnTo>
                    <a:lnTo>
                      <a:pt x="2168" y="1958"/>
                    </a:lnTo>
                    <a:lnTo>
                      <a:pt x="2158" y="2001"/>
                    </a:lnTo>
                    <a:lnTo>
                      <a:pt x="2128" y="2045"/>
                    </a:lnTo>
                    <a:lnTo>
                      <a:pt x="2088" y="2088"/>
                    </a:lnTo>
                    <a:lnTo>
                      <a:pt x="2047" y="2088"/>
                    </a:lnTo>
                    <a:lnTo>
                      <a:pt x="2007" y="2077"/>
                    </a:lnTo>
                    <a:lnTo>
                      <a:pt x="1967" y="2099"/>
                    </a:lnTo>
                    <a:lnTo>
                      <a:pt x="1926" y="2143"/>
                    </a:lnTo>
                    <a:lnTo>
                      <a:pt x="1896" y="2197"/>
                    </a:lnTo>
                    <a:lnTo>
                      <a:pt x="1896" y="2241"/>
                    </a:lnTo>
                    <a:lnTo>
                      <a:pt x="1896" y="2284"/>
                    </a:lnTo>
                    <a:lnTo>
                      <a:pt x="1896" y="2328"/>
                    </a:lnTo>
                    <a:lnTo>
                      <a:pt x="1886" y="2371"/>
                    </a:lnTo>
                    <a:lnTo>
                      <a:pt x="1916" y="2415"/>
                    </a:lnTo>
                    <a:lnTo>
                      <a:pt x="1956" y="2447"/>
                    </a:lnTo>
                    <a:lnTo>
                      <a:pt x="1967" y="2491"/>
                    </a:lnTo>
                    <a:lnTo>
                      <a:pt x="1946" y="2534"/>
                    </a:lnTo>
                    <a:lnTo>
                      <a:pt x="1926" y="2589"/>
                    </a:lnTo>
                    <a:lnTo>
                      <a:pt x="1876" y="2610"/>
                    </a:lnTo>
                    <a:lnTo>
                      <a:pt x="1835" y="2610"/>
                    </a:lnTo>
                    <a:lnTo>
                      <a:pt x="1795" y="2643"/>
                    </a:lnTo>
                    <a:lnTo>
                      <a:pt x="1755" y="2643"/>
                    </a:lnTo>
                    <a:lnTo>
                      <a:pt x="1714" y="2643"/>
                    </a:lnTo>
                    <a:lnTo>
                      <a:pt x="1674" y="2621"/>
                    </a:lnTo>
                    <a:lnTo>
                      <a:pt x="1634" y="2621"/>
                    </a:lnTo>
                    <a:lnTo>
                      <a:pt x="1593" y="2643"/>
                    </a:lnTo>
                    <a:lnTo>
                      <a:pt x="1553" y="2589"/>
                    </a:lnTo>
                    <a:lnTo>
                      <a:pt x="1543" y="2545"/>
                    </a:lnTo>
                    <a:lnTo>
                      <a:pt x="1493" y="2545"/>
                    </a:lnTo>
                    <a:lnTo>
                      <a:pt x="1472" y="2502"/>
                    </a:lnTo>
                    <a:lnTo>
                      <a:pt x="1432" y="2469"/>
                    </a:lnTo>
                    <a:lnTo>
                      <a:pt x="1392" y="2436"/>
                    </a:lnTo>
                    <a:lnTo>
                      <a:pt x="1351" y="2436"/>
                    </a:lnTo>
                    <a:lnTo>
                      <a:pt x="1311" y="2425"/>
                    </a:lnTo>
                    <a:lnTo>
                      <a:pt x="1271" y="2415"/>
                    </a:lnTo>
                    <a:lnTo>
                      <a:pt x="1220" y="2458"/>
                    </a:lnTo>
                    <a:lnTo>
                      <a:pt x="1240" y="2415"/>
                    </a:lnTo>
                  </a:path>
                </a:pathLst>
              </a:custGeom>
              <a:solidFill>
                <a:srgbClr val="585858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/>
                <a:endParaRPr lang="en-US" sz="2800" b="0" i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</a:endParaRPr>
              </a:p>
            </p:txBody>
          </p:sp>
          <p:sp>
            <p:nvSpPr>
              <p:cNvPr id="1033" name="Freeform 9"/>
              <p:cNvSpPr>
                <a:spLocks/>
              </p:cNvSpPr>
              <p:nvPr/>
            </p:nvSpPr>
            <p:spPr bwMode="auto">
              <a:xfrm>
                <a:off x="529" y="515"/>
                <a:ext cx="672" cy="605"/>
              </a:xfrm>
              <a:custGeom>
                <a:avLst/>
                <a:gdLst>
                  <a:gd name="T0" fmla="*/ 154 w 672"/>
                  <a:gd name="T1" fmla="*/ 44 h 605"/>
                  <a:gd name="T2" fmla="*/ 168 w 672"/>
                  <a:gd name="T3" fmla="*/ 102 h 605"/>
                  <a:gd name="T4" fmla="*/ 174 w 672"/>
                  <a:gd name="T5" fmla="*/ 160 h 605"/>
                  <a:gd name="T6" fmla="*/ 201 w 672"/>
                  <a:gd name="T7" fmla="*/ 226 h 605"/>
                  <a:gd name="T8" fmla="*/ 208 w 672"/>
                  <a:gd name="T9" fmla="*/ 291 h 605"/>
                  <a:gd name="T10" fmla="*/ 221 w 672"/>
                  <a:gd name="T11" fmla="*/ 349 h 605"/>
                  <a:gd name="T12" fmla="*/ 228 w 672"/>
                  <a:gd name="T13" fmla="*/ 415 h 605"/>
                  <a:gd name="T14" fmla="*/ 221 w 672"/>
                  <a:gd name="T15" fmla="*/ 473 h 605"/>
                  <a:gd name="T16" fmla="*/ 201 w 672"/>
                  <a:gd name="T17" fmla="*/ 524 h 605"/>
                  <a:gd name="T18" fmla="*/ 161 w 672"/>
                  <a:gd name="T19" fmla="*/ 466 h 605"/>
                  <a:gd name="T20" fmla="*/ 107 w 672"/>
                  <a:gd name="T21" fmla="*/ 437 h 605"/>
                  <a:gd name="T22" fmla="*/ 54 w 672"/>
                  <a:gd name="T23" fmla="*/ 422 h 605"/>
                  <a:gd name="T24" fmla="*/ 0 w 672"/>
                  <a:gd name="T25" fmla="*/ 408 h 605"/>
                  <a:gd name="T26" fmla="*/ 54 w 672"/>
                  <a:gd name="T27" fmla="*/ 451 h 605"/>
                  <a:gd name="T28" fmla="*/ 107 w 672"/>
                  <a:gd name="T29" fmla="*/ 458 h 605"/>
                  <a:gd name="T30" fmla="*/ 148 w 672"/>
                  <a:gd name="T31" fmla="*/ 488 h 605"/>
                  <a:gd name="T32" fmla="*/ 181 w 672"/>
                  <a:gd name="T33" fmla="*/ 546 h 605"/>
                  <a:gd name="T34" fmla="*/ 235 w 672"/>
                  <a:gd name="T35" fmla="*/ 531 h 605"/>
                  <a:gd name="T36" fmla="*/ 289 w 672"/>
                  <a:gd name="T37" fmla="*/ 546 h 605"/>
                  <a:gd name="T38" fmla="*/ 342 w 672"/>
                  <a:gd name="T39" fmla="*/ 582 h 605"/>
                  <a:gd name="T40" fmla="*/ 396 w 672"/>
                  <a:gd name="T41" fmla="*/ 597 h 605"/>
                  <a:gd name="T42" fmla="*/ 483 w 672"/>
                  <a:gd name="T43" fmla="*/ 604 h 605"/>
                  <a:gd name="T44" fmla="*/ 544 w 672"/>
                  <a:gd name="T45" fmla="*/ 589 h 605"/>
                  <a:gd name="T46" fmla="*/ 604 w 672"/>
                  <a:gd name="T47" fmla="*/ 582 h 605"/>
                  <a:gd name="T48" fmla="*/ 671 w 672"/>
                  <a:gd name="T49" fmla="*/ 568 h 605"/>
                  <a:gd name="T50" fmla="*/ 604 w 672"/>
                  <a:gd name="T51" fmla="*/ 568 h 605"/>
                  <a:gd name="T52" fmla="*/ 537 w 672"/>
                  <a:gd name="T53" fmla="*/ 575 h 605"/>
                  <a:gd name="T54" fmla="*/ 483 w 672"/>
                  <a:gd name="T55" fmla="*/ 575 h 605"/>
                  <a:gd name="T56" fmla="*/ 429 w 672"/>
                  <a:gd name="T57" fmla="*/ 575 h 605"/>
                  <a:gd name="T58" fmla="*/ 376 w 672"/>
                  <a:gd name="T59" fmla="*/ 568 h 605"/>
                  <a:gd name="T60" fmla="*/ 322 w 672"/>
                  <a:gd name="T61" fmla="*/ 524 h 605"/>
                  <a:gd name="T62" fmla="*/ 268 w 672"/>
                  <a:gd name="T63" fmla="*/ 509 h 605"/>
                  <a:gd name="T64" fmla="*/ 255 w 672"/>
                  <a:gd name="T65" fmla="*/ 451 h 605"/>
                  <a:gd name="T66" fmla="*/ 255 w 672"/>
                  <a:gd name="T67" fmla="*/ 393 h 605"/>
                  <a:gd name="T68" fmla="*/ 248 w 672"/>
                  <a:gd name="T69" fmla="*/ 327 h 605"/>
                  <a:gd name="T70" fmla="*/ 242 w 672"/>
                  <a:gd name="T71" fmla="*/ 269 h 605"/>
                  <a:gd name="T72" fmla="*/ 228 w 672"/>
                  <a:gd name="T73" fmla="*/ 211 h 605"/>
                  <a:gd name="T74" fmla="*/ 201 w 672"/>
                  <a:gd name="T75" fmla="*/ 146 h 605"/>
                  <a:gd name="T76" fmla="*/ 141 w 672"/>
                  <a:gd name="T77" fmla="*/ 109 h 605"/>
                  <a:gd name="T78" fmla="*/ 161 w 672"/>
                  <a:gd name="T79" fmla="*/ 51 h 605"/>
                  <a:gd name="T80" fmla="*/ 134 w 672"/>
                  <a:gd name="T81" fmla="*/ 0 h 6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672" h="605">
                    <a:moveTo>
                      <a:pt x="134" y="0"/>
                    </a:moveTo>
                    <a:lnTo>
                      <a:pt x="154" y="44"/>
                    </a:lnTo>
                    <a:lnTo>
                      <a:pt x="168" y="73"/>
                    </a:lnTo>
                    <a:lnTo>
                      <a:pt x="168" y="102"/>
                    </a:lnTo>
                    <a:lnTo>
                      <a:pt x="168" y="131"/>
                    </a:lnTo>
                    <a:lnTo>
                      <a:pt x="174" y="160"/>
                    </a:lnTo>
                    <a:lnTo>
                      <a:pt x="181" y="189"/>
                    </a:lnTo>
                    <a:lnTo>
                      <a:pt x="201" y="226"/>
                    </a:lnTo>
                    <a:lnTo>
                      <a:pt x="201" y="262"/>
                    </a:lnTo>
                    <a:lnTo>
                      <a:pt x="208" y="291"/>
                    </a:lnTo>
                    <a:lnTo>
                      <a:pt x="215" y="320"/>
                    </a:lnTo>
                    <a:lnTo>
                      <a:pt x="221" y="349"/>
                    </a:lnTo>
                    <a:lnTo>
                      <a:pt x="221" y="386"/>
                    </a:lnTo>
                    <a:lnTo>
                      <a:pt x="228" y="415"/>
                    </a:lnTo>
                    <a:lnTo>
                      <a:pt x="228" y="444"/>
                    </a:lnTo>
                    <a:lnTo>
                      <a:pt x="221" y="473"/>
                    </a:lnTo>
                    <a:lnTo>
                      <a:pt x="228" y="502"/>
                    </a:lnTo>
                    <a:lnTo>
                      <a:pt x="201" y="524"/>
                    </a:lnTo>
                    <a:lnTo>
                      <a:pt x="174" y="495"/>
                    </a:lnTo>
                    <a:lnTo>
                      <a:pt x="161" y="466"/>
                    </a:lnTo>
                    <a:lnTo>
                      <a:pt x="134" y="437"/>
                    </a:lnTo>
                    <a:lnTo>
                      <a:pt x="107" y="437"/>
                    </a:lnTo>
                    <a:lnTo>
                      <a:pt x="81" y="437"/>
                    </a:lnTo>
                    <a:lnTo>
                      <a:pt x="54" y="422"/>
                    </a:lnTo>
                    <a:lnTo>
                      <a:pt x="27" y="408"/>
                    </a:lnTo>
                    <a:lnTo>
                      <a:pt x="0" y="408"/>
                    </a:lnTo>
                    <a:lnTo>
                      <a:pt x="27" y="422"/>
                    </a:lnTo>
                    <a:lnTo>
                      <a:pt x="54" y="451"/>
                    </a:lnTo>
                    <a:lnTo>
                      <a:pt x="81" y="451"/>
                    </a:lnTo>
                    <a:lnTo>
                      <a:pt x="107" y="458"/>
                    </a:lnTo>
                    <a:lnTo>
                      <a:pt x="134" y="458"/>
                    </a:lnTo>
                    <a:lnTo>
                      <a:pt x="148" y="488"/>
                    </a:lnTo>
                    <a:lnTo>
                      <a:pt x="168" y="517"/>
                    </a:lnTo>
                    <a:lnTo>
                      <a:pt x="181" y="546"/>
                    </a:lnTo>
                    <a:lnTo>
                      <a:pt x="208" y="546"/>
                    </a:lnTo>
                    <a:lnTo>
                      <a:pt x="235" y="531"/>
                    </a:lnTo>
                    <a:lnTo>
                      <a:pt x="262" y="524"/>
                    </a:lnTo>
                    <a:lnTo>
                      <a:pt x="289" y="546"/>
                    </a:lnTo>
                    <a:lnTo>
                      <a:pt x="315" y="560"/>
                    </a:lnTo>
                    <a:lnTo>
                      <a:pt x="342" y="582"/>
                    </a:lnTo>
                    <a:lnTo>
                      <a:pt x="369" y="597"/>
                    </a:lnTo>
                    <a:lnTo>
                      <a:pt x="396" y="597"/>
                    </a:lnTo>
                    <a:lnTo>
                      <a:pt x="429" y="597"/>
                    </a:lnTo>
                    <a:lnTo>
                      <a:pt x="483" y="604"/>
                    </a:lnTo>
                    <a:lnTo>
                      <a:pt x="510" y="604"/>
                    </a:lnTo>
                    <a:lnTo>
                      <a:pt x="544" y="589"/>
                    </a:lnTo>
                    <a:lnTo>
                      <a:pt x="570" y="589"/>
                    </a:lnTo>
                    <a:lnTo>
                      <a:pt x="604" y="582"/>
                    </a:lnTo>
                    <a:lnTo>
                      <a:pt x="637" y="575"/>
                    </a:lnTo>
                    <a:lnTo>
                      <a:pt x="671" y="568"/>
                    </a:lnTo>
                    <a:lnTo>
                      <a:pt x="631" y="568"/>
                    </a:lnTo>
                    <a:lnTo>
                      <a:pt x="604" y="568"/>
                    </a:lnTo>
                    <a:lnTo>
                      <a:pt x="564" y="575"/>
                    </a:lnTo>
                    <a:lnTo>
                      <a:pt x="537" y="575"/>
                    </a:lnTo>
                    <a:lnTo>
                      <a:pt x="510" y="575"/>
                    </a:lnTo>
                    <a:lnTo>
                      <a:pt x="483" y="575"/>
                    </a:lnTo>
                    <a:lnTo>
                      <a:pt x="456" y="575"/>
                    </a:lnTo>
                    <a:lnTo>
                      <a:pt x="429" y="575"/>
                    </a:lnTo>
                    <a:lnTo>
                      <a:pt x="403" y="575"/>
                    </a:lnTo>
                    <a:lnTo>
                      <a:pt x="376" y="568"/>
                    </a:lnTo>
                    <a:lnTo>
                      <a:pt x="349" y="546"/>
                    </a:lnTo>
                    <a:lnTo>
                      <a:pt x="322" y="524"/>
                    </a:lnTo>
                    <a:lnTo>
                      <a:pt x="295" y="524"/>
                    </a:lnTo>
                    <a:lnTo>
                      <a:pt x="268" y="509"/>
                    </a:lnTo>
                    <a:lnTo>
                      <a:pt x="248" y="480"/>
                    </a:lnTo>
                    <a:lnTo>
                      <a:pt x="255" y="451"/>
                    </a:lnTo>
                    <a:lnTo>
                      <a:pt x="255" y="422"/>
                    </a:lnTo>
                    <a:lnTo>
                      <a:pt x="255" y="393"/>
                    </a:lnTo>
                    <a:lnTo>
                      <a:pt x="255" y="364"/>
                    </a:lnTo>
                    <a:lnTo>
                      <a:pt x="248" y="327"/>
                    </a:lnTo>
                    <a:lnTo>
                      <a:pt x="248" y="298"/>
                    </a:lnTo>
                    <a:lnTo>
                      <a:pt x="242" y="269"/>
                    </a:lnTo>
                    <a:lnTo>
                      <a:pt x="228" y="240"/>
                    </a:lnTo>
                    <a:lnTo>
                      <a:pt x="228" y="211"/>
                    </a:lnTo>
                    <a:lnTo>
                      <a:pt x="221" y="175"/>
                    </a:lnTo>
                    <a:lnTo>
                      <a:pt x="201" y="146"/>
                    </a:lnTo>
                    <a:lnTo>
                      <a:pt x="161" y="138"/>
                    </a:lnTo>
                    <a:lnTo>
                      <a:pt x="141" y="109"/>
                    </a:lnTo>
                    <a:lnTo>
                      <a:pt x="161" y="80"/>
                    </a:lnTo>
                    <a:lnTo>
                      <a:pt x="161" y="51"/>
                    </a:lnTo>
                    <a:lnTo>
                      <a:pt x="141" y="22"/>
                    </a:lnTo>
                    <a:lnTo>
                      <a:pt x="134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/>
                <a:endParaRPr lang="en-US" sz="2800" b="0" i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</a:endParaRPr>
              </a:p>
            </p:txBody>
          </p:sp>
          <p:sp>
            <p:nvSpPr>
              <p:cNvPr id="1034" name="Freeform 10"/>
              <p:cNvSpPr>
                <a:spLocks/>
              </p:cNvSpPr>
              <p:nvPr/>
            </p:nvSpPr>
            <p:spPr bwMode="auto">
              <a:xfrm>
                <a:off x="502" y="378"/>
                <a:ext cx="1136" cy="2540"/>
              </a:xfrm>
              <a:custGeom>
                <a:avLst/>
                <a:gdLst>
                  <a:gd name="T0" fmla="*/ 1122 w 1136"/>
                  <a:gd name="T1" fmla="*/ 87 h 2540"/>
                  <a:gd name="T2" fmla="*/ 1095 w 1136"/>
                  <a:gd name="T3" fmla="*/ 210 h 2540"/>
                  <a:gd name="T4" fmla="*/ 1054 w 1136"/>
                  <a:gd name="T5" fmla="*/ 319 h 2540"/>
                  <a:gd name="T6" fmla="*/ 1034 w 1136"/>
                  <a:gd name="T7" fmla="*/ 406 h 2540"/>
                  <a:gd name="T8" fmla="*/ 1075 w 1136"/>
                  <a:gd name="T9" fmla="*/ 522 h 2540"/>
                  <a:gd name="T10" fmla="*/ 1054 w 1136"/>
                  <a:gd name="T11" fmla="*/ 638 h 2540"/>
                  <a:gd name="T12" fmla="*/ 1028 w 1136"/>
                  <a:gd name="T13" fmla="*/ 754 h 2540"/>
                  <a:gd name="T14" fmla="*/ 947 w 1136"/>
                  <a:gd name="T15" fmla="*/ 863 h 2540"/>
                  <a:gd name="T16" fmla="*/ 913 w 1136"/>
                  <a:gd name="T17" fmla="*/ 979 h 2540"/>
                  <a:gd name="T18" fmla="*/ 860 w 1136"/>
                  <a:gd name="T19" fmla="*/ 1103 h 2540"/>
                  <a:gd name="T20" fmla="*/ 813 w 1136"/>
                  <a:gd name="T21" fmla="*/ 1219 h 2540"/>
                  <a:gd name="T22" fmla="*/ 719 w 1136"/>
                  <a:gd name="T23" fmla="*/ 1313 h 2540"/>
                  <a:gd name="T24" fmla="*/ 611 w 1136"/>
                  <a:gd name="T25" fmla="*/ 1320 h 2540"/>
                  <a:gd name="T26" fmla="*/ 504 w 1136"/>
                  <a:gd name="T27" fmla="*/ 1320 h 2540"/>
                  <a:gd name="T28" fmla="*/ 396 w 1136"/>
                  <a:gd name="T29" fmla="*/ 1364 h 2540"/>
                  <a:gd name="T30" fmla="*/ 316 w 1136"/>
                  <a:gd name="T31" fmla="*/ 1248 h 2540"/>
                  <a:gd name="T32" fmla="*/ 208 w 1136"/>
                  <a:gd name="T33" fmla="*/ 1175 h 2540"/>
                  <a:gd name="T34" fmla="*/ 101 w 1136"/>
                  <a:gd name="T35" fmla="*/ 1175 h 2540"/>
                  <a:gd name="T36" fmla="*/ 40 w 1136"/>
                  <a:gd name="T37" fmla="*/ 1182 h 2540"/>
                  <a:gd name="T38" fmla="*/ 141 w 1136"/>
                  <a:gd name="T39" fmla="*/ 1240 h 2540"/>
                  <a:gd name="T40" fmla="*/ 235 w 1136"/>
                  <a:gd name="T41" fmla="*/ 1328 h 2540"/>
                  <a:gd name="T42" fmla="*/ 349 w 1136"/>
                  <a:gd name="T43" fmla="*/ 1386 h 2540"/>
                  <a:gd name="T44" fmla="*/ 356 w 1136"/>
                  <a:gd name="T45" fmla="*/ 1531 h 2540"/>
                  <a:gd name="T46" fmla="*/ 349 w 1136"/>
                  <a:gd name="T47" fmla="*/ 1690 h 2540"/>
                  <a:gd name="T48" fmla="*/ 296 w 1136"/>
                  <a:gd name="T49" fmla="*/ 1821 h 2540"/>
                  <a:gd name="T50" fmla="*/ 235 w 1136"/>
                  <a:gd name="T51" fmla="*/ 1951 h 2540"/>
                  <a:gd name="T52" fmla="*/ 168 w 1136"/>
                  <a:gd name="T53" fmla="*/ 2082 h 2540"/>
                  <a:gd name="T54" fmla="*/ 134 w 1136"/>
                  <a:gd name="T55" fmla="*/ 2213 h 2540"/>
                  <a:gd name="T56" fmla="*/ 67 w 1136"/>
                  <a:gd name="T57" fmla="*/ 2329 h 2540"/>
                  <a:gd name="T58" fmla="*/ 27 w 1136"/>
                  <a:gd name="T59" fmla="*/ 2452 h 2540"/>
                  <a:gd name="T60" fmla="*/ 20 w 1136"/>
                  <a:gd name="T61" fmla="*/ 2510 h 2540"/>
                  <a:gd name="T62" fmla="*/ 81 w 1136"/>
                  <a:gd name="T63" fmla="*/ 2387 h 2540"/>
                  <a:gd name="T64" fmla="*/ 148 w 1136"/>
                  <a:gd name="T65" fmla="*/ 2271 h 2540"/>
                  <a:gd name="T66" fmla="*/ 201 w 1136"/>
                  <a:gd name="T67" fmla="*/ 2147 h 2540"/>
                  <a:gd name="T68" fmla="*/ 242 w 1136"/>
                  <a:gd name="T69" fmla="*/ 2002 h 2540"/>
                  <a:gd name="T70" fmla="*/ 316 w 1136"/>
                  <a:gd name="T71" fmla="*/ 1886 h 2540"/>
                  <a:gd name="T72" fmla="*/ 403 w 1136"/>
                  <a:gd name="T73" fmla="*/ 1763 h 2540"/>
                  <a:gd name="T74" fmla="*/ 430 w 1136"/>
                  <a:gd name="T75" fmla="*/ 1639 h 2540"/>
                  <a:gd name="T76" fmla="*/ 423 w 1136"/>
                  <a:gd name="T77" fmla="*/ 1523 h 2540"/>
                  <a:gd name="T78" fmla="*/ 497 w 1136"/>
                  <a:gd name="T79" fmla="*/ 1444 h 2540"/>
                  <a:gd name="T80" fmla="*/ 651 w 1136"/>
                  <a:gd name="T81" fmla="*/ 1407 h 2540"/>
                  <a:gd name="T82" fmla="*/ 792 w 1136"/>
                  <a:gd name="T83" fmla="*/ 1364 h 2540"/>
                  <a:gd name="T84" fmla="*/ 866 w 1136"/>
                  <a:gd name="T85" fmla="*/ 1255 h 2540"/>
                  <a:gd name="T86" fmla="*/ 907 w 1136"/>
                  <a:gd name="T87" fmla="*/ 1074 h 2540"/>
                  <a:gd name="T88" fmla="*/ 1014 w 1136"/>
                  <a:gd name="T89" fmla="*/ 979 h 2540"/>
                  <a:gd name="T90" fmla="*/ 1048 w 1136"/>
                  <a:gd name="T91" fmla="*/ 856 h 2540"/>
                  <a:gd name="T92" fmla="*/ 1088 w 1136"/>
                  <a:gd name="T93" fmla="*/ 733 h 2540"/>
                  <a:gd name="T94" fmla="*/ 1115 w 1136"/>
                  <a:gd name="T95" fmla="*/ 617 h 2540"/>
                  <a:gd name="T96" fmla="*/ 1108 w 1136"/>
                  <a:gd name="T97" fmla="*/ 493 h 2540"/>
                  <a:gd name="T98" fmla="*/ 1081 w 1136"/>
                  <a:gd name="T99" fmla="*/ 377 h 2540"/>
                  <a:gd name="T100" fmla="*/ 1088 w 1136"/>
                  <a:gd name="T101" fmla="*/ 261 h 2540"/>
                  <a:gd name="T102" fmla="*/ 1135 w 1136"/>
                  <a:gd name="T103" fmla="*/ 138 h 2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136" h="2540">
                    <a:moveTo>
                      <a:pt x="1088" y="0"/>
                    </a:moveTo>
                    <a:lnTo>
                      <a:pt x="1115" y="29"/>
                    </a:lnTo>
                    <a:lnTo>
                      <a:pt x="1128" y="58"/>
                    </a:lnTo>
                    <a:lnTo>
                      <a:pt x="1122" y="87"/>
                    </a:lnTo>
                    <a:lnTo>
                      <a:pt x="1108" y="116"/>
                    </a:lnTo>
                    <a:lnTo>
                      <a:pt x="1095" y="145"/>
                    </a:lnTo>
                    <a:lnTo>
                      <a:pt x="1088" y="181"/>
                    </a:lnTo>
                    <a:lnTo>
                      <a:pt x="1095" y="210"/>
                    </a:lnTo>
                    <a:lnTo>
                      <a:pt x="1081" y="239"/>
                    </a:lnTo>
                    <a:lnTo>
                      <a:pt x="1054" y="261"/>
                    </a:lnTo>
                    <a:lnTo>
                      <a:pt x="1054" y="290"/>
                    </a:lnTo>
                    <a:lnTo>
                      <a:pt x="1054" y="319"/>
                    </a:lnTo>
                    <a:lnTo>
                      <a:pt x="1014" y="319"/>
                    </a:lnTo>
                    <a:lnTo>
                      <a:pt x="1021" y="348"/>
                    </a:lnTo>
                    <a:lnTo>
                      <a:pt x="1021" y="377"/>
                    </a:lnTo>
                    <a:lnTo>
                      <a:pt x="1034" y="406"/>
                    </a:lnTo>
                    <a:lnTo>
                      <a:pt x="1048" y="435"/>
                    </a:lnTo>
                    <a:lnTo>
                      <a:pt x="1068" y="464"/>
                    </a:lnTo>
                    <a:lnTo>
                      <a:pt x="1075" y="493"/>
                    </a:lnTo>
                    <a:lnTo>
                      <a:pt x="1075" y="522"/>
                    </a:lnTo>
                    <a:lnTo>
                      <a:pt x="1075" y="551"/>
                    </a:lnTo>
                    <a:lnTo>
                      <a:pt x="1054" y="580"/>
                    </a:lnTo>
                    <a:lnTo>
                      <a:pt x="1054" y="609"/>
                    </a:lnTo>
                    <a:lnTo>
                      <a:pt x="1054" y="638"/>
                    </a:lnTo>
                    <a:lnTo>
                      <a:pt x="1048" y="667"/>
                    </a:lnTo>
                    <a:lnTo>
                      <a:pt x="1048" y="696"/>
                    </a:lnTo>
                    <a:lnTo>
                      <a:pt x="1041" y="725"/>
                    </a:lnTo>
                    <a:lnTo>
                      <a:pt x="1028" y="754"/>
                    </a:lnTo>
                    <a:lnTo>
                      <a:pt x="1021" y="783"/>
                    </a:lnTo>
                    <a:lnTo>
                      <a:pt x="981" y="805"/>
                    </a:lnTo>
                    <a:lnTo>
                      <a:pt x="954" y="834"/>
                    </a:lnTo>
                    <a:lnTo>
                      <a:pt x="947" y="863"/>
                    </a:lnTo>
                    <a:lnTo>
                      <a:pt x="940" y="892"/>
                    </a:lnTo>
                    <a:lnTo>
                      <a:pt x="927" y="921"/>
                    </a:lnTo>
                    <a:lnTo>
                      <a:pt x="920" y="950"/>
                    </a:lnTo>
                    <a:lnTo>
                      <a:pt x="913" y="979"/>
                    </a:lnTo>
                    <a:lnTo>
                      <a:pt x="907" y="1008"/>
                    </a:lnTo>
                    <a:lnTo>
                      <a:pt x="880" y="1037"/>
                    </a:lnTo>
                    <a:lnTo>
                      <a:pt x="873" y="1066"/>
                    </a:lnTo>
                    <a:lnTo>
                      <a:pt x="860" y="1103"/>
                    </a:lnTo>
                    <a:lnTo>
                      <a:pt x="853" y="1132"/>
                    </a:lnTo>
                    <a:lnTo>
                      <a:pt x="839" y="1161"/>
                    </a:lnTo>
                    <a:lnTo>
                      <a:pt x="826" y="1190"/>
                    </a:lnTo>
                    <a:lnTo>
                      <a:pt x="813" y="1219"/>
                    </a:lnTo>
                    <a:lnTo>
                      <a:pt x="792" y="1248"/>
                    </a:lnTo>
                    <a:lnTo>
                      <a:pt x="772" y="1277"/>
                    </a:lnTo>
                    <a:lnTo>
                      <a:pt x="745" y="1299"/>
                    </a:lnTo>
                    <a:lnTo>
                      <a:pt x="719" y="1313"/>
                    </a:lnTo>
                    <a:lnTo>
                      <a:pt x="692" y="1320"/>
                    </a:lnTo>
                    <a:lnTo>
                      <a:pt x="665" y="1328"/>
                    </a:lnTo>
                    <a:lnTo>
                      <a:pt x="638" y="1328"/>
                    </a:lnTo>
                    <a:lnTo>
                      <a:pt x="611" y="1320"/>
                    </a:lnTo>
                    <a:lnTo>
                      <a:pt x="584" y="1320"/>
                    </a:lnTo>
                    <a:lnTo>
                      <a:pt x="557" y="1320"/>
                    </a:lnTo>
                    <a:lnTo>
                      <a:pt x="531" y="1320"/>
                    </a:lnTo>
                    <a:lnTo>
                      <a:pt x="504" y="1320"/>
                    </a:lnTo>
                    <a:lnTo>
                      <a:pt x="477" y="1320"/>
                    </a:lnTo>
                    <a:lnTo>
                      <a:pt x="450" y="1320"/>
                    </a:lnTo>
                    <a:lnTo>
                      <a:pt x="423" y="1349"/>
                    </a:lnTo>
                    <a:lnTo>
                      <a:pt x="396" y="1364"/>
                    </a:lnTo>
                    <a:lnTo>
                      <a:pt x="376" y="1335"/>
                    </a:lnTo>
                    <a:lnTo>
                      <a:pt x="356" y="1306"/>
                    </a:lnTo>
                    <a:lnTo>
                      <a:pt x="336" y="1277"/>
                    </a:lnTo>
                    <a:lnTo>
                      <a:pt x="316" y="1248"/>
                    </a:lnTo>
                    <a:lnTo>
                      <a:pt x="289" y="1233"/>
                    </a:lnTo>
                    <a:lnTo>
                      <a:pt x="262" y="1219"/>
                    </a:lnTo>
                    <a:lnTo>
                      <a:pt x="235" y="1190"/>
                    </a:lnTo>
                    <a:lnTo>
                      <a:pt x="208" y="1175"/>
                    </a:lnTo>
                    <a:lnTo>
                      <a:pt x="181" y="1168"/>
                    </a:lnTo>
                    <a:lnTo>
                      <a:pt x="154" y="1168"/>
                    </a:lnTo>
                    <a:lnTo>
                      <a:pt x="128" y="1175"/>
                    </a:lnTo>
                    <a:lnTo>
                      <a:pt x="101" y="1175"/>
                    </a:lnTo>
                    <a:lnTo>
                      <a:pt x="74" y="1175"/>
                    </a:lnTo>
                    <a:lnTo>
                      <a:pt x="40" y="1168"/>
                    </a:lnTo>
                    <a:lnTo>
                      <a:pt x="13" y="1161"/>
                    </a:lnTo>
                    <a:lnTo>
                      <a:pt x="40" y="1182"/>
                    </a:lnTo>
                    <a:lnTo>
                      <a:pt x="74" y="1197"/>
                    </a:lnTo>
                    <a:lnTo>
                      <a:pt x="101" y="1197"/>
                    </a:lnTo>
                    <a:lnTo>
                      <a:pt x="107" y="1226"/>
                    </a:lnTo>
                    <a:lnTo>
                      <a:pt x="141" y="1240"/>
                    </a:lnTo>
                    <a:lnTo>
                      <a:pt x="168" y="1255"/>
                    </a:lnTo>
                    <a:lnTo>
                      <a:pt x="195" y="1270"/>
                    </a:lnTo>
                    <a:lnTo>
                      <a:pt x="222" y="1299"/>
                    </a:lnTo>
                    <a:lnTo>
                      <a:pt x="235" y="1328"/>
                    </a:lnTo>
                    <a:lnTo>
                      <a:pt x="269" y="1349"/>
                    </a:lnTo>
                    <a:lnTo>
                      <a:pt x="296" y="1349"/>
                    </a:lnTo>
                    <a:lnTo>
                      <a:pt x="322" y="1364"/>
                    </a:lnTo>
                    <a:lnTo>
                      <a:pt x="349" y="1386"/>
                    </a:lnTo>
                    <a:lnTo>
                      <a:pt x="369" y="1415"/>
                    </a:lnTo>
                    <a:lnTo>
                      <a:pt x="376" y="1444"/>
                    </a:lnTo>
                    <a:lnTo>
                      <a:pt x="369" y="1473"/>
                    </a:lnTo>
                    <a:lnTo>
                      <a:pt x="356" y="1531"/>
                    </a:lnTo>
                    <a:lnTo>
                      <a:pt x="356" y="1560"/>
                    </a:lnTo>
                    <a:lnTo>
                      <a:pt x="356" y="1632"/>
                    </a:lnTo>
                    <a:lnTo>
                      <a:pt x="356" y="1661"/>
                    </a:lnTo>
                    <a:lnTo>
                      <a:pt x="349" y="1690"/>
                    </a:lnTo>
                    <a:lnTo>
                      <a:pt x="322" y="1719"/>
                    </a:lnTo>
                    <a:lnTo>
                      <a:pt x="309" y="1748"/>
                    </a:lnTo>
                    <a:lnTo>
                      <a:pt x="309" y="1785"/>
                    </a:lnTo>
                    <a:lnTo>
                      <a:pt x="296" y="1821"/>
                    </a:lnTo>
                    <a:lnTo>
                      <a:pt x="275" y="1857"/>
                    </a:lnTo>
                    <a:lnTo>
                      <a:pt x="262" y="1886"/>
                    </a:lnTo>
                    <a:lnTo>
                      <a:pt x="255" y="1915"/>
                    </a:lnTo>
                    <a:lnTo>
                      <a:pt x="235" y="1951"/>
                    </a:lnTo>
                    <a:lnTo>
                      <a:pt x="215" y="1988"/>
                    </a:lnTo>
                    <a:lnTo>
                      <a:pt x="195" y="2024"/>
                    </a:lnTo>
                    <a:lnTo>
                      <a:pt x="175" y="2053"/>
                    </a:lnTo>
                    <a:lnTo>
                      <a:pt x="168" y="2082"/>
                    </a:lnTo>
                    <a:lnTo>
                      <a:pt x="161" y="2111"/>
                    </a:lnTo>
                    <a:lnTo>
                      <a:pt x="154" y="2147"/>
                    </a:lnTo>
                    <a:lnTo>
                      <a:pt x="148" y="2184"/>
                    </a:lnTo>
                    <a:lnTo>
                      <a:pt x="134" y="2213"/>
                    </a:lnTo>
                    <a:lnTo>
                      <a:pt x="121" y="2242"/>
                    </a:lnTo>
                    <a:lnTo>
                      <a:pt x="107" y="2271"/>
                    </a:lnTo>
                    <a:lnTo>
                      <a:pt x="87" y="2300"/>
                    </a:lnTo>
                    <a:lnTo>
                      <a:pt x="67" y="2329"/>
                    </a:lnTo>
                    <a:lnTo>
                      <a:pt x="60" y="2358"/>
                    </a:lnTo>
                    <a:lnTo>
                      <a:pt x="47" y="2387"/>
                    </a:lnTo>
                    <a:lnTo>
                      <a:pt x="40" y="2416"/>
                    </a:lnTo>
                    <a:lnTo>
                      <a:pt x="27" y="2452"/>
                    </a:lnTo>
                    <a:lnTo>
                      <a:pt x="20" y="2481"/>
                    </a:lnTo>
                    <a:lnTo>
                      <a:pt x="13" y="2510"/>
                    </a:lnTo>
                    <a:lnTo>
                      <a:pt x="0" y="2539"/>
                    </a:lnTo>
                    <a:lnTo>
                      <a:pt x="20" y="2510"/>
                    </a:lnTo>
                    <a:lnTo>
                      <a:pt x="34" y="2481"/>
                    </a:lnTo>
                    <a:lnTo>
                      <a:pt x="54" y="2445"/>
                    </a:lnTo>
                    <a:lnTo>
                      <a:pt x="67" y="2416"/>
                    </a:lnTo>
                    <a:lnTo>
                      <a:pt x="81" y="2387"/>
                    </a:lnTo>
                    <a:lnTo>
                      <a:pt x="94" y="2358"/>
                    </a:lnTo>
                    <a:lnTo>
                      <a:pt x="107" y="2329"/>
                    </a:lnTo>
                    <a:lnTo>
                      <a:pt x="128" y="2300"/>
                    </a:lnTo>
                    <a:lnTo>
                      <a:pt x="148" y="2271"/>
                    </a:lnTo>
                    <a:lnTo>
                      <a:pt x="168" y="2242"/>
                    </a:lnTo>
                    <a:lnTo>
                      <a:pt x="175" y="2213"/>
                    </a:lnTo>
                    <a:lnTo>
                      <a:pt x="188" y="2176"/>
                    </a:lnTo>
                    <a:lnTo>
                      <a:pt x="201" y="2147"/>
                    </a:lnTo>
                    <a:lnTo>
                      <a:pt x="215" y="2118"/>
                    </a:lnTo>
                    <a:lnTo>
                      <a:pt x="222" y="2060"/>
                    </a:lnTo>
                    <a:lnTo>
                      <a:pt x="235" y="2031"/>
                    </a:lnTo>
                    <a:lnTo>
                      <a:pt x="242" y="2002"/>
                    </a:lnTo>
                    <a:lnTo>
                      <a:pt x="269" y="1973"/>
                    </a:lnTo>
                    <a:lnTo>
                      <a:pt x="296" y="1951"/>
                    </a:lnTo>
                    <a:lnTo>
                      <a:pt x="309" y="1922"/>
                    </a:lnTo>
                    <a:lnTo>
                      <a:pt x="316" y="1886"/>
                    </a:lnTo>
                    <a:lnTo>
                      <a:pt x="329" y="1857"/>
                    </a:lnTo>
                    <a:lnTo>
                      <a:pt x="356" y="1828"/>
                    </a:lnTo>
                    <a:lnTo>
                      <a:pt x="383" y="1792"/>
                    </a:lnTo>
                    <a:lnTo>
                      <a:pt x="403" y="1763"/>
                    </a:lnTo>
                    <a:lnTo>
                      <a:pt x="416" y="1734"/>
                    </a:lnTo>
                    <a:lnTo>
                      <a:pt x="423" y="1705"/>
                    </a:lnTo>
                    <a:lnTo>
                      <a:pt x="430" y="1668"/>
                    </a:lnTo>
                    <a:lnTo>
                      <a:pt x="430" y="1639"/>
                    </a:lnTo>
                    <a:lnTo>
                      <a:pt x="430" y="1610"/>
                    </a:lnTo>
                    <a:lnTo>
                      <a:pt x="423" y="1581"/>
                    </a:lnTo>
                    <a:lnTo>
                      <a:pt x="423" y="1552"/>
                    </a:lnTo>
                    <a:lnTo>
                      <a:pt x="423" y="1523"/>
                    </a:lnTo>
                    <a:lnTo>
                      <a:pt x="423" y="1494"/>
                    </a:lnTo>
                    <a:lnTo>
                      <a:pt x="443" y="1465"/>
                    </a:lnTo>
                    <a:lnTo>
                      <a:pt x="470" y="1458"/>
                    </a:lnTo>
                    <a:lnTo>
                      <a:pt x="497" y="1444"/>
                    </a:lnTo>
                    <a:lnTo>
                      <a:pt x="524" y="1436"/>
                    </a:lnTo>
                    <a:lnTo>
                      <a:pt x="584" y="1429"/>
                    </a:lnTo>
                    <a:lnTo>
                      <a:pt x="618" y="1415"/>
                    </a:lnTo>
                    <a:lnTo>
                      <a:pt x="651" y="1407"/>
                    </a:lnTo>
                    <a:lnTo>
                      <a:pt x="678" y="1393"/>
                    </a:lnTo>
                    <a:lnTo>
                      <a:pt x="719" y="1393"/>
                    </a:lnTo>
                    <a:lnTo>
                      <a:pt x="766" y="1378"/>
                    </a:lnTo>
                    <a:lnTo>
                      <a:pt x="792" y="1364"/>
                    </a:lnTo>
                    <a:lnTo>
                      <a:pt x="819" y="1349"/>
                    </a:lnTo>
                    <a:lnTo>
                      <a:pt x="846" y="1320"/>
                    </a:lnTo>
                    <a:lnTo>
                      <a:pt x="853" y="1284"/>
                    </a:lnTo>
                    <a:lnTo>
                      <a:pt x="866" y="1255"/>
                    </a:lnTo>
                    <a:lnTo>
                      <a:pt x="866" y="1211"/>
                    </a:lnTo>
                    <a:lnTo>
                      <a:pt x="880" y="1161"/>
                    </a:lnTo>
                    <a:lnTo>
                      <a:pt x="893" y="1103"/>
                    </a:lnTo>
                    <a:lnTo>
                      <a:pt x="907" y="1074"/>
                    </a:lnTo>
                    <a:lnTo>
                      <a:pt x="947" y="1059"/>
                    </a:lnTo>
                    <a:lnTo>
                      <a:pt x="974" y="1037"/>
                    </a:lnTo>
                    <a:lnTo>
                      <a:pt x="1001" y="1008"/>
                    </a:lnTo>
                    <a:lnTo>
                      <a:pt x="1014" y="979"/>
                    </a:lnTo>
                    <a:lnTo>
                      <a:pt x="1021" y="950"/>
                    </a:lnTo>
                    <a:lnTo>
                      <a:pt x="1034" y="914"/>
                    </a:lnTo>
                    <a:lnTo>
                      <a:pt x="1041" y="885"/>
                    </a:lnTo>
                    <a:lnTo>
                      <a:pt x="1048" y="856"/>
                    </a:lnTo>
                    <a:lnTo>
                      <a:pt x="1054" y="820"/>
                    </a:lnTo>
                    <a:lnTo>
                      <a:pt x="1061" y="791"/>
                    </a:lnTo>
                    <a:lnTo>
                      <a:pt x="1075" y="762"/>
                    </a:lnTo>
                    <a:lnTo>
                      <a:pt x="1088" y="733"/>
                    </a:lnTo>
                    <a:lnTo>
                      <a:pt x="1095" y="704"/>
                    </a:lnTo>
                    <a:lnTo>
                      <a:pt x="1108" y="675"/>
                    </a:lnTo>
                    <a:lnTo>
                      <a:pt x="1108" y="646"/>
                    </a:lnTo>
                    <a:lnTo>
                      <a:pt x="1115" y="617"/>
                    </a:lnTo>
                    <a:lnTo>
                      <a:pt x="1115" y="588"/>
                    </a:lnTo>
                    <a:lnTo>
                      <a:pt x="1115" y="551"/>
                    </a:lnTo>
                    <a:lnTo>
                      <a:pt x="1108" y="522"/>
                    </a:lnTo>
                    <a:lnTo>
                      <a:pt x="1108" y="493"/>
                    </a:lnTo>
                    <a:lnTo>
                      <a:pt x="1101" y="464"/>
                    </a:lnTo>
                    <a:lnTo>
                      <a:pt x="1088" y="435"/>
                    </a:lnTo>
                    <a:lnTo>
                      <a:pt x="1081" y="406"/>
                    </a:lnTo>
                    <a:lnTo>
                      <a:pt x="1081" y="377"/>
                    </a:lnTo>
                    <a:lnTo>
                      <a:pt x="1081" y="348"/>
                    </a:lnTo>
                    <a:lnTo>
                      <a:pt x="1081" y="319"/>
                    </a:lnTo>
                    <a:lnTo>
                      <a:pt x="1081" y="290"/>
                    </a:lnTo>
                    <a:lnTo>
                      <a:pt x="1088" y="261"/>
                    </a:lnTo>
                    <a:lnTo>
                      <a:pt x="1095" y="232"/>
                    </a:lnTo>
                    <a:lnTo>
                      <a:pt x="1108" y="203"/>
                    </a:lnTo>
                    <a:lnTo>
                      <a:pt x="1128" y="167"/>
                    </a:lnTo>
                    <a:lnTo>
                      <a:pt x="1135" y="138"/>
                    </a:lnTo>
                    <a:lnTo>
                      <a:pt x="1135" y="109"/>
                    </a:lnTo>
                    <a:lnTo>
                      <a:pt x="1128" y="80"/>
                    </a:lnTo>
                    <a:lnTo>
                      <a:pt x="1122" y="51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/>
                <a:endParaRPr lang="en-US" sz="2800" b="0" i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</a:endParaRPr>
              </a:p>
            </p:txBody>
          </p:sp>
          <p:sp>
            <p:nvSpPr>
              <p:cNvPr id="1035" name="Freeform 11"/>
              <p:cNvSpPr>
                <a:spLocks/>
              </p:cNvSpPr>
              <p:nvPr/>
            </p:nvSpPr>
            <p:spPr bwMode="auto">
              <a:xfrm>
                <a:off x="1328" y="1009"/>
                <a:ext cx="1978" cy="422"/>
              </a:xfrm>
              <a:custGeom>
                <a:avLst/>
                <a:gdLst>
                  <a:gd name="T0" fmla="*/ 87 w 1978"/>
                  <a:gd name="T1" fmla="*/ 65 h 422"/>
                  <a:gd name="T2" fmla="*/ 168 w 1978"/>
                  <a:gd name="T3" fmla="*/ 51 h 422"/>
                  <a:gd name="T4" fmla="*/ 222 w 1978"/>
                  <a:gd name="T5" fmla="*/ 44 h 422"/>
                  <a:gd name="T6" fmla="*/ 276 w 1978"/>
                  <a:gd name="T7" fmla="*/ 29 h 422"/>
                  <a:gd name="T8" fmla="*/ 370 w 1978"/>
                  <a:gd name="T9" fmla="*/ 7 h 422"/>
                  <a:gd name="T10" fmla="*/ 451 w 1978"/>
                  <a:gd name="T11" fmla="*/ 0 h 422"/>
                  <a:gd name="T12" fmla="*/ 504 w 1978"/>
                  <a:gd name="T13" fmla="*/ 0 h 422"/>
                  <a:gd name="T14" fmla="*/ 558 w 1978"/>
                  <a:gd name="T15" fmla="*/ 22 h 422"/>
                  <a:gd name="T16" fmla="*/ 632 w 1978"/>
                  <a:gd name="T17" fmla="*/ 51 h 422"/>
                  <a:gd name="T18" fmla="*/ 693 w 1978"/>
                  <a:gd name="T19" fmla="*/ 80 h 422"/>
                  <a:gd name="T20" fmla="*/ 746 w 1978"/>
                  <a:gd name="T21" fmla="*/ 87 h 422"/>
                  <a:gd name="T22" fmla="*/ 800 w 1978"/>
                  <a:gd name="T23" fmla="*/ 94 h 422"/>
                  <a:gd name="T24" fmla="*/ 867 w 1978"/>
                  <a:gd name="T25" fmla="*/ 131 h 422"/>
                  <a:gd name="T26" fmla="*/ 921 w 1978"/>
                  <a:gd name="T27" fmla="*/ 138 h 422"/>
                  <a:gd name="T28" fmla="*/ 982 w 1978"/>
                  <a:gd name="T29" fmla="*/ 145 h 422"/>
                  <a:gd name="T30" fmla="*/ 1036 w 1978"/>
                  <a:gd name="T31" fmla="*/ 167 h 422"/>
                  <a:gd name="T32" fmla="*/ 1150 w 1978"/>
                  <a:gd name="T33" fmla="*/ 189 h 422"/>
                  <a:gd name="T34" fmla="*/ 1231 w 1978"/>
                  <a:gd name="T35" fmla="*/ 196 h 422"/>
                  <a:gd name="T36" fmla="*/ 1291 w 1978"/>
                  <a:gd name="T37" fmla="*/ 225 h 422"/>
                  <a:gd name="T38" fmla="*/ 1352 w 1978"/>
                  <a:gd name="T39" fmla="*/ 254 h 422"/>
                  <a:gd name="T40" fmla="*/ 1432 w 1978"/>
                  <a:gd name="T41" fmla="*/ 261 h 422"/>
                  <a:gd name="T42" fmla="*/ 1493 w 1978"/>
                  <a:gd name="T43" fmla="*/ 276 h 422"/>
                  <a:gd name="T44" fmla="*/ 1580 w 1978"/>
                  <a:gd name="T45" fmla="*/ 290 h 422"/>
                  <a:gd name="T46" fmla="*/ 1634 w 1978"/>
                  <a:gd name="T47" fmla="*/ 305 h 422"/>
                  <a:gd name="T48" fmla="*/ 1695 w 1978"/>
                  <a:gd name="T49" fmla="*/ 327 h 422"/>
                  <a:gd name="T50" fmla="*/ 1748 w 1978"/>
                  <a:gd name="T51" fmla="*/ 356 h 422"/>
                  <a:gd name="T52" fmla="*/ 1809 w 1978"/>
                  <a:gd name="T53" fmla="*/ 392 h 422"/>
                  <a:gd name="T54" fmla="*/ 1869 w 1978"/>
                  <a:gd name="T55" fmla="*/ 392 h 422"/>
                  <a:gd name="T56" fmla="*/ 1950 w 1978"/>
                  <a:gd name="T57" fmla="*/ 399 h 422"/>
                  <a:gd name="T58" fmla="*/ 1950 w 1978"/>
                  <a:gd name="T59" fmla="*/ 414 h 422"/>
                  <a:gd name="T60" fmla="*/ 1883 w 1978"/>
                  <a:gd name="T61" fmla="*/ 421 h 422"/>
                  <a:gd name="T62" fmla="*/ 1829 w 1978"/>
                  <a:gd name="T63" fmla="*/ 414 h 422"/>
                  <a:gd name="T64" fmla="*/ 1775 w 1978"/>
                  <a:gd name="T65" fmla="*/ 414 h 422"/>
                  <a:gd name="T66" fmla="*/ 1721 w 1978"/>
                  <a:gd name="T67" fmla="*/ 363 h 422"/>
                  <a:gd name="T68" fmla="*/ 1661 w 1978"/>
                  <a:gd name="T69" fmla="*/ 341 h 422"/>
                  <a:gd name="T70" fmla="*/ 1594 w 1978"/>
                  <a:gd name="T71" fmla="*/ 319 h 422"/>
                  <a:gd name="T72" fmla="*/ 1533 w 1978"/>
                  <a:gd name="T73" fmla="*/ 305 h 422"/>
                  <a:gd name="T74" fmla="*/ 1479 w 1978"/>
                  <a:gd name="T75" fmla="*/ 290 h 422"/>
                  <a:gd name="T76" fmla="*/ 1405 w 1978"/>
                  <a:gd name="T77" fmla="*/ 276 h 422"/>
                  <a:gd name="T78" fmla="*/ 1352 w 1978"/>
                  <a:gd name="T79" fmla="*/ 269 h 422"/>
                  <a:gd name="T80" fmla="*/ 1298 w 1978"/>
                  <a:gd name="T81" fmla="*/ 261 h 422"/>
                  <a:gd name="T82" fmla="*/ 1231 w 1978"/>
                  <a:gd name="T83" fmla="*/ 218 h 422"/>
                  <a:gd name="T84" fmla="*/ 1170 w 1978"/>
                  <a:gd name="T85" fmla="*/ 196 h 422"/>
                  <a:gd name="T86" fmla="*/ 1110 w 1978"/>
                  <a:gd name="T87" fmla="*/ 203 h 422"/>
                  <a:gd name="T88" fmla="*/ 1056 w 1978"/>
                  <a:gd name="T89" fmla="*/ 203 h 422"/>
                  <a:gd name="T90" fmla="*/ 1002 w 1978"/>
                  <a:gd name="T91" fmla="*/ 181 h 422"/>
                  <a:gd name="T92" fmla="*/ 948 w 1978"/>
                  <a:gd name="T93" fmla="*/ 152 h 422"/>
                  <a:gd name="T94" fmla="*/ 867 w 1978"/>
                  <a:gd name="T95" fmla="*/ 152 h 422"/>
                  <a:gd name="T96" fmla="*/ 814 w 1978"/>
                  <a:gd name="T97" fmla="*/ 116 h 422"/>
                  <a:gd name="T98" fmla="*/ 760 w 1978"/>
                  <a:gd name="T99" fmla="*/ 102 h 422"/>
                  <a:gd name="T100" fmla="*/ 699 w 1978"/>
                  <a:gd name="T101" fmla="*/ 80 h 422"/>
                  <a:gd name="T102" fmla="*/ 646 w 1978"/>
                  <a:gd name="T103" fmla="*/ 58 h 422"/>
                  <a:gd name="T104" fmla="*/ 585 w 1978"/>
                  <a:gd name="T105" fmla="*/ 44 h 422"/>
                  <a:gd name="T106" fmla="*/ 531 w 1978"/>
                  <a:gd name="T107" fmla="*/ 29 h 422"/>
                  <a:gd name="T108" fmla="*/ 464 w 1978"/>
                  <a:gd name="T109" fmla="*/ 15 h 422"/>
                  <a:gd name="T110" fmla="*/ 377 w 1978"/>
                  <a:gd name="T111" fmla="*/ 15 h 422"/>
                  <a:gd name="T112" fmla="*/ 316 w 1978"/>
                  <a:gd name="T113" fmla="*/ 15 h 422"/>
                  <a:gd name="T114" fmla="*/ 262 w 1978"/>
                  <a:gd name="T115" fmla="*/ 36 h 422"/>
                  <a:gd name="T116" fmla="*/ 202 w 1978"/>
                  <a:gd name="T117" fmla="*/ 58 h 422"/>
                  <a:gd name="T118" fmla="*/ 134 w 1978"/>
                  <a:gd name="T119" fmla="*/ 87 h 422"/>
                  <a:gd name="T120" fmla="*/ 81 w 1978"/>
                  <a:gd name="T121" fmla="*/ 94 h 422"/>
                  <a:gd name="T122" fmla="*/ 27 w 1978"/>
                  <a:gd name="T123" fmla="*/ 80 h 422"/>
                  <a:gd name="T124" fmla="*/ 27 w 1978"/>
                  <a:gd name="T125" fmla="*/ 73 h 4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978" h="422">
                    <a:moveTo>
                      <a:pt x="40" y="73"/>
                    </a:moveTo>
                    <a:lnTo>
                      <a:pt x="87" y="65"/>
                    </a:lnTo>
                    <a:lnTo>
                      <a:pt x="128" y="58"/>
                    </a:lnTo>
                    <a:lnTo>
                      <a:pt x="168" y="51"/>
                    </a:lnTo>
                    <a:lnTo>
                      <a:pt x="195" y="51"/>
                    </a:lnTo>
                    <a:lnTo>
                      <a:pt x="222" y="44"/>
                    </a:lnTo>
                    <a:lnTo>
                      <a:pt x="249" y="29"/>
                    </a:lnTo>
                    <a:lnTo>
                      <a:pt x="276" y="29"/>
                    </a:lnTo>
                    <a:lnTo>
                      <a:pt x="309" y="22"/>
                    </a:lnTo>
                    <a:lnTo>
                      <a:pt x="370" y="7"/>
                    </a:lnTo>
                    <a:lnTo>
                      <a:pt x="403" y="7"/>
                    </a:lnTo>
                    <a:lnTo>
                      <a:pt x="451" y="0"/>
                    </a:lnTo>
                    <a:lnTo>
                      <a:pt x="477" y="0"/>
                    </a:lnTo>
                    <a:lnTo>
                      <a:pt x="504" y="0"/>
                    </a:lnTo>
                    <a:lnTo>
                      <a:pt x="531" y="22"/>
                    </a:lnTo>
                    <a:lnTo>
                      <a:pt x="558" y="22"/>
                    </a:lnTo>
                    <a:lnTo>
                      <a:pt x="585" y="36"/>
                    </a:lnTo>
                    <a:lnTo>
                      <a:pt x="632" y="51"/>
                    </a:lnTo>
                    <a:lnTo>
                      <a:pt x="666" y="65"/>
                    </a:lnTo>
                    <a:lnTo>
                      <a:pt x="693" y="80"/>
                    </a:lnTo>
                    <a:lnTo>
                      <a:pt x="720" y="80"/>
                    </a:lnTo>
                    <a:lnTo>
                      <a:pt x="746" y="87"/>
                    </a:lnTo>
                    <a:lnTo>
                      <a:pt x="773" y="87"/>
                    </a:lnTo>
                    <a:lnTo>
                      <a:pt x="800" y="94"/>
                    </a:lnTo>
                    <a:lnTo>
                      <a:pt x="834" y="109"/>
                    </a:lnTo>
                    <a:lnTo>
                      <a:pt x="867" y="131"/>
                    </a:lnTo>
                    <a:lnTo>
                      <a:pt x="894" y="138"/>
                    </a:lnTo>
                    <a:lnTo>
                      <a:pt x="921" y="138"/>
                    </a:lnTo>
                    <a:lnTo>
                      <a:pt x="955" y="138"/>
                    </a:lnTo>
                    <a:lnTo>
                      <a:pt x="982" y="145"/>
                    </a:lnTo>
                    <a:lnTo>
                      <a:pt x="1009" y="145"/>
                    </a:lnTo>
                    <a:lnTo>
                      <a:pt x="1036" y="167"/>
                    </a:lnTo>
                    <a:lnTo>
                      <a:pt x="1089" y="189"/>
                    </a:lnTo>
                    <a:lnTo>
                      <a:pt x="1150" y="189"/>
                    </a:lnTo>
                    <a:lnTo>
                      <a:pt x="1177" y="189"/>
                    </a:lnTo>
                    <a:lnTo>
                      <a:pt x="1231" y="196"/>
                    </a:lnTo>
                    <a:lnTo>
                      <a:pt x="1257" y="211"/>
                    </a:lnTo>
                    <a:lnTo>
                      <a:pt x="1291" y="225"/>
                    </a:lnTo>
                    <a:lnTo>
                      <a:pt x="1318" y="240"/>
                    </a:lnTo>
                    <a:lnTo>
                      <a:pt x="1352" y="254"/>
                    </a:lnTo>
                    <a:lnTo>
                      <a:pt x="1385" y="254"/>
                    </a:lnTo>
                    <a:lnTo>
                      <a:pt x="1432" y="261"/>
                    </a:lnTo>
                    <a:lnTo>
                      <a:pt x="1459" y="269"/>
                    </a:lnTo>
                    <a:lnTo>
                      <a:pt x="1493" y="276"/>
                    </a:lnTo>
                    <a:lnTo>
                      <a:pt x="1533" y="283"/>
                    </a:lnTo>
                    <a:lnTo>
                      <a:pt x="1580" y="290"/>
                    </a:lnTo>
                    <a:lnTo>
                      <a:pt x="1607" y="290"/>
                    </a:lnTo>
                    <a:lnTo>
                      <a:pt x="1634" y="305"/>
                    </a:lnTo>
                    <a:lnTo>
                      <a:pt x="1668" y="312"/>
                    </a:lnTo>
                    <a:lnTo>
                      <a:pt x="1695" y="327"/>
                    </a:lnTo>
                    <a:lnTo>
                      <a:pt x="1721" y="341"/>
                    </a:lnTo>
                    <a:lnTo>
                      <a:pt x="1748" y="356"/>
                    </a:lnTo>
                    <a:lnTo>
                      <a:pt x="1782" y="385"/>
                    </a:lnTo>
                    <a:lnTo>
                      <a:pt x="1809" y="392"/>
                    </a:lnTo>
                    <a:lnTo>
                      <a:pt x="1843" y="392"/>
                    </a:lnTo>
                    <a:lnTo>
                      <a:pt x="1869" y="392"/>
                    </a:lnTo>
                    <a:lnTo>
                      <a:pt x="1923" y="392"/>
                    </a:lnTo>
                    <a:lnTo>
                      <a:pt x="1950" y="399"/>
                    </a:lnTo>
                    <a:lnTo>
                      <a:pt x="1977" y="406"/>
                    </a:lnTo>
                    <a:lnTo>
                      <a:pt x="1950" y="414"/>
                    </a:lnTo>
                    <a:lnTo>
                      <a:pt x="1923" y="421"/>
                    </a:lnTo>
                    <a:lnTo>
                      <a:pt x="1883" y="421"/>
                    </a:lnTo>
                    <a:lnTo>
                      <a:pt x="1856" y="421"/>
                    </a:lnTo>
                    <a:lnTo>
                      <a:pt x="1829" y="414"/>
                    </a:lnTo>
                    <a:lnTo>
                      <a:pt x="1802" y="414"/>
                    </a:lnTo>
                    <a:lnTo>
                      <a:pt x="1775" y="414"/>
                    </a:lnTo>
                    <a:lnTo>
                      <a:pt x="1742" y="392"/>
                    </a:lnTo>
                    <a:lnTo>
                      <a:pt x="1721" y="363"/>
                    </a:lnTo>
                    <a:lnTo>
                      <a:pt x="1695" y="356"/>
                    </a:lnTo>
                    <a:lnTo>
                      <a:pt x="1661" y="341"/>
                    </a:lnTo>
                    <a:lnTo>
                      <a:pt x="1627" y="327"/>
                    </a:lnTo>
                    <a:lnTo>
                      <a:pt x="1594" y="319"/>
                    </a:lnTo>
                    <a:lnTo>
                      <a:pt x="1560" y="312"/>
                    </a:lnTo>
                    <a:lnTo>
                      <a:pt x="1533" y="305"/>
                    </a:lnTo>
                    <a:lnTo>
                      <a:pt x="1506" y="298"/>
                    </a:lnTo>
                    <a:lnTo>
                      <a:pt x="1479" y="290"/>
                    </a:lnTo>
                    <a:lnTo>
                      <a:pt x="1432" y="283"/>
                    </a:lnTo>
                    <a:lnTo>
                      <a:pt x="1405" y="276"/>
                    </a:lnTo>
                    <a:lnTo>
                      <a:pt x="1379" y="269"/>
                    </a:lnTo>
                    <a:lnTo>
                      <a:pt x="1352" y="269"/>
                    </a:lnTo>
                    <a:lnTo>
                      <a:pt x="1325" y="269"/>
                    </a:lnTo>
                    <a:lnTo>
                      <a:pt x="1298" y="261"/>
                    </a:lnTo>
                    <a:lnTo>
                      <a:pt x="1264" y="240"/>
                    </a:lnTo>
                    <a:lnTo>
                      <a:pt x="1231" y="218"/>
                    </a:lnTo>
                    <a:lnTo>
                      <a:pt x="1197" y="203"/>
                    </a:lnTo>
                    <a:lnTo>
                      <a:pt x="1170" y="196"/>
                    </a:lnTo>
                    <a:lnTo>
                      <a:pt x="1136" y="196"/>
                    </a:lnTo>
                    <a:lnTo>
                      <a:pt x="1110" y="203"/>
                    </a:lnTo>
                    <a:lnTo>
                      <a:pt x="1083" y="203"/>
                    </a:lnTo>
                    <a:lnTo>
                      <a:pt x="1056" y="203"/>
                    </a:lnTo>
                    <a:lnTo>
                      <a:pt x="1029" y="196"/>
                    </a:lnTo>
                    <a:lnTo>
                      <a:pt x="1002" y="181"/>
                    </a:lnTo>
                    <a:lnTo>
                      <a:pt x="975" y="167"/>
                    </a:lnTo>
                    <a:lnTo>
                      <a:pt x="948" y="152"/>
                    </a:lnTo>
                    <a:lnTo>
                      <a:pt x="894" y="152"/>
                    </a:lnTo>
                    <a:lnTo>
                      <a:pt x="867" y="152"/>
                    </a:lnTo>
                    <a:lnTo>
                      <a:pt x="841" y="138"/>
                    </a:lnTo>
                    <a:lnTo>
                      <a:pt x="814" y="116"/>
                    </a:lnTo>
                    <a:lnTo>
                      <a:pt x="787" y="102"/>
                    </a:lnTo>
                    <a:lnTo>
                      <a:pt x="760" y="102"/>
                    </a:lnTo>
                    <a:lnTo>
                      <a:pt x="726" y="94"/>
                    </a:lnTo>
                    <a:lnTo>
                      <a:pt x="699" y="80"/>
                    </a:lnTo>
                    <a:lnTo>
                      <a:pt x="672" y="65"/>
                    </a:lnTo>
                    <a:lnTo>
                      <a:pt x="646" y="58"/>
                    </a:lnTo>
                    <a:lnTo>
                      <a:pt x="612" y="51"/>
                    </a:lnTo>
                    <a:lnTo>
                      <a:pt x="585" y="44"/>
                    </a:lnTo>
                    <a:lnTo>
                      <a:pt x="558" y="36"/>
                    </a:lnTo>
                    <a:lnTo>
                      <a:pt x="531" y="29"/>
                    </a:lnTo>
                    <a:lnTo>
                      <a:pt x="498" y="22"/>
                    </a:lnTo>
                    <a:lnTo>
                      <a:pt x="464" y="15"/>
                    </a:lnTo>
                    <a:lnTo>
                      <a:pt x="430" y="15"/>
                    </a:lnTo>
                    <a:lnTo>
                      <a:pt x="377" y="15"/>
                    </a:lnTo>
                    <a:lnTo>
                      <a:pt x="343" y="15"/>
                    </a:lnTo>
                    <a:lnTo>
                      <a:pt x="316" y="15"/>
                    </a:lnTo>
                    <a:lnTo>
                      <a:pt x="289" y="29"/>
                    </a:lnTo>
                    <a:lnTo>
                      <a:pt x="262" y="36"/>
                    </a:lnTo>
                    <a:lnTo>
                      <a:pt x="235" y="44"/>
                    </a:lnTo>
                    <a:lnTo>
                      <a:pt x="202" y="58"/>
                    </a:lnTo>
                    <a:lnTo>
                      <a:pt x="168" y="73"/>
                    </a:lnTo>
                    <a:lnTo>
                      <a:pt x="134" y="87"/>
                    </a:lnTo>
                    <a:lnTo>
                      <a:pt x="108" y="94"/>
                    </a:lnTo>
                    <a:lnTo>
                      <a:pt x="81" y="94"/>
                    </a:lnTo>
                    <a:lnTo>
                      <a:pt x="54" y="94"/>
                    </a:lnTo>
                    <a:lnTo>
                      <a:pt x="27" y="80"/>
                    </a:lnTo>
                    <a:lnTo>
                      <a:pt x="0" y="65"/>
                    </a:lnTo>
                    <a:lnTo>
                      <a:pt x="27" y="73"/>
                    </a:lnTo>
                    <a:lnTo>
                      <a:pt x="40" y="73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/>
                <a:endParaRPr lang="en-US" sz="2800" b="0" i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</a:endParaRPr>
              </a:p>
            </p:txBody>
          </p:sp>
          <p:sp>
            <p:nvSpPr>
              <p:cNvPr id="1036" name="Freeform 12"/>
              <p:cNvSpPr>
                <a:spLocks/>
              </p:cNvSpPr>
              <p:nvPr/>
            </p:nvSpPr>
            <p:spPr bwMode="auto">
              <a:xfrm>
                <a:off x="3466" y="559"/>
                <a:ext cx="1827" cy="880"/>
              </a:xfrm>
              <a:custGeom>
                <a:avLst/>
                <a:gdLst>
                  <a:gd name="T0" fmla="*/ 27 w 1827"/>
                  <a:gd name="T1" fmla="*/ 864 h 880"/>
                  <a:gd name="T2" fmla="*/ 101 w 1827"/>
                  <a:gd name="T3" fmla="*/ 850 h 880"/>
                  <a:gd name="T4" fmla="*/ 154 w 1827"/>
                  <a:gd name="T5" fmla="*/ 814 h 880"/>
                  <a:gd name="T6" fmla="*/ 262 w 1827"/>
                  <a:gd name="T7" fmla="*/ 785 h 880"/>
                  <a:gd name="T8" fmla="*/ 322 w 1827"/>
                  <a:gd name="T9" fmla="*/ 726 h 880"/>
                  <a:gd name="T10" fmla="*/ 376 w 1827"/>
                  <a:gd name="T11" fmla="*/ 697 h 880"/>
                  <a:gd name="T12" fmla="*/ 430 w 1827"/>
                  <a:gd name="T13" fmla="*/ 661 h 880"/>
                  <a:gd name="T14" fmla="*/ 497 w 1827"/>
                  <a:gd name="T15" fmla="*/ 625 h 880"/>
                  <a:gd name="T16" fmla="*/ 577 w 1827"/>
                  <a:gd name="T17" fmla="*/ 610 h 880"/>
                  <a:gd name="T18" fmla="*/ 651 w 1827"/>
                  <a:gd name="T19" fmla="*/ 588 h 880"/>
                  <a:gd name="T20" fmla="*/ 705 w 1827"/>
                  <a:gd name="T21" fmla="*/ 559 h 880"/>
                  <a:gd name="T22" fmla="*/ 765 w 1827"/>
                  <a:gd name="T23" fmla="*/ 501 h 880"/>
                  <a:gd name="T24" fmla="*/ 839 w 1827"/>
                  <a:gd name="T25" fmla="*/ 465 h 880"/>
                  <a:gd name="T26" fmla="*/ 886 w 1827"/>
                  <a:gd name="T27" fmla="*/ 407 h 880"/>
                  <a:gd name="T28" fmla="*/ 913 w 1827"/>
                  <a:gd name="T29" fmla="*/ 341 h 880"/>
                  <a:gd name="T30" fmla="*/ 967 w 1827"/>
                  <a:gd name="T31" fmla="*/ 283 h 880"/>
                  <a:gd name="T32" fmla="*/ 1027 w 1827"/>
                  <a:gd name="T33" fmla="*/ 240 h 880"/>
                  <a:gd name="T34" fmla="*/ 1094 w 1827"/>
                  <a:gd name="T35" fmla="*/ 203 h 880"/>
                  <a:gd name="T36" fmla="*/ 1175 w 1827"/>
                  <a:gd name="T37" fmla="*/ 174 h 880"/>
                  <a:gd name="T38" fmla="*/ 1242 w 1827"/>
                  <a:gd name="T39" fmla="*/ 174 h 880"/>
                  <a:gd name="T40" fmla="*/ 1336 w 1827"/>
                  <a:gd name="T41" fmla="*/ 145 h 880"/>
                  <a:gd name="T42" fmla="*/ 1390 w 1827"/>
                  <a:gd name="T43" fmla="*/ 123 h 880"/>
                  <a:gd name="T44" fmla="*/ 1443 w 1827"/>
                  <a:gd name="T45" fmla="*/ 109 h 880"/>
                  <a:gd name="T46" fmla="*/ 1497 w 1827"/>
                  <a:gd name="T47" fmla="*/ 94 h 880"/>
                  <a:gd name="T48" fmla="*/ 1584 w 1827"/>
                  <a:gd name="T49" fmla="*/ 94 h 880"/>
                  <a:gd name="T50" fmla="*/ 1638 w 1827"/>
                  <a:gd name="T51" fmla="*/ 73 h 880"/>
                  <a:gd name="T52" fmla="*/ 1698 w 1827"/>
                  <a:gd name="T53" fmla="*/ 44 h 880"/>
                  <a:gd name="T54" fmla="*/ 1766 w 1827"/>
                  <a:gd name="T55" fmla="*/ 22 h 880"/>
                  <a:gd name="T56" fmla="*/ 1826 w 1827"/>
                  <a:gd name="T57" fmla="*/ 0 h 880"/>
                  <a:gd name="T58" fmla="*/ 1766 w 1827"/>
                  <a:gd name="T59" fmla="*/ 22 h 880"/>
                  <a:gd name="T60" fmla="*/ 1705 w 1827"/>
                  <a:gd name="T61" fmla="*/ 80 h 880"/>
                  <a:gd name="T62" fmla="*/ 1625 w 1827"/>
                  <a:gd name="T63" fmla="*/ 102 h 880"/>
                  <a:gd name="T64" fmla="*/ 1564 w 1827"/>
                  <a:gd name="T65" fmla="*/ 116 h 880"/>
                  <a:gd name="T66" fmla="*/ 1484 w 1827"/>
                  <a:gd name="T67" fmla="*/ 138 h 880"/>
                  <a:gd name="T68" fmla="*/ 1430 w 1827"/>
                  <a:gd name="T69" fmla="*/ 145 h 880"/>
                  <a:gd name="T70" fmla="*/ 1370 w 1827"/>
                  <a:gd name="T71" fmla="*/ 160 h 880"/>
                  <a:gd name="T72" fmla="*/ 1302 w 1827"/>
                  <a:gd name="T73" fmla="*/ 174 h 880"/>
                  <a:gd name="T74" fmla="*/ 1242 w 1827"/>
                  <a:gd name="T75" fmla="*/ 203 h 880"/>
                  <a:gd name="T76" fmla="*/ 1175 w 1827"/>
                  <a:gd name="T77" fmla="*/ 218 h 880"/>
                  <a:gd name="T78" fmla="*/ 1121 w 1827"/>
                  <a:gd name="T79" fmla="*/ 240 h 880"/>
                  <a:gd name="T80" fmla="*/ 1067 w 1827"/>
                  <a:gd name="T81" fmla="*/ 262 h 880"/>
                  <a:gd name="T82" fmla="*/ 1014 w 1827"/>
                  <a:gd name="T83" fmla="*/ 298 h 880"/>
                  <a:gd name="T84" fmla="*/ 960 w 1827"/>
                  <a:gd name="T85" fmla="*/ 327 h 880"/>
                  <a:gd name="T86" fmla="*/ 913 w 1827"/>
                  <a:gd name="T87" fmla="*/ 370 h 880"/>
                  <a:gd name="T88" fmla="*/ 886 w 1827"/>
                  <a:gd name="T89" fmla="*/ 443 h 880"/>
                  <a:gd name="T90" fmla="*/ 846 w 1827"/>
                  <a:gd name="T91" fmla="*/ 509 h 880"/>
                  <a:gd name="T92" fmla="*/ 792 w 1827"/>
                  <a:gd name="T93" fmla="*/ 545 h 880"/>
                  <a:gd name="T94" fmla="*/ 732 w 1827"/>
                  <a:gd name="T95" fmla="*/ 567 h 880"/>
                  <a:gd name="T96" fmla="*/ 665 w 1827"/>
                  <a:gd name="T97" fmla="*/ 588 h 880"/>
                  <a:gd name="T98" fmla="*/ 591 w 1827"/>
                  <a:gd name="T99" fmla="*/ 610 h 880"/>
                  <a:gd name="T100" fmla="*/ 537 w 1827"/>
                  <a:gd name="T101" fmla="*/ 647 h 880"/>
                  <a:gd name="T102" fmla="*/ 477 w 1827"/>
                  <a:gd name="T103" fmla="*/ 654 h 880"/>
                  <a:gd name="T104" fmla="*/ 403 w 1827"/>
                  <a:gd name="T105" fmla="*/ 676 h 880"/>
                  <a:gd name="T106" fmla="*/ 356 w 1827"/>
                  <a:gd name="T107" fmla="*/ 734 h 880"/>
                  <a:gd name="T108" fmla="*/ 302 w 1827"/>
                  <a:gd name="T109" fmla="*/ 777 h 880"/>
                  <a:gd name="T110" fmla="*/ 208 w 1827"/>
                  <a:gd name="T111" fmla="*/ 799 h 880"/>
                  <a:gd name="T112" fmla="*/ 154 w 1827"/>
                  <a:gd name="T113" fmla="*/ 835 h 880"/>
                  <a:gd name="T114" fmla="*/ 101 w 1827"/>
                  <a:gd name="T115" fmla="*/ 872 h 880"/>
                  <a:gd name="T116" fmla="*/ 47 w 1827"/>
                  <a:gd name="T117" fmla="*/ 879 h 880"/>
                  <a:gd name="T118" fmla="*/ 0 w 1827"/>
                  <a:gd name="T119" fmla="*/ 864 h 8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827" h="880">
                    <a:moveTo>
                      <a:pt x="0" y="864"/>
                    </a:moveTo>
                    <a:lnTo>
                      <a:pt x="27" y="864"/>
                    </a:lnTo>
                    <a:lnTo>
                      <a:pt x="67" y="857"/>
                    </a:lnTo>
                    <a:lnTo>
                      <a:pt x="101" y="850"/>
                    </a:lnTo>
                    <a:lnTo>
                      <a:pt x="128" y="843"/>
                    </a:lnTo>
                    <a:lnTo>
                      <a:pt x="154" y="814"/>
                    </a:lnTo>
                    <a:lnTo>
                      <a:pt x="215" y="799"/>
                    </a:lnTo>
                    <a:lnTo>
                      <a:pt x="262" y="785"/>
                    </a:lnTo>
                    <a:lnTo>
                      <a:pt x="289" y="763"/>
                    </a:lnTo>
                    <a:lnTo>
                      <a:pt x="322" y="726"/>
                    </a:lnTo>
                    <a:lnTo>
                      <a:pt x="349" y="705"/>
                    </a:lnTo>
                    <a:lnTo>
                      <a:pt x="376" y="697"/>
                    </a:lnTo>
                    <a:lnTo>
                      <a:pt x="403" y="683"/>
                    </a:lnTo>
                    <a:lnTo>
                      <a:pt x="430" y="661"/>
                    </a:lnTo>
                    <a:lnTo>
                      <a:pt x="463" y="632"/>
                    </a:lnTo>
                    <a:lnTo>
                      <a:pt x="497" y="625"/>
                    </a:lnTo>
                    <a:lnTo>
                      <a:pt x="537" y="617"/>
                    </a:lnTo>
                    <a:lnTo>
                      <a:pt x="577" y="610"/>
                    </a:lnTo>
                    <a:lnTo>
                      <a:pt x="618" y="603"/>
                    </a:lnTo>
                    <a:lnTo>
                      <a:pt x="651" y="588"/>
                    </a:lnTo>
                    <a:lnTo>
                      <a:pt x="678" y="581"/>
                    </a:lnTo>
                    <a:lnTo>
                      <a:pt x="705" y="559"/>
                    </a:lnTo>
                    <a:lnTo>
                      <a:pt x="732" y="530"/>
                    </a:lnTo>
                    <a:lnTo>
                      <a:pt x="765" y="501"/>
                    </a:lnTo>
                    <a:lnTo>
                      <a:pt x="792" y="479"/>
                    </a:lnTo>
                    <a:lnTo>
                      <a:pt x="839" y="465"/>
                    </a:lnTo>
                    <a:lnTo>
                      <a:pt x="859" y="436"/>
                    </a:lnTo>
                    <a:lnTo>
                      <a:pt x="886" y="407"/>
                    </a:lnTo>
                    <a:lnTo>
                      <a:pt x="900" y="370"/>
                    </a:lnTo>
                    <a:lnTo>
                      <a:pt x="913" y="341"/>
                    </a:lnTo>
                    <a:lnTo>
                      <a:pt x="933" y="312"/>
                    </a:lnTo>
                    <a:lnTo>
                      <a:pt x="967" y="283"/>
                    </a:lnTo>
                    <a:lnTo>
                      <a:pt x="1000" y="262"/>
                    </a:lnTo>
                    <a:lnTo>
                      <a:pt x="1027" y="240"/>
                    </a:lnTo>
                    <a:lnTo>
                      <a:pt x="1061" y="218"/>
                    </a:lnTo>
                    <a:lnTo>
                      <a:pt x="1094" y="203"/>
                    </a:lnTo>
                    <a:lnTo>
                      <a:pt x="1121" y="189"/>
                    </a:lnTo>
                    <a:lnTo>
                      <a:pt x="1175" y="174"/>
                    </a:lnTo>
                    <a:lnTo>
                      <a:pt x="1202" y="182"/>
                    </a:lnTo>
                    <a:lnTo>
                      <a:pt x="1242" y="174"/>
                    </a:lnTo>
                    <a:lnTo>
                      <a:pt x="1302" y="167"/>
                    </a:lnTo>
                    <a:lnTo>
                      <a:pt x="1336" y="145"/>
                    </a:lnTo>
                    <a:lnTo>
                      <a:pt x="1363" y="131"/>
                    </a:lnTo>
                    <a:lnTo>
                      <a:pt x="1390" y="123"/>
                    </a:lnTo>
                    <a:lnTo>
                      <a:pt x="1416" y="116"/>
                    </a:lnTo>
                    <a:lnTo>
                      <a:pt x="1443" y="109"/>
                    </a:lnTo>
                    <a:lnTo>
                      <a:pt x="1470" y="102"/>
                    </a:lnTo>
                    <a:lnTo>
                      <a:pt x="1497" y="94"/>
                    </a:lnTo>
                    <a:lnTo>
                      <a:pt x="1524" y="94"/>
                    </a:lnTo>
                    <a:lnTo>
                      <a:pt x="1584" y="94"/>
                    </a:lnTo>
                    <a:lnTo>
                      <a:pt x="1611" y="87"/>
                    </a:lnTo>
                    <a:lnTo>
                      <a:pt x="1638" y="73"/>
                    </a:lnTo>
                    <a:lnTo>
                      <a:pt x="1672" y="58"/>
                    </a:lnTo>
                    <a:lnTo>
                      <a:pt x="1698" y="44"/>
                    </a:lnTo>
                    <a:lnTo>
                      <a:pt x="1732" y="36"/>
                    </a:lnTo>
                    <a:lnTo>
                      <a:pt x="1766" y="22"/>
                    </a:lnTo>
                    <a:lnTo>
                      <a:pt x="1799" y="15"/>
                    </a:lnTo>
                    <a:lnTo>
                      <a:pt x="1826" y="0"/>
                    </a:lnTo>
                    <a:lnTo>
                      <a:pt x="1792" y="0"/>
                    </a:lnTo>
                    <a:lnTo>
                      <a:pt x="1766" y="22"/>
                    </a:lnTo>
                    <a:lnTo>
                      <a:pt x="1732" y="51"/>
                    </a:lnTo>
                    <a:lnTo>
                      <a:pt x="1705" y="80"/>
                    </a:lnTo>
                    <a:lnTo>
                      <a:pt x="1678" y="102"/>
                    </a:lnTo>
                    <a:lnTo>
                      <a:pt x="1625" y="102"/>
                    </a:lnTo>
                    <a:lnTo>
                      <a:pt x="1598" y="109"/>
                    </a:lnTo>
                    <a:lnTo>
                      <a:pt x="1564" y="116"/>
                    </a:lnTo>
                    <a:lnTo>
                      <a:pt x="1531" y="131"/>
                    </a:lnTo>
                    <a:lnTo>
                      <a:pt x="1484" y="138"/>
                    </a:lnTo>
                    <a:lnTo>
                      <a:pt x="1457" y="145"/>
                    </a:lnTo>
                    <a:lnTo>
                      <a:pt x="1430" y="145"/>
                    </a:lnTo>
                    <a:lnTo>
                      <a:pt x="1396" y="160"/>
                    </a:lnTo>
                    <a:lnTo>
                      <a:pt x="1370" y="160"/>
                    </a:lnTo>
                    <a:lnTo>
                      <a:pt x="1329" y="167"/>
                    </a:lnTo>
                    <a:lnTo>
                      <a:pt x="1302" y="174"/>
                    </a:lnTo>
                    <a:lnTo>
                      <a:pt x="1276" y="189"/>
                    </a:lnTo>
                    <a:lnTo>
                      <a:pt x="1242" y="203"/>
                    </a:lnTo>
                    <a:lnTo>
                      <a:pt x="1208" y="218"/>
                    </a:lnTo>
                    <a:lnTo>
                      <a:pt x="1175" y="218"/>
                    </a:lnTo>
                    <a:lnTo>
                      <a:pt x="1148" y="225"/>
                    </a:lnTo>
                    <a:lnTo>
                      <a:pt x="1121" y="240"/>
                    </a:lnTo>
                    <a:lnTo>
                      <a:pt x="1094" y="247"/>
                    </a:lnTo>
                    <a:lnTo>
                      <a:pt x="1067" y="262"/>
                    </a:lnTo>
                    <a:lnTo>
                      <a:pt x="1041" y="276"/>
                    </a:lnTo>
                    <a:lnTo>
                      <a:pt x="1014" y="298"/>
                    </a:lnTo>
                    <a:lnTo>
                      <a:pt x="987" y="312"/>
                    </a:lnTo>
                    <a:lnTo>
                      <a:pt x="960" y="327"/>
                    </a:lnTo>
                    <a:lnTo>
                      <a:pt x="933" y="341"/>
                    </a:lnTo>
                    <a:lnTo>
                      <a:pt x="913" y="370"/>
                    </a:lnTo>
                    <a:lnTo>
                      <a:pt x="893" y="400"/>
                    </a:lnTo>
                    <a:lnTo>
                      <a:pt x="886" y="443"/>
                    </a:lnTo>
                    <a:lnTo>
                      <a:pt x="866" y="472"/>
                    </a:lnTo>
                    <a:lnTo>
                      <a:pt x="846" y="509"/>
                    </a:lnTo>
                    <a:lnTo>
                      <a:pt x="819" y="530"/>
                    </a:lnTo>
                    <a:lnTo>
                      <a:pt x="792" y="545"/>
                    </a:lnTo>
                    <a:lnTo>
                      <a:pt x="759" y="559"/>
                    </a:lnTo>
                    <a:lnTo>
                      <a:pt x="732" y="567"/>
                    </a:lnTo>
                    <a:lnTo>
                      <a:pt x="705" y="581"/>
                    </a:lnTo>
                    <a:lnTo>
                      <a:pt x="665" y="588"/>
                    </a:lnTo>
                    <a:lnTo>
                      <a:pt x="638" y="596"/>
                    </a:lnTo>
                    <a:lnTo>
                      <a:pt x="591" y="610"/>
                    </a:lnTo>
                    <a:lnTo>
                      <a:pt x="564" y="632"/>
                    </a:lnTo>
                    <a:lnTo>
                      <a:pt x="537" y="647"/>
                    </a:lnTo>
                    <a:lnTo>
                      <a:pt x="503" y="654"/>
                    </a:lnTo>
                    <a:lnTo>
                      <a:pt x="477" y="654"/>
                    </a:lnTo>
                    <a:lnTo>
                      <a:pt x="436" y="661"/>
                    </a:lnTo>
                    <a:lnTo>
                      <a:pt x="403" y="676"/>
                    </a:lnTo>
                    <a:lnTo>
                      <a:pt x="376" y="697"/>
                    </a:lnTo>
                    <a:lnTo>
                      <a:pt x="356" y="734"/>
                    </a:lnTo>
                    <a:lnTo>
                      <a:pt x="329" y="756"/>
                    </a:lnTo>
                    <a:lnTo>
                      <a:pt x="302" y="777"/>
                    </a:lnTo>
                    <a:lnTo>
                      <a:pt x="262" y="785"/>
                    </a:lnTo>
                    <a:lnTo>
                      <a:pt x="208" y="799"/>
                    </a:lnTo>
                    <a:lnTo>
                      <a:pt x="181" y="821"/>
                    </a:lnTo>
                    <a:lnTo>
                      <a:pt x="154" y="835"/>
                    </a:lnTo>
                    <a:lnTo>
                      <a:pt x="128" y="857"/>
                    </a:lnTo>
                    <a:lnTo>
                      <a:pt x="101" y="872"/>
                    </a:lnTo>
                    <a:lnTo>
                      <a:pt x="74" y="879"/>
                    </a:lnTo>
                    <a:lnTo>
                      <a:pt x="47" y="879"/>
                    </a:lnTo>
                    <a:lnTo>
                      <a:pt x="13" y="872"/>
                    </a:lnTo>
                    <a:lnTo>
                      <a:pt x="0" y="864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/>
                <a:endParaRPr lang="en-US" sz="2800" b="0" i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</a:endParaRPr>
              </a:p>
            </p:txBody>
          </p:sp>
          <p:sp>
            <p:nvSpPr>
              <p:cNvPr id="1037" name="Freeform 13"/>
              <p:cNvSpPr>
                <a:spLocks/>
              </p:cNvSpPr>
              <p:nvPr/>
            </p:nvSpPr>
            <p:spPr bwMode="auto">
              <a:xfrm>
                <a:off x="531" y="356"/>
                <a:ext cx="4812" cy="3462"/>
              </a:xfrm>
              <a:custGeom>
                <a:avLst/>
                <a:gdLst>
                  <a:gd name="T0" fmla="*/ 444 w 4812"/>
                  <a:gd name="T1" fmla="*/ 348 h 3462"/>
                  <a:gd name="T2" fmla="*/ 817 w 4812"/>
                  <a:gd name="T3" fmla="*/ 664 h 3462"/>
                  <a:gd name="T4" fmla="*/ 1190 w 4812"/>
                  <a:gd name="T5" fmla="*/ 925 h 3462"/>
                  <a:gd name="T6" fmla="*/ 1614 w 4812"/>
                  <a:gd name="T7" fmla="*/ 1252 h 3462"/>
                  <a:gd name="T8" fmla="*/ 2058 w 4812"/>
                  <a:gd name="T9" fmla="*/ 1611 h 3462"/>
                  <a:gd name="T10" fmla="*/ 2421 w 4812"/>
                  <a:gd name="T11" fmla="*/ 1926 h 3462"/>
                  <a:gd name="T12" fmla="*/ 2673 w 4812"/>
                  <a:gd name="T13" fmla="*/ 2362 h 3462"/>
                  <a:gd name="T14" fmla="*/ 2249 w 4812"/>
                  <a:gd name="T15" fmla="*/ 2318 h 3462"/>
                  <a:gd name="T16" fmla="*/ 1815 w 4812"/>
                  <a:gd name="T17" fmla="*/ 2307 h 3462"/>
                  <a:gd name="T18" fmla="*/ 1311 w 4812"/>
                  <a:gd name="T19" fmla="*/ 2373 h 3462"/>
                  <a:gd name="T20" fmla="*/ 918 w 4812"/>
                  <a:gd name="T21" fmla="*/ 2318 h 3462"/>
                  <a:gd name="T22" fmla="*/ 474 w 4812"/>
                  <a:gd name="T23" fmla="*/ 2122 h 3462"/>
                  <a:gd name="T24" fmla="*/ 30 w 4812"/>
                  <a:gd name="T25" fmla="*/ 1752 h 3462"/>
                  <a:gd name="T26" fmla="*/ 403 w 4812"/>
                  <a:gd name="T27" fmla="*/ 2090 h 3462"/>
                  <a:gd name="T28" fmla="*/ 827 w 4812"/>
                  <a:gd name="T29" fmla="*/ 2296 h 3462"/>
                  <a:gd name="T30" fmla="*/ 635 w 4812"/>
                  <a:gd name="T31" fmla="*/ 2416 h 3462"/>
                  <a:gd name="T32" fmla="*/ 212 w 4812"/>
                  <a:gd name="T33" fmla="*/ 2569 h 3462"/>
                  <a:gd name="T34" fmla="*/ 252 w 4812"/>
                  <a:gd name="T35" fmla="*/ 2612 h 3462"/>
                  <a:gd name="T36" fmla="*/ 676 w 4812"/>
                  <a:gd name="T37" fmla="*/ 2438 h 3462"/>
                  <a:gd name="T38" fmla="*/ 1089 w 4812"/>
                  <a:gd name="T39" fmla="*/ 2405 h 3462"/>
                  <a:gd name="T40" fmla="*/ 1553 w 4812"/>
                  <a:gd name="T41" fmla="*/ 2569 h 3462"/>
                  <a:gd name="T42" fmla="*/ 1624 w 4812"/>
                  <a:gd name="T43" fmla="*/ 3004 h 3462"/>
                  <a:gd name="T44" fmla="*/ 1069 w 4812"/>
                  <a:gd name="T45" fmla="*/ 3189 h 3462"/>
                  <a:gd name="T46" fmla="*/ 595 w 4812"/>
                  <a:gd name="T47" fmla="*/ 3298 h 3462"/>
                  <a:gd name="T48" fmla="*/ 161 w 4812"/>
                  <a:gd name="T49" fmla="*/ 3341 h 3462"/>
                  <a:gd name="T50" fmla="*/ 292 w 4812"/>
                  <a:gd name="T51" fmla="*/ 3320 h 3462"/>
                  <a:gd name="T52" fmla="*/ 767 w 4812"/>
                  <a:gd name="T53" fmla="*/ 3298 h 3462"/>
                  <a:gd name="T54" fmla="*/ 1241 w 4812"/>
                  <a:gd name="T55" fmla="*/ 3189 h 3462"/>
                  <a:gd name="T56" fmla="*/ 1654 w 4812"/>
                  <a:gd name="T57" fmla="*/ 2982 h 3462"/>
                  <a:gd name="T58" fmla="*/ 2088 w 4812"/>
                  <a:gd name="T59" fmla="*/ 2917 h 3462"/>
                  <a:gd name="T60" fmla="*/ 2521 w 4812"/>
                  <a:gd name="T61" fmla="*/ 3058 h 3462"/>
                  <a:gd name="T62" fmla="*/ 2975 w 4812"/>
                  <a:gd name="T63" fmla="*/ 3200 h 3462"/>
                  <a:gd name="T64" fmla="*/ 3490 w 4812"/>
                  <a:gd name="T65" fmla="*/ 3309 h 3462"/>
                  <a:gd name="T66" fmla="*/ 3944 w 4812"/>
                  <a:gd name="T67" fmla="*/ 3385 h 3462"/>
                  <a:gd name="T68" fmla="*/ 4408 w 4812"/>
                  <a:gd name="T69" fmla="*/ 3450 h 3462"/>
                  <a:gd name="T70" fmla="*/ 4297 w 4812"/>
                  <a:gd name="T71" fmla="*/ 3439 h 3462"/>
                  <a:gd name="T72" fmla="*/ 3782 w 4812"/>
                  <a:gd name="T73" fmla="*/ 3330 h 3462"/>
                  <a:gd name="T74" fmla="*/ 3197 w 4812"/>
                  <a:gd name="T75" fmla="*/ 3200 h 3462"/>
                  <a:gd name="T76" fmla="*/ 2733 w 4812"/>
                  <a:gd name="T77" fmla="*/ 3124 h 3462"/>
                  <a:gd name="T78" fmla="*/ 2199 w 4812"/>
                  <a:gd name="T79" fmla="*/ 2884 h 3462"/>
                  <a:gd name="T80" fmla="*/ 1684 w 4812"/>
                  <a:gd name="T81" fmla="*/ 2677 h 3462"/>
                  <a:gd name="T82" fmla="*/ 1220 w 4812"/>
                  <a:gd name="T83" fmla="*/ 2471 h 3462"/>
                  <a:gd name="T84" fmla="*/ 1493 w 4812"/>
                  <a:gd name="T85" fmla="*/ 2394 h 3462"/>
                  <a:gd name="T86" fmla="*/ 2078 w 4812"/>
                  <a:gd name="T87" fmla="*/ 2318 h 3462"/>
                  <a:gd name="T88" fmla="*/ 2582 w 4812"/>
                  <a:gd name="T89" fmla="*/ 2362 h 3462"/>
                  <a:gd name="T90" fmla="*/ 3056 w 4812"/>
                  <a:gd name="T91" fmla="*/ 2569 h 3462"/>
                  <a:gd name="T92" fmla="*/ 3500 w 4812"/>
                  <a:gd name="T93" fmla="*/ 2743 h 3462"/>
                  <a:gd name="T94" fmla="*/ 4075 w 4812"/>
                  <a:gd name="T95" fmla="*/ 3004 h 3462"/>
                  <a:gd name="T96" fmla="*/ 4569 w 4812"/>
                  <a:gd name="T97" fmla="*/ 3243 h 3462"/>
                  <a:gd name="T98" fmla="*/ 4650 w 4812"/>
                  <a:gd name="T99" fmla="*/ 3265 h 3462"/>
                  <a:gd name="T100" fmla="*/ 4196 w 4812"/>
                  <a:gd name="T101" fmla="*/ 3015 h 3462"/>
                  <a:gd name="T102" fmla="*/ 3742 w 4812"/>
                  <a:gd name="T103" fmla="*/ 2764 h 3462"/>
                  <a:gd name="T104" fmla="*/ 3278 w 4812"/>
                  <a:gd name="T105" fmla="*/ 2634 h 3462"/>
                  <a:gd name="T106" fmla="*/ 2733 w 4812"/>
                  <a:gd name="T107" fmla="*/ 2362 h 3462"/>
                  <a:gd name="T108" fmla="*/ 2461 w 4812"/>
                  <a:gd name="T109" fmla="*/ 1959 h 3462"/>
                  <a:gd name="T110" fmla="*/ 2168 w 4812"/>
                  <a:gd name="T111" fmla="*/ 1600 h 3462"/>
                  <a:gd name="T112" fmla="*/ 1765 w 4812"/>
                  <a:gd name="T113" fmla="*/ 1317 h 3462"/>
                  <a:gd name="T114" fmla="*/ 1362 w 4812"/>
                  <a:gd name="T115" fmla="*/ 969 h 3462"/>
                  <a:gd name="T116" fmla="*/ 938 w 4812"/>
                  <a:gd name="T117" fmla="*/ 740 h 3462"/>
                  <a:gd name="T118" fmla="*/ 595 w 4812"/>
                  <a:gd name="T119" fmla="*/ 392 h 3462"/>
                  <a:gd name="T120" fmla="*/ 242 w 4812"/>
                  <a:gd name="T121" fmla="*/ 87 h 3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4812" h="3462">
                    <a:moveTo>
                      <a:pt x="101" y="0"/>
                    </a:moveTo>
                    <a:lnTo>
                      <a:pt x="141" y="44"/>
                    </a:lnTo>
                    <a:lnTo>
                      <a:pt x="182" y="76"/>
                    </a:lnTo>
                    <a:lnTo>
                      <a:pt x="222" y="109"/>
                    </a:lnTo>
                    <a:lnTo>
                      <a:pt x="262" y="141"/>
                    </a:lnTo>
                    <a:lnTo>
                      <a:pt x="282" y="185"/>
                    </a:lnTo>
                    <a:lnTo>
                      <a:pt x="323" y="218"/>
                    </a:lnTo>
                    <a:lnTo>
                      <a:pt x="363" y="261"/>
                    </a:lnTo>
                    <a:lnTo>
                      <a:pt x="403" y="305"/>
                    </a:lnTo>
                    <a:lnTo>
                      <a:pt x="444" y="348"/>
                    </a:lnTo>
                    <a:lnTo>
                      <a:pt x="484" y="370"/>
                    </a:lnTo>
                    <a:lnTo>
                      <a:pt x="524" y="414"/>
                    </a:lnTo>
                    <a:lnTo>
                      <a:pt x="565" y="435"/>
                    </a:lnTo>
                    <a:lnTo>
                      <a:pt x="605" y="446"/>
                    </a:lnTo>
                    <a:lnTo>
                      <a:pt x="646" y="479"/>
                    </a:lnTo>
                    <a:lnTo>
                      <a:pt x="686" y="501"/>
                    </a:lnTo>
                    <a:lnTo>
                      <a:pt x="716" y="544"/>
                    </a:lnTo>
                    <a:lnTo>
                      <a:pt x="756" y="566"/>
                    </a:lnTo>
                    <a:lnTo>
                      <a:pt x="797" y="588"/>
                    </a:lnTo>
                    <a:lnTo>
                      <a:pt x="817" y="664"/>
                    </a:lnTo>
                    <a:lnTo>
                      <a:pt x="847" y="707"/>
                    </a:lnTo>
                    <a:lnTo>
                      <a:pt x="888" y="729"/>
                    </a:lnTo>
                    <a:lnTo>
                      <a:pt x="928" y="762"/>
                    </a:lnTo>
                    <a:lnTo>
                      <a:pt x="958" y="805"/>
                    </a:lnTo>
                    <a:lnTo>
                      <a:pt x="999" y="805"/>
                    </a:lnTo>
                    <a:lnTo>
                      <a:pt x="1029" y="849"/>
                    </a:lnTo>
                    <a:lnTo>
                      <a:pt x="1069" y="871"/>
                    </a:lnTo>
                    <a:lnTo>
                      <a:pt x="1109" y="892"/>
                    </a:lnTo>
                    <a:lnTo>
                      <a:pt x="1150" y="925"/>
                    </a:lnTo>
                    <a:lnTo>
                      <a:pt x="1190" y="925"/>
                    </a:lnTo>
                    <a:lnTo>
                      <a:pt x="1230" y="947"/>
                    </a:lnTo>
                    <a:lnTo>
                      <a:pt x="1281" y="969"/>
                    </a:lnTo>
                    <a:lnTo>
                      <a:pt x="1321" y="1012"/>
                    </a:lnTo>
                    <a:lnTo>
                      <a:pt x="1362" y="1023"/>
                    </a:lnTo>
                    <a:lnTo>
                      <a:pt x="1402" y="1067"/>
                    </a:lnTo>
                    <a:lnTo>
                      <a:pt x="1422" y="1121"/>
                    </a:lnTo>
                    <a:lnTo>
                      <a:pt x="1473" y="1165"/>
                    </a:lnTo>
                    <a:lnTo>
                      <a:pt x="1523" y="1197"/>
                    </a:lnTo>
                    <a:lnTo>
                      <a:pt x="1573" y="1241"/>
                    </a:lnTo>
                    <a:lnTo>
                      <a:pt x="1614" y="1252"/>
                    </a:lnTo>
                    <a:lnTo>
                      <a:pt x="1664" y="1284"/>
                    </a:lnTo>
                    <a:lnTo>
                      <a:pt x="1705" y="1328"/>
                    </a:lnTo>
                    <a:lnTo>
                      <a:pt x="1795" y="1350"/>
                    </a:lnTo>
                    <a:lnTo>
                      <a:pt x="1836" y="1382"/>
                    </a:lnTo>
                    <a:lnTo>
                      <a:pt x="1856" y="1437"/>
                    </a:lnTo>
                    <a:lnTo>
                      <a:pt x="1866" y="1513"/>
                    </a:lnTo>
                    <a:lnTo>
                      <a:pt x="1916" y="1556"/>
                    </a:lnTo>
                    <a:lnTo>
                      <a:pt x="1967" y="1567"/>
                    </a:lnTo>
                    <a:lnTo>
                      <a:pt x="2017" y="1578"/>
                    </a:lnTo>
                    <a:lnTo>
                      <a:pt x="2058" y="1611"/>
                    </a:lnTo>
                    <a:lnTo>
                      <a:pt x="2098" y="1643"/>
                    </a:lnTo>
                    <a:lnTo>
                      <a:pt x="2138" y="1665"/>
                    </a:lnTo>
                    <a:lnTo>
                      <a:pt x="2199" y="1665"/>
                    </a:lnTo>
                    <a:lnTo>
                      <a:pt x="2239" y="1676"/>
                    </a:lnTo>
                    <a:lnTo>
                      <a:pt x="2279" y="1687"/>
                    </a:lnTo>
                    <a:lnTo>
                      <a:pt x="2300" y="1774"/>
                    </a:lnTo>
                    <a:lnTo>
                      <a:pt x="2320" y="1818"/>
                    </a:lnTo>
                    <a:lnTo>
                      <a:pt x="2370" y="1861"/>
                    </a:lnTo>
                    <a:lnTo>
                      <a:pt x="2411" y="1883"/>
                    </a:lnTo>
                    <a:lnTo>
                      <a:pt x="2421" y="1926"/>
                    </a:lnTo>
                    <a:lnTo>
                      <a:pt x="2431" y="1970"/>
                    </a:lnTo>
                    <a:lnTo>
                      <a:pt x="2451" y="2013"/>
                    </a:lnTo>
                    <a:lnTo>
                      <a:pt x="2481" y="2068"/>
                    </a:lnTo>
                    <a:lnTo>
                      <a:pt x="2511" y="2122"/>
                    </a:lnTo>
                    <a:lnTo>
                      <a:pt x="2521" y="2166"/>
                    </a:lnTo>
                    <a:lnTo>
                      <a:pt x="2532" y="2209"/>
                    </a:lnTo>
                    <a:lnTo>
                      <a:pt x="2552" y="2253"/>
                    </a:lnTo>
                    <a:lnTo>
                      <a:pt x="2602" y="2296"/>
                    </a:lnTo>
                    <a:lnTo>
                      <a:pt x="2643" y="2318"/>
                    </a:lnTo>
                    <a:lnTo>
                      <a:pt x="2673" y="2362"/>
                    </a:lnTo>
                    <a:lnTo>
                      <a:pt x="2632" y="2362"/>
                    </a:lnTo>
                    <a:lnTo>
                      <a:pt x="2592" y="2362"/>
                    </a:lnTo>
                    <a:lnTo>
                      <a:pt x="2542" y="2351"/>
                    </a:lnTo>
                    <a:lnTo>
                      <a:pt x="2501" y="2340"/>
                    </a:lnTo>
                    <a:lnTo>
                      <a:pt x="2461" y="2340"/>
                    </a:lnTo>
                    <a:lnTo>
                      <a:pt x="2421" y="2340"/>
                    </a:lnTo>
                    <a:lnTo>
                      <a:pt x="2380" y="2307"/>
                    </a:lnTo>
                    <a:lnTo>
                      <a:pt x="2330" y="2296"/>
                    </a:lnTo>
                    <a:lnTo>
                      <a:pt x="2290" y="2296"/>
                    </a:lnTo>
                    <a:lnTo>
                      <a:pt x="2249" y="2318"/>
                    </a:lnTo>
                    <a:lnTo>
                      <a:pt x="2209" y="2329"/>
                    </a:lnTo>
                    <a:lnTo>
                      <a:pt x="2168" y="2329"/>
                    </a:lnTo>
                    <a:lnTo>
                      <a:pt x="2128" y="2329"/>
                    </a:lnTo>
                    <a:lnTo>
                      <a:pt x="2088" y="2329"/>
                    </a:lnTo>
                    <a:lnTo>
                      <a:pt x="2047" y="2329"/>
                    </a:lnTo>
                    <a:lnTo>
                      <a:pt x="2007" y="2329"/>
                    </a:lnTo>
                    <a:lnTo>
                      <a:pt x="1957" y="2340"/>
                    </a:lnTo>
                    <a:lnTo>
                      <a:pt x="1906" y="2340"/>
                    </a:lnTo>
                    <a:lnTo>
                      <a:pt x="1866" y="2318"/>
                    </a:lnTo>
                    <a:lnTo>
                      <a:pt x="1815" y="2307"/>
                    </a:lnTo>
                    <a:lnTo>
                      <a:pt x="1745" y="2318"/>
                    </a:lnTo>
                    <a:lnTo>
                      <a:pt x="1705" y="2340"/>
                    </a:lnTo>
                    <a:lnTo>
                      <a:pt x="1664" y="2362"/>
                    </a:lnTo>
                    <a:lnTo>
                      <a:pt x="1624" y="2373"/>
                    </a:lnTo>
                    <a:lnTo>
                      <a:pt x="1583" y="2373"/>
                    </a:lnTo>
                    <a:lnTo>
                      <a:pt x="1543" y="2373"/>
                    </a:lnTo>
                    <a:lnTo>
                      <a:pt x="1473" y="2373"/>
                    </a:lnTo>
                    <a:lnTo>
                      <a:pt x="1432" y="2373"/>
                    </a:lnTo>
                    <a:lnTo>
                      <a:pt x="1352" y="2373"/>
                    </a:lnTo>
                    <a:lnTo>
                      <a:pt x="1311" y="2373"/>
                    </a:lnTo>
                    <a:lnTo>
                      <a:pt x="1271" y="2384"/>
                    </a:lnTo>
                    <a:lnTo>
                      <a:pt x="1230" y="2405"/>
                    </a:lnTo>
                    <a:lnTo>
                      <a:pt x="1190" y="2405"/>
                    </a:lnTo>
                    <a:lnTo>
                      <a:pt x="1150" y="2405"/>
                    </a:lnTo>
                    <a:lnTo>
                      <a:pt x="1109" y="2405"/>
                    </a:lnTo>
                    <a:lnTo>
                      <a:pt x="1069" y="2405"/>
                    </a:lnTo>
                    <a:lnTo>
                      <a:pt x="1029" y="2405"/>
                    </a:lnTo>
                    <a:lnTo>
                      <a:pt x="988" y="2394"/>
                    </a:lnTo>
                    <a:lnTo>
                      <a:pt x="948" y="2362"/>
                    </a:lnTo>
                    <a:lnTo>
                      <a:pt x="918" y="2318"/>
                    </a:lnTo>
                    <a:lnTo>
                      <a:pt x="877" y="2286"/>
                    </a:lnTo>
                    <a:lnTo>
                      <a:pt x="837" y="2275"/>
                    </a:lnTo>
                    <a:lnTo>
                      <a:pt x="797" y="2253"/>
                    </a:lnTo>
                    <a:lnTo>
                      <a:pt x="736" y="2242"/>
                    </a:lnTo>
                    <a:lnTo>
                      <a:pt x="696" y="2220"/>
                    </a:lnTo>
                    <a:lnTo>
                      <a:pt x="656" y="2220"/>
                    </a:lnTo>
                    <a:lnTo>
                      <a:pt x="615" y="2198"/>
                    </a:lnTo>
                    <a:lnTo>
                      <a:pt x="565" y="2144"/>
                    </a:lnTo>
                    <a:lnTo>
                      <a:pt x="524" y="2122"/>
                    </a:lnTo>
                    <a:lnTo>
                      <a:pt x="474" y="2122"/>
                    </a:lnTo>
                    <a:lnTo>
                      <a:pt x="434" y="2101"/>
                    </a:lnTo>
                    <a:lnTo>
                      <a:pt x="383" y="2057"/>
                    </a:lnTo>
                    <a:lnTo>
                      <a:pt x="313" y="2013"/>
                    </a:lnTo>
                    <a:lnTo>
                      <a:pt x="272" y="1981"/>
                    </a:lnTo>
                    <a:lnTo>
                      <a:pt x="232" y="1970"/>
                    </a:lnTo>
                    <a:lnTo>
                      <a:pt x="192" y="1937"/>
                    </a:lnTo>
                    <a:lnTo>
                      <a:pt x="161" y="1894"/>
                    </a:lnTo>
                    <a:lnTo>
                      <a:pt x="121" y="1839"/>
                    </a:lnTo>
                    <a:lnTo>
                      <a:pt x="71" y="1785"/>
                    </a:lnTo>
                    <a:lnTo>
                      <a:pt x="30" y="1752"/>
                    </a:lnTo>
                    <a:lnTo>
                      <a:pt x="50" y="1796"/>
                    </a:lnTo>
                    <a:lnTo>
                      <a:pt x="91" y="1828"/>
                    </a:lnTo>
                    <a:lnTo>
                      <a:pt x="121" y="1872"/>
                    </a:lnTo>
                    <a:lnTo>
                      <a:pt x="151" y="1916"/>
                    </a:lnTo>
                    <a:lnTo>
                      <a:pt x="192" y="1959"/>
                    </a:lnTo>
                    <a:lnTo>
                      <a:pt x="232" y="1981"/>
                    </a:lnTo>
                    <a:lnTo>
                      <a:pt x="282" y="2013"/>
                    </a:lnTo>
                    <a:lnTo>
                      <a:pt x="323" y="2035"/>
                    </a:lnTo>
                    <a:lnTo>
                      <a:pt x="363" y="2068"/>
                    </a:lnTo>
                    <a:lnTo>
                      <a:pt x="403" y="2090"/>
                    </a:lnTo>
                    <a:lnTo>
                      <a:pt x="444" y="2111"/>
                    </a:lnTo>
                    <a:lnTo>
                      <a:pt x="484" y="2122"/>
                    </a:lnTo>
                    <a:lnTo>
                      <a:pt x="524" y="2155"/>
                    </a:lnTo>
                    <a:lnTo>
                      <a:pt x="565" y="2188"/>
                    </a:lnTo>
                    <a:lnTo>
                      <a:pt x="615" y="2231"/>
                    </a:lnTo>
                    <a:lnTo>
                      <a:pt x="656" y="2231"/>
                    </a:lnTo>
                    <a:lnTo>
                      <a:pt x="696" y="2231"/>
                    </a:lnTo>
                    <a:lnTo>
                      <a:pt x="736" y="2275"/>
                    </a:lnTo>
                    <a:lnTo>
                      <a:pt x="787" y="2286"/>
                    </a:lnTo>
                    <a:lnTo>
                      <a:pt x="827" y="2296"/>
                    </a:lnTo>
                    <a:lnTo>
                      <a:pt x="908" y="2329"/>
                    </a:lnTo>
                    <a:lnTo>
                      <a:pt x="948" y="2373"/>
                    </a:lnTo>
                    <a:lnTo>
                      <a:pt x="999" y="2427"/>
                    </a:lnTo>
                    <a:lnTo>
                      <a:pt x="938" y="2438"/>
                    </a:lnTo>
                    <a:lnTo>
                      <a:pt x="888" y="2405"/>
                    </a:lnTo>
                    <a:lnTo>
                      <a:pt x="847" y="2394"/>
                    </a:lnTo>
                    <a:lnTo>
                      <a:pt x="807" y="2405"/>
                    </a:lnTo>
                    <a:lnTo>
                      <a:pt x="767" y="2427"/>
                    </a:lnTo>
                    <a:lnTo>
                      <a:pt x="716" y="2427"/>
                    </a:lnTo>
                    <a:lnTo>
                      <a:pt x="635" y="2416"/>
                    </a:lnTo>
                    <a:lnTo>
                      <a:pt x="595" y="2394"/>
                    </a:lnTo>
                    <a:lnTo>
                      <a:pt x="555" y="2405"/>
                    </a:lnTo>
                    <a:lnTo>
                      <a:pt x="514" y="2427"/>
                    </a:lnTo>
                    <a:lnTo>
                      <a:pt x="474" y="2438"/>
                    </a:lnTo>
                    <a:lnTo>
                      <a:pt x="403" y="2471"/>
                    </a:lnTo>
                    <a:lnTo>
                      <a:pt x="373" y="2547"/>
                    </a:lnTo>
                    <a:lnTo>
                      <a:pt x="333" y="2569"/>
                    </a:lnTo>
                    <a:lnTo>
                      <a:pt x="292" y="2579"/>
                    </a:lnTo>
                    <a:lnTo>
                      <a:pt x="252" y="2569"/>
                    </a:lnTo>
                    <a:lnTo>
                      <a:pt x="212" y="2569"/>
                    </a:lnTo>
                    <a:lnTo>
                      <a:pt x="171" y="2569"/>
                    </a:lnTo>
                    <a:lnTo>
                      <a:pt x="121" y="2569"/>
                    </a:lnTo>
                    <a:lnTo>
                      <a:pt x="81" y="2569"/>
                    </a:lnTo>
                    <a:lnTo>
                      <a:pt x="40" y="2569"/>
                    </a:lnTo>
                    <a:lnTo>
                      <a:pt x="0" y="2569"/>
                    </a:lnTo>
                    <a:lnTo>
                      <a:pt x="71" y="2569"/>
                    </a:lnTo>
                    <a:lnTo>
                      <a:pt x="131" y="2569"/>
                    </a:lnTo>
                    <a:lnTo>
                      <a:pt x="171" y="2590"/>
                    </a:lnTo>
                    <a:lnTo>
                      <a:pt x="212" y="2612"/>
                    </a:lnTo>
                    <a:lnTo>
                      <a:pt x="252" y="2612"/>
                    </a:lnTo>
                    <a:lnTo>
                      <a:pt x="292" y="2612"/>
                    </a:lnTo>
                    <a:lnTo>
                      <a:pt x="333" y="2590"/>
                    </a:lnTo>
                    <a:lnTo>
                      <a:pt x="373" y="2547"/>
                    </a:lnTo>
                    <a:lnTo>
                      <a:pt x="424" y="2503"/>
                    </a:lnTo>
                    <a:lnTo>
                      <a:pt x="464" y="2481"/>
                    </a:lnTo>
                    <a:lnTo>
                      <a:pt x="504" y="2449"/>
                    </a:lnTo>
                    <a:lnTo>
                      <a:pt x="555" y="2438"/>
                    </a:lnTo>
                    <a:lnTo>
                      <a:pt x="595" y="2438"/>
                    </a:lnTo>
                    <a:lnTo>
                      <a:pt x="635" y="2438"/>
                    </a:lnTo>
                    <a:lnTo>
                      <a:pt x="676" y="2438"/>
                    </a:lnTo>
                    <a:lnTo>
                      <a:pt x="716" y="2438"/>
                    </a:lnTo>
                    <a:lnTo>
                      <a:pt x="756" y="2438"/>
                    </a:lnTo>
                    <a:lnTo>
                      <a:pt x="797" y="2427"/>
                    </a:lnTo>
                    <a:lnTo>
                      <a:pt x="847" y="2416"/>
                    </a:lnTo>
                    <a:lnTo>
                      <a:pt x="888" y="2438"/>
                    </a:lnTo>
                    <a:lnTo>
                      <a:pt x="928" y="2449"/>
                    </a:lnTo>
                    <a:lnTo>
                      <a:pt x="978" y="2460"/>
                    </a:lnTo>
                    <a:lnTo>
                      <a:pt x="1019" y="2460"/>
                    </a:lnTo>
                    <a:lnTo>
                      <a:pt x="1049" y="2416"/>
                    </a:lnTo>
                    <a:lnTo>
                      <a:pt x="1089" y="2405"/>
                    </a:lnTo>
                    <a:lnTo>
                      <a:pt x="1130" y="2427"/>
                    </a:lnTo>
                    <a:lnTo>
                      <a:pt x="1170" y="2460"/>
                    </a:lnTo>
                    <a:lnTo>
                      <a:pt x="1210" y="2481"/>
                    </a:lnTo>
                    <a:lnTo>
                      <a:pt x="1251" y="2481"/>
                    </a:lnTo>
                    <a:lnTo>
                      <a:pt x="1291" y="2503"/>
                    </a:lnTo>
                    <a:lnTo>
                      <a:pt x="1341" y="2525"/>
                    </a:lnTo>
                    <a:lnTo>
                      <a:pt x="1382" y="2536"/>
                    </a:lnTo>
                    <a:lnTo>
                      <a:pt x="1422" y="2547"/>
                    </a:lnTo>
                    <a:lnTo>
                      <a:pt x="1493" y="2558"/>
                    </a:lnTo>
                    <a:lnTo>
                      <a:pt x="1553" y="2569"/>
                    </a:lnTo>
                    <a:lnTo>
                      <a:pt x="1594" y="2612"/>
                    </a:lnTo>
                    <a:lnTo>
                      <a:pt x="1604" y="2656"/>
                    </a:lnTo>
                    <a:lnTo>
                      <a:pt x="1684" y="2710"/>
                    </a:lnTo>
                    <a:lnTo>
                      <a:pt x="1725" y="2743"/>
                    </a:lnTo>
                    <a:lnTo>
                      <a:pt x="1755" y="2819"/>
                    </a:lnTo>
                    <a:lnTo>
                      <a:pt x="1785" y="2862"/>
                    </a:lnTo>
                    <a:lnTo>
                      <a:pt x="1705" y="2873"/>
                    </a:lnTo>
                    <a:lnTo>
                      <a:pt x="1664" y="2906"/>
                    </a:lnTo>
                    <a:lnTo>
                      <a:pt x="1634" y="2949"/>
                    </a:lnTo>
                    <a:lnTo>
                      <a:pt x="1624" y="3004"/>
                    </a:lnTo>
                    <a:lnTo>
                      <a:pt x="1533" y="3037"/>
                    </a:lnTo>
                    <a:lnTo>
                      <a:pt x="1452" y="3047"/>
                    </a:lnTo>
                    <a:lnTo>
                      <a:pt x="1402" y="3080"/>
                    </a:lnTo>
                    <a:lnTo>
                      <a:pt x="1352" y="3134"/>
                    </a:lnTo>
                    <a:lnTo>
                      <a:pt x="1311" y="3156"/>
                    </a:lnTo>
                    <a:lnTo>
                      <a:pt x="1271" y="3167"/>
                    </a:lnTo>
                    <a:lnTo>
                      <a:pt x="1230" y="3167"/>
                    </a:lnTo>
                    <a:lnTo>
                      <a:pt x="1190" y="3167"/>
                    </a:lnTo>
                    <a:lnTo>
                      <a:pt x="1150" y="3178"/>
                    </a:lnTo>
                    <a:lnTo>
                      <a:pt x="1069" y="3189"/>
                    </a:lnTo>
                    <a:lnTo>
                      <a:pt x="1029" y="3200"/>
                    </a:lnTo>
                    <a:lnTo>
                      <a:pt x="968" y="3211"/>
                    </a:lnTo>
                    <a:lnTo>
                      <a:pt x="908" y="3211"/>
                    </a:lnTo>
                    <a:lnTo>
                      <a:pt x="867" y="3211"/>
                    </a:lnTo>
                    <a:lnTo>
                      <a:pt x="827" y="3222"/>
                    </a:lnTo>
                    <a:lnTo>
                      <a:pt x="777" y="3243"/>
                    </a:lnTo>
                    <a:lnTo>
                      <a:pt x="736" y="3265"/>
                    </a:lnTo>
                    <a:lnTo>
                      <a:pt x="696" y="3287"/>
                    </a:lnTo>
                    <a:lnTo>
                      <a:pt x="656" y="3298"/>
                    </a:lnTo>
                    <a:lnTo>
                      <a:pt x="595" y="3298"/>
                    </a:lnTo>
                    <a:lnTo>
                      <a:pt x="555" y="3309"/>
                    </a:lnTo>
                    <a:lnTo>
                      <a:pt x="514" y="3309"/>
                    </a:lnTo>
                    <a:lnTo>
                      <a:pt x="474" y="3320"/>
                    </a:lnTo>
                    <a:lnTo>
                      <a:pt x="403" y="3320"/>
                    </a:lnTo>
                    <a:lnTo>
                      <a:pt x="363" y="3320"/>
                    </a:lnTo>
                    <a:lnTo>
                      <a:pt x="323" y="3320"/>
                    </a:lnTo>
                    <a:lnTo>
                      <a:pt x="282" y="3320"/>
                    </a:lnTo>
                    <a:lnTo>
                      <a:pt x="242" y="3320"/>
                    </a:lnTo>
                    <a:lnTo>
                      <a:pt x="202" y="3330"/>
                    </a:lnTo>
                    <a:lnTo>
                      <a:pt x="161" y="3341"/>
                    </a:lnTo>
                    <a:lnTo>
                      <a:pt x="91" y="3341"/>
                    </a:lnTo>
                    <a:lnTo>
                      <a:pt x="50" y="3352"/>
                    </a:lnTo>
                    <a:lnTo>
                      <a:pt x="10" y="3396"/>
                    </a:lnTo>
                    <a:lnTo>
                      <a:pt x="50" y="3396"/>
                    </a:lnTo>
                    <a:lnTo>
                      <a:pt x="91" y="3374"/>
                    </a:lnTo>
                    <a:lnTo>
                      <a:pt x="131" y="3352"/>
                    </a:lnTo>
                    <a:lnTo>
                      <a:pt x="171" y="3341"/>
                    </a:lnTo>
                    <a:lnTo>
                      <a:pt x="212" y="3341"/>
                    </a:lnTo>
                    <a:lnTo>
                      <a:pt x="252" y="3330"/>
                    </a:lnTo>
                    <a:lnTo>
                      <a:pt x="292" y="3320"/>
                    </a:lnTo>
                    <a:lnTo>
                      <a:pt x="333" y="3309"/>
                    </a:lnTo>
                    <a:lnTo>
                      <a:pt x="373" y="3309"/>
                    </a:lnTo>
                    <a:lnTo>
                      <a:pt x="414" y="3309"/>
                    </a:lnTo>
                    <a:lnTo>
                      <a:pt x="474" y="3320"/>
                    </a:lnTo>
                    <a:lnTo>
                      <a:pt x="555" y="3320"/>
                    </a:lnTo>
                    <a:lnTo>
                      <a:pt x="595" y="3320"/>
                    </a:lnTo>
                    <a:lnTo>
                      <a:pt x="635" y="3320"/>
                    </a:lnTo>
                    <a:lnTo>
                      <a:pt x="676" y="3309"/>
                    </a:lnTo>
                    <a:lnTo>
                      <a:pt x="716" y="3309"/>
                    </a:lnTo>
                    <a:lnTo>
                      <a:pt x="767" y="3298"/>
                    </a:lnTo>
                    <a:lnTo>
                      <a:pt x="807" y="3265"/>
                    </a:lnTo>
                    <a:lnTo>
                      <a:pt x="847" y="3243"/>
                    </a:lnTo>
                    <a:lnTo>
                      <a:pt x="888" y="3243"/>
                    </a:lnTo>
                    <a:lnTo>
                      <a:pt x="938" y="3243"/>
                    </a:lnTo>
                    <a:lnTo>
                      <a:pt x="978" y="3222"/>
                    </a:lnTo>
                    <a:lnTo>
                      <a:pt x="1029" y="3211"/>
                    </a:lnTo>
                    <a:lnTo>
                      <a:pt x="1109" y="3211"/>
                    </a:lnTo>
                    <a:lnTo>
                      <a:pt x="1150" y="3211"/>
                    </a:lnTo>
                    <a:lnTo>
                      <a:pt x="1200" y="3200"/>
                    </a:lnTo>
                    <a:lnTo>
                      <a:pt x="1241" y="3189"/>
                    </a:lnTo>
                    <a:lnTo>
                      <a:pt x="1291" y="3200"/>
                    </a:lnTo>
                    <a:lnTo>
                      <a:pt x="1341" y="3200"/>
                    </a:lnTo>
                    <a:lnTo>
                      <a:pt x="1382" y="3178"/>
                    </a:lnTo>
                    <a:lnTo>
                      <a:pt x="1412" y="3134"/>
                    </a:lnTo>
                    <a:lnTo>
                      <a:pt x="1432" y="3091"/>
                    </a:lnTo>
                    <a:lnTo>
                      <a:pt x="1473" y="3080"/>
                    </a:lnTo>
                    <a:lnTo>
                      <a:pt x="1533" y="3069"/>
                    </a:lnTo>
                    <a:lnTo>
                      <a:pt x="1573" y="3047"/>
                    </a:lnTo>
                    <a:lnTo>
                      <a:pt x="1614" y="3015"/>
                    </a:lnTo>
                    <a:lnTo>
                      <a:pt x="1654" y="2982"/>
                    </a:lnTo>
                    <a:lnTo>
                      <a:pt x="1694" y="2939"/>
                    </a:lnTo>
                    <a:lnTo>
                      <a:pt x="1735" y="2928"/>
                    </a:lnTo>
                    <a:lnTo>
                      <a:pt x="1775" y="2895"/>
                    </a:lnTo>
                    <a:lnTo>
                      <a:pt x="1815" y="2873"/>
                    </a:lnTo>
                    <a:lnTo>
                      <a:pt x="1856" y="2862"/>
                    </a:lnTo>
                    <a:lnTo>
                      <a:pt x="1896" y="2884"/>
                    </a:lnTo>
                    <a:lnTo>
                      <a:pt x="1937" y="2895"/>
                    </a:lnTo>
                    <a:lnTo>
                      <a:pt x="1977" y="2895"/>
                    </a:lnTo>
                    <a:lnTo>
                      <a:pt x="2017" y="2906"/>
                    </a:lnTo>
                    <a:lnTo>
                      <a:pt x="2088" y="2917"/>
                    </a:lnTo>
                    <a:lnTo>
                      <a:pt x="2128" y="2917"/>
                    </a:lnTo>
                    <a:lnTo>
                      <a:pt x="2189" y="2928"/>
                    </a:lnTo>
                    <a:lnTo>
                      <a:pt x="2239" y="2939"/>
                    </a:lnTo>
                    <a:lnTo>
                      <a:pt x="2279" y="2960"/>
                    </a:lnTo>
                    <a:lnTo>
                      <a:pt x="2320" y="2982"/>
                    </a:lnTo>
                    <a:lnTo>
                      <a:pt x="2360" y="3004"/>
                    </a:lnTo>
                    <a:lnTo>
                      <a:pt x="2400" y="3015"/>
                    </a:lnTo>
                    <a:lnTo>
                      <a:pt x="2441" y="3015"/>
                    </a:lnTo>
                    <a:lnTo>
                      <a:pt x="2481" y="3037"/>
                    </a:lnTo>
                    <a:lnTo>
                      <a:pt x="2521" y="3058"/>
                    </a:lnTo>
                    <a:lnTo>
                      <a:pt x="2562" y="3091"/>
                    </a:lnTo>
                    <a:lnTo>
                      <a:pt x="2622" y="3102"/>
                    </a:lnTo>
                    <a:lnTo>
                      <a:pt x="2663" y="3102"/>
                    </a:lnTo>
                    <a:lnTo>
                      <a:pt x="2703" y="3134"/>
                    </a:lnTo>
                    <a:lnTo>
                      <a:pt x="2743" y="3156"/>
                    </a:lnTo>
                    <a:lnTo>
                      <a:pt x="2784" y="3167"/>
                    </a:lnTo>
                    <a:lnTo>
                      <a:pt x="2834" y="3189"/>
                    </a:lnTo>
                    <a:lnTo>
                      <a:pt x="2874" y="3200"/>
                    </a:lnTo>
                    <a:lnTo>
                      <a:pt x="2925" y="3200"/>
                    </a:lnTo>
                    <a:lnTo>
                      <a:pt x="2975" y="3200"/>
                    </a:lnTo>
                    <a:lnTo>
                      <a:pt x="3016" y="3200"/>
                    </a:lnTo>
                    <a:lnTo>
                      <a:pt x="3066" y="3211"/>
                    </a:lnTo>
                    <a:lnTo>
                      <a:pt x="3117" y="3243"/>
                    </a:lnTo>
                    <a:lnTo>
                      <a:pt x="3167" y="3254"/>
                    </a:lnTo>
                    <a:lnTo>
                      <a:pt x="3217" y="3254"/>
                    </a:lnTo>
                    <a:lnTo>
                      <a:pt x="3308" y="3254"/>
                    </a:lnTo>
                    <a:lnTo>
                      <a:pt x="3359" y="3254"/>
                    </a:lnTo>
                    <a:lnTo>
                      <a:pt x="3399" y="3265"/>
                    </a:lnTo>
                    <a:lnTo>
                      <a:pt x="3449" y="3298"/>
                    </a:lnTo>
                    <a:lnTo>
                      <a:pt x="3490" y="3309"/>
                    </a:lnTo>
                    <a:lnTo>
                      <a:pt x="3530" y="3320"/>
                    </a:lnTo>
                    <a:lnTo>
                      <a:pt x="3581" y="3330"/>
                    </a:lnTo>
                    <a:lnTo>
                      <a:pt x="3631" y="3330"/>
                    </a:lnTo>
                    <a:lnTo>
                      <a:pt x="3671" y="3330"/>
                    </a:lnTo>
                    <a:lnTo>
                      <a:pt x="3712" y="3341"/>
                    </a:lnTo>
                    <a:lnTo>
                      <a:pt x="3752" y="3374"/>
                    </a:lnTo>
                    <a:lnTo>
                      <a:pt x="3802" y="3374"/>
                    </a:lnTo>
                    <a:lnTo>
                      <a:pt x="3843" y="3374"/>
                    </a:lnTo>
                    <a:lnTo>
                      <a:pt x="3893" y="3374"/>
                    </a:lnTo>
                    <a:lnTo>
                      <a:pt x="3944" y="3385"/>
                    </a:lnTo>
                    <a:lnTo>
                      <a:pt x="3984" y="3385"/>
                    </a:lnTo>
                    <a:lnTo>
                      <a:pt x="4024" y="3385"/>
                    </a:lnTo>
                    <a:lnTo>
                      <a:pt x="4075" y="3385"/>
                    </a:lnTo>
                    <a:lnTo>
                      <a:pt x="4125" y="3385"/>
                    </a:lnTo>
                    <a:lnTo>
                      <a:pt x="4165" y="3385"/>
                    </a:lnTo>
                    <a:lnTo>
                      <a:pt x="4216" y="3417"/>
                    </a:lnTo>
                    <a:lnTo>
                      <a:pt x="4266" y="3450"/>
                    </a:lnTo>
                    <a:lnTo>
                      <a:pt x="4307" y="3450"/>
                    </a:lnTo>
                    <a:lnTo>
                      <a:pt x="4357" y="3450"/>
                    </a:lnTo>
                    <a:lnTo>
                      <a:pt x="4408" y="3450"/>
                    </a:lnTo>
                    <a:lnTo>
                      <a:pt x="4458" y="3450"/>
                    </a:lnTo>
                    <a:lnTo>
                      <a:pt x="4498" y="3450"/>
                    </a:lnTo>
                    <a:lnTo>
                      <a:pt x="4539" y="3450"/>
                    </a:lnTo>
                    <a:lnTo>
                      <a:pt x="4589" y="3461"/>
                    </a:lnTo>
                    <a:lnTo>
                      <a:pt x="4640" y="3461"/>
                    </a:lnTo>
                    <a:lnTo>
                      <a:pt x="4549" y="3461"/>
                    </a:lnTo>
                    <a:lnTo>
                      <a:pt x="4508" y="3461"/>
                    </a:lnTo>
                    <a:lnTo>
                      <a:pt x="4428" y="3439"/>
                    </a:lnTo>
                    <a:lnTo>
                      <a:pt x="4377" y="3428"/>
                    </a:lnTo>
                    <a:lnTo>
                      <a:pt x="4297" y="3439"/>
                    </a:lnTo>
                    <a:lnTo>
                      <a:pt x="4256" y="3450"/>
                    </a:lnTo>
                    <a:lnTo>
                      <a:pt x="4216" y="3439"/>
                    </a:lnTo>
                    <a:lnTo>
                      <a:pt x="4196" y="3396"/>
                    </a:lnTo>
                    <a:lnTo>
                      <a:pt x="4105" y="3374"/>
                    </a:lnTo>
                    <a:lnTo>
                      <a:pt x="4065" y="3374"/>
                    </a:lnTo>
                    <a:lnTo>
                      <a:pt x="4014" y="3363"/>
                    </a:lnTo>
                    <a:lnTo>
                      <a:pt x="3954" y="3352"/>
                    </a:lnTo>
                    <a:lnTo>
                      <a:pt x="3873" y="3341"/>
                    </a:lnTo>
                    <a:lnTo>
                      <a:pt x="3823" y="3330"/>
                    </a:lnTo>
                    <a:lnTo>
                      <a:pt x="3782" y="3330"/>
                    </a:lnTo>
                    <a:lnTo>
                      <a:pt x="3722" y="3341"/>
                    </a:lnTo>
                    <a:lnTo>
                      <a:pt x="3611" y="3341"/>
                    </a:lnTo>
                    <a:lnTo>
                      <a:pt x="3560" y="3298"/>
                    </a:lnTo>
                    <a:lnTo>
                      <a:pt x="3520" y="3298"/>
                    </a:lnTo>
                    <a:lnTo>
                      <a:pt x="3449" y="3287"/>
                    </a:lnTo>
                    <a:lnTo>
                      <a:pt x="3369" y="3287"/>
                    </a:lnTo>
                    <a:lnTo>
                      <a:pt x="3328" y="3265"/>
                    </a:lnTo>
                    <a:lnTo>
                      <a:pt x="3278" y="3232"/>
                    </a:lnTo>
                    <a:lnTo>
                      <a:pt x="3238" y="3211"/>
                    </a:lnTo>
                    <a:lnTo>
                      <a:pt x="3197" y="3200"/>
                    </a:lnTo>
                    <a:lnTo>
                      <a:pt x="3157" y="3200"/>
                    </a:lnTo>
                    <a:lnTo>
                      <a:pt x="3117" y="3200"/>
                    </a:lnTo>
                    <a:lnTo>
                      <a:pt x="3076" y="3189"/>
                    </a:lnTo>
                    <a:lnTo>
                      <a:pt x="3016" y="3178"/>
                    </a:lnTo>
                    <a:lnTo>
                      <a:pt x="2955" y="3167"/>
                    </a:lnTo>
                    <a:lnTo>
                      <a:pt x="2915" y="3145"/>
                    </a:lnTo>
                    <a:lnTo>
                      <a:pt x="2864" y="3124"/>
                    </a:lnTo>
                    <a:lnTo>
                      <a:pt x="2824" y="3124"/>
                    </a:lnTo>
                    <a:lnTo>
                      <a:pt x="2784" y="3124"/>
                    </a:lnTo>
                    <a:lnTo>
                      <a:pt x="2733" y="3124"/>
                    </a:lnTo>
                    <a:lnTo>
                      <a:pt x="2673" y="3124"/>
                    </a:lnTo>
                    <a:lnTo>
                      <a:pt x="2592" y="3113"/>
                    </a:lnTo>
                    <a:lnTo>
                      <a:pt x="2552" y="3058"/>
                    </a:lnTo>
                    <a:lnTo>
                      <a:pt x="2511" y="3015"/>
                    </a:lnTo>
                    <a:lnTo>
                      <a:pt x="2471" y="3015"/>
                    </a:lnTo>
                    <a:lnTo>
                      <a:pt x="2380" y="3015"/>
                    </a:lnTo>
                    <a:lnTo>
                      <a:pt x="2340" y="2982"/>
                    </a:lnTo>
                    <a:lnTo>
                      <a:pt x="2300" y="2949"/>
                    </a:lnTo>
                    <a:lnTo>
                      <a:pt x="2249" y="2906"/>
                    </a:lnTo>
                    <a:lnTo>
                      <a:pt x="2199" y="2884"/>
                    </a:lnTo>
                    <a:lnTo>
                      <a:pt x="2158" y="2884"/>
                    </a:lnTo>
                    <a:lnTo>
                      <a:pt x="2108" y="2884"/>
                    </a:lnTo>
                    <a:lnTo>
                      <a:pt x="2017" y="2884"/>
                    </a:lnTo>
                    <a:lnTo>
                      <a:pt x="1977" y="2884"/>
                    </a:lnTo>
                    <a:lnTo>
                      <a:pt x="1937" y="2862"/>
                    </a:lnTo>
                    <a:lnTo>
                      <a:pt x="1826" y="2841"/>
                    </a:lnTo>
                    <a:lnTo>
                      <a:pt x="1725" y="2808"/>
                    </a:lnTo>
                    <a:lnTo>
                      <a:pt x="1705" y="2764"/>
                    </a:lnTo>
                    <a:lnTo>
                      <a:pt x="1715" y="2721"/>
                    </a:lnTo>
                    <a:lnTo>
                      <a:pt x="1684" y="2677"/>
                    </a:lnTo>
                    <a:lnTo>
                      <a:pt x="1654" y="2634"/>
                    </a:lnTo>
                    <a:lnTo>
                      <a:pt x="1624" y="2590"/>
                    </a:lnTo>
                    <a:lnTo>
                      <a:pt x="1583" y="2558"/>
                    </a:lnTo>
                    <a:lnTo>
                      <a:pt x="1543" y="2536"/>
                    </a:lnTo>
                    <a:lnTo>
                      <a:pt x="1503" y="2525"/>
                    </a:lnTo>
                    <a:lnTo>
                      <a:pt x="1422" y="2492"/>
                    </a:lnTo>
                    <a:lnTo>
                      <a:pt x="1382" y="2492"/>
                    </a:lnTo>
                    <a:lnTo>
                      <a:pt x="1341" y="2481"/>
                    </a:lnTo>
                    <a:lnTo>
                      <a:pt x="1291" y="2471"/>
                    </a:lnTo>
                    <a:lnTo>
                      <a:pt x="1220" y="2471"/>
                    </a:lnTo>
                    <a:lnTo>
                      <a:pt x="1180" y="2449"/>
                    </a:lnTo>
                    <a:lnTo>
                      <a:pt x="1140" y="2438"/>
                    </a:lnTo>
                    <a:lnTo>
                      <a:pt x="1200" y="2427"/>
                    </a:lnTo>
                    <a:lnTo>
                      <a:pt x="1241" y="2405"/>
                    </a:lnTo>
                    <a:lnTo>
                      <a:pt x="1281" y="2394"/>
                    </a:lnTo>
                    <a:lnTo>
                      <a:pt x="1331" y="2394"/>
                    </a:lnTo>
                    <a:lnTo>
                      <a:pt x="1372" y="2394"/>
                    </a:lnTo>
                    <a:lnTo>
                      <a:pt x="1412" y="2394"/>
                    </a:lnTo>
                    <a:lnTo>
                      <a:pt x="1452" y="2394"/>
                    </a:lnTo>
                    <a:lnTo>
                      <a:pt x="1493" y="2394"/>
                    </a:lnTo>
                    <a:lnTo>
                      <a:pt x="1543" y="2394"/>
                    </a:lnTo>
                    <a:lnTo>
                      <a:pt x="1583" y="2384"/>
                    </a:lnTo>
                    <a:lnTo>
                      <a:pt x="1664" y="2384"/>
                    </a:lnTo>
                    <a:lnTo>
                      <a:pt x="1755" y="2373"/>
                    </a:lnTo>
                    <a:lnTo>
                      <a:pt x="1795" y="2351"/>
                    </a:lnTo>
                    <a:lnTo>
                      <a:pt x="1836" y="2340"/>
                    </a:lnTo>
                    <a:lnTo>
                      <a:pt x="1896" y="2340"/>
                    </a:lnTo>
                    <a:lnTo>
                      <a:pt x="1977" y="2340"/>
                    </a:lnTo>
                    <a:lnTo>
                      <a:pt x="2037" y="2329"/>
                    </a:lnTo>
                    <a:lnTo>
                      <a:pt x="2078" y="2318"/>
                    </a:lnTo>
                    <a:lnTo>
                      <a:pt x="2118" y="2318"/>
                    </a:lnTo>
                    <a:lnTo>
                      <a:pt x="2158" y="2318"/>
                    </a:lnTo>
                    <a:lnTo>
                      <a:pt x="2199" y="2340"/>
                    </a:lnTo>
                    <a:lnTo>
                      <a:pt x="2249" y="2351"/>
                    </a:lnTo>
                    <a:lnTo>
                      <a:pt x="2310" y="2351"/>
                    </a:lnTo>
                    <a:lnTo>
                      <a:pt x="2370" y="2351"/>
                    </a:lnTo>
                    <a:lnTo>
                      <a:pt x="2421" y="2351"/>
                    </a:lnTo>
                    <a:lnTo>
                      <a:pt x="2461" y="2362"/>
                    </a:lnTo>
                    <a:lnTo>
                      <a:pt x="2521" y="2362"/>
                    </a:lnTo>
                    <a:lnTo>
                      <a:pt x="2582" y="2362"/>
                    </a:lnTo>
                    <a:lnTo>
                      <a:pt x="2622" y="2394"/>
                    </a:lnTo>
                    <a:lnTo>
                      <a:pt x="2703" y="2416"/>
                    </a:lnTo>
                    <a:lnTo>
                      <a:pt x="2743" y="2427"/>
                    </a:lnTo>
                    <a:lnTo>
                      <a:pt x="2794" y="2438"/>
                    </a:lnTo>
                    <a:lnTo>
                      <a:pt x="2834" y="2438"/>
                    </a:lnTo>
                    <a:lnTo>
                      <a:pt x="2864" y="2481"/>
                    </a:lnTo>
                    <a:lnTo>
                      <a:pt x="2915" y="2525"/>
                    </a:lnTo>
                    <a:lnTo>
                      <a:pt x="2975" y="2536"/>
                    </a:lnTo>
                    <a:lnTo>
                      <a:pt x="3016" y="2547"/>
                    </a:lnTo>
                    <a:lnTo>
                      <a:pt x="3056" y="2569"/>
                    </a:lnTo>
                    <a:lnTo>
                      <a:pt x="3096" y="2612"/>
                    </a:lnTo>
                    <a:lnTo>
                      <a:pt x="3137" y="2634"/>
                    </a:lnTo>
                    <a:lnTo>
                      <a:pt x="3177" y="2645"/>
                    </a:lnTo>
                    <a:lnTo>
                      <a:pt x="3228" y="2656"/>
                    </a:lnTo>
                    <a:lnTo>
                      <a:pt x="3268" y="2656"/>
                    </a:lnTo>
                    <a:lnTo>
                      <a:pt x="3308" y="2666"/>
                    </a:lnTo>
                    <a:lnTo>
                      <a:pt x="3349" y="2699"/>
                    </a:lnTo>
                    <a:lnTo>
                      <a:pt x="3389" y="2732"/>
                    </a:lnTo>
                    <a:lnTo>
                      <a:pt x="3459" y="2743"/>
                    </a:lnTo>
                    <a:lnTo>
                      <a:pt x="3500" y="2743"/>
                    </a:lnTo>
                    <a:lnTo>
                      <a:pt x="3540" y="2764"/>
                    </a:lnTo>
                    <a:lnTo>
                      <a:pt x="3621" y="2786"/>
                    </a:lnTo>
                    <a:lnTo>
                      <a:pt x="3691" y="2797"/>
                    </a:lnTo>
                    <a:lnTo>
                      <a:pt x="3752" y="2808"/>
                    </a:lnTo>
                    <a:lnTo>
                      <a:pt x="3843" y="2852"/>
                    </a:lnTo>
                    <a:lnTo>
                      <a:pt x="3883" y="2873"/>
                    </a:lnTo>
                    <a:lnTo>
                      <a:pt x="3923" y="2917"/>
                    </a:lnTo>
                    <a:lnTo>
                      <a:pt x="3994" y="2960"/>
                    </a:lnTo>
                    <a:lnTo>
                      <a:pt x="4034" y="2982"/>
                    </a:lnTo>
                    <a:lnTo>
                      <a:pt x="4075" y="3004"/>
                    </a:lnTo>
                    <a:lnTo>
                      <a:pt x="4125" y="3026"/>
                    </a:lnTo>
                    <a:lnTo>
                      <a:pt x="4186" y="3047"/>
                    </a:lnTo>
                    <a:lnTo>
                      <a:pt x="4236" y="3080"/>
                    </a:lnTo>
                    <a:lnTo>
                      <a:pt x="4276" y="3102"/>
                    </a:lnTo>
                    <a:lnTo>
                      <a:pt x="4317" y="3134"/>
                    </a:lnTo>
                    <a:lnTo>
                      <a:pt x="4357" y="3167"/>
                    </a:lnTo>
                    <a:lnTo>
                      <a:pt x="4428" y="3178"/>
                    </a:lnTo>
                    <a:lnTo>
                      <a:pt x="4468" y="3189"/>
                    </a:lnTo>
                    <a:lnTo>
                      <a:pt x="4519" y="3211"/>
                    </a:lnTo>
                    <a:lnTo>
                      <a:pt x="4569" y="3243"/>
                    </a:lnTo>
                    <a:lnTo>
                      <a:pt x="4609" y="3287"/>
                    </a:lnTo>
                    <a:lnTo>
                      <a:pt x="4650" y="3298"/>
                    </a:lnTo>
                    <a:lnTo>
                      <a:pt x="4690" y="3309"/>
                    </a:lnTo>
                    <a:lnTo>
                      <a:pt x="4730" y="3341"/>
                    </a:lnTo>
                    <a:lnTo>
                      <a:pt x="4771" y="3374"/>
                    </a:lnTo>
                    <a:lnTo>
                      <a:pt x="4811" y="3385"/>
                    </a:lnTo>
                    <a:lnTo>
                      <a:pt x="4771" y="3363"/>
                    </a:lnTo>
                    <a:lnTo>
                      <a:pt x="4720" y="3320"/>
                    </a:lnTo>
                    <a:lnTo>
                      <a:pt x="4690" y="3276"/>
                    </a:lnTo>
                    <a:lnTo>
                      <a:pt x="4650" y="3265"/>
                    </a:lnTo>
                    <a:lnTo>
                      <a:pt x="4599" y="3232"/>
                    </a:lnTo>
                    <a:lnTo>
                      <a:pt x="4549" y="3189"/>
                    </a:lnTo>
                    <a:lnTo>
                      <a:pt x="4508" y="3145"/>
                    </a:lnTo>
                    <a:lnTo>
                      <a:pt x="4468" y="3134"/>
                    </a:lnTo>
                    <a:lnTo>
                      <a:pt x="4428" y="3134"/>
                    </a:lnTo>
                    <a:lnTo>
                      <a:pt x="4387" y="3113"/>
                    </a:lnTo>
                    <a:lnTo>
                      <a:pt x="4347" y="3091"/>
                    </a:lnTo>
                    <a:lnTo>
                      <a:pt x="4276" y="3047"/>
                    </a:lnTo>
                    <a:lnTo>
                      <a:pt x="4236" y="3026"/>
                    </a:lnTo>
                    <a:lnTo>
                      <a:pt x="4196" y="3015"/>
                    </a:lnTo>
                    <a:lnTo>
                      <a:pt x="4145" y="3004"/>
                    </a:lnTo>
                    <a:lnTo>
                      <a:pt x="4105" y="2960"/>
                    </a:lnTo>
                    <a:lnTo>
                      <a:pt x="4055" y="2960"/>
                    </a:lnTo>
                    <a:lnTo>
                      <a:pt x="4004" y="2906"/>
                    </a:lnTo>
                    <a:lnTo>
                      <a:pt x="3964" y="2862"/>
                    </a:lnTo>
                    <a:lnTo>
                      <a:pt x="3923" y="2841"/>
                    </a:lnTo>
                    <a:lnTo>
                      <a:pt x="3883" y="2819"/>
                    </a:lnTo>
                    <a:lnTo>
                      <a:pt x="3823" y="2808"/>
                    </a:lnTo>
                    <a:lnTo>
                      <a:pt x="3782" y="2786"/>
                    </a:lnTo>
                    <a:lnTo>
                      <a:pt x="3742" y="2764"/>
                    </a:lnTo>
                    <a:lnTo>
                      <a:pt x="3702" y="2764"/>
                    </a:lnTo>
                    <a:lnTo>
                      <a:pt x="3661" y="2764"/>
                    </a:lnTo>
                    <a:lnTo>
                      <a:pt x="3611" y="2732"/>
                    </a:lnTo>
                    <a:lnTo>
                      <a:pt x="3570" y="2699"/>
                    </a:lnTo>
                    <a:lnTo>
                      <a:pt x="3530" y="2699"/>
                    </a:lnTo>
                    <a:lnTo>
                      <a:pt x="3490" y="2677"/>
                    </a:lnTo>
                    <a:lnTo>
                      <a:pt x="3439" y="2656"/>
                    </a:lnTo>
                    <a:lnTo>
                      <a:pt x="3379" y="2645"/>
                    </a:lnTo>
                    <a:lnTo>
                      <a:pt x="3338" y="2645"/>
                    </a:lnTo>
                    <a:lnTo>
                      <a:pt x="3278" y="2634"/>
                    </a:lnTo>
                    <a:lnTo>
                      <a:pt x="3228" y="2623"/>
                    </a:lnTo>
                    <a:lnTo>
                      <a:pt x="3187" y="2601"/>
                    </a:lnTo>
                    <a:lnTo>
                      <a:pt x="3137" y="2558"/>
                    </a:lnTo>
                    <a:lnTo>
                      <a:pt x="3086" y="2514"/>
                    </a:lnTo>
                    <a:lnTo>
                      <a:pt x="3036" y="2481"/>
                    </a:lnTo>
                    <a:lnTo>
                      <a:pt x="2996" y="2460"/>
                    </a:lnTo>
                    <a:lnTo>
                      <a:pt x="2945" y="2438"/>
                    </a:lnTo>
                    <a:lnTo>
                      <a:pt x="2864" y="2416"/>
                    </a:lnTo>
                    <a:lnTo>
                      <a:pt x="2824" y="2394"/>
                    </a:lnTo>
                    <a:lnTo>
                      <a:pt x="2733" y="2362"/>
                    </a:lnTo>
                    <a:lnTo>
                      <a:pt x="2693" y="2340"/>
                    </a:lnTo>
                    <a:lnTo>
                      <a:pt x="2673" y="2296"/>
                    </a:lnTo>
                    <a:lnTo>
                      <a:pt x="2643" y="2253"/>
                    </a:lnTo>
                    <a:lnTo>
                      <a:pt x="2602" y="2231"/>
                    </a:lnTo>
                    <a:lnTo>
                      <a:pt x="2572" y="2177"/>
                    </a:lnTo>
                    <a:lnTo>
                      <a:pt x="2521" y="2133"/>
                    </a:lnTo>
                    <a:lnTo>
                      <a:pt x="2511" y="2090"/>
                    </a:lnTo>
                    <a:lnTo>
                      <a:pt x="2501" y="2046"/>
                    </a:lnTo>
                    <a:lnTo>
                      <a:pt x="2481" y="2003"/>
                    </a:lnTo>
                    <a:lnTo>
                      <a:pt x="2461" y="1959"/>
                    </a:lnTo>
                    <a:lnTo>
                      <a:pt x="2441" y="1916"/>
                    </a:lnTo>
                    <a:lnTo>
                      <a:pt x="2431" y="1872"/>
                    </a:lnTo>
                    <a:lnTo>
                      <a:pt x="2411" y="1828"/>
                    </a:lnTo>
                    <a:lnTo>
                      <a:pt x="2390" y="1785"/>
                    </a:lnTo>
                    <a:lnTo>
                      <a:pt x="2350" y="1752"/>
                    </a:lnTo>
                    <a:lnTo>
                      <a:pt x="2330" y="1709"/>
                    </a:lnTo>
                    <a:lnTo>
                      <a:pt x="2300" y="1665"/>
                    </a:lnTo>
                    <a:lnTo>
                      <a:pt x="2259" y="1643"/>
                    </a:lnTo>
                    <a:lnTo>
                      <a:pt x="2209" y="1622"/>
                    </a:lnTo>
                    <a:lnTo>
                      <a:pt x="2168" y="1600"/>
                    </a:lnTo>
                    <a:lnTo>
                      <a:pt x="2118" y="1589"/>
                    </a:lnTo>
                    <a:lnTo>
                      <a:pt x="2078" y="1578"/>
                    </a:lnTo>
                    <a:lnTo>
                      <a:pt x="2037" y="1556"/>
                    </a:lnTo>
                    <a:lnTo>
                      <a:pt x="1997" y="1513"/>
                    </a:lnTo>
                    <a:lnTo>
                      <a:pt x="1957" y="1469"/>
                    </a:lnTo>
                    <a:lnTo>
                      <a:pt x="1916" y="1437"/>
                    </a:lnTo>
                    <a:lnTo>
                      <a:pt x="1876" y="1426"/>
                    </a:lnTo>
                    <a:lnTo>
                      <a:pt x="1846" y="1371"/>
                    </a:lnTo>
                    <a:lnTo>
                      <a:pt x="1805" y="1339"/>
                    </a:lnTo>
                    <a:lnTo>
                      <a:pt x="1765" y="1317"/>
                    </a:lnTo>
                    <a:lnTo>
                      <a:pt x="1725" y="1295"/>
                    </a:lnTo>
                    <a:lnTo>
                      <a:pt x="1684" y="1252"/>
                    </a:lnTo>
                    <a:lnTo>
                      <a:pt x="1644" y="1219"/>
                    </a:lnTo>
                    <a:lnTo>
                      <a:pt x="1604" y="1208"/>
                    </a:lnTo>
                    <a:lnTo>
                      <a:pt x="1563" y="1186"/>
                    </a:lnTo>
                    <a:lnTo>
                      <a:pt x="1523" y="1143"/>
                    </a:lnTo>
                    <a:lnTo>
                      <a:pt x="1493" y="1099"/>
                    </a:lnTo>
                    <a:lnTo>
                      <a:pt x="1452" y="1067"/>
                    </a:lnTo>
                    <a:lnTo>
                      <a:pt x="1402" y="1012"/>
                    </a:lnTo>
                    <a:lnTo>
                      <a:pt x="1362" y="969"/>
                    </a:lnTo>
                    <a:lnTo>
                      <a:pt x="1321" y="947"/>
                    </a:lnTo>
                    <a:lnTo>
                      <a:pt x="1281" y="947"/>
                    </a:lnTo>
                    <a:lnTo>
                      <a:pt x="1230" y="914"/>
                    </a:lnTo>
                    <a:lnTo>
                      <a:pt x="1180" y="882"/>
                    </a:lnTo>
                    <a:lnTo>
                      <a:pt x="1140" y="860"/>
                    </a:lnTo>
                    <a:lnTo>
                      <a:pt x="1099" y="827"/>
                    </a:lnTo>
                    <a:lnTo>
                      <a:pt x="1059" y="805"/>
                    </a:lnTo>
                    <a:lnTo>
                      <a:pt x="1019" y="784"/>
                    </a:lnTo>
                    <a:lnTo>
                      <a:pt x="978" y="751"/>
                    </a:lnTo>
                    <a:lnTo>
                      <a:pt x="938" y="740"/>
                    </a:lnTo>
                    <a:lnTo>
                      <a:pt x="898" y="718"/>
                    </a:lnTo>
                    <a:lnTo>
                      <a:pt x="867" y="675"/>
                    </a:lnTo>
                    <a:lnTo>
                      <a:pt x="847" y="631"/>
                    </a:lnTo>
                    <a:lnTo>
                      <a:pt x="817" y="588"/>
                    </a:lnTo>
                    <a:lnTo>
                      <a:pt x="787" y="544"/>
                    </a:lnTo>
                    <a:lnTo>
                      <a:pt x="756" y="501"/>
                    </a:lnTo>
                    <a:lnTo>
                      <a:pt x="716" y="468"/>
                    </a:lnTo>
                    <a:lnTo>
                      <a:pt x="676" y="435"/>
                    </a:lnTo>
                    <a:lnTo>
                      <a:pt x="635" y="403"/>
                    </a:lnTo>
                    <a:lnTo>
                      <a:pt x="595" y="392"/>
                    </a:lnTo>
                    <a:lnTo>
                      <a:pt x="555" y="381"/>
                    </a:lnTo>
                    <a:lnTo>
                      <a:pt x="514" y="359"/>
                    </a:lnTo>
                    <a:lnTo>
                      <a:pt x="474" y="348"/>
                    </a:lnTo>
                    <a:lnTo>
                      <a:pt x="434" y="327"/>
                    </a:lnTo>
                    <a:lnTo>
                      <a:pt x="403" y="283"/>
                    </a:lnTo>
                    <a:lnTo>
                      <a:pt x="383" y="239"/>
                    </a:lnTo>
                    <a:lnTo>
                      <a:pt x="353" y="196"/>
                    </a:lnTo>
                    <a:lnTo>
                      <a:pt x="313" y="163"/>
                    </a:lnTo>
                    <a:lnTo>
                      <a:pt x="282" y="120"/>
                    </a:lnTo>
                    <a:lnTo>
                      <a:pt x="242" y="87"/>
                    </a:lnTo>
                    <a:lnTo>
                      <a:pt x="202" y="65"/>
                    </a:lnTo>
                    <a:lnTo>
                      <a:pt x="161" y="44"/>
                    </a:lnTo>
                    <a:lnTo>
                      <a:pt x="121" y="11"/>
                    </a:lnTo>
                    <a:lnTo>
                      <a:pt x="101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/>
                <a:endParaRPr lang="en-US" sz="2800" b="0" i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</a:endParaRPr>
              </a:p>
            </p:txBody>
          </p:sp>
          <p:sp>
            <p:nvSpPr>
              <p:cNvPr id="1038" name="Freeform 14"/>
              <p:cNvSpPr>
                <a:spLocks/>
              </p:cNvSpPr>
              <p:nvPr/>
            </p:nvSpPr>
            <p:spPr bwMode="auto">
              <a:xfrm>
                <a:off x="246" y="204"/>
                <a:ext cx="5271" cy="117"/>
              </a:xfrm>
              <a:custGeom>
                <a:avLst/>
                <a:gdLst>
                  <a:gd name="T0" fmla="*/ 0 w 5271"/>
                  <a:gd name="T1" fmla="*/ 0 h 117"/>
                  <a:gd name="T2" fmla="*/ 108 w 5271"/>
                  <a:gd name="T3" fmla="*/ 116 h 117"/>
                  <a:gd name="T4" fmla="*/ 5162 w 5271"/>
                  <a:gd name="T5" fmla="*/ 116 h 117"/>
                  <a:gd name="T6" fmla="*/ 5270 w 5271"/>
                  <a:gd name="T7" fmla="*/ 0 h 117"/>
                  <a:gd name="T8" fmla="*/ 0 w 5271"/>
                  <a:gd name="T9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0" y="0"/>
                    </a:moveTo>
                    <a:lnTo>
                      <a:pt x="108" y="116"/>
                    </a:lnTo>
                    <a:lnTo>
                      <a:pt x="5162" y="116"/>
                    </a:lnTo>
                    <a:lnTo>
                      <a:pt x="527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/>
                <a:endParaRPr lang="en-US" sz="2800" b="0" i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</a:endParaRPr>
              </a:p>
            </p:txBody>
          </p:sp>
          <p:sp>
            <p:nvSpPr>
              <p:cNvPr id="1039" name="Freeform 15"/>
              <p:cNvSpPr>
                <a:spLocks/>
              </p:cNvSpPr>
              <p:nvPr/>
            </p:nvSpPr>
            <p:spPr bwMode="auto">
              <a:xfrm>
                <a:off x="246" y="204"/>
                <a:ext cx="107" cy="3889"/>
              </a:xfrm>
              <a:custGeom>
                <a:avLst/>
                <a:gdLst>
                  <a:gd name="T0" fmla="*/ 0 w 107"/>
                  <a:gd name="T1" fmla="*/ 0 h 3889"/>
                  <a:gd name="T2" fmla="*/ 0 w 107"/>
                  <a:gd name="T3" fmla="*/ 3888 h 3889"/>
                  <a:gd name="T4" fmla="*/ 106 w 107"/>
                  <a:gd name="T5" fmla="*/ 3772 h 3889"/>
                  <a:gd name="T6" fmla="*/ 106 w 107"/>
                  <a:gd name="T7" fmla="*/ 116 h 3889"/>
                  <a:gd name="T8" fmla="*/ 0 w 107"/>
                  <a:gd name="T9" fmla="*/ 0 h 38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0"/>
                    </a:moveTo>
                    <a:lnTo>
                      <a:pt x="0" y="3888"/>
                    </a:lnTo>
                    <a:lnTo>
                      <a:pt x="106" y="3772"/>
                    </a:lnTo>
                    <a:lnTo>
                      <a:pt x="106" y="116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/>
                <a:endParaRPr lang="en-US" sz="2800" b="0" i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</a:endParaRPr>
              </a:p>
            </p:txBody>
          </p:sp>
          <p:sp>
            <p:nvSpPr>
              <p:cNvPr id="1040" name="Freeform 16"/>
              <p:cNvSpPr>
                <a:spLocks/>
              </p:cNvSpPr>
              <p:nvPr/>
            </p:nvSpPr>
            <p:spPr bwMode="auto">
              <a:xfrm>
                <a:off x="5410" y="204"/>
                <a:ext cx="107" cy="3889"/>
              </a:xfrm>
              <a:custGeom>
                <a:avLst/>
                <a:gdLst>
                  <a:gd name="T0" fmla="*/ 0 w 107"/>
                  <a:gd name="T1" fmla="*/ 116 h 3889"/>
                  <a:gd name="T2" fmla="*/ 0 w 107"/>
                  <a:gd name="T3" fmla="*/ 3772 h 3889"/>
                  <a:gd name="T4" fmla="*/ 106 w 107"/>
                  <a:gd name="T5" fmla="*/ 3888 h 3889"/>
                  <a:gd name="T6" fmla="*/ 106 w 107"/>
                  <a:gd name="T7" fmla="*/ 0 h 3889"/>
                  <a:gd name="T8" fmla="*/ 0 w 107"/>
                  <a:gd name="T9" fmla="*/ 116 h 38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116"/>
                    </a:moveTo>
                    <a:lnTo>
                      <a:pt x="0" y="3772"/>
                    </a:lnTo>
                    <a:lnTo>
                      <a:pt x="106" y="3888"/>
                    </a:lnTo>
                    <a:lnTo>
                      <a:pt x="106" y="0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/>
                <a:endParaRPr lang="en-US" sz="2800" b="0" i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</a:endParaRPr>
              </a:p>
            </p:txBody>
          </p:sp>
          <p:sp>
            <p:nvSpPr>
              <p:cNvPr id="1041" name="Freeform 17"/>
              <p:cNvSpPr>
                <a:spLocks/>
              </p:cNvSpPr>
              <p:nvPr/>
            </p:nvSpPr>
            <p:spPr bwMode="auto">
              <a:xfrm>
                <a:off x="246" y="3976"/>
                <a:ext cx="5271" cy="117"/>
              </a:xfrm>
              <a:custGeom>
                <a:avLst/>
                <a:gdLst>
                  <a:gd name="T0" fmla="*/ 108 w 5271"/>
                  <a:gd name="T1" fmla="*/ 0 h 117"/>
                  <a:gd name="T2" fmla="*/ 5162 w 5271"/>
                  <a:gd name="T3" fmla="*/ 0 h 117"/>
                  <a:gd name="T4" fmla="*/ 5270 w 5271"/>
                  <a:gd name="T5" fmla="*/ 116 h 117"/>
                  <a:gd name="T6" fmla="*/ 0 w 5271"/>
                  <a:gd name="T7" fmla="*/ 116 h 117"/>
                  <a:gd name="T8" fmla="*/ 108 w 5271"/>
                  <a:gd name="T9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108" y="0"/>
                    </a:moveTo>
                    <a:lnTo>
                      <a:pt x="5162" y="0"/>
                    </a:lnTo>
                    <a:lnTo>
                      <a:pt x="5270" y="116"/>
                    </a:lnTo>
                    <a:lnTo>
                      <a:pt x="0" y="116"/>
                    </a:lnTo>
                    <a:lnTo>
                      <a:pt x="108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/>
                <a:endParaRPr lang="en-US" sz="2800" b="0" i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</a:endParaRPr>
              </a:p>
            </p:txBody>
          </p:sp>
          <p:sp>
            <p:nvSpPr>
              <p:cNvPr id="1042" name="Freeform 18"/>
              <p:cNvSpPr>
                <a:spLocks/>
              </p:cNvSpPr>
              <p:nvPr/>
            </p:nvSpPr>
            <p:spPr bwMode="auto">
              <a:xfrm>
                <a:off x="5410" y="320"/>
                <a:ext cx="80" cy="1873"/>
              </a:xfrm>
              <a:custGeom>
                <a:avLst/>
                <a:gdLst>
                  <a:gd name="T0" fmla="*/ 40 w 80"/>
                  <a:gd name="T1" fmla="*/ 51 h 1873"/>
                  <a:gd name="T2" fmla="*/ 46 w 80"/>
                  <a:gd name="T3" fmla="*/ 109 h 1873"/>
                  <a:gd name="T4" fmla="*/ 26 w 80"/>
                  <a:gd name="T5" fmla="*/ 167 h 1873"/>
                  <a:gd name="T6" fmla="*/ 40 w 80"/>
                  <a:gd name="T7" fmla="*/ 225 h 1873"/>
                  <a:gd name="T8" fmla="*/ 53 w 80"/>
                  <a:gd name="T9" fmla="*/ 283 h 1873"/>
                  <a:gd name="T10" fmla="*/ 46 w 80"/>
                  <a:gd name="T11" fmla="*/ 341 h 1873"/>
                  <a:gd name="T12" fmla="*/ 33 w 80"/>
                  <a:gd name="T13" fmla="*/ 406 h 1873"/>
                  <a:gd name="T14" fmla="*/ 46 w 80"/>
                  <a:gd name="T15" fmla="*/ 464 h 1873"/>
                  <a:gd name="T16" fmla="*/ 46 w 80"/>
                  <a:gd name="T17" fmla="*/ 530 h 1873"/>
                  <a:gd name="T18" fmla="*/ 33 w 80"/>
                  <a:gd name="T19" fmla="*/ 588 h 1873"/>
                  <a:gd name="T20" fmla="*/ 46 w 80"/>
                  <a:gd name="T21" fmla="*/ 646 h 1873"/>
                  <a:gd name="T22" fmla="*/ 59 w 80"/>
                  <a:gd name="T23" fmla="*/ 704 h 1873"/>
                  <a:gd name="T24" fmla="*/ 66 w 80"/>
                  <a:gd name="T25" fmla="*/ 769 h 1873"/>
                  <a:gd name="T26" fmla="*/ 53 w 80"/>
                  <a:gd name="T27" fmla="*/ 834 h 1873"/>
                  <a:gd name="T28" fmla="*/ 20 w 80"/>
                  <a:gd name="T29" fmla="*/ 892 h 1873"/>
                  <a:gd name="T30" fmla="*/ 20 w 80"/>
                  <a:gd name="T31" fmla="*/ 958 h 1873"/>
                  <a:gd name="T32" fmla="*/ 46 w 80"/>
                  <a:gd name="T33" fmla="*/ 1016 h 1873"/>
                  <a:gd name="T34" fmla="*/ 59 w 80"/>
                  <a:gd name="T35" fmla="*/ 1088 h 1873"/>
                  <a:gd name="T36" fmla="*/ 46 w 80"/>
                  <a:gd name="T37" fmla="*/ 1154 h 1873"/>
                  <a:gd name="T38" fmla="*/ 53 w 80"/>
                  <a:gd name="T39" fmla="*/ 1219 h 1873"/>
                  <a:gd name="T40" fmla="*/ 59 w 80"/>
                  <a:gd name="T41" fmla="*/ 1277 h 1873"/>
                  <a:gd name="T42" fmla="*/ 53 w 80"/>
                  <a:gd name="T43" fmla="*/ 1342 h 1873"/>
                  <a:gd name="T44" fmla="*/ 53 w 80"/>
                  <a:gd name="T45" fmla="*/ 1408 h 1873"/>
                  <a:gd name="T46" fmla="*/ 53 w 80"/>
                  <a:gd name="T47" fmla="*/ 1524 h 1873"/>
                  <a:gd name="T48" fmla="*/ 53 w 80"/>
                  <a:gd name="T49" fmla="*/ 1582 h 1873"/>
                  <a:gd name="T50" fmla="*/ 53 w 80"/>
                  <a:gd name="T51" fmla="*/ 1640 h 1873"/>
                  <a:gd name="T52" fmla="*/ 66 w 80"/>
                  <a:gd name="T53" fmla="*/ 1698 h 1873"/>
                  <a:gd name="T54" fmla="*/ 53 w 80"/>
                  <a:gd name="T55" fmla="*/ 1756 h 1873"/>
                  <a:gd name="T56" fmla="*/ 59 w 80"/>
                  <a:gd name="T57" fmla="*/ 1814 h 1873"/>
                  <a:gd name="T58" fmla="*/ 66 w 80"/>
                  <a:gd name="T59" fmla="*/ 1872 h 1873"/>
                  <a:gd name="T60" fmla="*/ 40 w 80"/>
                  <a:gd name="T61" fmla="*/ 1814 h 1873"/>
                  <a:gd name="T62" fmla="*/ 46 w 80"/>
                  <a:gd name="T63" fmla="*/ 1756 h 1873"/>
                  <a:gd name="T64" fmla="*/ 53 w 80"/>
                  <a:gd name="T65" fmla="*/ 1698 h 1873"/>
                  <a:gd name="T66" fmla="*/ 53 w 80"/>
                  <a:gd name="T67" fmla="*/ 1640 h 1873"/>
                  <a:gd name="T68" fmla="*/ 53 w 80"/>
                  <a:gd name="T69" fmla="*/ 1582 h 1873"/>
                  <a:gd name="T70" fmla="*/ 46 w 80"/>
                  <a:gd name="T71" fmla="*/ 1524 h 1873"/>
                  <a:gd name="T72" fmla="*/ 53 w 80"/>
                  <a:gd name="T73" fmla="*/ 1458 h 1873"/>
                  <a:gd name="T74" fmla="*/ 53 w 80"/>
                  <a:gd name="T75" fmla="*/ 1393 h 1873"/>
                  <a:gd name="T76" fmla="*/ 46 w 80"/>
                  <a:gd name="T77" fmla="*/ 1328 h 1873"/>
                  <a:gd name="T78" fmla="*/ 53 w 80"/>
                  <a:gd name="T79" fmla="*/ 1263 h 1873"/>
                  <a:gd name="T80" fmla="*/ 40 w 80"/>
                  <a:gd name="T81" fmla="*/ 1204 h 1873"/>
                  <a:gd name="T82" fmla="*/ 40 w 80"/>
                  <a:gd name="T83" fmla="*/ 1139 h 1873"/>
                  <a:gd name="T84" fmla="*/ 66 w 80"/>
                  <a:gd name="T85" fmla="*/ 1081 h 1873"/>
                  <a:gd name="T86" fmla="*/ 40 w 80"/>
                  <a:gd name="T87" fmla="*/ 1023 h 1873"/>
                  <a:gd name="T88" fmla="*/ 7 w 80"/>
                  <a:gd name="T89" fmla="*/ 972 h 1873"/>
                  <a:gd name="T90" fmla="*/ 53 w 80"/>
                  <a:gd name="T91" fmla="*/ 907 h 1873"/>
                  <a:gd name="T92" fmla="*/ 53 w 80"/>
                  <a:gd name="T93" fmla="*/ 842 h 1873"/>
                  <a:gd name="T94" fmla="*/ 59 w 80"/>
                  <a:gd name="T95" fmla="*/ 784 h 1873"/>
                  <a:gd name="T96" fmla="*/ 53 w 80"/>
                  <a:gd name="T97" fmla="*/ 726 h 1873"/>
                  <a:gd name="T98" fmla="*/ 40 w 80"/>
                  <a:gd name="T99" fmla="*/ 668 h 1873"/>
                  <a:gd name="T100" fmla="*/ 40 w 80"/>
                  <a:gd name="T101" fmla="*/ 609 h 1873"/>
                  <a:gd name="T102" fmla="*/ 72 w 80"/>
                  <a:gd name="T103" fmla="*/ 551 h 1873"/>
                  <a:gd name="T104" fmla="*/ 79 w 80"/>
                  <a:gd name="T105" fmla="*/ 486 h 1873"/>
                  <a:gd name="T106" fmla="*/ 53 w 80"/>
                  <a:gd name="T107" fmla="*/ 428 h 1873"/>
                  <a:gd name="T108" fmla="*/ 53 w 80"/>
                  <a:gd name="T109" fmla="*/ 370 h 1873"/>
                  <a:gd name="T110" fmla="*/ 33 w 80"/>
                  <a:gd name="T111" fmla="*/ 312 h 1873"/>
                  <a:gd name="T112" fmla="*/ 26 w 80"/>
                  <a:gd name="T113" fmla="*/ 247 h 1873"/>
                  <a:gd name="T114" fmla="*/ 40 w 80"/>
                  <a:gd name="T115" fmla="*/ 189 h 1873"/>
                  <a:gd name="T116" fmla="*/ 53 w 80"/>
                  <a:gd name="T117" fmla="*/ 131 h 1873"/>
                  <a:gd name="T118" fmla="*/ 33 w 80"/>
                  <a:gd name="T119" fmla="*/ 73 h 1873"/>
                  <a:gd name="T120" fmla="*/ 7 w 80"/>
                  <a:gd name="T121" fmla="*/ 15 h 18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80" h="1873">
                    <a:moveTo>
                      <a:pt x="0" y="0"/>
                    </a:moveTo>
                    <a:lnTo>
                      <a:pt x="40" y="51"/>
                    </a:lnTo>
                    <a:lnTo>
                      <a:pt x="46" y="80"/>
                    </a:lnTo>
                    <a:lnTo>
                      <a:pt x="46" y="109"/>
                    </a:lnTo>
                    <a:lnTo>
                      <a:pt x="33" y="138"/>
                    </a:lnTo>
                    <a:lnTo>
                      <a:pt x="26" y="167"/>
                    </a:lnTo>
                    <a:lnTo>
                      <a:pt x="33" y="196"/>
                    </a:lnTo>
                    <a:lnTo>
                      <a:pt x="40" y="225"/>
                    </a:lnTo>
                    <a:lnTo>
                      <a:pt x="53" y="254"/>
                    </a:lnTo>
                    <a:lnTo>
                      <a:pt x="53" y="283"/>
                    </a:lnTo>
                    <a:lnTo>
                      <a:pt x="53" y="312"/>
                    </a:lnTo>
                    <a:lnTo>
                      <a:pt x="46" y="341"/>
                    </a:lnTo>
                    <a:lnTo>
                      <a:pt x="33" y="370"/>
                    </a:lnTo>
                    <a:lnTo>
                      <a:pt x="33" y="406"/>
                    </a:lnTo>
                    <a:lnTo>
                      <a:pt x="40" y="435"/>
                    </a:lnTo>
                    <a:lnTo>
                      <a:pt x="46" y="464"/>
                    </a:lnTo>
                    <a:lnTo>
                      <a:pt x="53" y="501"/>
                    </a:lnTo>
                    <a:lnTo>
                      <a:pt x="46" y="530"/>
                    </a:lnTo>
                    <a:lnTo>
                      <a:pt x="40" y="559"/>
                    </a:lnTo>
                    <a:lnTo>
                      <a:pt x="33" y="588"/>
                    </a:lnTo>
                    <a:lnTo>
                      <a:pt x="40" y="617"/>
                    </a:lnTo>
                    <a:lnTo>
                      <a:pt x="46" y="646"/>
                    </a:lnTo>
                    <a:lnTo>
                      <a:pt x="53" y="675"/>
                    </a:lnTo>
                    <a:lnTo>
                      <a:pt x="59" y="704"/>
                    </a:lnTo>
                    <a:lnTo>
                      <a:pt x="66" y="733"/>
                    </a:lnTo>
                    <a:lnTo>
                      <a:pt x="66" y="769"/>
                    </a:lnTo>
                    <a:lnTo>
                      <a:pt x="66" y="798"/>
                    </a:lnTo>
                    <a:lnTo>
                      <a:pt x="53" y="834"/>
                    </a:lnTo>
                    <a:lnTo>
                      <a:pt x="33" y="863"/>
                    </a:lnTo>
                    <a:lnTo>
                      <a:pt x="20" y="892"/>
                    </a:lnTo>
                    <a:lnTo>
                      <a:pt x="13" y="921"/>
                    </a:lnTo>
                    <a:lnTo>
                      <a:pt x="20" y="958"/>
                    </a:lnTo>
                    <a:lnTo>
                      <a:pt x="33" y="987"/>
                    </a:lnTo>
                    <a:lnTo>
                      <a:pt x="46" y="1016"/>
                    </a:lnTo>
                    <a:lnTo>
                      <a:pt x="59" y="1052"/>
                    </a:lnTo>
                    <a:lnTo>
                      <a:pt x="59" y="1088"/>
                    </a:lnTo>
                    <a:lnTo>
                      <a:pt x="53" y="1125"/>
                    </a:lnTo>
                    <a:lnTo>
                      <a:pt x="46" y="1154"/>
                    </a:lnTo>
                    <a:lnTo>
                      <a:pt x="46" y="1190"/>
                    </a:lnTo>
                    <a:lnTo>
                      <a:pt x="53" y="1219"/>
                    </a:lnTo>
                    <a:lnTo>
                      <a:pt x="53" y="1248"/>
                    </a:lnTo>
                    <a:lnTo>
                      <a:pt x="59" y="1277"/>
                    </a:lnTo>
                    <a:lnTo>
                      <a:pt x="53" y="1313"/>
                    </a:lnTo>
                    <a:lnTo>
                      <a:pt x="53" y="1342"/>
                    </a:lnTo>
                    <a:lnTo>
                      <a:pt x="53" y="1379"/>
                    </a:lnTo>
                    <a:lnTo>
                      <a:pt x="53" y="1408"/>
                    </a:lnTo>
                    <a:lnTo>
                      <a:pt x="53" y="1466"/>
                    </a:lnTo>
                    <a:lnTo>
                      <a:pt x="53" y="1524"/>
                    </a:lnTo>
                    <a:lnTo>
                      <a:pt x="53" y="1553"/>
                    </a:lnTo>
                    <a:lnTo>
                      <a:pt x="53" y="1582"/>
                    </a:lnTo>
                    <a:lnTo>
                      <a:pt x="53" y="1611"/>
                    </a:lnTo>
                    <a:lnTo>
                      <a:pt x="53" y="1640"/>
                    </a:lnTo>
                    <a:lnTo>
                      <a:pt x="53" y="1669"/>
                    </a:lnTo>
                    <a:lnTo>
                      <a:pt x="66" y="1698"/>
                    </a:lnTo>
                    <a:lnTo>
                      <a:pt x="66" y="1727"/>
                    </a:lnTo>
                    <a:lnTo>
                      <a:pt x="53" y="1756"/>
                    </a:lnTo>
                    <a:lnTo>
                      <a:pt x="46" y="1785"/>
                    </a:lnTo>
                    <a:lnTo>
                      <a:pt x="59" y="1814"/>
                    </a:lnTo>
                    <a:lnTo>
                      <a:pt x="66" y="1843"/>
                    </a:lnTo>
                    <a:lnTo>
                      <a:pt x="66" y="1872"/>
                    </a:lnTo>
                    <a:lnTo>
                      <a:pt x="53" y="1843"/>
                    </a:lnTo>
                    <a:lnTo>
                      <a:pt x="40" y="1814"/>
                    </a:lnTo>
                    <a:lnTo>
                      <a:pt x="33" y="1785"/>
                    </a:lnTo>
                    <a:lnTo>
                      <a:pt x="46" y="1756"/>
                    </a:lnTo>
                    <a:lnTo>
                      <a:pt x="59" y="1727"/>
                    </a:lnTo>
                    <a:lnTo>
                      <a:pt x="53" y="1698"/>
                    </a:lnTo>
                    <a:lnTo>
                      <a:pt x="46" y="1669"/>
                    </a:lnTo>
                    <a:lnTo>
                      <a:pt x="53" y="1640"/>
                    </a:lnTo>
                    <a:lnTo>
                      <a:pt x="53" y="1611"/>
                    </a:lnTo>
                    <a:lnTo>
                      <a:pt x="53" y="1582"/>
                    </a:lnTo>
                    <a:lnTo>
                      <a:pt x="46" y="1553"/>
                    </a:lnTo>
                    <a:lnTo>
                      <a:pt x="46" y="1524"/>
                    </a:lnTo>
                    <a:lnTo>
                      <a:pt x="46" y="1495"/>
                    </a:lnTo>
                    <a:lnTo>
                      <a:pt x="53" y="1458"/>
                    </a:lnTo>
                    <a:lnTo>
                      <a:pt x="53" y="1429"/>
                    </a:lnTo>
                    <a:lnTo>
                      <a:pt x="53" y="1393"/>
                    </a:lnTo>
                    <a:lnTo>
                      <a:pt x="46" y="1364"/>
                    </a:lnTo>
                    <a:lnTo>
                      <a:pt x="46" y="1328"/>
                    </a:lnTo>
                    <a:lnTo>
                      <a:pt x="53" y="1299"/>
                    </a:lnTo>
                    <a:lnTo>
                      <a:pt x="53" y="1263"/>
                    </a:lnTo>
                    <a:lnTo>
                      <a:pt x="46" y="1233"/>
                    </a:lnTo>
                    <a:lnTo>
                      <a:pt x="40" y="1204"/>
                    </a:lnTo>
                    <a:lnTo>
                      <a:pt x="33" y="1175"/>
                    </a:lnTo>
                    <a:lnTo>
                      <a:pt x="40" y="1139"/>
                    </a:lnTo>
                    <a:lnTo>
                      <a:pt x="53" y="1110"/>
                    </a:lnTo>
                    <a:lnTo>
                      <a:pt x="66" y="1081"/>
                    </a:lnTo>
                    <a:lnTo>
                      <a:pt x="59" y="1052"/>
                    </a:lnTo>
                    <a:lnTo>
                      <a:pt x="40" y="1023"/>
                    </a:lnTo>
                    <a:lnTo>
                      <a:pt x="13" y="1001"/>
                    </a:lnTo>
                    <a:lnTo>
                      <a:pt x="7" y="972"/>
                    </a:lnTo>
                    <a:lnTo>
                      <a:pt x="33" y="943"/>
                    </a:lnTo>
                    <a:lnTo>
                      <a:pt x="53" y="907"/>
                    </a:lnTo>
                    <a:lnTo>
                      <a:pt x="53" y="878"/>
                    </a:lnTo>
                    <a:lnTo>
                      <a:pt x="53" y="842"/>
                    </a:lnTo>
                    <a:lnTo>
                      <a:pt x="53" y="813"/>
                    </a:lnTo>
                    <a:lnTo>
                      <a:pt x="59" y="784"/>
                    </a:lnTo>
                    <a:lnTo>
                      <a:pt x="59" y="755"/>
                    </a:lnTo>
                    <a:lnTo>
                      <a:pt x="53" y="726"/>
                    </a:lnTo>
                    <a:lnTo>
                      <a:pt x="53" y="697"/>
                    </a:lnTo>
                    <a:lnTo>
                      <a:pt x="40" y="668"/>
                    </a:lnTo>
                    <a:lnTo>
                      <a:pt x="40" y="639"/>
                    </a:lnTo>
                    <a:lnTo>
                      <a:pt x="40" y="609"/>
                    </a:lnTo>
                    <a:lnTo>
                      <a:pt x="59" y="580"/>
                    </a:lnTo>
                    <a:lnTo>
                      <a:pt x="72" y="551"/>
                    </a:lnTo>
                    <a:lnTo>
                      <a:pt x="79" y="515"/>
                    </a:lnTo>
                    <a:lnTo>
                      <a:pt x="79" y="486"/>
                    </a:lnTo>
                    <a:lnTo>
                      <a:pt x="59" y="457"/>
                    </a:lnTo>
                    <a:lnTo>
                      <a:pt x="53" y="428"/>
                    </a:lnTo>
                    <a:lnTo>
                      <a:pt x="53" y="399"/>
                    </a:lnTo>
                    <a:lnTo>
                      <a:pt x="53" y="370"/>
                    </a:lnTo>
                    <a:lnTo>
                      <a:pt x="46" y="341"/>
                    </a:lnTo>
                    <a:lnTo>
                      <a:pt x="33" y="312"/>
                    </a:lnTo>
                    <a:lnTo>
                      <a:pt x="33" y="283"/>
                    </a:lnTo>
                    <a:lnTo>
                      <a:pt x="26" y="247"/>
                    </a:lnTo>
                    <a:lnTo>
                      <a:pt x="26" y="218"/>
                    </a:lnTo>
                    <a:lnTo>
                      <a:pt x="40" y="189"/>
                    </a:lnTo>
                    <a:lnTo>
                      <a:pt x="53" y="160"/>
                    </a:lnTo>
                    <a:lnTo>
                      <a:pt x="53" y="131"/>
                    </a:lnTo>
                    <a:lnTo>
                      <a:pt x="53" y="102"/>
                    </a:lnTo>
                    <a:lnTo>
                      <a:pt x="33" y="73"/>
                    </a:lnTo>
                    <a:lnTo>
                      <a:pt x="20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/>
                <a:endParaRPr lang="en-US" sz="2800" b="0" i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</a:endParaRPr>
              </a:p>
            </p:txBody>
          </p:sp>
          <p:sp>
            <p:nvSpPr>
              <p:cNvPr id="1043" name="Freeform 19"/>
              <p:cNvSpPr>
                <a:spLocks/>
              </p:cNvSpPr>
              <p:nvPr/>
            </p:nvSpPr>
            <p:spPr bwMode="auto">
              <a:xfrm>
                <a:off x="931" y="3992"/>
                <a:ext cx="1494" cy="80"/>
              </a:xfrm>
              <a:custGeom>
                <a:avLst/>
                <a:gdLst>
                  <a:gd name="T0" fmla="*/ 87 w 1494"/>
                  <a:gd name="T1" fmla="*/ 0 h 80"/>
                  <a:gd name="T2" fmla="*/ 141 w 1494"/>
                  <a:gd name="T3" fmla="*/ 29 h 80"/>
                  <a:gd name="T4" fmla="*/ 202 w 1494"/>
                  <a:gd name="T5" fmla="*/ 43 h 80"/>
                  <a:gd name="T6" fmla="*/ 269 w 1494"/>
                  <a:gd name="T7" fmla="*/ 43 h 80"/>
                  <a:gd name="T8" fmla="*/ 336 w 1494"/>
                  <a:gd name="T9" fmla="*/ 65 h 80"/>
                  <a:gd name="T10" fmla="*/ 444 w 1494"/>
                  <a:gd name="T11" fmla="*/ 79 h 80"/>
                  <a:gd name="T12" fmla="*/ 525 w 1494"/>
                  <a:gd name="T13" fmla="*/ 72 h 80"/>
                  <a:gd name="T14" fmla="*/ 612 w 1494"/>
                  <a:gd name="T15" fmla="*/ 65 h 80"/>
                  <a:gd name="T16" fmla="*/ 713 w 1494"/>
                  <a:gd name="T17" fmla="*/ 43 h 80"/>
                  <a:gd name="T18" fmla="*/ 773 w 1494"/>
                  <a:gd name="T19" fmla="*/ 43 h 80"/>
                  <a:gd name="T20" fmla="*/ 841 w 1494"/>
                  <a:gd name="T21" fmla="*/ 50 h 80"/>
                  <a:gd name="T22" fmla="*/ 901 w 1494"/>
                  <a:gd name="T23" fmla="*/ 57 h 80"/>
                  <a:gd name="T24" fmla="*/ 1002 w 1494"/>
                  <a:gd name="T25" fmla="*/ 43 h 80"/>
                  <a:gd name="T26" fmla="*/ 1069 w 1494"/>
                  <a:gd name="T27" fmla="*/ 36 h 80"/>
                  <a:gd name="T28" fmla="*/ 1137 w 1494"/>
                  <a:gd name="T29" fmla="*/ 36 h 80"/>
                  <a:gd name="T30" fmla="*/ 1231 w 1494"/>
                  <a:gd name="T31" fmla="*/ 36 h 80"/>
                  <a:gd name="T32" fmla="*/ 1311 w 1494"/>
                  <a:gd name="T33" fmla="*/ 29 h 80"/>
                  <a:gd name="T34" fmla="*/ 1379 w 1494"/>
                  <a:gd name="T35" fmla="*/ 29 h 80"/>
                  <a:gd name="T36" fmla="*/ 1439 w 1494"/>
                  <a:gd name="T37" fmla="*/ 43 h 80"/>
                  <a:gd name="T38" fmla="*/ 1493 w 1494"/>
                  <a:gd name="T39" fmla="*/ 14 h 80"/>
                  <a:gd name="T40" fmla="*/ 1439 w 1494"/>
                  <a:gd name="T41" fmla="*/ 29 h 80"/>
                  <a:gd name="T42" fmla="*/ 1385 w 1494"/>
                  <a:gd name="T43" fmla="*/ 36 h 80"/>
                  <a:gd name="T44" fmla="*/ 1325 w 1494"/>
                  <a:gd name="T45" fmla="*/ 29 h 80"/>
                  <a:gd name="T46" fmla="*/ 1237 w 1494"/>
                  <a:gd name="T47" fmla="*/ 43 h 80"/>
                  <a:gd name="T48" fmla="*/ 1170 w 1494"/>
                  <a:gd name="T49" fmla="*/ 72 h 80"/>
                  <a:gd name="T50" fmla="*/ 1110 w 1494"/>
                  <a:gd name="T51" fmla="*/ 65 h 80"/>
                  <a:gd name="T52" fmla="*/ 1056 w 1494"/>
                  <a:gd name="T53" fmla="*/ 50 h 80"/>
                  <a:gd name="T54" fmla="*/ 962 w 1494"/>
                  <a:gd name="T55" fmla="*/ 36 h 80"/>
                  <a:gd name="T56" fmla="*/ 881 w 1494"/>
                  <a:gd name="T57" fmla="*/ 43 h 80"/>
                  <a:gd name="T58" fmla="*/ 827 w 1494"/>
                  <a:gd name="T59" fmla="*/ 57 h 80"/>
                  <a:gd name="T60" fmla="*/ 747 w 1494"/>
                  <a:gd name="T61" fmla="*/ 57 h 80"/>
                  <a:gd name="T62" fmla="*/ 659 w 1494"/>
                  <a:gd name="T63" fmla="*/ 57 h 80"/>
                  <a:gd name="T64" fmla="*/ 605 w 1494"/>
                  <a:gd name="T65" fmla="*/ 50 h 80"/>
                  <a:gd name="T66" fmla="*/ 551 w 1494"/>
                  <a:gd name="T67" fmla="*/ 57 h 80"/>
                  <a:gd name="T68" fmla="*/ 484 w 1494"/>
                  <a:gd name="T69" fmla="*/ 65 h 80"/>
                  <a:gd name="T70" fmla="*/ 417 w 1494"/>
                  <a:gd name="T71" fmla="*/ 57 h 80"/>
                  <a:gd name="T72" fmla="*/ 363 w 1494"/>
                  <a:gd name="T73" fmla="*/ 36 h 80"/>
                  <a:gd name="T74" fmla="*/ 309 w 1494"/>
                  <a:gd name="T75" fmla="*/ 57 h 80"/>
                  <a:gd name="T76" fmla="*/ 256 w 1494"/>
                  <a:gd name="T77" fmla="*/ 57 h 80"/>
                  <a:gd name="T78" fmla="*/ 195 w 1494"/>
                  <a:gd name="T79" fmla="*/ 50 h 80"/>
                  <a:gd name="T80" fmla="*/ 141 w 1494"/>
                  <a:gd name="T81" fmla="*/ 7 h 80"/>
                  <a:gd name="T82" fmla="*/ 81 w 1494"/>
                  <a:gd name="T83" fmla="*/ 22 h 80"/>
                  <a:gd name="T84" fmla="*/ 27 w 1494"/>
                  <a:gd name="T85" fmla="*/ 36 h 80"/>
                  <a:gd name="T86" fmla="*/ 13 w 1494"/>
                  <a:gd name="T87" fmla="*/ 43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94" h="80">
                    <a:moveTo>
                      <a:pt x="13" y="43"/>
                    </a:moveTo>
                    <a:lnTo>
                      <a:pt x="87" y="0"/>
                    </a:lnTo>
                    <a:lnTo>
                      <a:pt x="114" y="7"/>
                    </a:lnTo>
                    <a:lnTo>
                      <a:pt x="141" y="29"/>
                    </a:lnTo>
                    <a:lnTo>
                      <a:pt x="168" y="43"/>
                    </a:lnTo>
                    <a:lnTo>
                      <a:pt x="202" y="43"/>
                    </a:lnTo>
                    <a:lnTo>
                      <a:pt x="242" y="43"/>
                    </a:lnTo>
                    <a:lnTo>
                      <a:pt x="269" y="43"/>
                    </a:lnTo>
                    <a:lnTo>
                      <a:pt x="309" y="50"/>
                    </a:lnTo>
                    <a:lnTo>
                      <a:pt x="336" y="65"/>
                    </a:lnTo>
                    <a:lnTo>
                      <a:pt x="390" y="79"/>
                    </a:lnTo>
                    <a:lnTo>
                      <a:pt x="444" y="79"/>
                    </a:lnTo>
                    <a:lnTo>
                      <a:pt x="484" y="79"/>
                    </a:lnTo>
                    <a:lnTo>
                      <a:pt x="525" y="72"/>
                    </a:lnTo>
                    <a:lnTo>
                      <a:pt x="565" y="65"/>
                    </a:lnTo>
                    <a:lnTo>
                      <a:pt x="612" y="65"/>
                    </a:lnTo>
                    <a:lnTo>
                      <a:pt x="659" y="57"/>
                    </a:lnTo>
                    <a:lnTo>
                      <a:pt x="713" y="43"/>
                    </a:lnTo>
                    <a:lnTo>
                      <a:pt x="747" y="43"/>
                    </a:lnTo>
                    <a:lnTo>
                      <a:pt x="773" y="43"/>
                    </a:lnTo>
                    <a:lnTo>
                      <a:pt x="814" y="43"/>
                    </a:lnTo>
                    <a:lnTo>
                      <a:pt x="841" y="50"/>
                    </a:lnTo>
                    <a:lnTo>
                      <a:pt x="874" y="57"/>
                    </a:lnTo>
                    <a:lnTo>
                      <a:pt x="901" y="57"/>
                    </a:lnTo>
                    <a:lnTo>
                      <a:pt x="975" y="50"/>
                    </a:lnTo>
                    <a:lnTo>
                      <a:pt x="1002" y="43"/>
                    </a:lnTo>
                    <a:lnTo>
                      <a:pt x="1029" y="36"/>
                    </a:lnTo>
                    <a:lnTo>
                      <a:pt x="1069" y="36"/>
                    </a:lnTo>
                    <a:lnTo>
                      <a:pt x="1096" y="36"/>
                    </a:lnTo>
                    <a:lnTo>
                      <a:pt x="1137" y="36"/>
                    </a:lnTo>
                    <a:lnTo>
                      <a:pt x="1190" y="36"/>
                    </a:lnTo>
                    <a:lnTo>
                      <a:pt x="1231" y="36"/>
                    </a:lnTo>
                    <a:lnTo>
                      <a:pt x="1285" y="29"/>
                    </a:lnTo>
                    <a:lnTo>
                      <a:pt x="1311" y="29"/>
                    </a:lnTo>
                    <a:lnTo>
                      <a:pt x="1352" y="29"/>
                    </a:lnTo>
                    <a:lnTo>
                      <a:pt x="1379" y="29"/>
                    </a:lnTo>
                    <a:lnTo>
                      <a:pt x="1406" y="36"/>
                    </a:lnTo>
                    <a:lnTo>
                      <a:pt x="1439" y="43"/>
                    </a:lnTo>
                    <a:lnTo>
                      <a:pt x="1466" y="22"/>
                    </a:lnTo>
                    <a:lnTo>
                      <a:pt x="1493" y="14"/>
                    </a:lnTo>
                    <a:lnTo>
                      <a:pt x="1466" y="22"/>
                    </a:lnTo>
                    <a:lnTo>
                      <a:pt x="1439" y="29"/>
                    </a:lnTo>
                    <a:lnTo>
                      <a:pt x="1412" y="36"/>
                    </a:lnTo>
                    <a:lnTo>
                      <a:pt x="1385" y="36"/>
                    </a:lnTo>
                    <a:lnTo>
                      <a:pt x="1352" y="29"/>
                    </a:lnTo>
                    <a:lnTo>
                      <a:pt x="1325" y="29"/>
                    </a:lnTo>
                    <a:lnTo>
                      <a:pt x="1298" y="29"/>
                    </a:lnTo>
                    <a:lnTo>
                      <a:pt x="1237" y="43"/>
                    </a:lnTo>
                    <a:lnTo>
                      <a:pt x="1197" y="57"/>
                    </a:lnTo>
                    <a:lnTo>
                      <a:pt x="1170" y="72"/>
                    </a:lnTo>
                    <a:lnTo>
                      <a:pt x="1137" y="72"/>
                    </a:lnTo>
                    <a:lnTo>
                      <a:pt x="1110" y="65"/>
                    </a:lnTo>
                    <a:lnTo>
                      <a:pt x="1083" y="57"/>
                    </a:lnTo>
                    <a:lnTo>
                      <a:pt x="1056" y="50"/>
                    </a:lnTo>
                    <a:lnTo>
                      <a:pt x="1022" y="36"/>
                    </a:lnTo>
                    <a:lnTo>
                      <a:pt x="962" y="36"/>
                    </a:lnTo>
                    <a:lnTo>
                      <a:pt x="915" y="36"/>
                    </a:lnTo>
                    <a:lnTo>
                      <a:pt x="881" y="43"/>
                    </a:lnTo>
                    <a:lnTo>
                      <a:pt x="854" y="50"/>
                    </a:lnTo>
                    <a:lnTo>
                      <a:pt x="827" y="57"/>
                    </a:lnTo>
                    <a:lnTo>
                      <a:pt x="800" y="57"/>
                    </a:lnTo>
                    <a:lnTo>
                      <a:pt x="747" y="57"/>
                    </a:lnTo>
                    <a:lnTo>
                      <a:pt x="693" y="57"/>
                    </a:lnTo>
                    <a:lnTo>
                      <a:pt x="659" y="57"/>
                    </a:lnTo>
                    <a:lnTo>
                      <a:pt x="632" y="50"/>
                    </a:lnTo>
                    <a:lnTo>
                      <a:pt x="605" y="50"/>
                    </a:lnTo>
                    <a:lnTo>
                      <a:pt x="578" y="57"/>
                    </a:lnTo>
                    <a:lnTo>
                      <a:pt x="551" y="57"/>
                    </a:lnTo>
                    <a:lnTo>
                      <a:pt x="525" y="65"/>
                    </a:lnTo>
                    <a:lnTo>
                      <a:pt x="484" y="65"/>
                    </a:lnTo>
                    <a:lnTo>
                      <a:pt x="444" y="57"/>
                    </a:lnTo>
                    <a:lnTo>
                      <a:pt x="417" y="57"/>
                    </a:lnTo>
                    <a:lnTo>
                      <a:pt x="390" y="43"/>
                    </a:lnTo>
                    <a:lnTo>
                      <a:pt x="363" y="36"/>
                    </a:lnTo>
                    <a:lnTo>
                      <a:pt x="336" y="43"/>
                    </a:lnTo>
                    <a:lnTo>
                      <a:pt x="309" y="57"/>
                    </a:lnTo>
                    <a:lnTo>
                      <a:pt x="282" y="57"/>
                    </a:lnTo>
                    <a:lnTo>
                      <a:pt x="256" y="57"/>
                    </a:lnTo>
                    <a:lnTo>
                      <a:pt x="222" y="50"/>
                    </a:lnTo>
                    <a:lnTo>
                      <a:pt x="195" y="50"/>
                    </a:lnTo>
                    <a:lnTo>
                      <a:pt x="168" y="22"/>
                    </a:lnTo>
                    <a:lnTo>
                      <a:pt x="141" y="7"/>
                    </a:lnTo>
                    <a:lnTo>
                      <a:pt x="114" y="14"/>
                    </a:lnTo>
                    <a:lnTo>
                      <a:pt x="81" y="22"/>
                    </a:lnTo>
                    <a:lnTo>
                      <a:pt x="54" y="36"/>
                    </a:lnTo>
                    <a:lnTo>
                      <a:pt x="27" y="36"/>
                    </a:lnTo>
                    <a:lnTo>
                      <a:pt x="0" y="50"/>
                    </a:lnTo>
                    <a:lnTo>
                      <a:pt x="13" y="43"/>
                    </a:lnTo>
                  </a:path>
                </a:pathLst>
              </a:custGeom>
              <a:solidFill>
                <a:srgbClr val="39393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/>
                <a:endParaRPr lang="en-US" sz="2800" b="0" i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</a:endParaRPr>
              </a:p>
            </p:txBody>
          </p:sp>
          <p:sp>
            <p:nvSpPr>
              <p:cNvPr id="1044" name="Freeform 20"/>
              <p:cNvSpPr>
                <a:spLocks/>
              </p:cNvSpPr>
              <p:nvPr/>
            </p:nvSpPr>
            <p:spPr bwMode="auto">
              <a:xfrm>
                <a:off x="2773" y="3976"/>
                <a:ext cx="1722" cy="81"/>
              </a:xfrm>
              <a:custGeom>
                <a:avLst/>
                <a:gdLst>
                  <a:gd name="T0" fmla="*/ 0 w 1722"/>
                  <a:gd name="T1" fmla="*/ 0 h 81"/>
                  <a:gd name="T2" fmla="*/ 1721 w 1722"/>
                  <a:gd name="T3" fmla="*/ 0 h 81"/>
                  <a:gd name="T4" fmla="*/ 1721 w 1722"/>
                  <a:gd name="T5" fmla="*/ 0 h 81"/>
                  <a:gd name="T6" fmla="*/ 1640 w 1722"/>
                  <a:gd name="T7" fmla="*/ 22 h 81"/>
                  <a:gd name="T8" fmla="*/ 1613 w 1722"/>
                  <a:gd name="T9" fmla="*/ 7 h 81"/>
                  <a:gd name="T10" fmla="*/ 1587 w 1722"/>
                  <a:gd name="T11" fmla="*/ 0 h 81"/>
                  <a:gd name="T12" fmla="*/ 1560 w 1722"/>
                  <a:gd name="T13" fmla="*/ 15 h 81"/>
                  <a:gd name="T14" fmla="*/ 1533 w 1722"/>
                  <a:gd name="T15" fmla="*/ 44 h 81"/>
                  <a:gd name="T16" fmla="*/ 1506 w 1722"/>
                  <a:gd name="T17" fmla="*/ 58 h 81"/>
                  <a:gd name="T18" fmla="*/ 1479 w 1722"/>
                  <a:gd name="T19" fmla="*/ 73 h 81"/>
                  <a:gd name="T20" fmla="*/ 1418 w 1722"/>
                  <a:gd name="T21" fmla="*/ 80 h 81"/>
                  <a:gd name="T22" fmla="*/ 1351 w 1722"/>
                  <a:gd name="T23" fmla="*/ 80 h 81"/>
                  <a:gd name="T24" fmla="*/ 1311 w 1722"/>
                  <a:gd name="T25" fmla="*/ 73 h 81"/>
                  <a:gd name="T26" fmla="*/ 1284 w 1722"/>
                  <a:gd name="T27" fmla="*/ 65 h 81"/>
                  <a:gd name="T28" fmla="*/ 1250 w 1722"/>
                  <a:gd name="T29" fmla="*/ 73 h 81"/>
                  <a:gd name="T30" fmla="*/ 1224 w 1722"/>
                  <a:gd name="T31" fmla="*/ 73 h 81"/>
                  <a:gd name="T32" fmla="*/ 1170 w 1722"/>
                  <a:gd name="T33" fmla="*/ 73 h 81"/>
                  <a:gd name="T34" fmla="*/ 1123 w 1722"/>
                  <a:gd name="T35" fmla="*/ 65 h 81"/>
                  <a:gd name="T36" fmla="*/ 1096 w 1722"/>
                  <a:gd name="T37" fmla="*/ 65 h 81"/>
                  <a:gd name="T38" fmla="*/ 1055 w 1722"/>
                  <a:gd name="T39" fmla="*/ 58 h 81"/>
                  <a:gd name="T40" fmla="*/ 1029 w 1722"/>
                  <a:gd name="T41" fmla="*/ 58 h 81"/>
                  <a:gd name="T42" fmla="*/ 1002 w 1722"/>
                  <a:gd name="T43" fmla="*/ 36 h 81"/>
                  <a:gd name="T44" fmla="*/ 968 w 1722"/>
                  <a:gd name="T45" fmla="*/ 15 h 81"/>
                  <a:gd name="T46" fmla="*/ 934 w 1722"/>
                  <a:gd name="T47" fmla="*/ 15 h 81"/>
                  <a:gd name="T48" fmla="*/ 908 w 1722"/>
                  <a:gd name="T49" fmla="*/ 15 h 81"/>
                  <a:gd name="T50" fmla="*/ 881 w 1722"/>
                  <a:gd name="T51" fmla="*/ 15 h 81"/>
                  <a:gd name="T52" fmla="*/ 847 w 1722"/>
                  <a:gd name="T53" fmla="*/ 29 h 81"/>
                  <a:gd name="T54" fmla="*/ 787 w 1722"/>
                  <a:gd name="T55" fmla="*/ 44 h 81"/>
                  <a:gd name="T56" fmla="*/ 753 w 1722"/>
                  <a:gd name="T57" fmla="*/ 51 h 81"/>
                  <a:gd name="T58" fmla="*/ 726 w 1722"/>
                  <a:gd name="T59" fmla="*/ 51 h 81"/>
                  <a:gd name="T60" fmla="*/ 686 w 1722"/>
                  <a:gd name="T61" fmla="*/ 44 h 81"/>
                  <a:gd name="T62" fmla="*/ 659 w 1722"/>
                  <a:gd name="T63" fmla="*/ 29 h 81"/>
                  <a:gd name="T64" fmla="*/ 632 w 1722"/>
                  <a:gd name="T65" fmla="*/ 22 h 81"/>
                  <a:gd name="T66" fmla="*/ 598 w 1722"/>
                  <a:gd name="T67" fmla="*/ 22 h 81"/>
                  <a:gd name="T68" fmla="*/ 565 w 1722"/>
                  <a:gd name="T69" fmla="*/ 22 h 81"/>
                  <a:gd name="T70" fmla="*/ 531 w 1722"/>
                  <a:gd name="T71" fmla="*/ 29 h 81"/>
                  <a:gd name="T72" fmla="*/ 477 w 1722"/>
                  <a:gd name="T73" fmla="*/ 29 h 81"/>
                  <a:gd name="T74" fmla="*/ 437 w 1722"/>
                  <a:gd name="T75" fmla="*/ 36 h 81"/>
                  <a:gd name="T76" fmla="*/ 403 w 1722"/>
                  <a:gd name="T77" fmla="*/ 44 h 81"/>
                  <a:gd name="T78" fmla="*/ 376 w 1722"/>
                  <a:gd name="T79" fmla="*/ 44 h 81"/>
                  <a:gd name="T80" fmla="*/ 343 w 1722"/>
                  <a:gd name="T81" fmla="*/ 44 h 81"/>
                  <a:gd name="T82" fmla="*/ 282 w 1722"/>
                  <a:gd name="T83" fmla="*/ 44 h 81"/>
                  <a:gd name="T84" fmla="*/ 229 w 1722"/>
                  <a:gd name="T85" fmla="*/ 29 h 81"/>
                  <a:gd name="T86" fmla="*/ 195 w 1722"/>
                  <a:gd name="T87" fmla="*/ 22 h 81"/>
                  <a:gd name="T88" fmla="*/ 168 w 1722"/>
                  <a:gd name="T89" fmla="*/ 22 h 81"/>
                  <a:gd name="T90" fmla="*/ 141 w 1722"/>
                  <a:gd name="T91" fmla="*/ 15 h 81"/>
                  <a:gd name="T92" fmla="*/ 114 w 1722"/>
                  <a:gd name="T93" fmla="*/ 7 h 81"/>
                  <a:gd name="T94" fmla="*/ 87 w 1722"/>
                  <a:gd name="T95" fmla="*/ 7 h 81"/>
                  <a:gd name="T96" fmla="*/ 61 w 1722"/>
                  <a:gd name="T97" fmla="*/ 15 h 81"/>
                  <a:gd name="T98" fmla="*/ 34 w 1722"/>
                  <a:gd name="T99" fmla="*/ 22 h 81"/>
                  <a:gd name="T100" fmla="*/ 7 w 1722"/>
                  <a:gd name="T101" fmla="*/ 36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722" h="81">
                    <a:moveTo>
                      <a:pt x="0" y="0"/>
                    </a:moveTo>
                    <a:lnTo>
                      <a:pt x="1721" y="0"/>
                    </a:lnTo>
                    <a:lnTo>
                      <a:pt x="1721" y="0"/>
                    </a:lnTo>
                    <a:lnTo>
                      <a:pt x="1640" y="22"/>
                    </a:lnTo>
                    <a:lnTo>
                      <a:pt x="1613" y="7"/>
                    </a:lnTo>
                    <a:lnTo>
                      <a:pt x="1587" y="0"/>
                    </a:lnTo>
                    <a:lnTo>
                      <a:pt x="1560" y="15"/>
                    </a:lnTo>
                    <a:lnTo>
                      <a:pt x="1533" y="44"/>
                    </a:lnTo>
                    <a:lnTo>
                      <a:pt x="1506" y="58"/>
                    </a:lnTo>
                    <a:lnTo>
                      <a:pt x="1479" y="73"/>
                    </a:lnTo>
                    <a:lnTo>
                      <a:pt x="1418" y="80"/>
                    </a:lnTo>
                    <a:lnTo>
                      <a:pt x="1351" y="80"/>
                    </a:lnTo>
                    <a:lnTo>
                      <a:pt x="1311" y="73"/>
                    </a:lnTo>
                    <a:lnTo>
                      <a:pt x="1284" y="65"/>
                    </a:lnTo>
                    <a:lnTo>
                      <a:pt x="1250" y="73"/>
                    </a:lnTo>
                    <a:lnTo>
                      <a:pt x="1224" y="73"/>
                    </a:lnTo>
                    <a:lnTo>
                      <a:pt x="1170" y="73"/>
                    </a:lnTo>
                    <a:lnTo>
                      <a:pt x="1123" y="65"/>
                    </a:lnTo>
                    <a:lnTo>
                      <a:pt x="1096" y="65"/>
                    </a:lnTo>
                    <a:lnTo>
                      <a:pt x="1055" y="58"/>
                    </a:lnTo>
                    <a:lnTo>
                      <a:pt x="1029" y="58"/>
                    </a:lnTo>
                    <a:lnTo>
                      <a:pt x="1002" y="36"/>
                    </a:lnTo>
                    <a:lnTo>
                      <a:pt x="968" y="15"/>
                    </a:lnTo>
                    <a:lnTo>
                      <a:pt x="934" y="15"/>
                    </a:lnTo>
                    <a:lnTo>
                      <a:pt x="908" y="15"/>
                    </a:lnTo>
                    <a:lnTo>
                      <a:pt x="881" y="15"/>
                    </a:lnTo>
                    <a:lnTo>
                      <a:pt x="847" y="29"/>
                    </a:lnTo>
                    <a:lnTo>
                      <a:pt x="787" y="44"/>
                    </a:lnTo>
                    <a:lnTo>
                      <a:pt x="753" y="51"/>
                    </a:lnTo>
                    <a:lnTo>
                      <a:pt x="726" y="51"/>
                    </a:lnTo>
                    <a:lnTo>
                      <a:pt x="686" y="44"/>
                    </a:lnTo>
                    <a:lnTo>
                      <a:pt x="659" y="29"/>
                    </a:lnTo>
                    <a:lnTo>
                      <a:pt x="632" y="22"/>
                    </a:lnTo>
                    <a:lnTo>
                      <a:pt x="598" y="22"/>
                    </a:lnTo>
                    <a:lnTo>
                      <a:pt x="565" y="22"/>
                    </a:lnTo>
                    <a:lnTo>
                      <a:pt x="531" y="29"/>
                    </a:lnTo>
                    <a:lnTo>
                      <a:pt x="477" y="29"/>
                    </a:lnTo>
                    <a:lnTo>
                      <a:pt x="437" y="36"/>
                    </a:lnTo>
                    <a:lnTo>
                      <a:pt x="403" y="44"/>
                    </a:lnTo>
                    <a:lnTo>
                      <a:pt x="376" y="44"/>
                    </a:lnTo>
                    <a:lnTo>
                      <a:pt x="343" y="44"/>
                    </a:lnTo>
                    <a:lnTo>
                      <a:pt x="282" y="44"/>
                    </a:lnTo>
                    <a:lnTo>
                      <a:pt x="229" y="29"/>
                    </a:lnTo>
                    <a:lnTo>
                      <a:pt x="195" y="22"/>
                    </a:lnTo>
                    <a:lnTo>
                      <a:pt x="168" y="22"/>
                    </a:lnTo>
                    <a:lnTo>
                      <a:pt x="141" y="15"/>
                    </a:lnTo>
                    <a:lnTo>
                      <a:pt x="114" y="7"/>
                    </a:lnTo>
                    <a:lnTo>
                      <a:pt x="87" y="7"/>
                    </a:lnTo>
                    <a:lnTo>
                      <a:pt x="61" y="15"/>
                    </a:lnTo>
                    <a:lnTo>
                      <a:pt x="34" y="22"/>
                    </a:lnTo>
                    <a:lnTo>
                      <a:pt x="7" y="36"/>
                    </a:lnTo>
                  </a:path>
                </a:pathLst>
              </a:custGeom>
              <a:solidFill>
                <a:srgbClr val="31313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/>
                <a:endParaRPr lang="en-US" sz="2800" b="0" i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</a:endParaRPr>
              </a:p>
            </p:txBody>
          </p:sp>
          <p:sp>
            <p:nvSpPr>
              <p:cNvPr id="1045" name="Freeform 21"/>
              <p:cNvSpPr>
                <a:spLocks/>
              </p:cNvSpPr>
              <p:nvPr/>
            </p:nvSpPr>
            <p:spPr bwMode="auto">
              <a:xfrm>
                <a:off x="5410" y="2003"/>
                <a:ext cx="80" cy="1366"/>
              </a:xfrm>
              <a:custGeom>
                <a:avLst/>
                <a:gdLst>
                  <a:gd name="T0" fmla="*/ 33 w 80"/>
                  <a:gd name="T1" fmla="*/ 109 h 1366"/>
                  <a:gd name="T2" fmla="*/ 59 w 80"/>
                  <a:gd name="T3" fmla="*/ 167 h 1366"/>
                  <a:gd name="T4" fmla="*/ 59 w 80"/>
                  <a:gd name="T5" fmla="*/ 232 h 1366"/>
                  <a:gd name="T6" fmla="*/ 40 w 80"/>
                  <a:gd name="T7" fmla="*/ 298 h 1366"/>
                  <a:gd name="T8" fmla="*/ 33 w 80"/>
                  <a:gd name="T9" fmla="*/ 363 h 1366"/>
                  <a:gd name="T10" fmla="*/ 40 w 80"/>
                  <a:gd name="T11" fmla="*/ 421 h 1366"/>
                  <a:gd name="T12" fmla="*/ 53 w 80"/>
                  <a:gd name="T13" fmla="*/ 494 h 1366"/>
                  <a:gd name="T14" fmla="*/ 53 w 80"/>
                  <a:gd name="T15" fmla="*/ 581 h 1366"/>
                  <a:gd name="T16" fmla="*/ 53 w 80"/>
                  <a:gd name="T17" fmla="*/ 653 h 1366"/>
                  <a:gd name="T18" fmla="*/ 59 w 80"/>
                  <a:gd name="T19" fmla="*/ 741 h 1366"/>
                  <a:gd name="T20" fmla="*/ 66 w 80"/>
                  <a:gd name="T21" fmla="*/ 799 h 1366"/>
                  <a:gd name="T22" fmla="*/ 46 w 80"/>
                  <a:gd name="T23" fmla="*/ 871 h 1366"/>
                  <a:gd name="T24" fmla="*/ 66 w 80"/>
                  <a:gd name="T25" fmla="*/ 929 h 1366"/>
                  <a:gd name="T26" fmla="*/ 59 w 80"/>
                  <a:gd name="T27" fmla="*/ 1016 h 1366"/>
                  <a:gd name="T28" fmla="*/ 53 w 80"/>
                  <a:gd name="T29" fmla="*/ 1089 h 1366"/>
                  <a:gd name="T30" fmla="*/ 72 w 80"/>
                  <a:gd name="T31" fmla="*/ 1147 h 1366"/>
                  <a:gd name="T32" fmla="*/ 59 w 80"/>
                  <a:gd name="T33" fmla="*/ 1213 h 1366"/>
                  <a:gd name="T34" fmla="*/ 53 w 80"/>
                  <a:gd name="T35" fmla="*/ 1278 h 1366"/>
                  <a:gd name="T36" fmla="*/ 72 w 80"/>
                  <a:gd name="T37" fmla="*/ 1336 h 1366"/>
                  <a:gd name="T38" fmla="*/ 59 w 80"/>
                  <a:gd name="T39" fmla="*/ 1300 h 1366"/>
                  <a:gd name="T40" fmla="*/ 33 w 80"/>
                  <a:gd name="T41" fmla="*/ 1242 h 1366"/>
                  <a:gd name="T42" fmla="*/ 46 w 80"/>
                  <a:gd name="T43" fmla="*/ 1154 h 1366"/>
                  <a:gd name="T44" fmla="*/ 59 w 80"/>
                  <a:gd name="T45" fmla="*/ 1089 h 1366"/>
                  <a:gd name="T46" fmla="*/ 59 w 80"/>
                  <a:gd name="T47" fmla="*/ 1031 h 1366"/>
                  <a:gd name="T48" fmla="*/ 66 w 80"/>
                  <a:gd name="T49" fmla="*/ 966 h 1366"/>
                  <a:gd name="T50" fmla="*/ 66 w 80"/>
                  <a:gd name="T51" fmla="*/ 864 h 1366"/>
                  <a:gd name="T52" fmla="*/ 26 w 80"/>
                  <a:gd name="T53" fmla="*/ 799 h 1366"/>
                  <a:gd name="T54" fmla="*/ 26 w 80"/>
                  <a:gd name="T55" fmla="*/ 726 h 1366"/>
                  <a:gd name="T56" fmla="*/ 26 w 80"/>
                  <a:gd name="T57" fmla="*/ 639 h 1366"/>
                  <a:gd name="T58" fmla="*/ 26 w 80"/>
                  <a:gd name="T59" fmla="*/ 581 h 1366"/>
                  <a:gd name="T60" fmla="*/ 40 w 80"/>
                  <a:gd name="T61" fmla="*/ 523 h 1366"/>
                  <a:gd name="T62" fmla="*/ 46 w 80"/>
                  <a:gd name="T63" fmla="*/ 450 h 1366"/>
                  <a:gd name="T64" fmla="*/ 46 w 80"/>
                  <a:gd name="T65" fmla="*/ 392 h 1366"/>
                  <a:gd name="T66" fmla="*/ 46 w 80"/>
                  <a:gd name="T67" fmla="*/ 319 h 1366"/>
                  <a:gd name="T68" fmla="*/ 46 w 80"/>
                  <a:gd name="T69" fmla="*/ 254 h 1366"/>
                  <a:gd name="T70" fmla="*/ 53 w 80"/>
                  <a:gd name="T71" fmla="*/ 196 h 1366"/>
                  <a:gd name="T72" fmla="*/ 46 w 80"/>
                  <a:gd name="T73" fmla="*/ 131 h 1366"/>
                  <a:gd name="T74" fmla="*/ 13 w 80"/>
                  <a:gd name="T75" fmla="*/ 73 h 1366"/>
                  <a:gd name="T76" fmla="*/ 7 w 80"/>
                  <a:gd name="T77" fmla="*/ 15 h 13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0" h="1366">
                    <a:moveTo>
                      <a:pt x="0" y="0"/>
                    </a:moveTo>
                    <a:lnTo>
                      <a:pt x="33" y="109"/>
                    </a:lnTo>
                    <a:lnTo>
                      <a:pt x="53" y="138"/>
                    </a:lnTo>
                    <a:lnTo>
                      <a:pt x="59" y="167"/>
                    </a:lnTo>
                    <a:lnTo>
                      <a:pt x="66" y="196"/>
                    </a:lnTo>
                    <a:lnTo>
                      <a:pt x="59" y="232"/>
                    </a:lnTo>
                    <a:lnTo>
                      <a:pt x="46" y="269"/>
                    </a:lnTo>
                    <a:lnTo>
                      <a:pt x="40" y="298"/>
                    </a:lnTo>
                    <a:lnTo>
                      <a:pt x="33" y="334"/>
                    </a:lnTo>
                    <a:lnTo>
                      <a:pt x="33" y="363"/>
                    </a:lnTo>
                    <a:lnTo>
                      <a:pt x="33" y="392"/>
                    </a:lnTo>
                    <a:lnTo>
                      <a:pt x="40" y="421"/>
                    </a:lnTo>
                    <a:lnTo>
                      <a:pt x="40" y="457"/>
                    </a:lnTo>
                    <a:lnTo>
                      <a:pt x="53" y="494"/>
                    </a:lnTo>
                    <a:lnTo>
                      <a:pt x="53" y="523"/>
                    </a:lnTo>
                    <a:lnTo>
                      <a:pt x="53" y="581"/>
                    </a:lnTo>
                    <a:lnTo>
                      <a:pt x="53" y="610"/>
                    </a:lnTo>
                    <a:lnTo>
                      <a:pt x="53" y="653"/>
                    </a:lnTo>
                    <a:lnTo>
                      <a:pt x="53" y="697"/>
                    </a:lnTo>
                    <a:lnTo>
                      <a:pt x="59" y="741"/>
                    </a:lnTo>
                    <a:lnTo>
                      <a:pt x="66" y="770"/>
                    </a:lnTo>
                    <a:lnTo>
                      <a:pt x="66" y="799"/>
                    </a:lnTo>
                    <a:lnTo>
                      <a:pt x="59" y="835"/>
                    </a:lnTo>
                    <a:lnTo>
                      <a:pt x="46" y="871"/>
                    </a:lnTo>
                    <a:lnTo>
                      <a:pt x="53" y="900"/>
                    </a:lnTo>
                    <a:lnTo>
                      <a:pt x="66" y="929"/>
                    </a:lnTo>
                    <a:lnTo>
                      <a:pt x="66" y="958"/>
                    </a:lnTo>
                    <a:lnTo>
                      <a:pt x="59" y="1016"/>
                    </a:lnTo>
                    <a:lnTo>
                      <a:pt x="53" y="1060"/>
                    </a:lnTo>
                    <a:lnTo>
                      <a:pt x="53" y="1089"/>
                    </a:lnTo>
                    <a:lnTo>
                      <a:pt x="59" y="1118"/>
                    </a:lnTo>
                    <a:lnTo>
                      <a:pt x="72" y="1147"/>
                    </a:lnTo>
                    <a:lnTo>
                      <a:pt x="72" y="1176"/>
                    </a:lnTo>
                    <a:lnTo>
                      <a:pt x="59" y="1213"/>
                    </a:lnTo>
                    <a:lnTo>
                      <a:pt x="46" y="1242"/>
                    </a:lnTo>
                    <a:lnTo>
                      <a:pt x="53" y="1278"/>
                    </a:lnTo>
                    <a:lnTo>
                      <a:pt x="66" y="1307"/>
                    </a:lnTo>
                    <a:lnTo>
                      <a:pt x="72" y="1336"/>
                    </a:lnTo>
                    <a:lnTo>
                      <a:pt x="79" y="1365"/>
                    </a:lnTo>
                    <a:lnTo>
                      <a:pt x="59" y="1300"/>
                    </a:lnTo>
                    <a:lnTo>
                      <a:pt x="40" y="1271"/>
                    </a:lnTo>
                    <a:lnTo>
                      <a:pt x="33" y="1242"/>
                    </a:lnTo>
                    <a:lnTo>
                      <a:pt x="33" y="1183"/>
                    </a:lnTo>
                    <a:lnTo>
                      <a:pt x="46" y="1154"/>
                    </a:lnTo>
                    <a:lnTo>
                      <a:pt x="59" y="1125"/>
                    </a:lnTo>
                    <a:lnTo>
                      <a:pt x="59" y="1089"/>
                    </a:lnTo>
                    <a:lnTo>
                      <a:pt x="59" y="1060"/>
                    </a:lnTo>
                    <a:lnTo>
                      <a:pt x="59" y="1031"/>
                    </a:lnTo>
                    <a:lnTo>
                      <a:pt x="66" y="995"/>
                    </a:lnTo>
                    <a:lnTo>
                      <a:pt x="66" y="966"/>
                    </a:lnTo>
                    <a:lnTo>
                      <a:pt x="66" y="922"/>
                    </a:lnTo>
                    <a:lnTo>
                      <a:pt x="66" y="864"/>
                    </a:lnTo>
                    <a:lnTo>
                      <a:pt x="40" y="835"/>
                    </a:lnTo>
                    <a:lnTo>
                      <a:pt x="26" y="799"/>
                    </a:lnTo>
                    <a:lnTo>
                      <a:pt x="26" y="770"/>
                    </a:lnTo>
                    <a:lnTo>
                      <a:pt x="26" y="726"/>
                    </a:lnTo>
                    <a:lnTo>
                      <a:pt x="26" y="683"/>
                    </a:lnTo>
                    <a:lnTo>
                      <a:pt x="26" y="639"/>
                    </a:lnTo>
                    <a:lnTo>
                      <a:pt x="26" y="610"/>
                    </a:lnTo>
                    <a:lnTo>
                      <a:pt x="26" y="581"/>
                    </a:lnTo>
                    <a:lnTo>
                      <a:pt x="26" y="552"/>
                    </a:lnTo>
                    <a:lnTo>
                      <a:pt x="40" y="523"/>
                    </a:lnTo>
                    <a:lnTo>
                      <a:pt x="46" y="486"/>
                    </a:lnTo>
                    <a:lnTo>
                      <a:pt x="46" y="450"/>
                    </a:lnTo>
                    <a:lnTo>
                      <a:pt x="46" y="421"/>
                    </a:lnTo>
                    <a:lnTo>
                      <a:pt x="46" y="392"/>
                    </a:lnTo>
                    <a:lnTo>
                      <a:pt x="46" y="349"/>
                    </a:lnTo>
                    <a:lnTo>
                      <a:pt x="46" y="319"/>
                    </a:lnTo>
                    <a:lnTo>
                      <a:pt x="46" y="290"/>
                    </a:lnTo>
                    <a:lnTo>
                      <a:pt x="46" y="254"/>
                    </a:lnTo>
                    <a:lnTo>
                      <a:pt x="46" y="225"/>
                    </a:lnTo>
                    <a:lnTo>
                      <a:pt x="53" y="196"/>
                    </a:lnTo>
                    <a:lnTo>
                      <a:pt x="59" y="160"/>
                    </a:lnTo>
                    <a:lnTo>
                      <a:pt x="46" y="131"/>
                    </a:lnTo>
                    <a:lnTo>
                      <a:pt x="26" y="102"/>
                    </a:lnTo>
                    <a:lnTo>
                      <a:pt x="13" y="73"/>
                    </a:lnTo>
                    <a:lnTo>
                      <a:pt x="13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/>
                <a:endParaRPr lang="en-US" sz="2800" b="0" i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</a:endParaRPr>
              </a:p>
            </p:txBody>
          </p:sp>
          <p:sp>
            <p:nvSpPr>
              <p:cNvPr id="1046" name="Freeform 22"/>
              <p:cNvSpPr>
                <a:spLocks/>
              </p:cNvSpPr>
              <p:nvPr/>
            </p:nvSpPr>
            <p:spPr bwMode="auto">
              <a:xfrm>
                <a:off x="246" y="204"/>
                <a:ext cx="107" cy="2135"/>
              </a:xfrm>
              <a:custGeom>
                <a:avLst/>
                <a:gdLst>
                  <a:gd name="T0" fmla="*/ 0 w 107"/>
                  <a:gd name="T1" fmla="*/ 0 h 2135"/>
                  <a:gd name="T2" fmla="*/ 106 w 107"/>
                  <a:gd name="T3" fmla="*/ 116 h 2135"/>
                  <a:gd name="T4" fmla="*/ 106 w 107"/>
                  <a:gd name="T5" fmla="*/ 987 h 2135"/>
                  <a:gd name="T6" fmla="*/ 53 w 107"/>
                  <a:gd name="T7" fmla="*/ 1045 h 2135"/>
                  <a:gd name="T8" fmla="*/ 53 w 107"/>
                  <a:gd name="T9" fmla="*/ 1161 h 2135"/>
                  <a:gd name="T10" fmla="*/ 66 w 107"/>
                  <a:gd name="T11" fmla="*/ 1219 h 2135"/>
                  <a:gd name="T12" fmla="*/ 40 w 107"/>
                  <a:gd name="T13" fmla="*/ 1277 h 2135"/>
                  <a:gd name="T14" fmla="*/ 40 w 107"/>
                  <a:gd name="T15" fmla="*/ 1336 h 2135"/>
                  <a:gd name="T16" fmla="*/ 27 w 107"/>
                  <a:gd name="T17" fmla="*/ 1394 h 2135"/>
                  <a:gd name="T18" fmla="*/ 40 w 107"/>
                  <a:gd name="T19" fmla="*/ 1452 h 2135"/>
                  <a:gd name="T20" fmla="*/ 53 w 107"/>
                  <a:gd name="T21" fmla="*/ 1510 h 2135"/>
                  <a:gd name="T22" fmla="*/ 53 w 107"/>
                  <a:gd name="T23" fmla="*/ 1568 h 2135"/>
                  <a:gd name="T24" fmla="*/ 66 w 107"/>
                  <a:gd name="T25" fmla="*/ 1626 h 2135"/>
                  <a:gd name="T26" fmla="*/ 40 w 107"/>
                  <a:gd name="T27" fmla="*/ 1684 h 2135"/>
                  <a:gd name="T28" fmla="*/ 27 w 107"/>
                  <a:gd name="T29" fmla="*/ 1742 h 2135"/>
                  <a:gd name="T30" fmla="*/ 27 w 107"/>
                  <a:gd name="T31" fmla="*/ 1800 h 2135"/>
                  <a:gd name="T32" fmla="*/ 40 w 107"/>
                  <a:gd name="T33" fmla="*/ 1873 h 2135"/>
                  <a:gd name="T34" fmla="*/ 40 w 107"/>
                  <a:gd name="T35" fmla="*/ 1945 h 2135"/>
                  <a:gd name="T36" fmla="*/ 27 w 107"/>
                  <a:gd name="T37" fmla="*/ 2018 h 2135"/>
                  <a:gd name="T38" fmla="*/ 40 w 107"/>
                  <a:gd name="T39" fmla="*/ 2076 h 2135"/>
                  <a:gd name="T40" fmla="*/ 53 w 107"/>
                  <a:gd name="T41" fmla="*/ 2134 h 2135"/>
                  <a:gd name="T42" fmla="*/ 13 w 107"/>
                  <a:gd name="T43" fmla="*/ 2061 h 2135"/>
                  <a:gd name="T44" fmla="*/ 13 w 107"/>
                  <a:gd name="T45" fmla="*/ 1974 h 2135"/>
                  <a:gd name="T46" fmla="*/ 13 w 107"/>
                  <a:gd name="T47" fmla="*/ 1916 h 2135"/>
                  <a:gd name="T48" fmla="*/ 27 w 107"/>
                  <a:gd name="T49" fmla="*/ 1858 h 2135"/>
                  <a:gd name="T50" fmla="*/ 40 w 107"/>
                  <a:gd name="T51" fmla="*/ 1800 h 2135"/>
                  <a:gd name="T52" fmla="*/ 40 w 107"/>
                  <a:gd name="T53" fmla="*/ 1684 h 2135"/>
                  <a:gd name="T54" fmla="*/ 40 w 107"/>
                  <a:gd name="T55" fmla="*/ 1597 h 2135"/>
                  <a:gd name="T56" fmla="*/ 40 w 107"/>
                  <a:gd name="T57" fmla="*/ 1539 h 2135"/>
                  <a:gd name="T58" fmla="*/ 40 w 107"/>
                  <a:gd name="T59" fmla="*/ 1481 h 2135"/>
                  <a:gd name="T60" fmla="*/ 53 w 107"/>
                  <a:gd name="T61" fmla="*/ 1423 h 2135"/>
                  <a:gd name="T62" fmla="*/ 53 w 107"/>
                  <a:gd name="T63" fmla="*/ 1350 h 2135"/>
                  <a:gd name="T64" fmla="*/ 53 w 107"/>
                  <a:gd name="T65" fmla="*/ 1292 h 2135"/>
                  <a:gd name="T66" fmla="*/ 40 w 107"/>
                  <a:gd name="T67" fmla="*/ 1234 h 2135"/>
                  <a:gd name="T68" fmla="*/ 40 w 107"/>
                  <a:gd name="T69" fmla="*/ 1176 h 2135"/>
                  <a:gd name="T70" fmla="*/ 53 w 107"/>
                  <a:gd name="T71" fmla="*/ 1118 h 2135"/>
                  <a:gd name="T72" fmla="*/ 66 w 107"/>
                  <a:gd name="T73" fmla="*/ 1060 h 2135"/>
                  <a:gd name="T74" fmla="*/ 66 w 107"/>
                  <a:gd name="T75" fmla="*/ 987 h 2135"/>
                  <a:gd name="T76" fmla="*/ 66 w 107"/>
                  <a:gd name="T77" fmla="*/ 929 h 2135"/>
                  <a:gd name="T78" fmla="*/ 66 w 107"/>
                  <a:gd name="T79" fmla="*/ 871 h 2135"/>
                  <a:gd name="T80" fmla="*/ 66 w 107"/>
                  <a:gd name="T81" fmla="*/ 798 h 2135"/>
                  <a:gd name="T82" fmla="*/ 66 w 107"/>
                  <a:gd name="T83" fmla="*/ 726 h 2135"/>
                  <a:gd name="T84" fmla="*/ 66 w 107"/>
                  <a:gd name="T85" fmla="*/ 668 h 2135"/>
                  <a:gd name="T86" fmla="*/ 66 w 107"/>
                  <a:gd name="T87" fmla="*/ 552 h 2135"/>
                  <a:gd name="T88" fmla="*/ 53 w 107"/>
                  <a:gd name="T89" fmla="*/ 494 h 2135"/>
                  <a:gd name="T90" fmla="*/ 53 w 107"/>
                  <a:gd name="T91" fmla="*/ 436 h 2135"/>
                  <a:gd name="T92" fmla="*/ 53 w 107"/>
                  <a:gd name="T93" fmla="*/ 377 h 2135"/>
                  <a:gd name="T94" fmla="*/ 53 w 107"/>
                  <a:gd name="T95" fmla="*/ 319 h 2135"/>
                  <a:gd name="T96" fmla="*/ 53 w 107"/>
                  <a:gd name="T97" fmla="*/ 261 h 2135"/>
                  <a:gd name="T98" fmla="*/ 53 w 107"/>
                  <a:gd name="T99" fmla="*/ 203 h 2135"/>
                  <a:gd name="T100" fmla="*/ 53 w 107"/>
                  <a:gd name="T101" fmla="*/ 145 h 2135"/>
                  <a:gd name="T102" fmla="*/ 27 w 107"/>
                  <a:gd name="T103" fmla="*/ 87 h 2135"/>
                  <a:gd name="T104" fmla="*/ 0 w 107"/>
                  <a:gd name="T105" fmla="*/ 0 h 2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07" h="2135">
                    <a:moveTo>
                      <a:pt x="0" y="0"/>
                    </a:moveTo>
                    <a:lnTo>
                      <a:pt x="106" y="116"/>
                    </a:lnTo>
                    <a:lnTo>
                      <a:pt x="106" y="987"/>
                    </a:lnTo>
                    <a:lnTo>
                      <a:pt x="53" y="1045"/>
                    </a:lnTo>
                    <a:lnTo>
                      <a:pt x="53" y="1161"/>
                    </a:lnTo>
                    <a:lnTo>
                      <a:pt x="66" y="1219"/>
                    </a:lnTo>
                    <a:lnTo>
                      <a:pt x="40" y="1277"/>
                    </a:lnTo>
                    <a:lnTo>
                      <a:pt x="40" y="1336"/>
                    </a:lnTo>
                    <a:lnTo>
                      <a:pt x="27" y="1394"/>
                    </a:lnTo>
                    <a:lnTo>
                      <a:pt x="40" y="1452"/>
                    </a:lnTo>
                    <a:lnTo>
                      <a:pt x="53" y="1510"/>
                    </a:lnTo>
                    <a:lnTo>
                      <a:pt x="53" y="1568"/>
                    </a:lnTo>
                    <a:lnTo>
                      <a:pt x="66" y="1626"/>
                    </a:lnTo>
                    <a:lnTo>
                      <a:pt x="40" y="1684"/>
                    </a:lnTo>
                    <a:lnTo>
                      <a:pt x="27" y="1742"/>
                    </a:lnTo>
                    <a:lnTo>
                      <a:pt x="27" y="1800"/>
                    </a:lnTo>
                    <a:lnTo>
                      <a:pt x="40" y="1873"/>
                    </a:lnTo>
                    <a:lnTo>
                      <a:pt x="40" y="1945"/>
                    </a:lnTo>
                    <a:lnTo>
                      <a:pt x="27" y="2018"/>
                    </a:lnTo>
                    <a:lnTo>
                      <a:pt x="40" y="2076"/>
                    </a:lnTo>
                    <a:lnTo>
                      <a:pt x="53" y="2134"/>
                    </a:lnTo>
                    <a:lnTo>
                      <a:pt x="13" y="2061"/>
                    </a:lnTo>
                    <a:lnTo>
                      <a:pt x="13" y="1974"/>
                    </a:lnTo>
                    <a:lnTo>
                      <a:pt x="13" y="1916"/>
                    </a:lnTo>
                    <a:lnTo>
                      <a:pt x="27" y="1858"/>
                    </a:lnTo>
                    <a:lnTo>
                      <a:pt x="40" y="1800"/>
                    </a:lnTo>
                    <a:lnTo>
                      <a:pt x="40" y="1684"/>
                    </a:lnTo>
                    <a:lnTo>
                      <a:pt x="40" y="1597"/>
                    </a:lnTo>
                    <a:lnTo>
                      <a:pt x="40" y="1539"/>
                    </a:lnTo>
                    <a:lnTo>
                      <a:pt x="40" y="1481"/>
                    </a:lnTo>
                    <a:lnTo>
                      <a:pt x="53" y="1423"/>
                    </a:lnTo>
                    <a:lnTo>
                      <a:pt x="53" y="1350"/>
                    </a:lnTo>
                    <a:lnTo>
                      <a:pt x="53" y="1292"/>
                    </a:lnTo>
                    <a:lnTo>
                      <a:pt x="40" y="1234"/>
                    </a:lnTo>
                    <a:lnTo>
                      <a:pt x="40" y="1176"/>
                    </a:lnTo>
                    <a:lnTo>
                      <a:pt x="53" y="1118"/>
                    </a:lnTo>
                    <a:lnTo>
                      <a:pt x="66" y="1060"/>
                    </a:lnTo>
                    <a:lnTo>
                      <a:pt x="66" y="987"/>
                    </a:lnTo>
                    <a:lnTo>
                      <a:pt x="66" y="929"/>
                    </a:lnTo>
                    <a:lnTo>
                      <a:pt x="66" y="871"/>
                    </a:lnTo>
                    <a:lnTo>
                      <a:pt x="66" y="798"/>
                    </a:lnTo>
                    <a:lnTo>
                      <a:pt x="66" y="726"/>
                    </a:lnTo>
                    <a:lnTo>
                      <a:pt x="66" y="668"/>
                    </a:lnTo>
                    <a:lnTo>
                      <a:pt x="66" y="552"/>
                    </a:lnTo>
                    <a:lnTo>
                      <a:pt x="53" y="494"/>
                    </a:lnTo>
                    <a:lnTo>
                      <a:pt x="53" y="436"/>
                    </a:lnTo>
                    <a:lnTo>
                      <a:pt x="53" y="377"/>
                    </a:lnTo>
                    <a:lnTo>
                      <a:pt x="53" y="319"/>
                    </a:lnTo>
                    <a:lnTo>
                      <a:pt x="53" y="261"/>
                    </a:lnTo>
                    <a:lnTo>
                      <a:pt x="53" y="203"/>
                    </a:lnTo>
                    <a:lnTo>
                      <a:pt x="53" y="145"/>
                    </a:lnTo>
                    <a:lnTo>
                      <a:pt x="27" y="87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/>
                <a:endParaRPr lang="en-US" sz="2800" b="0" i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</a:endParaRPr>
              </a:p>
            </p:txBody>
          </p:sp>
          <p:sp>
            <p:nvSpPr>
              <p:cNvPr id="1047" name="Freeform 23"/>
              <p:cNvSpPr>
                <a:spLocks/>
              </p:cNvSpPr>
              <p:nvPr/>
            </p:nvSpPr>
            <p:spPr bwMode="auto">
              <a:xfrm>
                <a:off x="260" y="437"/>
                <a:ext cx="93" cy="1699"/>
              </a:xfrm>
              <a:custGeom>
                <a:avLst/>
                <a:gdLst>
                  <a:gd name="T0" fmla="*/ 92 w 93"/>
                  <a:gd name="T1" fmla="*/ 0 h 1699"/>
                  <a:gd name="T2" fmla="*/ 79 w 93"/>
                  <a:gd name="T3" fmla="*/ 73 h 1699"/>
                  <a:gd name="T4" fmla="*/ 79 w 93"/>
                  <a:gd name="T5" fmla="*/ 131 h 1699"/>
                  <a:gd name="T6" fmla="*/ 66 w 93"/>
                  <a:gd name="T7" fmla="*/ 189 h 1699"/>
                  <a:gd name="T8" fmla="*/ 26 w 93"/>
                  <a:gd name="T9" fmla="*/ 247 h 1699"/>
                  <a:gd name="T10" fmla="*/ 26 w 93"/>
                  <a:gd name="T11" fmla="*/ 305 h 1699"/>
                  <a:gd name="T12" fmla="*/ 26 w 93"/>
                  <a:gd name="T13" fmla="*/ 363 h 1699"/>
                  <a:gd name="T14" fmla="*/ 39 w 93"/>
                  <a:gd name="T15" fmla="*/ 421 h 1699"/>
                  <a:gd name="T16" fmla="*/ 53 w 93"/>
                  <a:gd name="T17" fmla="*/ 479 h 1699"/>
                  <a:gd name="T18" fmla="*/ 53 w 93"/>
                  <a:gd name="T19" fmla="*/ 537 h 1699"/>
                  <a:gd name="T20" fmla="*/ 39 w 93"/>
                  <a:gd name="T21" fmla="*/ 610 h 1699"/>
                  <a:gd name="T22" fmla="*/ 39 w 93"/>
                  <a:gd name="T23" fmla="*/ 668 h 1699"/>
                  <a:gd name="T24" fmla="*/ 39 w 93"/>
                  <a:gd name="T25" fmla="*/ 726 h 1699"/>
                  <a:gd name="T26" fmla="*/ 39 w 93"/>
                  <a:gd name="T27" fmla="*/ 784 h 1699"/>
                  <a:gd name="T28" fmla="*/ 13 w 93"/>
                  <a:gd name="T29" fmla="*/ 856 h 1699"/>
                  <a:gd name="T30" fmla="*/ 0 w 93"/>
                  <a:gd name="T31" fmla="*/ 914 h 1699"/>
                  <a:gd name="T32" fmla="*/ 0 w 93"/>
                  <a:gd name="T33" fmla="*/ 972 h 1699"/>
                  <a:gd name="T34" fmla="*/ 26 w 93"/>
                  <a:gd name="T35" fmla="*/ 1030 h 1699"/>
                  <a:gd name="T36" fmla="*/ 26 w 93"/>
                  <a:gd name="T37" fmla="*/ 1103 h 1699"/>
                  <a:gd name="T38" fmla="*/ 13 w 93"/>
                  <a:gd name="T39" fmla="*/ 1176 h 1699"/>
                  <a:gd name="T40" fmla="*/ 13 w 93"/>
                  <a:gd name="T41" fmla="*/ 1234 h 1699"/>
                  <a:gd name="T42" fmla="*/ 13 w 93"/>
                  <a:gd name="T43" fmla="*/ 1292 h 1699"/>
                  <a:gd name="T44" fmla="*/ 13 w 93"/>
                  <a:gd name="T45" fmla="*/ 1350 h 1699"/>
                  <a:gd name="T46" fmla="*/ 0 w 93"/>
                  <a:gd name="T47" fmla="*/ 1408 h 1699"/>
                  <a:gd name="T48" fmla="*/ 0 w 93"/>
                  <a:gd name="T49" fmla="*/ 1466 h 1699"/>
                  <a:gd name="T50" fmla="*/ 13 w 93"/>
                  <a:gd name="T51" fmla="*/ 1524 h 1699"/>
                  <a:gd name="T52" fmla="*/ 53 w 93"/>
                  <a:gd name="T53" fmla="*/ 1582 h 1699"/>
                  <a:gd name="T54" fmla="*/ 53 w 93"/>
                  <a:gd name="T55" fmla="*/ 1640 h 1699"/>
                  <a:gd name="T56" fmla="*/ 26 w 93"/>
                  <a:gd name="T57" fmla="*/ 1698 h 1699"/>
                  <a:gd name="T58" fmla="*/ 53 w 93"/>
                  <a:gd name="T59" fmla="*/ 1640 h 1699"/>
                  <a:gd name="T60" fmla="*/ 39 w 93"/>
                  <a:gd name="T61" fmla="*/ 1567 h 1699"/>
                  <a:gd name="T62" fmla="*/ 26 w 93"/>
                  <a:gd name="T63" fmla="*/ 1509 h 1699"/>
                  <a:gd name="T64" fmla="*/ 26 w 93"/>
                  <a:gd name="T65" fmla="*/ 1437 h 1699"/>
                  <a:gd name="T66" fmla="*/ 26 w 93"/>
                  <a:gd name="T67" fmla="*/ 1379 h 1699"/>
                  <a:gd name="T68" fmla="*/ 26 w 93"/>
                  <a:gd name="T69" fmla="*/ 1321 h 1699"/>
                  <a:gd name="T70" fmla="*/ 26 w 93"/>
                  <a:gd name="T71" fmla="*/ 1263 h 1699"/>
                  <a:gd name="T72" fmla="*/ 26 w 93"/>
                  <a:gd name="T73" fmla="*/ 1205 h 1699"/>
                  <a:gd name="T74" fmla="*/ 53 w 93"/>
                  <a:gd name="T75" fmla="*/ 1147 h 1699"/>
                  <a:gd name="T76" fmla="*/ 66 w 93"/>
                  <a:gd name="T77" fmla="*/ 1088 h 1699"/>
                  <a:gd name="T78" fmla="*/ 39 w 93"/>
                  <a:gd name="T79" fmla="*/ 1030 h 1699"/>
                  <a:gd name="T80" fmla="*/ 13 w 93"/>
                  <a:gd name="T81" fmla="*/ 972 h 1699"/>
                  <a:gd name="T82" fmla="*/ 13 w 93"/>
                  <a:gd name="T83" fmla="*/ 914 h 1699"/>
                  <a:gd name="T84" fmla="*/ 26 w 93"/>
                  <a:gd name="T85" fmla="*/ 856 h 1699"/>
                  <a:gd name="T86" fmla="*/ 39 w 93"/>
                  <a:gd name="T87" fmla="*/ 798 h 1699"/>
                  <a:gd name="T88" fmla="*/ 39 w 93"/>
                  <a:gd name="T89" fmla="*/ 740 h 1699"/>
                  <a:gd name="T90" fmla="*/ 53 w 93"/>
                  <a:gd name="T91" fmla="*/ 682 h 1699"/>
                  <a:gd name="T92" fmla="*/ 66 w 93"/>
                  <a:gd name="T93" fmla="*/ 624 h 1699"/>
                  <a:gd name="T94" fmla="*/ 66 w 93"/>
                  <a:gd name="T95" fmla="*/ 566 h 1699"/>
                  <a:gd name="T96" fmla="*/ 53 w 93"/>
                  <a:gd name="T97" fmla="*/ 508 h 1699"/>
                  <a:gd name="T98" fmla="*/ 39 w 93"/>
                  <a:gd name="T99" fmla="*/ 450 h 1699"/>
                  <a:gd name="T100" fmla="*/ 26 w 93"/>
                  <a:gd name="T101" fmla="*/ 392 h 1699"/>
                  <a:gd name="T102" fmla="*/ 26 w 93"/>
                  <a:gd name="T103" fmla="*/ 334 h 1699"/>
                  <a:gd name="T104" fmla="*/ 26 w 93"/>
                  <a:gd name="T105" fmla="*/ 276 h 1699"/>
                  <a:gd name="T106" fmla="*/ 66 w 93"/>
                  <a:gd name="T107" fmla="*/ 218 h 1699"/>
                  <a:gd name="T108" fmla="*/ 66 w 93"/>
                  <a:gd name="T109" fmla="*/ 160 h 1699"/>
                  <a:gd name="T110" fmla="*/ 66 w 93"/>
                  <a:gd name="T111" fmla="*/ 102 h 16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93" h="1699">
                    <a:moveTo>
                      <a:pt x="92" y="0"/>
                    </a:moveTo>
                    <a:lnTo>
                      <a:pt x="79" y="73"/>
                    </a:lnTo>
                    <a:lnTo>
                      <a:pt x="79" y="131"/>
                    </a:lnTo>
                    <a:lnTo>
                      <a:pt x="66" y="189"/>
                    </a:lnTo>
                    <a:lnTo>
                      <a:pt x="26" y="247"/>
                    </a:lnTo>
                    <a:lnTo>
                      <a:pt x="26" y="305"/>
                    </a:lnTo>
                    <a:lnTo>
                      <a:pt x="26" y="363"/>
                    </a:lnTo>
                    <a:lnTo>
                      <a:pt x="39" y="421"/>
                    </a:lnTo>
                    <a:lnTo>
                      <a:pt x="53" y="479"/>
                    </a:lnTo>
                    <a:lnTo>
                      <a:pt x="53" y="537"/>
                    </a:lnTo>
                    <a:lnTo>
                      <a:pt x="39" y="610"/>
                    </a:lnTo>
                    <a:lnTo>
                      <a:pt x="39" y="668"/>
                    </a:lnTo>
                    <a:lnTo>
                      <a:pt x="39" y="726"/>
                    </a:lnTo>
                    <a:lnTo>
                      <a:pt x="39" y="784"/>
                    </a:lnTo>
                    <a:lnTo>
                      <a:pt x="13" y="856"/>
                    </a:lnTo>
                    <a:lnTo>
                      <a:pt x="0" y="914"/>
                    </a:lnTo>
                    <a:lnTo>
                      <a:pt x="0" y="972"/>
                    </a:lnTo>
                    <a:lnTo>
                      <a:pt x="26" y="1030"/>
                    </a:lnTo>
                    <a:lnTo>
                      <a:pt x="26" y="1103"/>
                    </a:lnTo>
                    <a:lnTo>
                      <a:pt x="13" y="1176"/>
                    </a:lnTo>
                    <a:lnTo>
                      <a:pt x="13" y="1234"/>
                    </a:lnTo>
                    <a:lnTo>
                      <a:pt x="13" y="1292"/>
                    </a:lnTo>
                    <a:lnTo>
                      <a:pt x="13" y="1350"/>
                    </a:lnTo>
                    <a:lnTo>
                      <a:pt x="0" y="1408"/>
                    </a:lnTo>
                    <a:lnTo>
                      <a:pt x="0" y="1466"/>
                    </a:lnTo>
                    <a:lnTo>
                      <a:pt x="13" y="1524"/>
                    </a:lnTo>
                    <a:lnTo>
                      <a:pt x="53" y="1582"/>
                    </a:lnTo>
                    <a:lnTo>
                      <a:pt x="53" y="1640"/>
                    </a:lnTo>
                    <a:lnTo>
                      <a:pt x="26" y="1698"/>
                    </a:lnTo>
                    <a:lnTo>
                      <a:pt x="53" y="1640"/>
                    </a:lnTo>
                    <a:lnTo>
                      <a:pt x="39" y="1567"/>
                    </a:lnTo>
                    <a:lnTo>
                      <a:pt x="26" y="1509"/>
                    </a:lnTo>
                    <a:lnTo>
                      <a:pt x="26" y="1437"/>
                    </a:lnTo>
                    <a:lnTo>
                      <a:pt x="26" y="1379"/>
                    </a:lnTo>
                    <a:lnTo>
                      <a:pt x="26" y="1321"/>
                    </a:lnTo>
                    <a:lnTo>
                      <a:pt x="26" y="1263"/>
                    </a:lnTo>
                    <a:lnTo>
                      <a:pt x="26" y="1205"/>
                    </a:lnTo>
                    <a:lnTo>
                      <a:pt x="53" y="1147"/>
                    </a:lnTo>
                    <a:lnTo>
                      <a:pt x="66" y="1088"/>
                    </a:lnTo>
                    <a:lnTo>
                      <a:pt x="39" y="1030"/>
                    </a:lnTo>
                    <a:lnTo>
                      <a:pt x="13" y="972"/>
                    </a:lnTo>
                    <a:lnTo>
                      <a:pt x="13" y="914"/>
                    </a:lnTo>
                    <a:lnTo>
                      <a:pt x="26" y="856"/>
                    </a:lnTo>
                    <a:lnTo>
                      <a:pt x="39" y="798"/>
                    </a:lnTo>
                    <a:lnTo>
                      <a:pt x="39" y="740"/>
                    </a:lnTo>
                    <a:lnTo>
                      <a:pt x="53" y="682"/>
                    </a:lnTo>
                    <a:lnTo>
                      <a:pt x="66" y="624"/>
                    </a:lnTo>
                    <a:lnTo>
                      <a:pt x="66" y="566"/>
                    </a:lnTo>
                    <a:lnTo>
                      <a:pt x="53" y="508"/>
                    </a:lnTo>
                    <a:lnTo>
                      <a:pt x="39" y="450"/>
                    </a:lnTo>
                    <a:lnTo>
                      <a:pt x="26" y="392"/>
                    </a:lnTo>
                    <a:lnTo>
                      <a:pt x="26" y="334"/>
                    </a:lnTo>
                    <a:lnTo>
                      <a:pt x="26" y="276"/>
                    </a:lnTo>
                    <a:lnTo>
                      <a:pt x="66" y="218"/>
                    </a:lnTo>
                    <a:lnTo>
                      <a:pt x="66" y="160"/>
                    </a:lnTo>
                    <a:lnTo>
                      <a:pt x="66" y="102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/>
                <a:endParaRPr lang="en-US" sz="2800" b="0" i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</a:endParaRPr>
              </a:p>
            </p:txBody>
          </p:sp>
          <p:sp>
            <p:nvSpPr>
              <p:cNvPr id="1048" name="Freeform 24"/>
              <p:cNvSpPr>
                <a:spLocks/>
              </p:cNvSpPr>
              <p:nvPr/>
            </p:nvSpPr>
            <p:spPr bwMode="auto">
              <a:xfrm>
                <a:off x="1161" y="204"/>
                <a:ext cx="2527" cy="117"/>
              </a:xfrm>
              <a:custGeom>
                <a:avLst/>
                <a:gdLst>
                  <a:gd name="T0" fmla="*/ 81 w 2527"/>
                  <a:gd name="T1" fmla="*/ 73 h 117"/>
                  <a:gd name="T2" fmla="*/ 188 w 2527"/>
                  <a:gd name="T3" fmla="*/ 44 h 117"/>
                  <a:gd name="T4" fmla="*/ 296 w 2527"/>
                  <a:gd name="T5" fmla="*/ 58 h 117"/>
                  <a:gd name="T6" fmla="*/ 417 w 2527"/>
                  <a:gd name="T7" fmla="*/ 87 h 117"/>
                  <a:gd name="T8" fmla="*/ 524 w 2527"/>
                  <a:gd name="T9" fmla="*/ 87 h 117"/>
                  <a:gd name="T10" fmla="*/ 645 w 2527"/>
                  <a:gd name="T11" fmla="*/ 73 h 117"/>
                  <a:gd name="T12" fmla="*/ 833 w 2527"/>
                  <a:gd name="T13" fmla="*/ 58 h 117"/>
                  <a:gd name="T14" fmla="*/ 941 w 2527"/>
                  <a:gd name="T15" fmla="*/ 44 h 117"/>
                  <a:gd name="T16" fmla="*/ 1061 w 2527"/>
                  <a:gd name="T17" fmla="*/ 58 h 117"/>
                  <a:gd name="T18" fmla="*/ 1209 w 2527"/>
                  <a:gd name="T19" fmla="*/ 58 h 117"/>
                  <a:gd name="T20" fmla="*/ 1344 w 2527"/>
                  <a:gd name="T21" fmla="*/ 44 h 117"/>
                  <a:gd name="T22" fmla="*/ 1451 w 2527"/>
                  <a:gd name="T23" fmla="*/ 44 h 117"/>
                  <a:gd name="T24" fmla="*/ 1559 w 2527"/>
                  <a:gd name="T25" fmla="*/ 0 h 117"/>
                  <a:gd name="T26" fmla="*/ 2472 w 2527"/>
                  <a:gd name="T27" fmla="*/ 0 h 117"/>
                  <a:gd name="T28" fmla="*/ 2472 w 2527"/>
                  <a:gd name="T29" fmla="*/ 58 h 117"/>
                  <a:gd name="T30" fmla="*/ 2351 w 2527"/>
                  <a:gd name="T31" fmla="*/ 58 h 117"/>
                  <a:gd name="T32" fmla="*/ 2244 w 2527"/>
                  <a:gd name="T33" fmla="*/ 58 h 117"/>
                  <a:gd name="T34" fmla="*/ 2123 w 2527"/>
                  <a:gd name="T35" fmla="*/ 73 h 117"/>
                  <a:gd name="T36" fmla="*/ 2015 w 2527"/>
                  <a:gd name="T37" fmla="*/ 87 h 117"/>
                  <a:gd name="T38" fmla="*/ 1868 w 2527"/>
                  <a:gd name="T39" fmla="*/ 73 h 117"/>
                  <a:gd name="T40" fmla="*/ 1760 w 2527"/>
                  <a:gd name="T41" fmla="*/ 58 h 117"/>
                  <a:gd name="T42" fmla="*/ 1639 w 2527"/>
                  <a:gd name="T43" fmla="*/ 58 h 117"/>
                  <a:gd name="T44" fmla="*/ 1532 w 2527"/>
                  <a:gd name="T45" fmla="*/ 73 h 117"/>
                  <a:gd name="T46" fmla="*/ 1424 w 2527"/>
                  <a:gd name="T47" fmla="*/ 73 h 117"/>
                  <a:gd name="T48" fmla="*/ 1317 w 2527"/>
                  <a:gd name="T49" fmla="*/ 58 h 117"/>
                  <a:gd name="T50" fmla="*/ 1088 w 2527"/>
                  <a:gd name="T51" fmla="*/ 73 h 117"/>
                  <a:gd name="T52" fmla="*/ 967 w 2527"/>
                  <a:gd name="T53" fmla="*/ 73 h 117"/>
                  <a:gd name="T54" fmla="*/ 846 w 2527"/>
                  <a:gd name="T55" fmla="*/ 87 h 117"/>
                  <a:gd name="T56" fmla="*/ 726 w 2527"/>
                  <a:gd name="T57" fmla="*/ 73 h 117"/>
                  <a:gd name="T58" fmla="*/ 591 w 2527"/>
                  <a:gd name="T59" fmla="*/ 73 h 117"/>
                  <a:gd name="T60" fmla="*/ 470 w 2527"/>
                  <a:gd name="T61" fmla="*/ 73 h 117"/>
                  <a:gd name="T62" fmla="*/ 363 w 2527"/>
                  <a:gd name="T63" fmla="*/ 73 h 117"/>
                  <a:gd name="T64" fmla="*/ 255 w 2527"/>
                  <a:gd name="T65" fmla="*/ 44 h 117"/>
                  <a:gd name="T66" fmla="*/ 148 w 2527"/>
                  <a:gd name="T67" fmla="*/ 73 h 117"/>
                  <a:gd name="T68" fmla="*/ 0 w 2527"/>
                  <a:gd name="T69" fmla="*/ 116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527" h="117">
                    <a:moveTo>
                      <a:pt x="0" y="116"/>
                    </a:moveTo>
                    <a:lnTo>
                      <a:pt x="81" y="73"/>
                    </a:lnTo>
                    <a:lnTo>
                      <a:pt x="134" y="58"/>
                    </a:lnTo>
                    <a:lnTo>
                      <a:pt x="188" y="44"/>
                    </a:lnTo>
                    <a:lnTo>
                      <a:pt x="242" y="44"/>
                    </a:lnTo>
                    <a:lnTo>
                      <a:pt x="296" y="58"/>
                    </a:lnTo>
                    <a:lnTo>
                      <a:pt x="363" y="87"/>
                    </a:lnTo>
                    <a:lnTo>
                      <a:pt x="417" y="87"/>
                    </a:lnTo>
                    <a:lnTo>
                      <a:pt x="470" y="87"/>
                    </a:lnTo>
                    <a:lnTo>
                      <a:pt x="524" y="87"/>
                    </a:lnTo>
                    <a:lnTo>
                      <a:pt x="591" y="87"/>
                    </a:lnTo>
                    <a:lnTo>
                      <a:pt x="645" y="73"/>
                    </a:lnTo>
                    <a:lnTo>
                      <a:pt x="752" y="58"/>
                    </a:lnTo>
                    <a:lnTo>
                      <a:pt x="833" y="58"/>
                    </a:lnTo>
                    <a:lnTo>
                      <a:pt x="887" y="44"/>
                    </a:lnTo>
                    <a:lnTo>
                      <a:pt x="941" y="44"/>
                    </a:lnTo>
                    <a:lnTo>
                      <a:pt x="1008" y="58"/>
                    </a:lnTo>
                    <a:lnTo>
                      <a:pt x="1061" y="58"/>
                    </a:lnTo>
                    <a:lnTo>
                      <a:pt x="1115" y="58"/>
                    </a:lnTo>
                    <a:lnTo>
                      <a:pt x="1209" y="58"/>
                    </a:lnTo>
                    <a:lnTo>
                      <a:pt x="1276" y="44"/>
                    </a:lnTo>
                    <a:lnTo>
                      <a:pt x="1344" y="44"/>
                    </a:lnTo>
                    <a:lnTo>
                      <a:pt x="1397" y="44"/>
                    </a:lnTo>
                    <a:lnTo>
                      <a:pt x="1451" y="44"/>
                    </a:lnTo>
                    <a:lnTo>
                      <a:pt x="1505" y="29"/>
                    </a:lnTo>
                    <a:lnTo>
                      <a:pt x="1559" y="0"/>
                    </a:lnTo>
                    <a:lnTo>
                      <a:pt x="2472" y="0"/>
                    </a:lnTo>
                    <a:lnTo>
                      <a:pt x="2472" y="0"/>
                    </a:lnTo>
                    <a:lnTo>
                      <a:pt x="2526" y="29"/>
                    </a:lnTo>
                    <a:lnTo>
                      <a:pt x="2472" y="58"/>
                    </a:lnTo>
                    <a:lnTo>
                      <a:pt x="2419" y="58"/>
                    </a:lnTo>
                    <a:lnTo>
                      <a:pt x="2351" y="58"/>
                    </a:lnTo>
                    <a:lnTo>
                      <a:pt x="2298" y="58"/>
                    </a:lnTo>
                    <a:lnTo>
                      <a:pt x="2244" y="58"/>
                    </a:lnTo>
                    <a:lnTo>
                      <a:pt x="2177" y="102"/>
                    </a:lnTo>
                    <a:lnTo>
                      <a:pt x="2123" y="73"/>
                    </a:lnTo>
                    <a:lnTo>
                      <a:pt x="2069" y="73"/>
                    </a:lnTo>
                    <a:lnTo>
                      <a:pt x="2015" y="87"/>
                    </a:lnTo>
                    <a:lnTo>
                      <a:pt x="1935" y="87"/>
                    </a:lnTo>
                    <a:lnTo>
                      <a:pt x="1868" y="73"/>
                    </a:lnTo>
                    <a:lnTo>
                      <a:pt x="1814" y="58"/>
                    </a:lnTo>
                    <a:lnTo>
                      <a:pt x="1760" y="58"/>
                    </a:lnTo>
                    <a:lnTo>
                      <a:pt x="1706" y="58"/>
                    </a:lnTo>
                    <a:lnTo>
                      <a:pt x="1639" y="58"/>
                    </a:lnTo>
                    <a:lnTo>
                      <a:pt x="1585" y="58"/>
                    </a:lnTo>
                    <a:lnTo>
                      <a:pt x="1532" y="73"/>
                    </a:lnTo>
                    <a:lnTo>
                      <a:pt x="1478" y="73"/>
                    </a:lnTo>
                    <a:lnTo>
                      <a:pt x="1424" y="73"/>
                    </a:lnTo>
                    <a:lnTo>
                      <a:pt x="1370" y="58"/>
                    </a:lnTo>
                    <a:lnTo>
                      <a:pt x="1317" y="58"/>
                    </a:lnTo>
                    <a:lnTo>
                      <a:pt x="1196" y="58"/>
                    </a:lnTo>
                    <a:lnTo>
                      <a:pt x="1088" y="73"/>
                    </a:lnTo>
                    <a:lnTo>
                      <a:pt x="1035" y="73"/>
                    </a:lnTo>
                    <a:lnTo>
                      <a:pt x="967" y="73"/>
                    </a:lnTo>
                    <a:lnTo>
                      <a:pt x="914" y="87"/>
                    </a:lnTo>
                    <a:lnTo>
                      <a:pt x="846" y="87"/>
                    </a:lnTo>
                    <a:lnTo>
                      <a:pt x="779" y="73"/>
                    </a:lnTo>
                    <a:lnTo>
                      <a:pt x="726" y="73"/>
                    </a:lnTo>
                    <a:lnTo>
                      <a:pt x="658" y="73"/>
                    </a:lnTo>
                    <a:lnTo>
                      <a:pt x="591" y="73"/>
                    </a:lnTo>
                    <a:lnTo>
                      <a:pt x="524" y="73"/>
                    </a:lnTo>
                    <a:lnTo>
                      <a:pt x="470" y="73"/>
                    </a:lnTo>
                    <a:lnTo>
                      <a:pt x="417" y="73"/>
                    </a:lnTo>
                    <a:lnTo>
                      <a:pt x="363" y="73"/>
                    </a:lnTo>
                    <a:lnTo>
                      <a:pt x="309" y="44"/>
                    </a:lnTo>
                    <a:lnTo>
                      <a:pt x="255" y="44"/>
                    </a:lnTo>
                    <a:lnTo>
                      <a:pt x="202" y="44"/>
                    </a:lnTo>
                    <a:lnTo>
                      <a:pt x="148" y="73"/>
                    </a:lnTo>
                    <a:lnTo>
                      <a:pt x="94" y="73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B9B9B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/>
                <a:endParaRPr lang="en-US" sz="2800" b="0" i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</a:endParaRPr>
              </a:p>
            </p:txBody>
          </p:sp>
          <p:sp>
            <p:nvSpPr>
              <p:cNvPr id="1049" name="Freeform 25"/>
              <p:cNvSpPr>
                <a:spLocks/>
              </p:cNvSpPr>
              <p:nvPr/>
            </p:nvSpPr>
            <p:spPr bwMode="auto">
              <a:xfrm>
                <a:off x="3070" y="204"/>
                <a:ext cx="1763" cy="75"/>
              </a:xfrm>
              <a:custGeom>
                <a:avLst/>
                <a:gdLst>
                  <a:gd name="T0" fmla="*/ 188 w 1763"/>
                  <a:gd name="T1" fmla="*/ 0 h 75"/>
                  <a:gd name="T2" fmla="*/ 363 w 1763"/>
                  <a:gd name="T3" fmla="*/ 74 h 75"/>
                  <a:gd name="T4" fmla="*/ 444 w 1763"/>
                  <a:gd name="T5" fmla="*/ 74 h 75"/>
                  <a:gd name="T6" fmla="*/ 565 w 1763"/>
                  <a:gd name="T7" fmla="*/ 74 h 75"/>
                  <a:gd name="T8" fmla="*/ 619 w 1763"/>
                  <a:gd name="T9" fmla="*/ 74 h 75"/>
                  <a:gd name="T10" fmla="*/ 699 w 1763"/>
                  <a:gd name="T11" fmla="*/ 59 h 75"/>
                  <a:gd name="T12" fmla="*/ 753 w 1763"/>
                  <a:gd name="T13" fmla="*/ 59 h 75"/>
                  <a:gd name="T14" fmla="*/ 807 w 1763"/>
                  <a:gd name="T15" fmla="*/ 44 h 75"/>
                  <a:gd name="T16" fmla="*/ 874 w 1763"/>
                  <a:gd name="T17" fmla="*/ 44 h 75"/>
                  <a:gd name="T18" fmla="*/ 928 w 1763"/>
                  <a:gd name="T19" fmla="*/ 44 h 75"/>
                  <a:gd name="T20" fmla="*/ 995 w 1763"/>
                  <a:gd name="T21" fmla="*/ 74 h 75"/>
                  <a:gd name="T22" fmla="*/ 1103 w 1763"/>
                  <a:gd name="T23" fmla="*/ 74 h 75"/>
                  <a:gd name="T24" fmla="*/ 1157 w 1763"/>
                  <a:gd name="T25" fmla="*/ 74 h 75"/>
                  <a:gd name="T26" fmla="*/ 1211 w 1763"/>
                  <a:gd name="T27" fmla="*/ 74 h 75"/>
                  <a:gd name="T28" fmla="*/ 1332 w 1763"/>
                  <a:gd name="T29" fmla="*/ 74 h 75"/>
                  <a:gd name="T30" fmla="*/ 1399 w 1763"/>
                  <a:gd name="T31" fmla="*/ 59 h 75"/>
                  <a:gd name="T32" fmla="*/ 1453 w 1763"/>
                  <a:gd name="T33" fmla="*/ 44 h 75"/>
                  <a:gd name="T34" fmla="*/ 1506 w 1763"/>
                  <a:gd name="T35" fmla="*/ 44 h 75"/>
                  <a:gd name="T36" fmla="*/ 1560 w 1763"/>
                  <a:gd name="T37" fmla="*/ 30 h 75"/>
                  <a:gd name="T38" fmla="*/ 1654 w 1763"/>
                  <a:gd name="T39" fmla="*/ 30 h 75"/>
                  <a:gd name="T40" fmla="*/ 1708 w 1763"/>
                  <a:gd name="T41" fmla="*/ 30 h 75"/>
                  <a:gd name="T42" fmla="*/ 1762 w 1763"/>
                  <a:gd name="T43" fmla="*/ 30 h 75"/>
                  <a:gd name="T44" fmla="*/ 1708 w 1763"/>
                  <a:gd name="T45" fmla="*/ 30 h 75"/>
                  <a:gd name="T46" fmla="*/ 1654 w 1763"/>
                  <a:gd name="T47" fmla="*/ 44 h 75"/>
                  <a:gd name="T48" fmla="*/ 1601 w 1763"/>
                  <a:gd name="T49" fmla="*/ 74 h 75"/>
                  <a:gd name="T50" fmla="*/ 1547 w 1763"/>
                  <a:gd name="T51" fmla="*/ 74 h 75"/>
                  <a:gd name="T52" fmla="*/ 1493 w 1763"/>
                  <a:gd name="T53" fmla="*/ 74 h 75"/>
                  <a:gd name="T54" fmla="*/ 1426 w 1763"/>
                  <a:gd name="T55" fmla="*/ 59 h 75"/>
                  <a:gd name="T56" fmla="*/ 1372 w 1763"/>
                  <a:gd name="T57" fmla="*/ 59 h 75"/>
                  <a:gd name="T58" fmla="*/ 1251 w 1763"/>
                  <a:gd name="T59" fmla="*/ 59 h 75"/>
                  <a:gd name="T60" fmla="*/ 1184 w 1763"/>
                  <a:gd name="T61" fmla="*/ 59 h 75"/>
                  <a:gd name="T62" fmla="*/ 1116 w 1763"/>
                  <a:gd name="T63" fmla="*/ 59 h 75"/>
                  <a:gd name="T64" fmla="*/ 1009 w 1763"/>
                  <a:gd name="T65" fmla="*/ 59 h 75"/>
                  <a:gd name="T66" fmla="*/ 955 w 1763"/>
                  <a:gd name="T67" fmla="*/ 59 h 75"/>
                  <a:gd name="T68" fmla="*/ 888 w 1763"/>
                  <a:gd name="T69" fmla="*/ 59 h 75"/>
                  <a:gd name="T70" fmla="*/ 820 w 1763"/>
                  <a:gd name="T71" fmla="*/ 74 h 75"/>
                  <a:gd name="T72" fmla="*/ 767 w 1763"/>
                  <a:gd name="T73" fmla="*/ 74 h 75"/>
                  <a:gd name="T74" fmla="*/ 699 w 1763"/>
                  <a:gd name="T75" fmla="*/ 59 h 75"/>
                  <a:gd name="T76" fmla="*/ 646 w 1763"/>
                  <a:gd name="T77" fmla="*/ 44 h 75"/>
                  <a:gd name="T78" fmla="*/ 592 w 1763"/>
                  <a:gd name="T79" fmla="*/ 44 h 75"/>
                  <a:gd name="T80" fmla="*/ 538 w 1763"/>
                  <a:gd name="T81" fmla="*/ 44 h 75"/>
                  <a:gd name="T82" fmla="*/ 484 w 1763"/>
                  <a:gd name="T83" fmla="*/ 59 h 75"/>
                  <a:gd name="T84" fmla="*/ 430 w 1763"/>
                  <a:gd name="T85" fmla="*/ 59 h 75"/>
                  <a:gd name="T86" fmla="*/ 377 w 1763"/>
                  <a:gd name="T87" fmla="*/ 30 h 75"/>
                  <a:gd name="T88" fmla="*/ 323 w 1763"/>
                  <a:gd name="T89" fmla="*/ 15 h 75"/>
                  <a:gd name="T90" fmla="*/ 269 w 1763"/>
                  <a:gd name="T91" fmla="*/ 15 h 75"/>
                  <a:gd name="T92" fmla="*/ 215 w 1763"/>
                  <a:gd name="T93" fmla="*/ 15 h 75"/>
                  <a:gd name="T94" fmla="*/ 161 w 1763"/>
                  <a:gd name="T95" fmla="*/ 15 h 75"/>
                  <a:gd name="T96" fmla="*/ 108 w 1763"/>
                  <a:gd name="T97" fmla="*/ 30 h 75"/>
                  <a:gd name="T98" fmla="*/ 54 w 1763"/>
                  <a:gd name="T99" fmla="*/ 44 h 75"/>
                  <a:gd name="T100" fmla="*/ 0 w 1763"/>
                  <a:gd name="T101" fmla="*/ 59 h 75"/>
                  <a:gd name="T102" fmla="*/ 54 w 1763"/>
                  <a:gd name="T103" fmla="*/ 59 h 75"/>
                  <a:gd name="T104" fmla="*/ 108 w 1763"/>
                  <a:gd name="T105" fmla="*/ 30 h 75"/>
                  <a:gd name="T106" fmla="*/ 161 w 1763"/>
                  <a:gd name="T107" fmla="*/ 30 h 75"/>
                  <a:gd name="T108" fmla="*/ 188 w 1763"/>
                  <a:gd name="T109" fmla="*/ 0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763" h="75">
                    <a:moveTo>
                      <a:pt x="188" y="0"/>
                    </a:moveTo>
                    <a:lnTo>
                      <a:pt x="363" y="74"/>
                    </a:lnTo>
                    <a:lnTo>
                      <a:pt x="444" y="74"/>
                    </a:lnTo>
                    <a:lnTo>
                      <a:pt x="565" y="74"/>
                    </a:lnTo>
                    <a:lnTo>
                      <a:pt x="619" y="74"/>
                    </a:lnTo>
                    <a:lnTo>
                      <a:pt x="699" y="59"/>
                    </a:lnTo>
                    <a:lnTo>
                      <a:pt x="753" y="59"/>
                    </a:lnTo>
                    <a:lnTo>
                      <a:pt x="807" y="44"/>
                    </a:lnTo>
                    <a:lnTo>
                      <a:pt x="874" y="44"/>
                    </a:lnTo>
                    <a:lnTo>
                      <a:pt x="928" y="44"/>
                    </a:lnTo>
                    <a:lnTo>
                      <a:pt x="995" y="74"/>
                    </a:lnTo>
                    <a:lnTo>
                      <a:pt x="1103" y="74"/>
                    </a:lnTo>
                    <a:lnTo>
                      <a:pt x="1157" y="74"/>
                    </a:lnTo>
                    <a:lnTo>
                      <a:pt x="1211" y="74"/>
                    </a:lnTo>
                    <a:lnTo>
                      <a:pt x="1332" y="74"/>
                    </a:lnTo>
                    <a:lnTo>
                      <a:pt x="1399" y="59"/>
                    </a:lnTo>
                    <a:lnTo>
                      <a:pt x="1453" y="44"/>
                    </a:lnTo>
                    <a:lnTo>
                      <a:pt x="1506" y="44"/>
                    </a:lnTo>
                    <a:lnTo>
                      <a:pt x="1560" y="30"/>
                    </a:lnTo>
                    <a:lnTo>
                      <a:pt x="1654" y="30"/>
                    </a:lnTo>
                    <a:lnTo>
                      <a:pt x="1708" y="30"/>
                    </a:lnTo>
                    <a:lnTo>
                      <a:pt x="1762" y="30"/>
                    </a:lnTo>
                    <a:lnTo>
                      <a:pt x="1708" y="30"/>
                    </a:lnTo>
                    <a:lnTo>
                      <a:pt x="1654" y="44"/>
                    </a:lnTo>
                    <a:lnTo>
                      <a:pt x="1601" y="74"/>
                    </a:lnTo>
                    <a:lnTo>
                      <a:pt x="1547" y="74"/>
                    </a:lnTo>
                    <a:lnTo>
                      <a:pt x="1493" y="74"/>
                    </a:lnTo>
                    <a:lnTo>
                      <a:pt x="1426" y="59"/>
                    </a:lnTo>
                    <a:lnTo>
                      <a:pt x="1372" y="59"/>
                    </a:lnTo>
                    <a:lnTo>
                      <a:pt x="1251" y="59"/>
                    </a:lnTo>
                    <a:lnTo>
                      <a:pt x="1184" y="59"/>
                    </a:lnTo>
                    <a:lnTo>
                      <a:pt x="1116" y="59"/>
                    </a:lnTo>
                    <a:lnTo>
                      <a:pt x="1009" y="59"/>
                    </a:lnTo>
                    <a:lnTo>
                      <a:pt x="955" y="59"/>
                    </a:lnTo>
                    <a:lnTo>
                      <a:pt x="888" y="59"/>
                    </a:lnTo>
                    <a:lnTo>
                      <a:pt x="820" y="74"/>
                    </a:lnTo>
                    <a:lnTo>
                      <a:pt x="767" y="74"/>
                    </a:lnTo>
                    <a:lnTo>
                      <a:pt x="699" y="59"/>
                    </a:lnTo>
                    <a:lnTo>
                      <a:pt x="646" y="44"/>
                    </a:lnTo>
                    <a:lnTo>
                      <a:pt x="592" y="44"/>
                    </a:lnTo>
                    <a:lnTo>
                      <a:pt x="538" y="44"/>
                    </a:lnTo>
                    <a:lnTo>
                      <a:pt x="484" y="59"/>
                    </a:lnTo>
                    <a:lnTo>
                      <a:pt x="430" y="59"/>
                    </a:lnTo>
                    <a:lnTo>
                      <a:pt x="377" y="30"/>
                    </a:lnTo>
                    <a:lnTo>
                      <a:pt x="323" y="15"/>
                    </a:lnTo>
                    <a:lnTo>
                      <a:pt x="269" y="15"/>
                    </a:lnTo>
                    <a:lnTo>
                      <a:pt x="215" y="15"/>
                    </a:lnTo>
                    <a:lnTo>
                      <a:pt x="161" y="15"/>
                    </a:lnTo>
                    <a:lnTo>
                      <a:pt x="108" y="30"/>
                    </a:lnTo>
                    <a:lnTo>
                      <a:pt x="54" y="44"/>
                    </a:lnTo>
                    <a:lnTo>
                      <a:pt x="0" y="59"/>
                    </a:lnTo>
                    <a:lnTo>
                      <a:pt x="54" y="59"/>
                    </a:lnTo>
                    <a:lnTo>
                      <a:pt x="108" y="30"/>
                    </a:lnTo>
                    <a:lnTo>
                      <a:pt x="161" y="30"/>
                    </a:lnTo>
                    <a:lnTo>
                      <a:pt x="188" y="0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/>
                <a:endParaRPr lang="en-US" sz="2800" b="0" i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</a:endParaRPr>
              </a:p>
            </p:txBody>
          </p:sp>
        </p:grpSp>
        <p:grpSp>
          <p:nvGrpSpPr>
            <p:cNvPr id="1054" name="Group 30"/>
            <p:cNvGrpSpPr>
              <a:grpSpLocks/>
            </p:cNvGrpSpPr>
            <p:nvPr/>
          </p:nvGrpSpPr>
          <p:grpSpPr bwMode="auto">
            <a:xfrm>
              <a:off x="0" y="0"/>
              <a:ext cx="1246" cy="1232"/>
              <a:chOff x="0" y="0"/>
              <a:chExt cx="1246" cy="1232"/>
            </a:xfrm>
          </p:grpSpPr>
          <p:sp>
            <p:nvSpPr>
              <p:cNvPr id="1051" name="Rectangle 27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246" cy="123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n-US" sz="2800" b="0" i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</a:endParaRPr>
              </a:p>
            </p:txBody>
          </p:sp>
          <p:sp>
            <p:nvSpPr>
              <p:cNvPr id="1052" name="Rectangle 28"/>
              <p:cNvSpPr>
                <a:spLocks noChangeArrowheads="1"/>
              </p:cNvSpPr>
              <p:nvPr/>
            </p:nvSpPr>
            <p:spPr bwMode="auto">
              <a:xfrm>
                <a:off x="246" y="202"/>
                <a:ext cx="1000" cy="1030"/>
              </a:xfrm>
              <a:prstGeom prst="rect">
                <a:avLst/>
              </a:prstGeom>
              <a:solidFill>
                <a:srgbClr val="474747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n-US" sz="2800" b="0" i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</a:endParaRPr>
              </a:p>
            </p:txBody>
          </p:sp>
          <p:sp>
            <p:nvSpPr>
              <p:cNvPr id="1053" name="Rectangle 29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172" cy="1165"/>
              </a:xfrm>
              <a:prstGeom prst="rect">
                <a:avLst/>
              </a:prstGeom>
              <a:gradFill rotWithShape="0">
                <a:gsLst>
                  <a:gs pos="0">
                    <a:srgbClr val="790015"/>
                  </a:gs>
                  <a:gs pos="100000">
                    <a:srgbClr val="790015">
                      <a:gamma/>
                      <a:shade val="80000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n-US" sz="2800" b="0" i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</a:endParaRPr>
              </a:p>
            </p:txBody>
          </p:sp>
        </p:grpSp>
      </p:grpSp>
      <p:sp>
        <p:nvSpPr>
          <p:cNvPr id="1059" name="Rectangle 35"/>
          <p:cNvSpPr>
            <a:spLocks noChangeArrowheads="1"/>
          </p:cNvSpPr>
          <p:nvPr/>
        </p:nvSpPr>
        <p:spPr bwMode="auto">
          <a:xfrm>
            <a:off x="1562100" y="812800"/>
            <a:ext cx="6934200" cy="5372100"/>
          </a:xfrm>
          <a:prstGeom prst="rect">
            <a:avLst/>
          </a:prstGeom>
          <a:gradFill rotWithShape="0">
            <a:gsLst>
              <a:gs pos="0">
                <a:srgbClr val="000099"/>
              </a:gs>
              <a:gs pos="100000">
                <a:srgbClr val="000099">
                  <a:gamma/>
                  <a:shade val="23922"/>
                  <a:invGamma/>
                </a:srgbClr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/>
            <a:endParaRPr lang="en-US" sz="2800" b="0" i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</a:endParaRPr>
          </a:p>
        </p:txBody>
      </p:sp>
      <p:sp>
        <p:nvSpPr>
          <p:cNvPr id="1060" name="Rectangle 36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 sz="2800" b="0" i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</a:endParaRPr>
          </a:p>
        </p:txBody>
      </p:sp>
      <p:sp>
        <p:nvSpPr>
          <p:cNvPr id="1061" name="Rectangle 37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sz="2800" b="0" i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</a:endParaRPr>
          </a:p>
        </p:txBody>
      </p:sp>
      <p:sp>
        <p:nvSpPr>
          <p:cNvPr id="1063" name="Rectangle 39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sz="2800" b="0" i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</a:endParaRPr>
          </a:p>
        </p:txBody>
      </p:sp>
      <p:sp>
        <p:nvSpPr>
          <p:cNvPr id="1066" name="Rectangle 42"/>
          <p:cNvSpPr>
            <a:spLocks noChangeArrowheads="1"/>
          </p:cNvSpPr>
          <p:nvPr/>
        </p:nvSpPr>
        <p:spPr bwMode="auto">
          <a:xfrm>
            <a:off x="0" y="0"/>
            <a:ext cx="2825750" cy="13081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2000">
                <a:solidFill>
                  <a:srgbClr val="FFD34A"/>
                </a:solidFill>
                <a:latin typeface="Times" charset="0"/>
              </a:rPr>
              <a:t> </a:t>
            </a:r>
            <a:r>
              <a:rPr lang="en-US" sz="4000">
                <a:solidFill>
                  <a:srgbClr val="FFD34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S1" charset="0"/>
              </a:rPr>
              <a:t>karerobcMtam</a:t>
            </a:r>
          </a:p>
          <a:p>
            <a:r>
              <a:rPr lang="en-US" sz="4000">
                <a:solidFill>
                  <a:srgbClr val="FFD34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S1" charset="0"/>
              </a:rPr>
              <a:t>dMNak;kal</a:t>
            </a:r>
          </a:p>
        </p:txBody>
      </p:sp>
      <p:sp>
        <p:nvSpPr>
          <p:cNvPr id="1067" name="Line 43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 sz="2800" b="0" i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</a:endParaRPr>
          </a:p>
        </p:txBody>
      </p:sp>
      <p:sp>
        <p:nvSpPr>
          <p:cNvPr id="1074" name="Text Box 50"/>
          <p:cNvSpPr txBox="1">
            <a:spLocks noChangeArrowheads="1"/>
          </p:cNvSpPr>
          <p:nvPr userDrawn="1"/>
        </p:nvSpPr>
        <p:spPr bwMode="auto">
          <a:xfrm>
            <a:off x="282575" y="6542088"/>
            <a:ext cx="9953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000">
                <a:solidFill>
                  <a:srgbClr val="FFFFFF"/>
                </a:solidFill>
              </a:rPr>
              <a:t>©2003 TBBMI</a:t>
            </a:r>
          </a:p>
        </p:txBody>
      </p:sp>
      <p:sp>
        <p:nvSpPr>
          <p:cNvPr id="1075" name="Rectangle 51"/>
          <p:cNvSpPr>
            <a:spLocks noChangeArrowheads="1"/>
          </p:cNvSpPr>
          <p:nvPr userDrawn="1"/>
        </p:nvSpPr>
        <p:spPr bwMode="auto">
          <a:xfrm>
            <a:off x="7616825" y="6518275"/>
            <a:ext cx="661988" cy="26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7.5.02.</a:t>
            </a:r>
          </a:p>
        </p:txBody>
      </p:sp>
    </p:spTree>
    <p:extLst>
      <p:ext uri="{BB962C8B-B14F-4D97-AF65-F5344CB8AC3E}">
        <p14:creationId xmlns:p14="http://schemas.microsoft.com/office/powerpoint/2010/main" val="899514016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xmlns:p14="http://schemas.microsoft.com/office/powerpoint/2010/main" spd="med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Monotype Sorts" charset="0"/>
        <a:buChar char="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8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329731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 sz="2400" b="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2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 sz="2400" b="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3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 sz="2400" b="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4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 sz="2400" b="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9708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 b="0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  <p:sp>
          <p:nvSpPr>
            <p:cNvPr id="29709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 b="0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  <p:sp>
          <p:nvSpPr>
            <p:cNvPr id="29710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 b="0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</p:grpSp>
      <p:sp>
        <p:nvSpPr>
          <p:cNvPr id="329738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29739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9740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eaLnBrk="1" hangingPunct="1">
              <a:defRPr/>
            </a:pPr>
            <a:endParaRPr lang="en-US" b="0"/>
          </a:p>
        </p:txBody>
      </p:sp>
      <p:sp>
        <p:nvSpPr>
          <p:cNvPr id="329741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eaLnBrk="1" hangingPunct="1">
              <a:defRPr/>
            </a:pPr>
            <a:endParaRPr lang="en-US" b="0"/>
          </a:p>
        </p:txBody>
      </p:sp>
      <p:sp>
        <p:nvSpPr>
          <p:cNvPr id="329742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 eaLnBrk="1" hangingPunct="1">
              <a:defRPr/>
            </a:pPr>
            <a:fld id="{61F442D0-A11F-2640-8129-5D1BEF7A3C1E}" type="slidenum">
              <a:rPr lang="en-US" b="0"/>
              <a:pPr eaLnBrk="1" hangingPunct="1">
                <a:defRPr/>
              </a:pPr>
              <a:t>‹#›</a:t>
            </a:fld>
            <a:endParaRPr lang="en-US" b="0"/>
          </a:p>
        </p:txBody>
      </p:sp>
    </p:spTree>
    <p:extLst>
      <p:ext uri="{BB962C8B-B14F-4D97-AF65-F5344CB8AC3E}">
        <p14:creationId xmlns:p14="http://schemas.microsoft.com/office/powerpoint/2010/main" val="1307638082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charset="0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  <a:cs typeface="ＭＳ Ｐゴシック" pitchFamily="-11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charset="0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Geneva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jpeg"/><Relationship Id="rId5" Type="http://schemas.openxmlformats.org/officeDocument/2006/relationships/image" Target="../media/image7.jpeg"/><Relationship Id="rId6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jpeg"/><Relationship Id="rId5" Type="http://schemas.openxmlformats.org/officeDocument/2006/relationships/image" Target="../media/image7.jpeg"/><Relationship Id="rId6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Relationship Id="rId3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jpeg"/><Relationship Id="rId5" Type="http://schemas.openxmlformats.org/officeDocument/2006/relationships/image" Target="../media/image7.jpeg"/><Relationship Id="rId6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jpeg"/><Relationship Id="rId5" Type="http://schemas.openxmlformats.org/officeDocument/2006/relationships/image" Target="../media/image7.jpeg"/><Relationship Id="rId6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jpeg"/><Relationship Id="rId5" Type="http://schemas.openxmlformats.org/officeDocument/2006/relationships/image" Target="../media/image7.jpeg"/><Relationship Id="rId6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9972" name="Picture 4" descr="BACKGR~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338"/>
            <a:ext cx="9144000" cy="689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39973" name="Group 5"/>
          <p:cNvGrpSpPr>
            <a:grpSpLocks/>
          </p:cNvGrpSpPr>
          <p:nvPr/>
        </p:nvGrpSpPr>
        <p:grpSpPr bwMode="auto">
          <a:xfrm>
            <a:off x="0" y="4707467"/>
            <a:ext cx="9143999" cy="1346200"/>
            <a:chOff x="48" y="3424"/>
            <a:chExt cx="5415" cy="848"/>
          </a:xfrm>
        </p:grpSpPr>
        <p:sp>
          <p:nvSpPr>
            <p:cNvPr id="339974" name="Text Box 6"/>
            <p:cNvSpPr txBox="1">
              <a:spLocks noChangeArrowheads="1"/>
            </p:cNvSpPr>
            <p:nvPr/>
          </p:nvSpPr>
          <p:spPr bwMode="auto">
            <a:xfrm>
              <a:off x="48" y="4099"/>
              <a:ext cx="1017" cy="173"/>
            </a:xfrm>
            <a:prstGeom prst="rect">
              <a:avLst/>
            </a:prstGeom>
            <a:noFill/>
            <a:ln>
              <a:noFill/>
            </a:ln>
            <a:effectLst>
              <a:outerShdw blurRad="63500" dist="85194" dir="1593903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/>
            <a:p>
              <a:pPr>
                <a:spcBef>
                  <a:spcPct val="50000"/>
                </a:spcBef>
              </a:pPr>
              <a:endParaRPr lang="ko-KR" altLang="en-US" sz="12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1"/>
                <a:ea typeface="굴림" charset="0"/>
                <a:cs typeface="Limon F1"/>
              </a:endParaRPr>
            </a:p>
          </p:txBody>
        </p:sp>
        <p:sp>
          <p:nvSpPr>
            <p:cNvPr id="339975" name="Text Box 7"/>
            <p:cNvSpPr txBox="1">
              <a:spLocks noChangeArrowheads="1"/>
            </p:cNvSpPr>
            <p:nvPr/>
          </p:nvSpPr>
          <p:spPr bwMode="auto">
            <a:xfrm>
              <a:off x="48" y="3424"/>
              <a:ext cx="5415" cy="557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sz="3200" b="1" dirty="0" err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Limon F1"/>
                  <a:cs typeface="Limon F1"/>
                </a:rPr>
                <a:t>karENnaM</a:t>
              </a:r>
              <a:r>
                <a:rPr lang="en-US" sz="32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Limon F1"/>
                  <a:cs typeface="Limon F1"/>
                </a:rPr>
                <a:t>[</a:t>
              </a:r>
              <a:r>
                <a:rPr lang="en-US" sz="3200" b="1" dirty="0" err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Limon F1"/>
                  <a:cs typeface="Limon F1"/>
                </a:rPr>
                <a:t>sÁal;nUvRBHKm</a:t>
              </a:r>
              <a:r>
                <a:rPr lang="en-US" sz="32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Limon F1"/>
                  <a:cs typeface="Limon F1"/>
                </a:rPr>
                <a:t>&lt;</a:t>
              </a:r>
              <a:r>
                <a:rPr lang="en-US" sz="3200" b="1" dirty="0" err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Limon F1"/>
                  <a:cs typeface="Limon F1"/>
                </a:rPr>
                <a:t>Ir</a:t>
              </a:r>
              <a:r>
                <a:rPr lang="en-US" sz="32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Limon F1"/>
                  <a:cs typeface="Limon F1"/>
                </a:rPr>
                <a:t>&gt;&gt;&gt; EdlsMxan;kñúgB½n§kic©shKmn_GnþrCati </a:t>
              </a:r>
              <a:r>
                <a:rPr lang="en-US" sz="3200" b="1" dirty="0" err="1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Limon F1"/>
                  <a:cs typeface="Limon F1"/>
                </a:rPr>
                <a:t>GayGinsIu</a:t>
              </a:r>
              <a:r>
                <a:rPr lang="en-US" sz="32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Limon F1"/>
                  <a:cs typeface="Limon F1"/>
                </a:rPr>
                <a:t/>
              </a:r>
              <a:br>
                <a:rPr lang="en-US" sz="32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Limon F1"/>
                  <a:cs typeface="Limon F1"/>
                </a:rPr>
              </a:br>
              <a:r>
                <a:rPr lang="en-US" b="1" i="1" dirty="0" smtClean="0">
                  <a:solidFill>
                    <a:srgbClr val="FAFD00"/>
                  </a:solidFill>
                  <a:latin typeface="Limon F1"/>
                  <a:cs typeface="Limon F1"/>
                </a:rPr>
                <a:t>Fort </a:t>
              </a:r>
              <a:r>
                <a:rPr lang="en-US" b="1" i="1" dirty="0">
                  <a:solidFill>
                    <a:srgbClr val="FAFD00"/>
                  </a:solidFill>
                  <a:latin typeface="Limon F1"/>
                  <a:cs typeface="Limon F1"/>
                </a:rPr>
                <a:t>Worth, Texas</a:t>
              </a:r>
            </a:p>
          </p:txBody>
        </p:sp>
        <p:sp>
          <p:nvSpPr>
            <p:cNvPr id="339976" name="Text Box 8"/>
            <p:cNvSpPr txBox="1">
              <a:spLocks noChangeArrowheads="1"/>
            </p:cNvSpPr>
            <p:nvPr/>
          </p:nvSpPr>
          <p:spPr bwMode="auto">
            <a:xfrm>
              <a:off x="48" y="3971"/>
              <a:ext cx="5415" cy="250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rgbClr val="080435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ko-KR" dirty="0" err="1">
                  <a:solidFill>
                    <a:srgbClr val="FFFB0C"/>
                  </a:solidFill>
                  <a:latin typeface="Limon F1"/>
                  <a:ea typeface="굴림" charset="0"/>
                  <a:cs typeface="Limon F1"/>
                </a:rPr>
                <a:t>www.biblebasically.com</a:t>
              </a:r>
              <a:endParaRPr lang="en-US" altLang="ko-KR" dirty="0">
                <a:solidFill>
                  <a:srgbClr val="FFFB0C"/>
                </a:solidFill>
                <a:latin typeface="Limon F1"/>
                <a:ea typeface="굴림" charset="0"/>
                <a:cs typeface="Limon F1"/>
              </a:endParaRPr>
            </a:p>
          </p:txBody>
        </p:sp>
      </p:grpSp>
      <p:sp>
        <p:nvSpPr>
          <p:cNvPr id="339977" name="Text Box 9"/>
          <p:cNvSpPr txBox="1">
            <a:spLocks noChangeArrowheads="1"/>
          </p:cNvSpPr>
          <p:nvPr/>
        </p:nvSpPr>
        <p:spPr bwMode="auto">
          <a:xfrm>
            <a:off x="471488" y="6545263"/>
            <a:ext cx="9334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ko-KR" sz="900" b="1">
                <a:solidFill>
                  <a:srgbClr val="FFFFFF"/>
                </a:solidFill>
                <a:ea typeface="굴림" charset="0"/>
                <a:cs typeface="굴림" charset="0"/>
              </a:rPr>
              <a:t>©2004 TBBMI</a:t>
            </a:r>
          </a:p>
        </p:txBody>
      </p:sp>
      <p:sp>
        <p:nvSpPr>
          <p:cNvPr id="339978" name="Rectangle 10"/>
          <p:cNvSpPr>
            <a:spLocks noChangeArrowheads="1"/>
          </p:cNvSpPr>
          <p:nvPr/>
        </p:nvSpPr>
        <p:spPr bwMode="auto">
          <a:xfrm>
            <a:off x="7666038" y="6527800"/>
            <a:ext cx="5683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ko-KR" sz="1000" b="1">
                <a:solidFill>
                  <a:srgbClr val="FFFFFF"/>
                </a:solidFill>
                <a:ea typeface="굴림" charset="0"/>
                <a:cs typeface="굴림" charset="0"/>
              </a:rPr>
              <a:t>7.5.01.</a:t>
            </a:r>
          </a:p>
        </p:txBody>
      </p:sp>
      <p:sp>
        <p:nvSpPr>
          <p:cNvPr id="339979" name="Text Box 11"/>
          <p:cNvSpPr txBox="1">
            <a:spLocks noChangeArrowheads="1"/>
          </p:cNvSpPr>
          <p:nvPr/>
        </p:nvSpPr>
        <p:spPr bwMode="auto">
          <a:xfrm>
            <a:off x="8080375" y="6527800"/>
            <a:ext cx="3365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ko-KR" sz="1000" b="1">
                <a:solidFill>
                  <a:srgbClr val="FFFFFF"/>
                </a:solidFill>
                <a:ea typeface="굴림" charset="0"/>
                <a:cs typeface="굴림" charset="0"/>
              </a:rPr>
              <a:t>04</a:t>
            </a:r>
          </a:p>
        </p:txBody>
      </p:sp>
      <p:sp>
        <p:nvSpPr>
          <p:cNvPr id="339980" name="Text Box 12"/>
          <p:cNvSpPr txBox="1">
            <a:spLocks noChangeArrowheads="1"/>
          </p:cNvSpPr>
          <p:nvPr/>
        </p:nvSpPr>
        <p:spPr bwMode="auto">
          <a:xfrm>
            <a:off x="-279400" y="-1699701"/>
            <a:ext cx="9144000" cy="1754327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0800" dirty="0" err="1">
                <a:solidFill>
                  <a:srgbClr val="FFFF00"/>
                </a:solidFill>
                <a:latin typeface="Limon F1"/>
                <a:cs typeface="Limon F1"/>
              </a:rPr>
              <a:t>PaBsMxan</a:t>
            </a:r>
            <a:r>
              <a:rPr lang="en-US" sz="10800" dirty="0">
                <a:solidFill>
                  <a:srgbClr val="FFFF00"/>
                </a:solidFill>
                <a:latin typeface="Limon F1"/>
                <a:cs typeface="Limon F1"/>
              </a:rPr>
              <a:t>;&gt;&gt;</a:t>
            </a:r>
            <a:r>
              <a:rPr lang="en-US" sz="10800" dirty="0" smtClean="0">
                <a:solidFill>
                  <a:srgbClr val="FFFF00"/>
                </a:solidFill>
                <a:latin typeface="Limon F1"/>
                <a:cs typeface="Limon F1"/>
              </a:rPr>
              <a:t>&gt;</a:t>
            </a:r>
            <a:r>
              <a:rPr lang="en-US" sz="10800" dirty="0" err="1" smtClean="0">
                <a:solidFill>
                  <a:srgbClr val="FFFF00"/>
                </a:solidFill>
                <a:latin typeface="Limon F1"/>
                <a:cs typeface="Limon F1"/>
              </a:rPr>
              <a:t>rbs</a:t>
            </a:r>
            <a:r>
              <a:rPr lang="en-US" sz="10800" dirty="0" err="1">
                <a:solidFill>
                  <a:srgbClr val="FFFF00"/>
                </a:solidFill>
                <a:latin typeface="Limon F1"/>
                <a:cs typeface="Limon F1"/>
              </a:rPr>
              <a:t>;RBHKm</a:t>
            </a:r>
            <a:r>
              <a:rPr lang="en-US" sz="10800" dirty="0">
                <a:solidFill>
                  <a:srgbClr val="FFFF00"/>
                </a:solidFill>
                <a:latin typeface="Limon F1"/>
                <a:cs typeface="Limon F1"/>
              </a:rPr>
              <a:t>&lt;</a:t>
            </a:r>
            <a:r>
              <a:rPr lang="en-US" sz="10800" dirty="0" err="1">
                <a:solidFill>
                  <a:srgbClr val="FFFF00"/>
                </a:solidFill>
                <a:latin typeface="Limon F1"/>
                <a:cs typeface="Limon F1"/>
              </a:rPr>
              <a:t>Ir</a:t>
            </a:r>
            <a:endParaRPr lang="en-US" sz="10800" dirty="0">
              <a:solidFill>
                <a:srgbClr val="FFFF00"/>
              </a:solidFill>
              <a:latin typeface="Limon F1"/>
              <a:cs typeface="Limon F1"/>
            </a:endParaRPr>
          </a:p>
        </p:txBody>
      </p:sp>
      <p:sp>
        <p:nvSpPr>
          <p:cNvPr id="339981" name="WordArt 13"/>
          <p:cNvSpPr>
            <a:spLocks noChangeArrowheads="1" noChangeShapeType="1" noTextEdit="1"/>
          </p:cNvSpPr>
          <p:nvPr/>
        </p:nvSpPr>
        <p:spPr bwMode="auto">
          <a:xfrm>
            <a:off x="711200" y="787400"/>
            <a:ext cx="7747000" cy="35306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SlantDown">
              <a:avLst>
                <a:gd name="adj" fmla="val 56315"/>
              </a:avLst>
            </a:prstTxWarp>
          </a:bodyPr>
          <a:lstStyle/>
          <a:p>
            <a:r>
              <a:rPr lang="en-US" sz="4000" kern="10" dirty="0" err="1">
                <a:solidFill>
                  <a:srgbClr val="FFFF00"/>
                </a:solidFill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  <a:latin typeface="Limon F1"/>
                <a:ea typeface="Limon R1"/>
                <a:cs typeface="Limon F1"/>
              </a:rPr>
              <a:t>PaBsMxan</a:t>
            </a:r>
            <a:r>
              <a:rPr lang="en-US" sz="4000" kern="10" dirty="0">
                <a:solidFill>
                  <a:srgbClr val="FFFF00"/>
                </a:solidFill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  <a:latin typeface="Limon F1"/>
                <a:ea typeface="Limon R1"/>
                <a:cs typeface="Limon F1"/>
              </a:rPr>
              <a:t>;&gt;&gt;&gt;</a:t>
            </a:r>
            <a:r>
              <a:rPr lang="en-US" sz="4000" kern="10" dirty="0" err="1">
                <a:solidFill>
                  <a:srgbClr val="FFFF00"/>
                </a:solidFill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  <a:latin typeface="Limon F1"/>
                <a:ea typeface="Limon R1"/>
                <a:cs typeface="Limon F1"/>
              </a:rPr>
              <a:t>rbs;</a:t>
            </a:r>
            <a:r>
              <a:rPr lang="en-US" sz="4000" dirty="0" err="1">
                <a:solidFill>
                  <a:srgbClr val="FFFF00"/>
                </a:solidFill>
                <a:latin typeface="Limon F1"/>
                <a:cs typeface="Limon F1"/>
              </a:rPr>
              <a:t>RBHKm</a:t>
            </a:r>
            <a:r>
              <a:rPr lang="en-US" sz="4000" kern="10" dirty="0">
                <a:solidFill>
                  <a:srgbClr val="FFFF00"/>
                </a:solidFill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  <a:latin typeface="Limon F1"/>
                <a:ea typeface="Limon R1"/>
                <a:cs typeface="Limon F1"/>
              </a:rPr>
              <a:t>&lt;</a:t>
            </a:r>
            <a:r>
              <a:rPr lang="en-US" sz="4000" kern="10" dirty="0" err="1">
                <a:solidFill>
                  <a:srgbClr val="FFFF00"/>
                </a:solidFill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  <a:latin typeface="Limon F1"/>
                <a:ea typeface="Limon R1"/>
                <a:cs typeface="Limon F1"/>
              </a:rPr>
              <a:t>Ir</a:t>
            </a:r>
            <a:endParaRPr lang="en-US" sz="4000" kern="10" dirty="0">
              <a:solidFill>
                <a:srgbClr val="FFFF00"/>
              </a:solidFill>
              <a:effectLst>
                <a:outerShdw blurRad="63500" dist="38099" dir="2700000" algn="ctr" rotWithShape="0">
                  <a:srgbClr val="000000">
                    <a:alpha val="74998"/>
                  </a:srgbClr>
                </a:outerShdw>
              </a:effectLst>
              <a:latin typeface="Limon F1"/>
              <a:ea typeface="Limon R1"/>
              <a:cs typeface="Limon F1"/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-36512" y="5733257"/>
            <a:ext cx="9252520" cy="1124744"/>
          </a:xfrm>
          <a:prstGeom prst="rect">
            <a:avLst/>
          </a:prstGeom>
          <a:solidFill>
            <a:srgbClr val="000514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514">
                <a:alpha val="74998"/>
              </a:srgbClr>
            </a:outerShdw>
          </a:effectLst>
        </p:spPr>
        <p:txBody>
          <a:bodyPr/>
          <a:lstStyle/>
          <a:p>
            <a:pPr algn="ctr" defTabSz="914400" fontAlgn="base">
              <a:spcBef>
                <a:spcPct val="20000"/>
              </a:spcBef>
              <a:buClr>
                <a:srgbClr val="FFCC00"/>
              </a:buClr>
              <a:buSzPct val="70000"/>
              <a:buFont typeface="Wingdings" charset="0"/>
              <a:buNone/>
              <a:defRPr/>
            </a:pPr>
            <a:r>
              <a:rPr lang="en-US" sz="2000" b="1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charset="0"/>
                <a:cs typeface="Arial"/>
              </a:rPr>
              <a:t>Designed by Dr. John Fryman, Texas, USA • </a:t>
            </a:r>
            <a:r>
              <a:rPr lang="en-US" sz="2000" b="1" kern="0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charset="0"/>
                <a:cs typeface="Arial"/>
              </a:rPr>
              <a:t>BibleBasically.org</a:t>
            </a:r>
            <a:r>
              <a:rPr lang="en-US" sz="2000" b="1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charset="0"/>
                <a:cs typeface="Arial"/>
              </a:rPr>
              <a:t/>
            </a:r>
            <a:br>
              <a:rPr lang="en-US" sz="2000" b="1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charset="0"/>
                <a:cs typeface="Arial"/>
              </a:rPr>
            </a:br>
            <a:r>
              <a:rPr lang="en-US" sz="2000" b="1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charset="0"/>
                <a:cs typeface="Arial"/>
              </a:rPr>
              <a:t>Taught by Dr</a:t>
            </a:r>
            <a:r>
              <a:rPr 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charset="0"/>
                <a:cs typeface="Arial"/>
              </a:rPr>
              <a:t>. Rick Griffith, Singapore Bible College</a:t>
            </a:r>
            <a:br>
              <a:rPr 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charset="0"/>
                <a:cs typeface="Arial"/>
              </a:rPr>
            </a:br>
            <a:r>
              <a:rPr lang="en-US" sz="2000" b="1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charset="0"/>
                <a:cs typeface="Arial"/>
              </a:rPr>
              <a:t>All files in many languages for free download at BibleStudyDownloads.org</a:t>
            </a:r>
            <a:endParaRPr lang="en-US" sz="2000" b="1" kern="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ea typeface="ＭＳ Ｐゴシック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313210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727" name="Picture 1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32"/>
          <a:stretch>
            <a:fillRect/>
          </a:stretch>
        </p:blipFill>
        <p:spPr bwMode="auto">
          <a:xfrm>
            <a:off x="385763" y="309563"/>
            <a:ext cx="8359775" cy="6191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11721" name="AutoShape 105"/>
          <p:cNvSpPr>
            <a:spLocks noChangeArrowheads="1"/>
          </p:cNvSpPr>
          <p:nvPr/>
        </p:nvSpPr>
        <p:spPr bwMode="auto">
          <a:xfrm>
            <a:off x="3155950" y="1003300"/>
            <a:ext cx="1663700" cy="107315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>
            <a:noFill/>
          </a:ln>
          <a:effectLst>
            <a:outerShdw blurRad="63500" dist="96720" dir="1391915" algn="ctr" rotWithShape="0">
              <a:schemeClr val="bg2">
                <a:alpha val="74998"/>
              </a:schemeClr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722" name="Rectangle 106"/>
          <p:cNvSpPr>
            <a:spLocks noChangeArrowheads="1"/>
          </p:cNvSpPr>
          <p:nvPr/>
        </p:nvSpPr>
        <p:spPr bwMode="auto">
          <a:xfrm>
            <a:off x="3149600" y="1384300"/>
            <a:ext cx="2901950" cy="1420813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folHlink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22" name="Rectangle 6"/>
          <p:cNvSpPr>
            <a:spLocks noChangeArrowheads="1"/>
          </p:cNvSpPr>
          <p:nvPr/>
        </p:nvSpPr>
        <p:spPr bwMode="auto">
          <a:xfrm>
            <a:off x="3046413" y="989013"/>
            <a:ext cx="1052512" cy="142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400">
                <a:solidFill>
                  <a:schemeClr val="accent2"/>
                </a:solidFill>
                <a:latin typeface="Helvetica" charset="0"/>
              </a:rPr>
              <a:t>   </a:t>
            </a:r>
            <a:r>
              <a:rPr lang="en-US" sz="4400">
                <a:solidFill>
                  <a:srgbClr val="790015"/>
                </a:solidFill>
                <a:latin typeface="Limon S1" charset="0"/>
              </a:rPr>
              <a:t>y:UesV</a:t>
            </a:r>
            <a:endParaRPr lang="en-US" sz="4400">
              <a:solidFill>
                <a:srgbClr val="FFA27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Limon S1" charset="0"/>
            </a:endParaRPr>
          </a:p>
          <a:p>
            <a:endParaRPr lang="en-US" sz="4400">
              <a:solidFill>
                <a:schemeClr val="accent2"/>
              </a:solidFill>
              <a:latin typeface="Helvetica" charset="0"/>
            </a:endParaRPr>
          </a:p>
        </p:txBody>
      </p:sp>
      <p:sp>
        <p:nvSpPr>
          <p:cNvPr id="111624" name="Rectangle 8"/>
          <p:cNvSpPr>
            <a:spLocks noChangeArrowheads="1"/>
          </p:cNvSpPr>
          <p:nvPr/>
        </p:nvSpPr>
        <p:spPr bwMode="auto">
          <a:xfrm>
            <a:off x="6926263" y="5405438"/>
            <a:ext cx="118427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26" name="Rectangle 10"/>
          <p:cNvSpPr>
            <a:spLocks noChangeArrowheads="1"/>
          </p:cNvSpPr>
          <p:nvPr/>
        </p:nvSpPr>
        <p:spPr bwMode="auto">
          <a:xfrm>
            <a:off x="3557588" y="2274888"/>
            <a:ext cx="24765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98" name="Text Box 82"/>
          <p:cNvSpPr txBox="1">
            <a:spLocks noChangeArrowheads="1"/>
          </p:cNvSpPr>
          <p:nvPr/>
        </p:nvSpPr>
        <p:spPr bwMode="auto">
          <a:xfrm>
            <a:off x="1739900" y="-80963"/>
            <a:ext cx="3898900" cy="457201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rgbClr val="FFFF00"/>
                </a:solidFill>
                <a:latin typeface="Limon S1" charset="0"/>
              </a:rPr>
              <a:t>y:UesV</a:t>
            </a:r>
            <a:endParaRPr lang="en-US" sz="1200" b="0">
              <a:solidFill>
                <a:srgbClr val="FFFF00"/>
              </a:solidFill>
              <a:latin typeface="Comic Sans MS" charset="0"/>
            </a:endParaRPr>
          </a:p>
        </p:txBody>
      </p:sp>
      <p:sp>
        <p:nvSpPr>
          <p:cNvPr id="111619" name="Rectangle 3"/>
          <p:cNvSpPr>
            <a:spLocks noChangeArrowheads="1"/>
          </p:cNvSpPr>
          <p:nvPr/>
        </p:nvSpPr>
        <p:spPr bwMode="auto">
          <a:xfrm>
            <a:off x="3348038" y="1463675"/>
            <a:ext cx="1779587" cy="758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4400">
                <a:solidFill>
                  <a:schemeClr val="accent2"/>
                </a:solidFill>
                <a:latin typeface="Limon S1" charset="0"/>
              </a:rPr>
              <a:t>eyrIxUr¼ éGy</a:t>
            </a:r>
            <a:endParaRPr lang="en-US" sz="2800">
              <a:solidFill>
                <a:schemeClr val="accent2"/>
              </a:solidFill>
              <a:latin typeface="Helvetica" charset="0"/>
            </a:endParaRPr>
          </a:p>
        </p:txBody>
      </p:sp>
      <p:sp>
        <p:nvSpPr>
          <p:cNvPr id="111707" name="Line 91"/>
          <p:cNvSpPr>
            <a:spLocks noChangeShapeType="1"/>
          </p:cNvSpPr>
          <p:nvPr/>
        </p:nvSpPr>
        <p:spPr bwMode="auto">
          <a:xfrm>
            <a:off x="3325813" y="25146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708" name="Line 92"/>
          <p:cNvSpPr>
            <a:spLocks noChangeShapeType="1"/>
          </p:cNvSpPr>
          <p:nvPr/>
        </p:nvSpPr>
        <p:spPr bwMode="auto">
          <a:xfrm>
            <a:off x="3343275" y="20193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709" name="Rectangle 93"/>
          <p:cNvSpPr>
            <a:spLocks noChangeArrowheads="1"/>
          </p:cNvSpPr>
          <p:nvPr/>
        </p:nvSpPr>
        <p:spPr bwMode="auto">
          <a:xfrm>
            <a:off x="3513138" y="1954213"/>
            <a:ext cx="2038350" cy="142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400">
                <a:solidFill>
                  <a:schemeClr val="accent2"/>
                </a:solidFill>
                <a:latin typeface="Limon S1" charset="0"/>
              </a:rPr>
              <a:t>karEbgEckTwkdI</a:t>
            </a:r>
          </a:p>
          <a:p>
            <a:endParaRPr lang="en-US" sz="4400">
              <a:solidFill>
                <a:schemeClr val="accent2"/>
              </a:solidFill>
              <a:latin typeface="Limon S1" charset="0"/>
            </a:endParaRPr>
          </a:p>
        </p:txBody>
      </p:sp>
      <p:sp>
        <p:nvSpPr>
          <p:cNvPr id="111718" name="Text Box 102"/>
          <p:cNvSpPr txBox="1">
            <a:spLocks noChangeArrowheads="1"/>
          </p:cNvSpPr>
          <p:nvPr/>
        </p:nvSpPr>
        <p:spPr bwMode="auto">
          <a:xfrm>
            <a:off x="8718550" y="80963"/>
            <a:ext cx="260350" cy="446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  <a:latin typeface="Comic Sans MS" charset="0"/>
              </a:rPr>
              <a:t> </a:t>
            </a:r>
          </a:p>
        </p:txBody>
      </p:sp>
      <p:sp>
        <p:nvSpPr>
          <p:cNvPr id="111724" name="Text Box 108"/>
          <p:cNvSpPr txBox="1">
            <a:spLocks noChangeArrowheads="1"/>
          </p:cNvSpPr>
          <p:nvPr/>
        </p:nvSpPr>
        <p:spPr bwMode="auto">
          <a:xfrm>
            <a:off x="8589963" y="6407150"/>
            <a:ext cx="3238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>
                <a:solidFill>
                  <a:srgbClr val="FFFFFF"/>
                </a:solidFill>
                <a:latin typeface="Comic Sans MS" charset="0"/>
              </a:rPr>
              <a:t>2</a:t>
            </a:r>
          </a:p>
        </p:txBody>
      </p:sp>
      <p:sp>
        <p:nvSpPr>
          <p:cNvPr id="111725" name="Rectangle 109"/>
          <p:cNvSpPr>
            <a:spLocks noChangeArrowheads="1"/>
          </p:cNvSpPr>
          <p:nvPr/>
        </p:nvSpPr>
        <p:spPr bwMode="auto">
          <a:xfrm>
            <a:off x="8170863" y="6523038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10</a:t>
            </a:r>
          </a:p>
        </p:txBody>
      </p:sp>
      <p:sp>
        <p:nvSpPr>
          <p:cNvPr id="111726" name="Text Box 110"/>
          <p:cNvSpPr txBox="1">
            <a:spLocks noChangeArrowheads="1"/>
          </p:cNvSpPr>
          <p:nvPr/>
        </p:nvSpPr>
        <p:spPr bwMode="auto">
          <a:xfrm>
            <a:off x="6592888" y="6094413"/>
            <a:ext cx="21764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>
                <a:solidFill>
                  <a:schemeClr val="tx1"/>
                </a:solidFill>
                <a:latin typeface="Limon S1" charset="0"/>
              </a:rPr>
              <a:t>esovePAk,ÜnCMnYy TMB½r&gt; 42-45</a:t>
            </a:r>
          </a:p>
        </p:txBody>
      </p:sp>
      <p:sp>
        <p:nvSpPr>
          <p:cNvPr id="111728" name="Rectangle 112"/>
          <p:cNvSpPr>
            <a:spLocks noChangeArrowheads="1"/>
          </p:cNvSpPr>
          <p:nvPr/>
        </p:nvSpPr>
        <p:spPr bwMode="auto">
          <a:xfrm>
            <a:off x="312738" y="0"/>
            <a:ext cx="8340725" cy="6132513"/>
          </a:xfrm>
          <a:prstGeom prst="rect">
            <a:avLst/>
          </a:prstGeom>
          <a:noFill/>
          <a:ln w="1270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11735" name="Group 119"/>
          <p:cNvGrpSpPr>
            <a:grpSpLocks/>
          </p:cNvGrpSpPr>
          <p:nvPr/>
        </p:nvGrpSpPr>
        <p:grpSpPr bwMode="auto">
          <a:xfrm>
            <a:off x="152400" y="2182813"/>
            <a:ext cx="3143250" cy="2060575"/>
            <a:chOff x="96" y="1375"/>
            <a:chExt cx="1980" cy="1298"/>
          </a:xfrm>
        </p:grpSpPr>
        <p:sp>
          <p:nvSpPr>
            <p:cNvPr id="111632" name="Rectangle 16"/>
            <p:cNvSpPr>
              <a:spLocks noChangeArrowheads="1"/>
            </p:cNvSpPr>
            <p:nvPr/>
          </p:nvSpPr>
          <p:spPr bwMode="auto">
            <a:xfrm>
              <a:off x="96" y="1643"/>
              <a:ext cx="977" cy="41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1633" name="Rectangle 17"/>
            <p:cNvSpPr>
              <a:spLocks noChangeArrowheads="1"/>
            </p:cNvSpPr>
            <p:nvPr/>
          </p:nvSpPr>
          <p:spPr bwMode="auto">
            <a:xfrm>
              <a:off x="176" y="1486"/>
              <a:ext cx="73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 b="0">
                  <a:solidFill>
                    <a:srgbClr val="790015"/>
                  </a:solidFill>
                  <a:latin typeface="Times" charset="0"/>
                </a:rPr>
                <a:t>ABRAHAM</a:t>
              </a:r>
              <a:endParaRPr lang="en-US" sz="2800" b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endParaRPr>
            </a:p>
          </p:txBody>
        </p:sp>
        <p:sp>
          <p:nvSpPr>
            <p:cNvPr id="111634" name="Rectangle 18"/>
            <p:cNvSpPr>
              <a:spLocks noChangeArrowheads="1"/>
            </p:cNvSpPr>
            <p:nvPr/>
          </p:nvSpPr>
          <p:spPr bwMode="auto">
            <a:xfrm>
              <a:off x="96" y="1643"/>
              <a:ext cx="1365" cy="45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1635" name="AutoShape 19"/>
            <p:cNvSpPr>
              <a:spLocks noChangeArrowheads="1"/>
            </p:cNvSpPr>
            <p:nvPr/>
          </p:nvSpPr>
          <p:spPr bwMode="auto">
            <a:xfrm>
              <a:off x="96" y="1452"/>
              <a:ext cx="803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1636" name="Rectangle 20"/>
            <p:cNvSpPr>
              <a:spLocks noChangeArrowheads="1"/>
            </p:cNvSpPr>
            <p:nvPr/>
          </p:nvSpPr>
          <p:spPr bwMode="auto">
            <a:xfrm>
              <a:off x="96" y="1673"/>
              <a:ext cx="977" cy="376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1637" name="Rectangle 21"/>
            <p:cNvSpPr>
              <a:spLocks noChangeArrowheads="1"/>
            </p:cNvSpPr>
            <p:nvPr/>
          </p:nvSpPr>
          <p:spPr bwMode="auto">
            <a:xfrm>
              <a:off x="202" y="1375"/>
              <a:ext cx="481" cy="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400">
                  <a:solidFill>
                    <a:srgbClr val="790015"/>
                  </a:solidFill>
                  <a:latin typeface="Helvetica" charset="0"/>
                </a:rPr>
                <a:t>  </a:t>
              </a:r>
              <a:r>
                <a:rPr lang="en-US" sz="2800">
                  <a:solidFill>
                    <a:srgbClr val="790015"/>
                  </a:solidFill>
                  <a:latin typeface="Limon S1" charset="0"/>
                </a:rPr>
                <a:t>karbegIát</a:t>
              </a:r>
            </a:p>
          </p:txBody>
        </p:sp>
        <p:sp>
          <p:nvSpPr>
            <p:cNvPr id="111638" name="Line 22"/>
            <p:cNvSpPr>
              <a:spLocks noChangeShapeType="1"/>
            </p:cNvSpPr>
            <p:nvPr/>
          </p:nvSpPr>
          <p:spPr bwMode="auto">
            <a:xfrm>
              <a:off x="96" y="1589"/>
              <a:ext cx="1" cy="47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1639" name="Line 23"/>
            <p:cNvSpPr>
              <a:spLocks noChangeShapeType="1"/>
            </p:cNvSpPr>
            <p:nvPr/>
          </p:nvSpPr>
          <p:spPr bwMode="auto">
            <a:xfrm>
              <a:off x="885" y="1636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1640" name="Rectangle 24"/>
            <p:cNvSpPr>
              <a:spLocks noChangeArrowheads="1"/>
            </p:cNvSpPr>
            <p:nvPr/>
          </p:nvSpPr>
          <p:spPr bwMode="auto">
            <a:xfrm>
              <a:off x="243" y="1779"/>
              <a:ext cx="977" cy="43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1641" name="Rectangle 25"/>
            <p:cNvSpPr>
              <a:spLocks noChangeArrowheads="1"/>
            </p:cNvSpPr>
            <p:nvPr/>
          </p:nvSpPr>
          <p:spPr bwMode="auto">
            <a:xfrm>
              <a:off x="319" y="1636"/>
              <a:ext cx="73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 b="0">
                  <a:solidFill>
                    <a:srgbClr val="790015"/>
                  </a:solidFill>
                  <a:latin typeface="Times" charset="0"/>
                </a:rPr>
                <a:t>ABRAHAM</a:t>
              </a:r>
              <a:endParaRPr lang="en-US" sz="2800" b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endParaRPr>
            </a:p>
          </p:txBody>
        </p:sp>
        <p:sp>
          <p:nvSpPr>
            <p:cNvPr id="111642" name="Rectangle 26"/>
            <p:cNvSpPr>
              <a:spLocks noChangeArrowheads="1"/>
            </p:cNvSpPr>
            <p:nvPr/>
          </p:nvSpPr>
          <p:spPr bwMode="auto">
            <a:xfrm>
              <a:off x="243" y="1779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1643" name="AutoShape 27"/>
            <p:cNvSpPr>
              <a:spLocks noChangeArrowheads="1"/>
            </p:cNvSpPr>
            <p:nvPr/>
          </p:nvSpPr>
          <p:spPr bwMode="auto">
            <a:xfrm>
              <a:off x="243" y="1589"/>
              <a:ext cx="789" cy="605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1644" name="Rectangle 28"/>
            <p:cNvSpPr>
              <a:spLocks noChangeArrowheads="1"/>
            </p:cNvSpPr>
            <p:nvPr/>
          </p:nvSpPr>
          <p:spPr bwMode="auto">
            <a:xfrm>
              <a:off x="263" y="1805"/>
              <a:ext cx="977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1645" name="Rectangle 29"/>
            <p:cNvSpPr>
              <a:spLocks noChangeArrowheads="1"/>
            </p:cNvSpPr>
            <p:nvPr/>
          </p:nvSpPr>
          <p:spPr bwMode="auto">
            <a:xfrm>
              <a:off x="395" y="1526"/>
              <a:ext cx="367" cy="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2800">
                  <a:solidFill>
                    <a:srgbClr val="790015"/>
                  </a:solidFill>
                  <a:latin typeface="Limon S1" charset="0"/>
                </a:rPr>
                <a:t>G½R)ahaM</a:t>
              </a:r>
            </a:p>
          </p:txBody>
        </p:sp>
        <p:sp>
          <p:nvSpPr>
            <p:cNvPr id="111646" name="Line 30"/>
            <p:cNvSpPr>
              <a:spLocks noChangeShapeType="1"/>
            </p:cNvSpPr>
            <p:nvPr/>
          </p:nvSpPr>
          <p:spPr bwMode="auto">
            <a:xfrm>
              <a:off x="243" y="1739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1647" name="Line 31"/>
            <p:cNvSpPr>
              <a:spLocks noChangeShapeType="1"/>
            </p:cNvSpPr>
            <p:nvPr/>
          </p:nvSpPr>
          <p:spPr bwMode="auto">
            <a:xfrm>
              <a:off x="1032" y="1779"/>
              <a:ext cx="429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1648" name="Rectangle 32"/>
            <p:cNvSpPr>
              <a:spLocks noChangeArrowheads="1"/>
            </p:cNvSpPr>
            <p:nvPr/>
          </p:nvSpPr>
          <p:spPr bwMode="auto">
            <a:xfrm>
              <a:off x="390" y="1909"/>
              <a:ext cx="964" cy="41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1649" name="Rectangle 33"/>
            <p:cNvSpPr>
              <a:spLocks noChangeArrowheads="1"/>
            </p:cNvSpPr>
            <p:nvPr/>
          </p:nvSpPr>
          <p:spPr bwMode="auto">
            <a:xfrm>
              <a:off x="462" y="1772"/>
              <a:ext cx="73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 b="0">
                  <a:solidFill>
                    <a:srgbClr val="790015"/>
                  </a:solidFill>
                  <a:latin typeface="Times" charset="0"/>
                </a:rPr>
                <a:t>ABRAHAM</a:t>
              </a:r>
              <a:endParaRPr lang="en-US" sz="2800" b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endParaRPr>
            </a:p>
          </p:txBody>
        </p:sp>
        <p:sp>
          <p:nvSpPr>
            <p:cNvPr id="111650" name="Rectangle 34"/>
            <p:cNvSpPr>
              <a:spLocks noChangeArrowheads="1"/>
            </p:cNvSpPr>
            <p:nvPr/>
          </p:nvSpPr>
          <p:spPr bwMode="auto">
            <a:xfrm>
              <a:off x="390" y="1909"/>
              <a:ext cx="1365" cy="45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1651" name="AutoShape 35"/>
            <p:cNvSpPr>
              <a:spLocks noChangeArrowheads="1"/>
            </p:cNvSpPr>
            <p:nvPr/>
          </p:nvSpPr>
          <p:spPr bwMode="auto">
            <a:xfrm>
              <a:off x="390" y="1739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1652" name="Rectangle 36"/>
            <p:cNvSpPr>
              <a:spLocks noChangeArrowheads="1"/>
            </p:cNvSpPr>
            <p:nvPr/>
          </p:nvSpPr>
          <p:spPr bwMode="auto">
            <a:xfrm>
              <a:off x="390" y="1954"/>
              <a:ext cx="964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1653" name="Rectangle 37"/>
            <p:cNvSpPr>
              <a:spLocks noChangeArrowheads="1"/>
            </p:cNvSpPr>
            <p:nvPr/>
          </p:nvSpPr>
          <p:spPr bwMode="auto">
            <a:xfrm>
              <a:off x="537" y="1671"/>
              <a:ext cx="450" cy="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400">
                  <a:solidFill>
                    <a:srgbClr val="790015"/>
                  </a:solidFill>
                  <a:latin typeface="Helvetica" charset="0"/>
                </a:rPr>
                <a:t>  </a:t>
              </a:r>
              <a:r>
                <a:rPr lang="en-US" sz="2800">
                  <a:solidFill>
                    <a:srgbClr val="790015"/>
                  </a:solidFill>
                  <a:latin typeface="Helvetica" charset="0"/>
                </a:rPr>
                <a:t> </a:t>
              </a:r>
              <a:r>
                <a:rPr lang="en-US" sz="2800">
                  <a:solidFill>
                    <a:srgbClr val="790015"/>
                  </a:solidFill>
                  <a:latin typeface="Limon S1" charset="0"/>
                </a:rPr>
                <a:t>y:UEsb</a:t>
              </a:r>
            </a:p>
            <a:p>
              <a:pPr algn="ctr"/>
              <a:endParaRPr lang="en-US" sz="2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S1" charset="0"/>
              </a:endParaRPr>
            </a:p>
          </p:txBody>
        </p:sp>
        <p:sp>
          <p:nvSpPr>
            <p:cNvPr id="111654" name="Line 38"/>
            <p:cNvSpPr>
              <a:spLocks noChangeShapeType="1"/>
            </p:cNvSpPr>
            <p:nvPr/>
          </p:nvSpPr>
          <p:spPr bwMode="auto">
            <a:xfrm>
              <a:off x="390" y="1890"/>
              <a:ext cx="1" cy="47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1655" name="Line 39"/>
            <p:cNvSpPr>
              <a:spLocks noChangeShapeType="1"/>
            </p:cNvSpPr>
            <p:nvPr/>
          </p:nvSpPr>
          <p:spPr bwMode="auto">
            <a:xfrm>
              <a:off x="1166" y="1904"/>
              <a:ext cx="442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1656" name="Rectangle 40"/>
            <p:cNvSpPr>
              <a:spLocks noChangeArrowheads="1"/>
            </p:cNvSpPr>
            <p:nvPr/>
          </p:nvSpPr>
          <p:spPr bwMode="auto">
            <a:xfrm>
              <a:off x="564" y="2065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1657" name="AutoShape 41"/>
            <p:cNvSpPr>
              <a:spLocks noChangeArrowheads="1"/>
            </p:cNvSpPr>
            <p:nvPr/>
          </p:nvSpPr>
          <p:spPr bwMode="auto">
            <a:xfrm>
              <a:off x="564" y="1890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1658" name="Rectangle 42"/>
            <p:cNvSpPr>
              <a:spLocks noChangeArrowheads="1"/>
            </p:cNvSpPr>
            <p:nvPr/>
          </p:nvSpPr>
          <p:spPr bwMode="auto">
            <a:xfrm>
              <a:off x="584" y="2110"/>
              <a:ext cx="977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1659" name="Rectangle 43"/>
            <p:cNvSpPr>
              <a:spLocks noChangeArrowheads="1"/>
            </p:cNvSpPr>
            <p:nvPr/>
          </p:nvSpPr>
          <p:spPr bwMode="auto">
            <a:xfrm>
              <a:off x="812" y="1840"/>
              <a:ext cx="253" cy="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400">
                  <a:solidFill>
                    <a:srgbClr val="790015"/>
                  </a:solidFill>
                  <a:latin typeface="Helvetica" charset="0"/>
                </a:rPr>
                <a:t> </a:t>
              </a:r>
              <a:r>
                <a:rPr lang="en-US" sz="2800">
                  <a:solidFill>
                    <a:srgbClr val="790015"/>
                  </a:solidFill>
                  <a:latin typeface="Limon S1" charset="0"/>
                </a:rPr>
                <a:t>mU:es</a:t>
              </a:r>
            </a:p>
          </p:txBody>
        </p:sp>
        <p:sp>
          <p:nvSpPr>
            <p:cNvPr id="111660" name="Line 44"/>
            <p:cNvSpPr>
              <a:spLocks noChangeShapeType="1"/>
            </p:cNvSpPr>
            <p:nvPr/>
          </p:nvSpPr>
          <p:spPr bwMode="auto">
            <a:xfrm>
              <a:off x="564" y="2025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1661" name="Line 45"/>
            <p:cNvSpPr>
              <a:spLocks noChangeShapeType="1"/>
            </p:cNvSpPr>
            <p:nvPr/>
          </p:nvSpPr>
          <p:spPr bwMode="auto">
            <a:xfrm>
              <a:off x="1354" y="2065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1662" name="Rectangle 46"/>
            <p:cNvSpPr>
              <a:spLocks noChangeArrowheads="1"/>
            </p:cNvSpPr>
            <p:nvPr/>
          </p:nvSpPr>
          <p:spPr bwMode="auto">
            <a:xfrm>
              <a:off x="711" y="2202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1663" name="AutoShape 47"/>
            <p:cNvSpPr>
              <a:spLocks noChangeArrowheads="1"/>
            </p:cNvSpPr>
            <p:nvPr/>
          </p:nvSpPr>
          <p:spPr bwMode="auto">
            <a:xfrm>
              <a:off x="711" y="2025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1664" name="Rectangle 48"/>
            <p:cNvSpPr>
              <a:spLocks noChangeArrowheads="1"/>
            </p:cNvSpPr>
            <p:nvPr/>
          </p:nvSpPr>
          <p:spPr bwMode="auto">
            <a:xfrm>
              <a:off x="731" y="2221"/>
              <a:ext cx="964" cy="406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1665" name="Rectangle 49"/>
            <p:cNvSpPr>
              <a:spLocks noChangeArrowheads="1"/>
            </p:cNvSpPr>
            <p:nvPr/>
          </p:nvSpPr>
          <p:spPr bwMode="auto">
            <a:xfrm>
              <a:off x="895" y="2031"/>
              <a:ext cx="341" cy="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400">
                  <a:solidFill>
                    <a:srgbClr val="790015"/>
                  </a:solidFill>
                  <a:latin typeface="Helvetica" charset="0"/>
                </a:rPr>
                <a:t>   </a:t>
              </a:r>
              <a:r>
                <a:rPr lang="en-US" sz="2800">
                  <a:solidFill>
                    <a:srgbClr val="790015"/>
                  </a:solidFill>
                  <a:latin typeface="Limon S1" charset="0"/>
                </a:rPr>
                <a:t>y:UesV</a:t>
              </a:r>
              <a:endParaRPr lang="en-US" sz="2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S1" charset="0"/>
              </a:endParaRPr>
            </a:p>
          </p:txBody>
        </p:sp>
        <p:sp>
          <p:nvSpPr>
            <p:cNvPr id="111666" name="Line 50"/>
            <p:cNvSpPr>
              <a:spLocks noChangeShapeType="1"/>
            </p:cNvSpPr>
            <p:nvPr/>
          </p:nvSpPr>
          <p:spPr bwMode="auto">
            <a:xfrm>
              <a:off x="711" y="2162"/>
              <a:ext cx="1" cy="47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1731" name="Rectangle 115"/>
          <p:cNvSpPr>
            <a:spLocks noChangeArrowheads="1"/>
          </p:cNvSpPr>
          <p:nvPr/>
        </p:nvSpPr>
        <p:spPr bwMode="auto">
          <a:xfrm>
            <a:off x="4875213" y="1027113"/>
            <a:ext cx="1825625" cy="576262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folHlink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>
                <a:solidFill>
                  <a:schemeClr val="bg2"/>
                </a:solidFill>
                <a:latin typeface="Limon S1" charset="0"/>
              </a:rPr>
              <a:t>CuMvij 1500 m&gt;K&gt;s</a:t>
            </a:r>
          </a:p>
        </p:txBody>
      </p:sp>
      <p:sp>
        <p:nvSpPr>
          <p:cNvPr id="111733" name="Text Box 117"/>
          <p:cNvSpPr txBox="1">
            <a:spLocks noChangeArrowheads="1"/>
          </p:cNvSpPr>
          <p:nvPr/>
        </p:nvSpPr>
        <p:spPr bwMode="auto">
          <a:xfrm>
            <a:off x="4176713" y="5938838"/>
            <a:ext cx="9429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000000"/>
                </a:solidFill>
                <a:latin typeface="Limon S1" charset="0"/>
              </a:rPr>
              <a:t>karEbgEckTwkdI</a:t>
            </a:r>
          </a:p>
        </p:txBody>
      </p:sp>
      <p:sp>
        <p:nvSpPr>
          <p:cNvPr id="111734" name="Text Box 118"/>
          <p:cNvSpPr txBox="1">
            <a:spLocks noChangeArrowheads="1"/>
          </p:cNvSpPr>
          <p:nvPr/>
        </p:nvSpPr>
        <p:spPr bwMode="auto">
          <a:xfrm>
            <a:off x="4329113" y="6091238"/>
            <a:ext cx="9429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000000"/>
                </a:solidFill>
                <a:latin typeface="Limon S1" charset="0"/>
              </a:rPr>
              <a:t>karEbgEckTwkdI</a:t>
            </a:r>
          </a:p>
        </p:txBody>
      </p:sp>
    </p:spTree>
  </p:cSld>
  <p:clrMapOvr>
    <a:masterClrMapping/>
  </p:clrMapOvr>
  <p:transition xmlns:p14="http://schemas.microsoft.com/office/powerpoint/2010/main">
    <p:wheel spokes="0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17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17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17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17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16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16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16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16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17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17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17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17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619" grpId="0" autoUpdateAnimBg="0"/>
      <p:bldP spid="111709" grpId="0" autoUpdateAnimBg="0"/>
      <p:bldP spid="111731" grpId="0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0607" name="Picture 1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6" t="3784" r="6250" b="3760"/>
          <a:stretch>
            <a:fillRect/>
          </a:stretch>
        </p:blipFill>
        <p:spPr bwMode="auto">
          <a:xfrm>
            <a:off x="376238" y="322263"/>
            <a:ext cx="8383587" cy="6140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90601" name="AutoShape 105"/>
          <p:cNvSpPr>
            <a:spLocks noChangeArrowheads="1"/>
          </p:cNvSpPr>
          <p:nvPr/>
        </p:nvSpPr>
        <p:spPr bwMode="auto">
          <a:xfrm>
            <a:off x="3155950" y="1003300"/>
            <a:ext cx="1663700" cy="107315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>
            <a:noFill/>
          </a:ln>
          <a:effectLst>
            <a:outerShdw blurRad="63500" dist="96720" dir="1391915" algn="ctr" rotWithShape="0">
              <a:schemeClr val="bg2">
                <a:alpha val="74998"/>
              </a:schemeClr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0602" name="Rectangle 106"/>
          <p:cNvSpPr>
            <a:spLocks noChangeArrowheads="1"/>
          </p:cNvSpPr>
          <p:nvPr/>
        </p:nvSpPr>
        <p:spPr bwMode="auto">
          <a:xfrm>
            <a:off x="3149600" y="1371600"/>
            <a:ext cx="2901950" cy="1435100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folHlink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0501" name="Rectangle 5"/>
          <p:cNvSpPr>
            <a:spLocks noChangeArrowheads="1"/>
          </p:cNvSpPr>
          <p:nvPr/>
        </p:nvSpPr>
        <p:spPr bwMode="auto">
          <a:xfrm>
            <a:off x="3243263" y="973138"/>
            <a:ext cx="1701800" cy="142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4400">
                <a:solidFill>
                  <a:schemeClr val="accent2"/>
                </a:solidFill>
                <a:latin typeface="Limon S1" charset="0"/>
              </a:rPr>
              <a:t>GnaFibetyü</a:t>
            </a:r>
          </a:p>
          <a:p>
            <a:endParaRPr lang="en-US" sz="4400">
              <a:solidFill>
                <a:schemeClr val="accent2"/>
              </a:solidFill>
              <a:latin typeface="Limon S1" charset="0"/>
            </a:endParaRPr>
          </a:p>
        </p:txBody>
      </p:sp>
      <p:sp>
        <p:nvSpPr>
          <p:cNvPr id="490508" name="Rectangle 12"/>
          <p:cNvSpPr>
            <a:spLocks noChangeArrowheads="1"/>
          </p:cNvSpPr>
          <p:nvPr/>
        </p:nvSpPr>
        <p:spPr bwMode="auto">
          <a:xfrm>
            <a:off x="3455988" y="4859338"/>
            <a:ext cx="24765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0509" name="Rectangle 13"/>
          <p:cNvSpPr>
            <a:spLocks noChangeArrowheads="1"/>
          </p:cNvSpPr>
          <p:nvPr/>
        </p:nvSpPr>
        <p:spPr bwMode="auto">
          <a:xfrm>
            <a:off x="3784600" y="1511300"/>
            <a:ext cx="1543050" cy="142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4400">
                <a:solidFill>
                  <a:schemeClr val="accent2"/>
                </a:solidFill>
                <a:latin typeface="Limon S1" charset="0"/>
              </a:rPr>
              <a:t>BYkecAhVay</a:t>
            </a:r>
          </a:p>
          <a:p>
            <a:endParaRPr lang="en-US" sz="4400">
              <a:solidFill>
                <a:schemeClr val="accent2"/>
              </a:solidFill>
              <a:latin typeface="Limon S1" charset="0"/>
            </a:endParaRPr>
          </a:p>
        </p:txBody>
      </p:sp>
      <p:sp>
        <p:nvSpPr>
          <p:cNvPr id="490510" name="Rectangle 14"/>
          <p:cNvSpPr>
            <a:spLocks noChangeArrowheads="1"/>
          </p:cNvSpPr>
          <p:nvPr/>
        </p:nvSpPr>
        <p:spPr bwMode="auto">
          <a:xfrm>
            <a:off x="4197350" y="1965325"/>
            <a:ext cx="787400" cy="758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4400">
                <a:solidFill>
                  <a:schemeClr val="accent2"/>
                </a:solidFill>
                <a:latin typeface="Limon S1" charset="0"/>
              </a:rPr>
              <a:t>350</a:t>
            </a:r>
          </a:p>
        </p:txBody>
      </p:sp>
      <p:sp>
        <p:nvSpPr>
          <p:cNvPr id="490511" name="Rectangle 15"/>
          <p:cNvSpPr>
            <a:spLocks noChangeArrowheads="1"/>
          </p:cNvSpPr>
          <p:nvPr/>
        </p:nvSpPr>
        <p:spPr bwMode="auto">
          <a:xfrm>
            <a:off x="3525838" y="2208213"/>
            <a:ext cx="24765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0581" name="Text Box 85"/>
          <p:cNvSpPr txBox="1">
            <a:spLocks noChangeArrowheads="1"/>
          </p:cNvSpPr>
          <p:nvPr/>
        </p:nvSpPr>
        <p:spPr bwMode="auto">
          <a:xfrm>
            <a:off x="1778000" y="0"/>
            <a:ext cx="3860800" cy="4572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rgbClr val="FFFF00"/>
                </a:solidFill>
                <a:latin typeface="Limon S1" charset="0"/>
              </a:rPr>
              <a:t>ecAhaVy – nagrs; </a:t>
            </a:r>
            <a:endParaRPr lang="en-US" sz="1200">
              <a:solidFill>
                <a:srgbClr val="FFFF00"/>
              </a:solidFill>
              <a:latin typeface="Comic Sans MS" charset="0"/>
            </a:endParaRPr>
          </a:p>
        </p:txBody>
      </p:sp>
      <p:sp>
        <p:nvSpPr>
          <p:cNvPr id="490588" name="Line 92"/>
          <p:cNvSpPr>
            <a:spLocks noChangeShapeType="1"/>
          </p:cNvSpPr>
          <p:nvPr/>
        </p:nvSpPr>
        <p:spPr bwMode="auto">
          <a:xfrm>
            <a:off x="3325813" y="25146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0589" name="Line 93"/>
          <p:cNvSpPr>
            <a:spLocks noChangeShapeType="1"/>
          </p:cNvSpPr>
          <p:nvPr/>
        </p:nvSpPr>
        <p:spPr bwMode="auto">
          <a:xfrm>
            <a:off x="3343275" y="20193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0598" name="Text Box 102"/>
          <p:cNvSpPr txBox="1">
            <a:spLocks noChangeArrowheads="1"/>
          </p:cNvSpPr>
          <p:nvPr/>
        </p:nvSpPr>
        <p:spPr bwMode="auto">
          <a:xfrm>
            <a:off x="8718550" y="80963"/>
            <a:ext cx="260350" cy="446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  <a:latin typeface="Comic Sans MS" charset="0"/>
              </a:rPr>
              <a:t> </a:t>
            </a:r>
          </a:p>
        </p:txBody>
      </p:sp>
      <p:sp>
        <p:nvSpPr>
          <p:cNvPr id="490604" name="Text Box 108"/>
          <p:cNvSpPr txBox="1">
            <a:spLocks noChangeArrowheads="1"/>
          </p:cNvSpPr>
          <p:nvPr/>
        </p:nvSpPr>
        <p:spPr bwMode="auto">
          <a:xfrm>
            <a:off x="8589963" y="6410325"/>
            <a:ext cx="3238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>
                <a:solidFill>
                  <a:srgbClr val="FFFFFF"/>
                </a:solidFill>
                <a:latin typeface="Comic Sans MS" charset="0"/>
              </a:rPr>
              <a:t>2</a:t>
            </a:r>
          </a:p>
        </p:txBody>
      </p:sp>
      <p:sp>
        <p:nvSpPr>
          <p:cNvPr id="490605" name="Rectangle 109"/>
          <p:cNvSpPr>
            <a:spLocks noChangeArrowheads="1"/>
          </p:cNvSpPr>
          <p:nvPr/>
        </p:nvSpPr>
        <p:spPr bwMode="auto">
          <a:xfrm>
            <a:off x="8174038" y="6523038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11</a:t>
            </a:r>
          </a:p>
        </p:txBody>
      </p:sp>
      <p:sp>
        <p:nvSpPr>
          <p:cNvPr id="490606" name="Text Box 110"/>
          <p:cNvSpPr txBox="1">
            <a:spLocks noChangeArrowheads="1"/>
          </p:cNvSpPr>
          <p:nvPr/>
        </p:nvSpPr>
        <p:spPr bwMode="auto">
          <a:xfrm>
            <a:off x="6592888" y="6094413"/>
            <a:ext cx="21764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>
                <a:solidFill>
                  <a:schemeClr val="tx1"/>
                </a:solidFill>
                <a:latin typeface="Limon S1" charset="0"/>
              </a:rPr>
              <a:t>esovePAk,ÜnCMnYy TMB½r&gt; 42-45</a:t>
            </a:r>
          </a:p>
        </p:txBody>
      </p:sp>
      <p:sp>
        <p:nvSpPr>
          <p:cNvPr id="490608" name="Rectangle 112"/>
          <p:cNvSpPr>
            <a:spLocks noChangeArrowheads="1"/>
          </p:cNvSpPr>
          <p:nvPr/>
        </p:nvSpPr>
        <p:spPr bwMode="auto">
          <a:xfrm>
            <a:off x="376238" y="0"/>
            <a:ext cx="8340725" cy="6132513"/>
          </a:xfrm>
          <a:prstGeom prst="rect">
            <a:avLst/>
          </a:prstGeom>
          <a:noFill/>
          <a:ln w="1270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90613" name="Group 117"/>
          <p:cNvGrpSpPr>
            <a:grpSpLocks/>
          </p:cNvGrpSpPr>
          <p:nvPr/>
        </p:nvGrpSpPr>
        <p:grpSpPr bwMode="auto">
          <a:xfrm>
            <a:off x="152400" y="2182813"/>
            <a:ext cx="3355975" cy="2298700"/>
            <a:chOff x="96" y="1375"/>
            <a:chExt cx="2114" cy="1448"/>
          </a:xfrm>
        </p:grpSpPr>
        <p:sp>
          <p:nvSpPr>
            <p:cNvPr id="490515" name="Rectangle 19"/>
            <p:cNvSpPr>
              <a:spLocks noChangeArrowheads="1"/>
            </p:cNvSpPr>
            <p:nvPr/>
          </p:nvSpPr>
          <p:spPr bwMode="auto">
            <a:xfrm>
              <a:off x="96" y="1643"/>
              <a:ext cx="977" cy="41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0516" name="Rectangle 20"/>
            <p:cNvSpPr>
              <a:spLocks noChangeArrowheads="1"/>
            </p:cNvSpPr>
            <p:nvPr/>
          </p:nvSpPr>
          <p:spPr bwMode="auto">
            <a:xfrm>
              <a:off x="176" y="1486"/>
              <a:ext cx="73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 b="0">
                  <a:solidFill>
                    <a:srgbClr val="790015"/>
                  </a:solidFill>
                  <a:latin typeface="Times" charset="0"/>
                </a:rPr>
                <a:t>ABRAHAM</a:t>
              </a:r>
              <a:endParaRPr lang="en-US" sz="2800" b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endParaRPr>
            </a:p>
          </p:txBody>
        </p:sp>
        <p:sp>
          <p:nvSpPr>
            <p:cNvPr id="490517" name="Rectangle 21"/>
            <p:cNvSpPr>
              <a:spLocks noChangeArrowheads="1"/>
            </p:cNvSpPr>
            <p:nvPr/>
          </p:nvSpPr>
          <p:spPr bwMode="auto">
            <a:xfrm>
              <a:off x="96" y="1643"/>
              <a:ext cx="1365" cy="45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0518" name="AutoShape 22"/>
            <p:cNvSpPr>
              <a:spLocks noChangeArrowheads="1"/>
            </p:cNvSpPr>
            <p:nvPr/>
          </p:nvSpPr>
          <p:spPr bwMode="auto">
            <a:xfrm>
              <a:off x="96" y="1452"/>
              <a:ext cx="803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0519" name="Rectangle 23"/>
            <p:cNvSpPr>
              <a:spLocks noChangeArrowheads="1"/>
            </p:cNvSpPr>
            <p:nvPr/>
          </p:nvSpPr>
          <p:spPr bwMode="auto">
            <a:xfrm>
              <a:off x="96" y="1673"/>
              <a:ext cx="977" cy="376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0520" name="Rectangle 24"/>
            <p:cNvSpPr>
              <a:spLocks noChangeArrowheads="1"/>
            </p:cNvSpPr>
            <p:nvPr/>
          </p:nvSpPr>
          <p:spPr bwMode="auto">
            <a:xfrm>
              <a:off x="201" y="1375"/>
              <a:ext cx="481" cy="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400">
                  <a:solidFill>
                    <a:srgbClr val="790015"/>
                  </a:solidFill>
                  <a:latin typeface="Helvetica" charset="0"/>
                </a:rPr>
                <a:t>  </a:t>
              </a:r>
              <a:r>
                <a:rPr lang="en-US" sz="2800">
                  <a:solidFill>
                    <a:srgbClr val="790015"/>
                  </a:solidFill>
                  <a:latin typeface="Limon S1" charset="0"/>
                </a:rPr>
                <a:t>karbegIát</a:t>
              </a:r>
            </a:p>
          </p:txBody>
        </p:sp>
        <p:sp>
          <p:nvSpPr>
            <p:cNvPr id="490521" name="Line 25"/>
            <p:cNvSpPr>
              <a:spLocks noChangeShapeType="1"/>
            </p:cNvSpPr>
            <p:nvPr/>
          </p:nvSpPr>
          <p:spPr bwMode="auto">
            <a:xfrm>
              <a:off x="96" y="1589"/>
              <a:ext cx="1" cy="47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0522" name="Line 26"/>
            <p:cNvSpPr>
              <a:spLocks noChangeShapeType="1"/>
            </p:cNvSpPr>
            <p:nvPr/>
          </p:nvSpPr>
          <p:spPr bwMode="auto">
            <a:xfrm>
              <a:off x="885" y="1636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0523" name="Rectangle 27"/>
            <p:cNvSpPr>
              <a:spLocks noChangeArrowheads="1"/>
            </p:cNvSpPr>
            <p:nvPr/>
          </p:nvSpPr>
          <p:spPr bwMode="auto">
            <a:xfrm>
              <a:off x="243" y="1779"/>
              <a:ext cx="977" cy="43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0524" name="Rectangle 28"/>
            <p:cNvSpPr>
              <a:spLocks noChangeArrowheads="1"/>
            </p:cNvSpPr>
            <p:nvPr/>
          </p:nvSpPr>
          <p:spPr bwMode="auto">
            <a:xfrm>
              <a:off x="319" y="1636"/>
              <a:ext cx="73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 b="0">
                  <a:solidFill>
                    <a:srgbClr val="790015"/>
                  </a:solidFill>
                  <a:latin typeface="Times" charset="0"/>
                </a:rPr>
                <a:t>ABRAHAM</a:t>
              </a:r>
              <a:endParaRPr lang="en-US" sz="2800" b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endParaRPr>
            </a:p>
          </p:txBody>
        </p:sp>
        <p:sp>
          <p:nvSpPr>
            <p:cNvPr id="490525" name="Rectangle 29"/>
            <p:cNvSpPr>
              <a:spLocks noChangeArrowheads="1"/>
            </p:cNvSpPr>
            <p:nvPr/>
          </p:nvSpPr>
          <p:spPr bwMode="auto">
            <a:xfrm>
              <a:off x="243" y="1779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0526" name="AutoShape 30"/>
            <p:cNvSpPr>
              <a:spLocks noChangeArrowheads="1"/>
            </p:cNvSpPr>
            <p:nvPr/>
          </p:nvSpPr>
          <p:spPr bwMode="auto">
            <a:xfrm>
              <a:off x="243" y="1589"/>
              <a:ext cx="789" cy="605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0527" name="Rectangle 31"/>
            <p:cNvSpPr>
              <a:spLocks noChangeArrowheads="1"/>
            </p:cNvSpPr>
            <p:nvPr/>
          </p:nvSpPr>
          <p:spPr bwMode="auto">
            <a:xfrm>
              <a:off x="263" y="1805"/>
              <a:ext cx="977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0528" name="Rectangle 32"/>
            <p:cNvSpPr>
              <a:spLocks noChangeArrowheads="1"/>
            </p:cNvSpPr>
            <p:nvPr/>
          </p:nvSpPr>
          <p:spPr bwMode="auto">
            <a:xfrm>
              <a:off x="364" y="1534"/>
              <a:ext cx="429" cy="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400">
                  <a:solidFill>
                    <a:srgbClr val="790015"/>
                  </a:solidFill>
                  <a:latin typeface="Helvetica" charset="0"/>
                </a:rPr>
                <a:t>  </a:t>
              </a:r>
              <a:r>
                <a:rPr lang="en-US" sz="2800">
                  <a:solidFill>
                    <a:srgbClr val="790015"/>
                  </a:solidFill>
                  <a:latin typeface="Limon S1" charset="0"/>
                </a:rPr>
                <a:t>G½R)ahaM</a:t>
              </a:r>
            </a:p>
          </p:txBody>
        </p:sp>
        <p:sp>
          <p:nvSpPr>
            <p:cNvPr id="490529" name="Line 33"/>
            <p:cNvSpPr>
              <a:spLocks noChangeShapeType="1"/>
            </p:cNvSpPr>
            <p:nvPr/>
          </p:nvSpPr>
          <p:spPr bwMode="auto">
            <a:xfrm>
              <a:off x="243" y="1739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0530" name="Line 34"/>
            <p:cNvSpPr>
              <a:spLocks noChangeShapeType="1"/>
            </p:cNvSpPr>
            <p:nvPr/>
          </p:nvSpPr>
          <p:spPr bwMode="auto">
            <a:xfrm>
              <a:off x="1032" y="1779"/>
              <a:ext cx="429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0531" name="Rectangle 35"/>
            <p:cNvSpPr>
              <a:spLocks noChangeArrowheads="1"/>
            </p:cNvSpPr>
            <p:nvPr/>
          </p:nvSpPr>
          <p:spPr bwMode="auto">
            <a:xfrm>
              <a:off x="390" y="1909"/>
              <a:ext cx="964" cy="41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0532" name="Rectangle 36"/>
            <p:cNvSpPr>
              <a:spLocks noChangeArrowheads="1"/>
            </p:cNvSpPr>
            <p:nvPr/>
          </p:nvSpPr>
          <p:spPr bwMode="auto">
            <a:xfrm>
              <a:off x="462" y="1772"/>
              <a:ext cx="73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 b="0">
                  <a:solidFill>
                    <a:srgbClr val="790015"/>
                  </a:solidFill>
                  <a:latin typeface="Times" charset="0"/>
                </a:rPr>
                <a:t>ABRAHAM</a:t>
              </a:r>
              <a:endParaRPr lang="en-US" sz="2800" b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endParaRPr>
            </a:p>
          </p:txBody>
        </p:sp>
        <p:sp>
          <p:nvSpPr>
            <p:cNvPr id="490533" name="Rectangle 37"/>
            <p:cNvSpPr>
              <a:spLocks noChangeArrowheads="1"/>
            </p:cNvSpPr>
            <p:nvPr/>
          </p:nvSpPr>
          <p:spPr bwMode="auto">
            <a:xfrm>
              <a:off x="390" y="1909"/>
              <a:ext cx="1365" cy="45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0534" name="AutoShape 38"/>
            <p:cNvSpPr>
              <a:spLocks noChangeArrowheads="1"/>
            </p:cNvSpPr>
            <p:nvPr/>
          </p:nvSpPr>
          <p:spPr bwMode="auto">
            <a:xfrm>
              <a:off x="390" y="1739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0535" name="Rectangle 39"/>
            <p:cNvSpPr>
              <a:spLocks noChangeArrowheads="1"/>
            </p:cNvSpPr>
            <p:nvPr/>
          </p:nvSpPr>
          <p:spPr bwMode="auto">
            <a:xfrm>
              <a:off x="390" y="1954"/>
              <a:ext cx="964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0536" name="Rectangle 40"/>
            <p:cNvSpPr>
              <a:spLocks noChangeArrowheads="1"/>
            </p:cNvSpPr>
            <p:nvPr/>
          </p:nvSpPr>
          <p:spPr bwMode="auto">
            <a:xfrm>
              <a:off x="554" y="1679"/>
              <a:ext cx="419" cy="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400">
                  <a:solidFill>
                    <a:srgbClr val="790015"/>
                  </a:solidFill>
                  <a:latin typeface="Helvetica" charset="0"/>
                </a:rPr>
                <a:t>   </a:t>
              </a:r>
              <a:r>
                <a:rPr lang="en-US" sz="2800">
                  <a:solidFill>
                    <a:srgbClr val="790015"/>
                  </a:solidFill>
                  <a:latin typeface="Limon S1" charset="0"/>
                </a:rPr>
                <a:t>y:UEsb</a:t>
              </a:r>
            </a:p>
          </p:txBody>
        </p:sp>
        <p:sp>
          <p:nvSpPr>
            <p:cNvPr id="490537" name="Line 41"/>
            <p:cNvSpPr>
              <a:spLocks noChangeShapeType="1"/>
            </p:cNvSpPr>
            <p:nvPr/>
          </p:nvSpPr>
          <p:spPr bwMode="auto">
            <a:xfrm>
              <a:off x="390" y="1890"/>
              <a:ext cx="1" cy="47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0539" name="Rectangle 43"/>
            <p:cNvSpPr>
              <a:spLocks noChangeArrowheads="1"/>
            </p:cNvSpPr>
            <p:nvPr/>
          </p:nvSpPr>
          <p:spPr bwMode="auto">
            <a:xfrm>
              <a:off x="564" y="2065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0540" name="AutoShape 44"/>
            <p:cNvSpPr>
              <a:spLocks noChangeArrowheads="1"/>
            </p:cNvSpPr>
            <p:nvPr/>
          </p:nvSpPr>
          <p:spPr bwMode="auto">
            <a:xfrm>
              <a:off x="564" y="1890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0541" name="Rectangle 45"/>
            <p:cNvSpPr>
              <a:spLocks noChangeArrowheads="1"/>
            </p:cNvSpPr>
            <p:nvPr/>
          </p:nvSpPr>
          <p:spPr bwMode="auto">
            <a:xfrm>
              <a:off x="584" y="2110"/>
              <a:ext cx="977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0542" name="Rectangle 46"/>
            <p:cNvSpPr>
              <a:spLocks noChangeArrowheads="1"/>
            </p:cNvSpPr>
            <p:nvPr/>
          </p:nvSpPr>
          <p:spPr bwMode="auto">
            <a:xfrm>
              <a:off x="781" y="1816"/>
              <a:ext cx="315" cy="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400">
                  <a:solidFill>
                    <a:srgbClr val="790015"/>
                  </a:solidFill>
                  <a:latin typeface="Helvetica" charset="0"/>
                </a:rPr>
                <a:t>   </a:t>
              </a:r>
              <a:r>
                <a:rPr lang="en-US" sz="2800">
                  <a:solidFill>
                    <a:srgbClr val="790015"/>
                  </a:solidFill>
                  <a:latin typeface="Limon S1" charset="0"/>
                </a:rPr>
                <a:t>mU:es</a:t>
              </a:r>
            </a:p>
          </p:txBody>
        </p:sp>
        <p:sp>
          <p:nvSpPr>
            <p:cNvPr id="490543" name="Line 47"/>
            <p:cNvSpPr>
              <a:spLocks noChangeShapeType="1"/>
            </p:cNvSpPr>
            <p:nvPr/>
          </p:nvSpPr>
          <p:spPr bwMode="auto">
            <a:xfrm>
              <a:off x="564" y="2025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0545" name="Rectangle 49"/>
            <p:cNvSpPr>
              <a:spLocks noChangeArrowheads="1"/>
            </p:cNvSpPr>
            <p:nvPr/>
          </p:nvSpPr>
          <p:spPr bwMode="auto">
            <a:xfrm>
              <a:off x="711" y="2202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0546" name="AutoShape 50"/>
            <p:cNvSpPr>
              <a:spLocks noChangeArrowheads="1"/>
            </p:cNvSpPr>
            <p:nvPr/>
          </p:nvSpPr>
          <p:spPr bwMode="auto">
            <a:xfrm>
              <a:off x="711" y="2025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0547" name="Rectangle 51"/>
            <p:cNvSpPr>
              <a:spLocks noChangeArrowheads="1"/>
            </p:cNvSpPr>
            <p:nvPr/>
          </p:nvSpPr>
          <p:spPr bwMode="auto">
            <a:xfrm>
              <a:off x="731" y="2237"/>
              <a:ext cx="964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0548" name="Rectangle 52"/>
            <p:cNvSpPr>
              <a:spLocks noChangeArrowheads="1"/>
            </p:cNvSpPr>
            <p:nvPr/>
          </p:nvSpPr>
          <p:spPr bwMode="auto">
            <a:xfrm>
              <a:off x="896" y="1951"/>
              <a:ext cx="342" cy="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400">
                  <a:solidFill>
                    <a:srgbClr val="790015"/>
                  </a:solidFill>
                  <a:latin typeface="Helvetica" charset="0"/>
                </a:rPr>
                <a:t>   </a:t>
              </a:r>
              <a:r>
                <a:rPr lang="en-US" sz="2800">
                  <a:solidFill>
                    <a:srgbClr val="790015"/>
                  </a:solidFill>
                  <a:latin typeface="Limon S1" charset="0"/>
                </a:rPr>
                <a:t>y:UesV</a:t>
              </a:r>
            </a:p>
          </p:txBody>
        </p:sp>
        <p:sp>
          <p:nvSpPr>
            <p:cNvPr id="490549" name="Line 53"/>
            <p:cNvSpPr>
              <a:spLocks noChangeShapeType="1"/>
            </p:cNvSpPr>
            <p:nvPr/>
          </p:nvSpPr>
          <p:spPr bwMode="auto">
            <a:xfrm>
              <a:off x="711" y="2162"/>
              <a:ext cx="1" cy="47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0551" name="Rectangle 55"/>
            <p:cNvSpPr>
              <a:spLocks noChangeArrowheads="1"/>
            </p:cNvSpPr>
            <p:nvPr/>
          </p:nvSpPr>
          <p:spPr bwMode="auto">
            <a:xfrm>
              <a:off x="845" y="2352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0552" name="AutoShape 56"/>
            <p:cNvSpPr>
              <a:spLocks noChangeArrowheads="1"/>
            </p:cNvSpPr>
            <p:nvPr/>
          </p:nvSpPr>
          <p:spPr bwMode="auto">
            <a:xfrm>
              <a:off x="845" y="2162"/>
              <a:ext cx="803" cy="591"/>
            </a:xfrm>
            <a:prstGeom prst="roundRect">
              <a:avLst>
                <a:gd name="adj" fmla="val 1074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0553" name="Rectangle 57"/>
            <p:cNvSpPr>
              <a:spLocks noChangeArrowheads="1"/>
            </p:cNvSpPr>
            <p:nvPr/>
          </p:nvSpPr>
          <p:spPr bwMode="auto">
            <a:xfrm>
              <a:off x="865" y="2372"/>
              <a:ext cx="977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0554" name="Rectangle 58"/>
            <p:cNvSpPr>
              <a:spLocks noChangeArrowheads="1"/>
            </p:cNvSpPr>
            <p:nvPr/>
          </p:nvSpPr>
          <p:spPr bwMode="auto">
            <a:xfrm>
              <a:off x="886" y="2177"/>
              <a:ext cx="641" cy="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400">
                  <a:solidFill>
                    <a:srgbClr val="790015"/>
                  </a:solidFill>
                  <a:latin typeface="Helvetica" charset="0"/>
                </a:rPr>
                <a:t> </a:t>
              </a:r>
              <a:r>
                <a:rPr lang="en-US" sz="2800">
                  <a:solidFill>
                    <a:schemeClr val="accent2"/>
                  </a:solidFill>
                  <a:latin typeface="Limon S1" charset="0"/>
                </a:rPr>
                <a:t>GnaFibetyü</a:t>
              </a:r>
            </a:p>
          </p:txBody>
        </p:sp>
        <p:sp>
          <p:nvSpPr>
            <p:cNvPr id="490555" name="Line 59"/>
            <p:cNvSpPr>
              <a:spLocks noChangeShapeType="1"/>
            </p:cNvSpPr>
            <p:nvPr/>
          </p:nvSpPr>
          <p:spPr bwMode="auto">
            <a:xfrm>
              <a:off x="845" y="2312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90611" name="Rectangle 115"/>
          <p:cNvSpPr>
            <a:spLocks noChangeArrowheads="1"/>
          </p:cNvSpPr>
          <p:nvPr/>
        </p:nvSpPr>
        <p:spPr bwMode="auto">
          <a:xfrm>
            <a:off x="4852988" y="1017588"/>
            <a:ext cx="1884362" cy="576262"/>
          </a:xfrm>
          <a:prstGeom prst="rect">
            <a:avLst/>
          </a:prstGeom>
          <a:noFill/>
          <a:ln>
            <a:noFill/>
          </a:ln>
          <a:effectLst>
            <a:outerShdw blurRad="63500" dist="57501" dir="1676261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>
                <a:solidFill>
                  <a:schemeClr val="tx1"/>
                </a:solidFill>
                <a:latin typeface="Limon S1" charset="0"/>
              </a:rPr>
              <a:t>CuMvij 1000 m&gt;K&gt;s</a:t>
            </a:r>
            <a:r>
              <a:rPr lang="en-US"/>
              <a:t> </a:t>
            </a:r>
            <a:endParaRPr lang="en-US" sz="200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>
    <p:wheel spokes="0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906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906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906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906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905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905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905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905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905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905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905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905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0509" grpId="0" autoUpdateAnimBg="0"/>
      <p:bldP spid="490510" grpId="0" autoUpdateAnimBg="0"/>
      <p:bldP spid="490611" grpId="0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690" name="Picture 17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3" r="-116"/>
          <a:stretch>
            <a:fillRect/>
          </a:stretch>
        </p:blipFill>
        <p:spPr bwMode="auto">
          <a:xfrm>
            <a:off x="373063" y="309563"/>
            <a:ext cx="8340725" cy="614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91721" name="Group 201"/>
          <p:cNvGrpSpPr>
            <a:grpSpLocks/>
          </p:cNvGrpSpPr>
          <p:nvPr/>
        </p:nvGrpSpPr>
        <p:grpSpPr bwMode="auto">
          <a:xfrm>
            <a:off x="3136900" y="1003300"/>
            <a:ext cx="2901950" cy="5038725"/>
            <a:chOff x="1976" y="632"/>
            <a:chExt cx="1828" cy="3174"/>
          </a:xfrm>
        </p:grpSpPr>
        <p:sp>
          <p:nvSpPr>
            <p:cNvPr id="491680" name="AutoShape 160"/>
            <p:cNvSpPr>
              <a:spLocks noChangeArrowheads="1"/>
            </p:cNvSpPr>
            <p:nvPr/>
          </p:nvSpPr>
          <p:spPr bwMode="auto">
            <a:xfrm>
              <a:off x="1988" y="632"/>
              <a:ext cx="1048" cy="676"/>
            </a:xfrm>
            <a:prstGeom prst="roundRect">
              <a:avLst>
                <a:gd name="adj" fmla="val 12495"/>
              </a:avLst>
            </a:prstGeom>
            <a:solidFill>
              <a:schemeClr val="tx2"/>
            </a:solidFill>
            <a:ln>
              <a:noFill/>
            </a:ln>
            <a:effectLst>
              <a:outerShdw blurRad="63500" dist="96720" dir="1391915" algn="ctr" rotWithShape="0">
                <a:schemeClr val="bg2">
                  <a:alpha val="74998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1681" name="Rectangle 161"/>
            <p:cNvSpPr>
              <a:spLocks noChangeArrowheads="1"/>
            </p:cNvSpPr>
            <p:nvPr/>
          </p:nvSpPr>
          <p:spPr bwMode="auto">
            <a:xfrm>
              <a:off x="1976" y="872"/>
              <a:ext cx="1828" cy="2934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12700">
                  <a:solidFill>
                    <a:schemeClr val="folHlink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91526" name="Rectangle 6"/>
          <p:cNvSpPr>
            <a:spLocks noChangeArrowheads="1"/>
          </p:cNvSpPr>
          <p:nvPr/>
        </p:nvSpPr>
        <p:spPr bwMode="auto">
          <a:xfrm>
            <a:off x="3273425" y="1812925"/>
            <a:ext cx="260667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1527" name="Rectangle 7"/>
          <p:cNvSpPr>
            <a:spLocks noChangeArrowheads="1"/>
          </p:cNvSpPr>
          <p:nvPr/>
        </p:nvSpPr>
        <p:spPr bwMode="auto">
          <a:xfrm>
            <a:off x="4783138" y="750888"/>
            <a:ext cx="2041525" cy="698500"/>
          </a:xfrm>
          <a:prstGeom prst="rect">
            <a:avLst/>
          </a:prstGeom>
          <a:noFill/>
          <a:ln>
            <a:noFill/>
          </a:ln>
          <a:effectLst>
            <a:outerShdw blurRad="63500" dist="57501" dir="1676261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>
                <a:solidFill>
                  <a:srgbClr val="FFFF00"/>
                </a:solidFill>
                <a:latin typeface="Limon S1" charset="0"/>
              </a:rPr>
              <a:t>CuMvij 500 m&gt;K&gt;s</a:t>
            </a:r>
          </a:p>
        </p:txBody>
      </p:sp>
      <p:sp>
        <p:nvSpPr>
          <p:cNvPr id="491530" name="Rectangle 10"/>
          <p:cNvSpPr>
            <a:spLocks noChangeArrowheads="1"/>
          </p:cNvSpPr>
          <p:nvPr/>
        </p:nvSpPr>
        <p:spPr bwMode="auto">
          <a:xfrm>
            <a:off x="3856038" y="1450975"/>
            <a:ext cx="1223962" cy="758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4400">
                <a:solidFill>
                  <a:schemeClr val="accent2"/>
                </a:solidFill>
                <a:latin typeface="Limon S1" charset="0"/>
              </a:rPr>
              <a:t>s- d-s</a:t>
            </a:r>
          </a:p>
        </p:txBody>
      </p:sp>
      <p:sp>
        <p:nvSpPr>
          <p:cNvPr id="491531" name="Rectangle 11"/>
          <p:cNvSpPr>
            <a:spLocks noChangeArrowheads="1"/>
          </p:cNvSpPr>
          <p:nvPr/>
        </p:nvSpPr>
        <p:spPr bwMode="auto">
          <a:xfrm>
            <a:off x="3379788" y="4248150"/>
            <a:ext cx="2236787" cy="758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>
                <a:solidFill>
                  <a:schemeClr val="accent2"/>
                </a:solidFill>
              </a:rPr>
              <a:t>   </a:t>
            </a:r>
            <a:r>
              <a:rPr lang="en-US" sz="4400">
                <a:solidFill>
                  <a:schemeClr val="accent2"/>
                </a:solidFill>
                <a:latin typeface="Limon S1" charset="0"/>
              </a:rPr>
              <a:t>20-y</a:t>
            </a:r>
            <a:r>
              <a:rPr lang="en-US" sz="2800">
                <a:solidFill>
                  <a:schemeClr val="accent2"/>
                </a:solidFill>
              </a:rPr>
              <a:t>   </a:t>
            </a:r>
            <a:r>
              <a:rPr lang="en-US" sz="4400">
                <a:solidFill>
                  <a:schemeClr val="accent2"/>
                </a:solidFill>
                <a:latin typeface="Limon S1" charset="0"/>
              </a:rPr>
              <a:t>20-r</a:t>
            </a:r>
          </a:p>
        </p:txBody>
      </p:sp>
      <p:sp>
        <p:nvSpPr>
          <p:cNvPr id="491553" name="Rectangle 33"/>
          <p:cNvSpPr>
            <a:spLocks noChangeArrowheads="1"/>
          </p:cNvSpPr>
          <p:nvPr/>
        </p:nvSpPr>
        <p:spPr bwMode="auto">
          <a:xfrm>
            <a:off x="3824288" y="1812925"/>
            <a:ext cx="14287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1554" name="Rectangle 34"/>
          <p:cNvSpPr>
            <a:spLocks noChangeArrowheads="1"/>
          </p:cNvSpPr>
          <p:nvPr/>
        </p:nvSpPr>
        <p:spPr bwMode="auto">
          <a:xfrm>
            <a:off x="3959225" y="3671888"/>
            <a:ext cx="142875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1556" name="Rectangle 36"/>
          <p:cNvSpPr>
            <a:spLocks noChangeArrowheads="1"/>
          </p:cNvSpPr>
          <p:nvPr/>
        </p:nvSpPr>
        <p:spPr bwMode="auto">
          <a:xfrm>
            <a:off x="4538663" y="2555875"/>
            <a:ext cx="160337" cy="1160463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1557" name="Rectangle 37"/>
          <p:cNvSpPr>
            <a:spLocks noChangeArrowheads="1"/>
          </p:cNvSpPr>
          <p:nvPr/>
        </p:nvSpPr>
        <p:spPr bwMode="auto">
          <a:xfrm>
            <a:off x="3276600" y="1979613"/>
            <a:ext cx="2346325" cy="758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40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S1" charset="0"/>
              </a:rPr>
              <a:t>••• </a:t>
            </a:r>
            <a:r>
              <a:rPr lang="en-US" sz="440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S1" charset="0"/>
              </a:rPr>
              <a:t>kar)ak;Ebk </a:t>
            </a:r>
            <a:r>
              <a:rPr lang="en-US" sz="240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S1" charset="0"/>
              </a:rPr>
              <a:t>•••</a:t>
            </a:r>
          </a:p>
        </p:txBody>
      </p:sp>
      <p:sp>
        <p:nvSpPr>
          <p:cNvPr id="491558" name="Line 38"/>
          <p:cNvSpPr>
            <a:spLocks noChangeShapeType="1"/>
          </p:cNvSpPr>
          <p:nvPr/>
        </p:nvSpPr>
        <p:spPr bwMode="auto">
          <a:xfrm>
            <a:off x="4622800" y="3683000"/>
            <a:ext cx="0" cy="36830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91675" name="Group 155"/>
          <p:cNvGrpSpPr>
            <a:grpSpLocks/>
          </p:cNvGrpSpPr>
          <p:nvPr/>
        </p:nvGrpSpPr>
        <p:grpSpPr bwMode="auto">
          <a:xfrm>
            <a:off x="3354388" y="4692650"/>
            <a:ext cx="1941512" cy="1244600"/>
            <a:chOff x="2073" y="3092"/>
            <a:chExt cx="1191" cy="913"/>
          </a:xfrm>
        </p:grpSpPr>
        <p:sp>
          <p:nvSpPr>
            <p:cNvPr id="491532" name="Rectangle 12"/>
            <p:cNvSpPr>
              <a:spLocks noChangeArrowheads="1"/>
            </p:cNvSpPr>
            <p:nvPr/>
          </p:nvSpPr>
          <p:spPr bwMode="auto">
            <a:xfrm>
              <a:off x="2093" y="3092"/>
              <a:ext cx="1171" cy="5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sz="2800">
                  <a:solidFill>
                    <a:schemeClr val="accent2"/>
                  </a:solidFill>
                </a:rPr>
                <a:t>   </a:t>
              </a:r>
              <a:r>
                <a:rPr lang="en-US" sz="4400">
                  <a:solidFill>
                    <a:schemeClr val="accent2"/>
                  </a:solidFill>
                  <a:latin typeface="Limon S1" charset="0"/>
                </a:rPr>
                <a:t>200</a:t>
              </a:r>
              <a:r>
                <a:rPr lang="en-US" sz="2800">
                  <a:solidFill>
                    <a:schemeClr val="accent2"/>
                  </a:solidFill>
                </a:rPr>
                <a:t>        </a:t>
              </a:r>
            </a:p>
          </p:txBody>
        </p:sp>
        <p:sp>
          <p:nvSpPr>
            <p:cNvPr id="491541" name="Rectangle 21"/>
            <p:cNvSpPr>
              <a:spLocks noChangeArrowheads="1"/>
            </p:cNvSpPr>
            <p:nvPr/>
          </p:nvSpPr>
          <p:spPr bwMode="auto">
            <a:xfrm>
              <a:off x="2073" y="3448"/>
              <a:ext cx="592" cy="5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sz="4400">
                  <a:solidFill>
                    <a:schemeClr val="accent2"/>
                  </a:solidFill>
                  <a:latin typeface="Limon S1" charset="0"/>
                </a:rPr>
                <a:t>Gaes</a:t>
              </a:r>
              <a:r>
                <a:rPr lang="ja-JP" altLang="en-US" sz="4400">
                  <a:solidFill>
                    <a:schemeClr val="accent2"/>
                  </a:solidFill>
                  <a:latin typeface="Arial"/>
                </a:rPr>
                <a:t>‘</a:t>
              </a:r>
              <a:r>
                <a:rPr lang="en-US" sz="4400">
                  <a:solidFill>
                    <a:schemeClr val="accent2"/>
                  </a:solidFill>
                  <a:latin typeface="Limon S1" charset="0"/>
                </a:rPr>
                <a:t>Ír</a:t>
              </a:r>
            </a:p>
          </p:txBody>
        </p:sp>
      </p:grpSp>
      <p:grpSp>
        <p:nvGrpSpPr>
          <p:cNvPr id="491676" name="Group 156"/>
          <p:cNvGrpSpPr>
            <a:grpSpLocks/>
          </p:cNvGrpSpPr>
          <p:nvPr/>
        </p:nvGrpSpPr>
        <p:grpSpPr bwMode="auto">
          <a:xfrm>
            <a:off x="4625975" y="4738688"/>
            <a:ext cx="1700213" cy="1179512"/>
            <a:chOff x="2902" y="3089"/>
            <a:chExt cx="1071" cy="1025"/>
          </a:xfrm>
        </p:grpSpPr>
        <p:sp>
          <p:nvSpPr>
            <p:cNvPr id="491542" name="Rectangle 22"/>
            <p:cNvSpPr>
              <a:spLocks noChangeArrowheads="1"/>
            </p:cNvSpPr>
            <p:nvPr/>
          </p:nvSpPr>
          <p:spPr bwMode="auto">
            <a:xfrm>
              <a:off x="3021" y="3089"/>
              <a:ext cx="952" cy="6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4400">
                  <a:solidFill>
                    <a:schemeClr val="accent2"/>
                  </a:solidFill>
                  <a:latin typeface="Limon S1" charset="0"/>
                </a:rPr>
                <a:t>350     </a:t>
              </a:r>
              <a:r>
                <a:rPr lang="en-US" sz="2800">
                  <a:solidFill>
                    <a:schemeClr val="accent2"/>
                  </a:solidFill>
                </a:rPr>
                <a:t>   </a:t>
              </a:r>
            </a:p>
          </p:txBody>
        </p:sp>
        <p:sp>
          <p:nvSpPr>
            <p:cNvPr id="491560" name="Rectangle 40"/>
            <p:cNvSpPr>
              <a:spLocks noChangeArrowheads="1"/>
            </p:cNvSpPr>
            <p:nvPr/>
          </p:nvSpPr>
          <p:spPr bwMode="auto">
            <a:xfrm>
              <a:off x="2902" y="3454"/>
              <a:ext cx="669" cy="6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sz="4400">
                  <a:solidFill>
                    <a:schemeClr val="accent2"/>
                  </a:solidFill>
                  <a:latin typeface="Limon S1" charset="0"/>
                </a:rPr>
                <a:t>)ab</a:t>
              </a:r>
              <a:r>
                <a:rPr lang="ja-JP" altLang="en-US" sz="4400">
                  <a:solidFill>
                    <a:schemeClr val="accent2"/>
                  </a:solidFill>
                  <a:latin typeface="Arial"/>
                </a:rPr>
                <a:t>‘</a:t>
              </a:r>
              <a:r>
                <a:rPr lang="en-US" sz="4400">
                  <a:solidFill>
                    <a:schemeClr val="accent2"/>
                  </a:solidFill>
                  <a:latin typeface="Limon S1" charset="0"/>
                </a:rPr>
                <a:t>ÍLÚn</a:t>
              </a:r>
            </a:p>
          </p:txBody>
        </p:sp>
      </p:grpSp>
      <p:sp>
        <p:nvSpPr>
          <p:cNvPr id="491569" name="Rectangle 49"/>
          <p:cNvSpPr>
            <a:spLocks noChangeArrowheads="1"/>
          </p:cNvSpPr>
          <p:nvPr/>
        </p:nvSpPr>
        <p:spPr bwMode="auto">
          <a:xfrm>
            <a:off x="3640138" y="3321050"/>
            <a:ext cx="1844675" cy="758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4400">
                <a:solidFill>
                  <a:schemeClr val="accent2"/>
                </a:solidFill>
                <a:latin typeface="Limon S1" charset="0"/>
              </a:rPr>
              <a:t>10  </a:t>
            </a:r>
            <a:r>
              <a:rPr lang="en-US" sz="2800">
                <a:solidFill>
                  <a:schemeClr val="accent2"/>
                </a:solidFill>
              </a:rPr>
              <a:t>         </a:t>
            </a:r>
            <a:r>
              <a:rPr lang="en-US" sz="4400">
                <a:solidFill>
                  <a:schemeClr val="accent2"/>
                </a:solidFill>
                <a:latin typeface="Limon S1" charset="0"/>
              </a:rPr>
              <a:t>2</a:t>
            </a:r>
          </a:p>
        </p:txBody>
      </p:sp>
      <p:sp>
        <p:nvSpPr>
          <p:cNvPr id="491570" name="Rectangle 50"/>
          <p:cNvSpPr>
            <a:spLocks noChangeArrowheads="1"/>
          </p:cNvSpPr>
          <p:nvPr/>
        </p:nvSpPr>
        <p:spPr bwMode="auto">
          <a:xfrm>
            <a:off x="3221038" y="2365375"/>
            <a:ext cx="3898900" cy="142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2800">
                <a:solidFill>
                  <a:schemeClr val="accent2"/>
                </a:solidFill>
              </a:rPr>
              <a:t> </a:t>
            </a:r>
            <a:r>
              <a:rPr lang="en-US" sz="4400">
                <a:solidFill>
                  <a:schemeClr val="accent2"/>
                </a:solidFill>
                <a:latin typeface="Limon S1" charset="0"/>
              </a:rPr>
              <a:t>xageCIg     xagt,Úg </a:t>
            </a:r>
          </a:p>
          <a:p>
            <a:endParaRPr lang="en-US" sz="4400">
              <a:solidFill>
                <a:schemeClr val="accent2"/>
              </a:solidFill>
              <a:latin typeface="Limon S1" charset="0"/>
            </a:endParaRPr>
          </a:p>
        </p:txBody>
      </p:sp>
      <p:sp>
        <p:nvSpPr>
          <p:cNvPr id="491571" name="Rectangle 51"/>
          <p:cNvSpPr>
            <a:spLocks noChangeArrowheads="1"/>
          </p:cNvSpPr>
          <p:nvPr/>
        </p:nvSpPr>
        <p:spPr bwMode="auto">
          <a:xfrm>
            <a:off x="3241675" y="2863850"/>
            <a:ext cx="2438400" cy="758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4400">
                <a:solidFill>
                  <a:schemeClr val="accent2"/>
                </a:solidFill>
                <a:latin typeface="Limon S1" charset="0"/>
              </a:rPr>
              <a:t>G</a:t>
            </a:r>
            <a:r>
              <a:rPr lang="ja-JP" altLang="en-US" sz="4400">
                <a:solidFill>
                  <a:schemeClr val="accent2"/>
                </a:solidFill>
                <a:latin typeface="Arial"/>
              </a:rPr>
              <a:t>‘</a:t>
            </a:r>
            <a:r>
              <a:rPr lang="en-US" sz="4400">
                <a:solidFill>
                  <a:schemeClr val="accent2"/>
                </a:solidFill>
                <a:latin typeface="Limon S1" charset="0"/>
              </a:rPr>
              <a:t>ÍRsaEGl     yUda </a:t>
            </a:r>
          </a:p>
        </p:txBody>
      </p:sp>
      <p:sp>
        <p:nvSpPr>
          <p:cNvPr id="491642" name="Text Box 122"/>
          <p:cNvSpPr txBox="1">
            <a:spLocks noChangeArrowheads="1"/>
          </p:cNvSpPr>
          <p:nvPr/>
        </p:nvSpPr>
        <p:spPr bwMode="auto">
          <a:xfrm>
            <a:off x="1790700" y="0"/>
            <a:ext cx="3860800" cy="4572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rgbClr val="FFFF00"/>
                </a:solidFill>
                <a:latin typeface="Limon S1" charset="0"/>
              </a:rPr>
              <a:t>saMyU:EGl TI1 – r)akSYYRt TI2</a:t>
            </a:r>
            <a:endParaRPr lang="en-US" sz="1200">
              <a:solidFill>
                <a:srgbClr val="FFFF00"/>
              </a:solidFill>
              <a:latin typeface="Comic Sans MS" charset="0"/>
            </a:endParaRPr>
          </a:p>
        </p:txBody>
      </p:sp>
      <p:sp>
        <p:nvSpPr>
          <p:cNvPr id="491644" name="Line 124"/>
          <p:cNvSpPr>
            <a:spLocks noChangeShapeType="1"/>
          </p:cNvSpPr>
          <p:nvPr/>
        </p:nvSpPr>
        <p:spPr bwMode="auto">
          <a:xfrm>
            <a:off x="3343275" y="3884613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1645" name="Line 125"/>
          <p:cNvSpPr>
            <a:spLocks noChangeShapeType="1"/>
          </p:cNvSpPr>
          <p:nvPr/>
        </p:nvSpPr>
        <p:spPr bwMode="auto">
          <a:xfrm>
            <a:off x="3376613" y="4341813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1646" name="Line 126"/>
          <p:cNvSpPr>
            <a:spLocks noChangeShapeType="1"/>
          </p:cNvSpPr>
          <p:nvPr/>
        </p:nvSpPr>
        <p:spPr bwMode="auto">
          <a:xfrm>
            <a:off x="3376613" y="4810125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1647" name="Line 127"/>
          <p:cNvSpPr>
            <a:spLocks noChangeShapeType="1"/>
          </p:cNvSpPr>
          <p:nvPr/>
        </p:nvSpPr>
        <p:spPr bwMode="auto">
          <a:xfrm>
            <a:off x="3343275" y="34290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1648" name="Line 128"/>
          <p:cNvSpPr>
            <a:spLocks noChangeShapeType="1"/>
          </p:cNvSpPr>
          <p:nvPr/>
        </p:nvSpPr>
        <p:spPr bwMode="auto">
          <a:xfrm>
            <a:off x="3343275" y="2970213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1649" name="Line 129"/>
          <p:cNvSpPr>
            <a:spLocks noChangeShapeType="1"/>
          </p:cNvSpPr>
          <p:nvPr/>
        </p:nvSpPr>
        <p:spPr bwMode="auto">
          <a:xfrm>
            <a:off x="3325813" y="25146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1650" name="Line 130"/>
          <p:cNvSpPr>
            <a:spLocks noChangeShapeType="1"/>
          </p:cNvSpPr>
          <p:nvPr/>
        </p:nvSpPr>
        <p:spPr bwMode="auto">
          <a:xfrm>
            <a:off x="3114675" y="25527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1651" name="Line 131"/>
          <p:cNvSpPr>
            <a:spLocks noChangeShapeType="1"/>
          </p:cNvSpPr>
          <p:nvPr/>
        </p:nvSpPr>
        <p:spPr bwMode="auto">
          <a:xfrm>
            <a:off x="3351213" y="5318125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1652" name="Line 132"/>
          <p:cNvSpPr>
            <a:spLocks noChangeShapeType="1"/>
          </p:cNvSpPr>
          <p:nvPr/>
        </p:nvSpPr>
        <p:spPr bwMode="auto">
          <a:xfrm>
            <a:off x="3351213" y="5813425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91655" name="Group 135"/>
          <p:cNvGrpSpPr>
            <a:grpSpLocks/>
          </p:cNvGrpSpPr>
          <p:nvPr/>
        </p:nvGrpSpPr>
        <p:grpSpPr bwMode="auto">
          <a:xfrm>
            <a:off x="4635500" y="2622550"/>
            <a:ext cx="63500" cy="3365500"/>
            <a:chOff x="2920" y="1652"/>
            <a:chExt cx="40" cy="2120"/>
          </a:xfrm>
        </p:grpSpPr>
        <p:sp>
          <p:nvSpPr>
            <p:cNvPr id="491653" name="Line 133"/>
            <p:cNvSpPr>
              <a:spLocks noChangeShapeType="1"/>
            </p:cNvSpPr>
            <p:nvPr/>
          </p:nvSpPr>
          <p:spPr bwMode="auto">
            <a:xfrm>
              <a:off x="2920" y="1652"/>
              <a:ext cx="0" cy="2096"/>
            </a:xfrm>
            <a:prstGeom prst="line">
              <a:avLst/>
            </a:prstGeom>
            <a:noFill/>
            <a:ln w="76200">
              <a:solidFill>
                <a:schemeClr val="tx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1654" name="Line 134"/>
            <p:cNvSpPr>
              <a:spLocks noChangeShapeType="1"/>
            </p:cNvSpPr>
            <p:nvPr/>
          </p:nvSpPr>
          <p:spPr bwMode="auto">
            <a:xfrm>
              <a:off x="2960" y="1676"/>
              <a:ext cx="0" cy="2096"/>
            </a:xfrm>
            <a:prstGeom prst="line">
              <a:avLst/>
            </a:prstGeom>
            <a:noFill/>
            <a:ln w="76200">
              <a:solidFill>
                <a:schemeClr val="tx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91565" name="Line 45"/>
          <p:cNvSpPr>
            <a:spLocks noChangeShapeType="1"/>
          </p:cNvSpPr>
          <p:nvPr/>
        </p:nvSpPr>
        <p:spPr bwMode="auto">
          <a:xfrm flipH="1">
            <a:off x="4660900" y="2635250"/>
            <a:ext cx="0" cy="3340100"/>
          </a:xfrm>
          <a:prstGeom prst="line">
            <a:avLst/>
          </a:prstGeom>
          <a:noFill/>
          <a:ln w="50800">
            <a:solidFill>
              <a:srgbClr val="FC0128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1566" name="Rectangle 46"/>
          <p:cNvSpPr>
            <a:spLocks noChangeArrowheads="1"/>
          </p:cNvSpPr>
          <p:nvPr/>
        </p:nvSpPr>
        <p:spPr bwMode="auto">
          <a:xfrm>
            <a:off x="3690938" y="3738563"/>
            <a:ext cx="1371600" cy="758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440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S1" charset="0"/>
              </a:rPr>
              <a:t>BYk eha ra</a:t>
            </a:r>
          </a:p>
        </p:txBody>
      </p:sp>
      <p:grpSp>
        <p:nvGrpSpPr>
          <p:cNvPr id="491722" name="Group 202"/>
          <p:cNvGrpSpPr>
            <a:grpSpLocks/>
          </p:cNvGrpSpPr>
          <p:nvPr/>
        </p:nvGrpSpPr>
        <p:grpSpPr bwMode="auto">
          <a:xfrm>
            <a:off x="152400" y="2170113"/>
            <a:ext cx="3589338" cy="2536825"/>
            <a:chOff x="96" y="1367"/>
            <a:chExt cx="2261" cy="1598"/>
          </a:xfrm>
        </p:grpSpPr>
        <p:sp>
          <p:nvSpPr>
            <p:cNvPr id="491538" name="Freeform 18"/>
            <p:cNvSpPr>
              <a:spLocks/>
            </p:cNvSpPr>
            <p:nvPr/>
          </p:nvSpPr>
          <p:spPr bwMode="auto">
            <a:xfrm>
              <a:off x="1024" y="1699"/>
              <a:ext cx="677" cy="571"/>
            </a:xfrm>
            <a:custGeom>
              <a:avLst/>
              <a:gdLst>
                <a:gd name="T0" fmla="*/ 14 w 677"/>
                <a:gd name="T1" fmla="*/ 27 h 571"/>
                <a:gd name="T2" fmla="*/ 17 w 677"/>
                <a:gd name="T3" fmla="*/ 75 h 571"/>
                <a:gd name="T4" fmla="*/ 20 w 677"/>
                <a:gd name="T5" fmla="*/ 122 h 571"/>
                <a:gd name="T6" fmla="*/ 46 w 677"/>
                <a:gd name="T7" fmla="*/ 145 h 571"/>
                <a:gd name="T8" fmla="*/ 108 w 677"/>
                <a:gd name="T9" fmla="*/ 164 h 571"/>
                <a:gd name="T10" fmla="*/ 156 w 677"/>
                <a:gd name="T11" fmla="*/ 185 h 571"/>
                <a:gd name="T12" fmla="*/ 205 w 677"/>
                <a:gd name="T13" fmla="*/ 194 h 571"/>
                <a:gd name="T14" fmla="*/ 255 w 677"/>
                <a:gd name="T15" fmla="*/ 214 h 571"/>
                <a:gd name="T16" fmla="*/ 305 w 677"/>
                <a:gd name="T17" fmla="*/ 247 h 571"/>
                <a:gd name="T18" fmla="*/ 356 w 677"/>
                <a:gd name="T19" fmla="*/ 280 h 571"/>
                <a:gd name="T20" fmla="*/ 383 w 677"/>
                <a:gd name="T21" fmla="*/ 326 h 571"/>
                <a:gd name="T22" fmla="*/ 411 w 677"/>
                <a:gd name="T23" fmla="*/ 372 h 571"/>
                <a:gd name="T24" fmla="*/ 449 w 677"/>
                <a:gd name="T25" fmla="*/ 406 h 571"/>
                <a:gd name="T26" fmla="*/ 477 w 677"/>
                <a:gd name="T27" fmla="*/ 452 h 571"/>
                <a:gd name="T28" fmla="*/ 492 w 677"/>
                <a:gd name="T29" fmla="*/ 498 h 571"/>
                <a:gd name="T30" fmla="*/ 495 w 677"/>
                <a:gd name="T31" fmla="*/ 546 h 571"/>
                <a:gd name="T32" fmla="*/ 521 w 677"/>
                <a:gd name="T33" fmla="*/ 569 h 571"/>
                <a:gd name="T34" fmla="*/ 568 w 677"/>
                <a:gd name="T35" fmla="*/ 565 h 571"/>
                <a:gd name="T36" fmla="*/ 628 w 677"/>
                <a:gd name="T37" fmla="*/ 561 h 571"/>
                <a:gd name="T38" fmla="*/ 676 w 677"/>
                <a:gd name="T39" fmla="*/ 558 h 571"/>
                <a:gd name="T40" fmla="*/ 661 w 677"/>
                <a:gd name="T41" fmla="*/ 511 h 571"/>
                <a:gd name="T42" fmla="*/ 645 w 677"/>
                <a:gd name="T43" fmla="*/ 464 h 571"/>
                <a:gd name="T44" fmla="*/ 618 w 677"/>
                <a:gd name="T45" fmla="*/ 418 h 571"/>
                <a:gd name="T46" fmla="*/ 591 w 677"/>
                <a:gd name="T47" fmla="*/ 372 h 571"/>
                <a:gd name="T48" fmla="*/ 563 w 677"/>
                <a:gd name="T49" fmla="*/ 326 h 571"/>
                <a:gd name="T50" fmla="*/ 525 w 677"/>
                <a:gd name="T51" fmla="*/ 280 h 571"/>
                <a:gd name="T52" fmla="*/ 509 w 677"/>
                <a:gd name="T53" fmla="*/ 233 h 571"/>
                <a:gd name="T54" fmla="*/ 471 w 677"/>
                <a:gd name="T55" fmla="*/ 199 h 571"/>
                <a:gd name="T56" fmla="*/ 432 w 677"/>
                <a:gd name="T57" fmla="*/ 166 h 571"/>
                <a:gd name="T58" fmla="*/ 394 w 677"/>
                <a:gd name="T59" fmla="*/ 132 h 571"/>
                <a:gd name="T60" fmla="*/ 355 w 677"/>
                <a:gd name="T61" fmla="*/ 99 h 571"/>
                <a:gd name="T62" fmla="*/ 306 w 677"/>
                <a:gd name="T63" fmla="*/ 78 h 571"/>
                <a:gd name="T64" fmla="*/ 256 w 677"/>
                <a:gd name="T65" fmla="*/ 59 h 571"/>
                <a:gd name="T66" fmla="*/ 206 w 677"/>
                <a:gd name="T67" fmla="*/ 38 h 571"/>
                <a:gd name="T68" fmla="*/ 158 w 677"/>
                <a:gd name="T69" fmla="*/ 29 h 571"/>
                <a:gd name="T70" fmla="*/ 110 w 677"/>
                <a:gd name="T71" fmla="*/ 21 h 571"/>
                <a:gd name="T72" fmla="*/ 60 w 677"/>
                <a:gd name="T73" fmla="*/ 0 h 571"/>
                <a:gd name="T74" fmla="*/ 12 w 677"/>
                <a:gd name="T75" fmla="*/ 3 h 5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677" h="571">
                  <a:moveTo>
                    <a:pt x="0" y="4"/>
                  </a:moveTo>
                  <a:lnTo>
                    <a:pt x="14" y="27"/>
                  </a:lnTo>
                  <a:lnTo>
                    <a:pt x="15" y="51"/>
                  </a:lnTo>
                  <a:lnTo>
                    <a:pt x="17" y="75"/>
                  </a:lnTo>
                  <a:lnTo>
                    <a:pt x="19" y="98"/>
                  </a:lnTo>
                  <a:lnTo>
                    <a:pt x="20" y="122"/>
                  </a:lnTo>
                  <a:lnTo>
                    <a:pt x="22" y="146"/>
                  </a:lnTo>
                  <a:lnTo>
                    <a:pt x="46" y="145"/>
                  </a:lnTo>
                  <a:lnTo>
                    <a:pt x="83" y="154"/>
                  </a:lnTo>
                  <a:lnTo>
                    <a:pt x="108" y="164"/>
                  </a:lnTo>
                  <a:lnTo>
                    <a:pt x="132" y="175"/>
                  </a:lnTo>
                  <a:lnTo>
                    <a:pt x="156" y="185"/>
                  </a:lnTo>
                  <a:lnTo>
                    <a:pt x="180" y="183"/>
                  </a:lnTo>
                  <a:lnTo>
                    <a:pt x="205" y="194"/>
                  </a:lnTo>
                  <a:lnTo>
                    <a:pt x="230" y="204"/>
                  </a:lnTo>
                  <a:lnTo>
                    <a:pt x="255" y="214"/>
                  </a:lnTo>
                  <a:lnTo>
                    <a:pt x="280" y="225"/>
                  </a:lnTo>
                  <a:lnTo>
                    <a:pt x="305" y="247"/>
                  </a:lnTo>
                  <a:lnTo>
                    <a:pt x="331" y="269"/>
                  </a:lnTo>
                  <a:lnTo>
                    <a:pt x="356" y="280"/>
                  </a:lnTo>
                  <a:lnTo>
                    <a:pt x="370" y="303"/>
                  </a:lnTo>
                  <a:lnTo>
                    <a:pt x="383" y="326"/>
                  </a:lnTo>
                  <a:lnTo>
                    <a:pt x="397" y="349"/>
                  </a:lnTo>
                  <a:lnTo>
                    <a:pt x="411" y="372"/>
                  </a:lnTo>
                  <a:lnTo>
                    <a:pt x="436" y="383"/>
                  </a:lnTo>
                  <a:lnTo>
                    <a:pt x="449" y="406"/>
                  </a:lnTo>
                  <a:lnTo>
                    <a:pt x="463" y="429"/>
                  </a:lnTo>
                  <a:lnTo>
                    <a:pt x="477" y="452"/>
                  </a:lnTo>
                  <a:lnTo>
                    <a:pt x="490" y="475"/>
                  </a:lnTo>
                  <a:lnTo>
                    <a:pt x="492" y="498"/>
                  </a:lnTo>
                  <a:lnTo>
                    <a:pt x="494" y="522"/>
                  </a:lnTo>
                  <a:lnTo>
                    <a:pt x="495" y="546"/>
                  </a:lnTo>
                  <a:lnTo>
                    <a:pt x="497" y="570"/>
                  </a:lnTo>
                  <a:lnTo>
                    <a:pt x="521" y="569"/>
                  </a:lnTo>
                  <a:lnTo>
                    <a:pt x="545" y="567"/>
                  </a:lnTo>
                  <a:lnTo>
                    <a:pt x="568" y="565"/>
                  </a:lnTo>
                  <a:lnTo>
                    <a:pt x="604" y="563"/>
                  </a:lnTo>
                  <a:lnTo>
                    <a:pt x="628" y="561"/>
                  </a:lnTo>
                  <a:lnTo>
                    <a:pt x="652" y="559"/>
                  </a:lnTo>
                  <a:lnTo>
                    <a:pt x="676" y="558"/>
                  </a:lnTo>
                  <a:lnTo>
                    <a:pt x="674" y="534"/>
                  </a:lnTo>
                  <a:lnTo>
                    <a:pt x="661" y="511"/>
                  </a:lnTo>
                  <a:lnTo>
                    <a:pt x="659" y="487"/>
                  </a:lnTo>
                  <a:lnTo>
                    <a:pt x="645" y="464"/>
                  </a:lnTo>
                  <a:lnTo>
                    <a:pt x="632" y="441"/>
                  </a:lnTo>
                  <a:lnTo>
                    <a:pt x="618" y="418"/>
                  </a:lnTo>
                  <a:lnTo>
                    <a:pt x="604" y="395"/>
                  </a:lnTo>
                  <a:lnTo>
                    <a:pt x="591" y="372"/>
                  </a:lnTo>
                  <a:lnTo>
                    <a:pt x="577" y="349"/>
                  </a:lnTo>
                  <a:lnTo>
                    <a:pt x="563" y="326"/>
                  </a:lnTo>
                  <a:lnTo>
                    <a:pt x="539" y="303"/>
                  </a:lnTo>
                  <a:lnTo>
                    <a:pt x="525" y="280"/>
                  </a:lnTo>
                  <a:lnTo>
                    <a:pt x="523" y="256"/>
                  </a:lnTo>
                  <a:lnTo>
                    <a:pt x="509" y="233"/>
                  </a:lnTo>
                  <a:lnTo>
                    <a:pt x="485" y="223"/>
                  </a:lnTo>
                  <a:lnTo>
                    <a:pt x="471" y="199"/>
                  </a:lnTo>
                  <a:lnTo>
                    <a:pt x="446" y="189"/>
                  </a:lnTo>
                  <a:lnTo>
                    <a:pt x="432" y="166"/>
                  </a:lnTo>
                  <a:lnTo>
                    <a:pt x="419" y="143"/>
                  </a:lnTo>
                  <a:lnTo>
                    <a:pt x="394" y="132"/>
                  </a:lnTo>
                  <a:lnTo>
                    <a:pt x="380" y="109"/>
                  </a:lnTo>
                  <a:lnTo>
                    <a:pt x="355" y="99"/>
                  </a:lnTo>
                  <a:lnTo>
                    <a:pt x="331" y="89"/>
                  </a:lnTo>
                  <a:lnTo>
                    <a:pt x="306" y="78"/>
                  </a:lnTo>
                  <a:lnTo>
                    <a:pt x="281" y="69"/>
                  </a:lnTo>
                  <a:lnTo>
                    <a:pt x="256" y="59"/>
                  </a:lnTo>
                  <a:lnTo>
                    <a:pt x="231" y="48"/>
                  </a:lnTo>
                  <a:lnTo>
                    <a:pt x="206" y="38"/>
                  </a:lnTo>
                  <a:lnTo>
                    <a:pt x="182" y="28"/>
                  </a:lnTo>
                  <a:lnTo>
                    <a:pt x="158" y="29"/>
                  </a:lnTo>
                  <a:lnTo>
                    <a:pt x="133" y="19"/>
                  </a:lnTo>
                  <a:lnTo>
                    <a:pt x="110" y="21"/>
                  </a:lnTo>
                  <a:lnTo>
                    <a:pt x="85" y="10"/>
                  </a:lnTo>
                  <a:lnTo>
                    <a:pt x="60" y="0"/>
                  </a:lnTo>
                  <a:lnTo>
                    <a:pt x="36" y="2"/>
                  </a:lnTo>
                  <a:lnTo>
                    <a:pt x="12" y="3"/>
                  </a:lnTo>
                  <a:lnTo>
                    <a:pt x="0" y="4"/>
                  </a:lnTo>
                </a:path>
              </a:pathLst>
            </a:custGeom>
            <a:solidFill>
              <a:srgbClr val="676767"/>
            </a:solidFill>
            <a:ln w="12700" cap="rnd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1539" name="Freeform 19"/>
            <p:cNvSpPr>
              <a:spLocks/>
            </p:cNvSpPr>
            <p:nvPr/>
          </p:nvSpPr>
          <p:spPr bwMode="auto">
            <a:xfrm>
              <a:off x="1001" y="1551"/>
              <a:ext cx="793" cy="657"/>
            </a:xfrm>
            <a:custGeom>
              <a:avLst/>
              <a:gdLst>
                <a:gd name="T0" fmla="*/ 24 w 793"/>
                <a:gd name="T1" fmla="*/ 8 h 657"/>
                <a:gd name="T2" fmla="*/ 88 w 793"/>
                <a:gd name="T3" fmla="*/ 32 h 657"/>
                <a:gd name="T4" fmla="*/ 144 w 793"/>
                <a:gd name="T5" fmla="*/ 40 h 657"/>
                <a:gd name="T6" fmla="*/ 184 w 793"/>
                <a:gd name="T7" fmla="*/ 64 h 657"/>
                <a:gd name="T8" fmla="*/ 216 w 793"/>
                <a:gd name="T9" fmla="*/ 80 h 657"/>
                <a:gd name="T10" fmla="*/ 240 w 793"/>
                <a:gd name="T11" fmla="*/ 104 h 657"/>
                <a:gd name="T12" fmla="*/ 280 w 793"/>
                <a:gd name="T13" fmla="*/ 120 h 657"/>
                <a:gd name="T14" fmla="*/ 312 w 793"/>
                <a:gd name="T15" fmla="*/ 136 h 657"/>
                <a:gd name="T16" fmla="*/ 344 w 793"/>
                <a:gd name="T17" fmla="*/ 152 h 657"/>
                <a:gd name="T18" fmla="*/ 376 w 793"/>
                <a:gd name="T19" fmla="*/ 168 h 657"/>
                <a:gd name="T20" fmla="*/ 408 w 793"/>
                <a:gd name="T21" fmla="*/ 184 h 657"/>
                <a:gd name="T22" fmla="*/ 440 w 793"/>
                <a:gd name="T23" fmla="*/ 216 h 657"/>
                <a:gd name="T24" fmla="*/ 464 w 793"/>
                <a:gd name="T25" fmla="*/ 240 h 657"/>
                <a:gd name="T26" fmla="*/ 496 w 793"/>
                <a:gd name="T27" fmla="*/ 256 h 657"/>
                <a:gd name="T28" fmla="*/ 528 w 793"/>
                <a:gd name="T29" fmla="*/ 272 h 657"/>
                <a:gd name="T30" fmla="*/ 552 w 793"/>
                <a:gd name="T31" fmla="*/ 296 h 657"/>
                <a:gd name="T32" fmla="*/ 568 w 793"/>
                <a:gd name="T33" fmla="*/ 328 h 657"/>
                <a:gd name="T34" fmla="*/ 592 w 793"/>
                <a:gd name="T35" fmla="*/ 352 h 657"/>
                <a:gd name="T36" fmla="*/ 624 w 793"/>
                <a:gd name="T37" fmla="*/ 376 h 657"/>
                <a:gd name="T38" fmla="*/ 640 w 793"/>
                <a:gd name="T39" fmla="*/ 400 h 657"/>
                <a:gd name="T40" fmla="*/ 656 w 793"/>
                <a:gd name="T41" fmla="*/ 432 h 657"/>
                <a:gd name="T42" fmla="*/ 680 w 793"/>
                <a:gd name="T43" fmla="*/ 464 h 657"/>
                <a:gd name="T44" fmla="*/ 712 w 793"/>
                <a:gd name="T45" fmla="*/ 472 h 657"/>
                <a:gd name="T46" fmla="*/ 736 w 793"/>
                <a:gd name="T47" fmla="*/ 496 h 657"/>
                <a:gd name="T48" fmla="*/ 760 w 793"/>
                <a:gd name="T49" fmla="*/ 520 h 657"/>
                <a:gd name="T50" fmla="*/ 792 w 793"/>
                <a:gd name="T51" fmla="*/ 544 h 657"/>
                <a:gd name="T52" fmla="*/ 792 w 793"/>
                <a:gd name="T53" fmla="*/ 576 h 657"/>
                <a:gd name="T54" fmla="*/ 776 w 793"/>
                <a:gd name="T55" fmla="*/ 608 h 657"/>
                <a:gd name="T56" fmla="*/ 752 w 793"/>
                <a:gd name="T57" fmla="*/ 632 h 657"/>
                <a:gd name="T58" fmla="*/ 728 w 793"/>
                <a:gd name="T59" fmla="*/ 648 h 657"/>
                <a:gd name="T60" fmla="*/ 696 w 793"/>
                <a:gd name="T61" fmla="*/ 656 h 657"/>
                <a:gd name="T62" fmla="*/ 664 w 793"/>
                <a:gd name="T63" fmla="*/ 648 h 657"/>
                <a:gd name="T64" fmla="*/ 632 w 793"/>
                <a:gd name="T65" fmla="*/ 648 h 657"/>
                <a:gd name="T66" fmla="*/ 600 w 793"/>
                <a:gd name="T67" fmla="*/ 648 h 657"/>
                <a:gd name="T68" fmla="*/ 568 w 793"/>
                <a:gd name="T69" fmla="*/ 648 h 657"/>
                <a:gd name="T70" fmla="*/ 536 w 793"/>
                <a:gd name="T71" fmla="*/ 648 h 657"/>
                <a:gd name="T72" fmla="*/ 496 w 793"/>
                <a:gd name="T73" fmla="*/ 648 h 657"/>
                <a:gd name="T74" fmla="*/ 456 w 793"/>
                <a:gd name="T75" fmla="*/ 640 h 657"/>
                <a:gd name="T76" fmla="*/ 432 w 793"/>
                <a:gd name="T77" fmla="*/ 608 h 657"/>
                <a:gd name="T78" fmla="*/ 424 w 793"/>
                <a:gd name="T79" fmla="*/ 576 h 657"/>
                <a:gd name="T80" fmla="*/ 400 w 793"/>
                <a:gd name="T81" fmla="*/ 536 h 657"/>
                <a:gd name="T82" fmla="*/ 376 w 793"/>
                <a:gd name="T83" fmla="*/ 504 h 657"/>
                <a:gd name="T84" fmla="*/ 352 w 793"/>
                <a:gd name="T85" fmla="*/ 472 h 657"/>
                <a:gd name="T86" fmla="*/ 312 w 793"/>
                <a:gd name="T87" fmla="*/ 432 h 657"/>
                <a:gd name="T88" fmla="*/ 280 w 793"/>
                <a:gd name="T89" fmla="*/ 392 h 657"/>
                <a:gd name="T90" fmla="*/ 256 w 793"/>
                <a:gd name="T91" fmla="*/ 368 h 657"/>
                <a:gd name="T92" fmla="*/ 224 w 793"/>
                <a:gd name="T93" fmla="*/ 352 h 657"/>
                <a:gd name="T94" fmla="*/ 192 w 793"/>
                <a:gd name="T95" fmla="*/ 344 h 657"/>
                <a:gd name="T96" fmla="*/ 160 w 793"/>
                <a:gd name="T97" fmla="*/ 336 h 657"/>
                <a:gd name="T98" fmla="*/ 120 w 793"/>
                <a:gd name="T99" fmla="*/ 336 h 657"/>
                <a:gd name="T100" fmla="*/ 88 w 793"/>
                <a:gd name="T101" fmla="*/ 328 h 657"/>
                <a:gd name="T102" fmla="*/ 48 w 793"/>
                <a:gd name="T103" fmla="*/ 304 h 657"/>
                <a:gd name="T104" fmla="*/ 32 w 793"/>
                <a:gd name="T105" fmla="*/ 272 h 657"/>
                <a:gd name="T106" fmla="*/ 16 w 793"/>
                <a:gd name="T107" fmla="*/ 248 h 657"/>
                <a:gd name="T108" fmla="*/ 8 w 793"/>
                <a:gd name="T109" fmla="*/ 216 h 657"/>
                <a:gd name="T110" fmla="*/ 8 w 793"/>
                <a:gd name="T111" fmla="*/ 184 h 657"/>
                <a:gd name="T112" fmla="*/ 8 w 793"/>
                <a:gd name="T113" fmla="*/ 152 h 657"/>
                <a:gd name="T114" fmla="*/ 0 w 793"/>
                <a:gd name="T115" fmla="*/ 120 h 657"/>
                <a:gd name="T116" fmla="*/ 0 w 793"/>
                <a:gd name="T117" fmla="*/ 88 h 657"/>
                <a:gd name="T118" fmla="*/ 0 w 793"/>
                <a:gd name="T119" fmla="*/ 56 h 657"/>
                <a:gd name="T120" fmla="*/ 0 w 793"/>
                <a:gd name="T121" fmla="*/ 24 h 657"/>
                <a:gd name="T122" fmla="*/ 24 w 793"/>
                <a:gd name="T123" fmla="*/ 16 h 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793" h="657">
                  <a:moveTo>
                    <a:pt x="8" y="0"/>
                  </a:moveTo>
                  <a:lnTo>
                    <a:pt x="24" y="8"/>
                  </a:lnTo>
                  <a:lnTo>
                    <a:pt x="56" y="16"/>
                  </a:lnTo>
                  <a:lnTo>
                    <a:pt x="88" y="32"/>
                  </a:lnTo>
                  <a:lnTo>
                    <a:pt x="112" y="40"/>
                  </a:lnTo>
                  <a:lnTo>
                    <a:pt x="144" y="40"/>
                  </a:lnTo>
                  <a:lnTo>
                    <a:pt x="160" y="48"/>
                  </a:lnTo>
                  <a:lnTo>
                    <a:pt x="184" y="64"/>
                  </a:lnTo>
                  <a:lnTo>
                    <a:pt x="200" y="72"/>
                  </a:lnTo>
                  <a:lnTo>
                    <a:pt x="216" y="80"/>
                  </a:lnTo>
                  <a:lnTo>
                    <a:pt x="232" y="88"/>
                  </a:lnTo>
                  <a:lnTo>
                    <a:pt x="240" y="104"/>
                  </a:lnTo>
                  <a:lnTo>
                    <a:pt x="256" y="112"/>
                  </a:lnTo>
                  <a:lnTo>
                    <a:pt x="280" y="120"/>
                  </a:lnTo>
                  <a:lnTo>
                    <a:pt x="296" y="128"/>
                  </a:lnTo>
                  <a:lnTo>
                    <a:pt x="312" y="136"/>
                  </a:lnTo>
                  <a:lnTo>
                    <a:pt x="328" y="144"/>
                  </a:lnTo>
                  <a:lnTo>
                    <a:pt x="344" y="152"/>
                  </a:lnTo>
                  <a:lnTo>
                    <a:pt x="360" y="160"/>
                  </a:lnTo>
                  <a:lnTo>
                    <a:pt x="376" y="168"/>
                  </a:lnTo>
                  <a:lnTo>
                    <a:pt x="392" y="176"/>
                  </a:lnTo>
                  <a:lnTo>
                    <a:pt x="408" y="184"/>
                  </a:lnTo>
                  <a:lnTo>
                    <a:pt x="432" y="200"/>
                  </a:lnTo>
                  <a:lnTo>
                    <a:pt x="440" y="216"/>
                  </a:lnTo>
                  <a:lnTo>
                    <a:pt x="456" y="224"/>
                  </a:lnTo>
                  <a:lnTo>
                    <a:pt x="464" y="240"/>
                  </a:lnTo>
                  <a:lnTo>
                    <a:pt x="480" y="248"/>
                  </a:lnTo>
                  <a:lnTo>
                    <a:pt x="496" y="256"/>
                  </a:lnTo>
                  <a:lnTo>
                    <a:pt x="512" y="264"/>
                  </a:lnTo>
                  <a:lnTo>
                    <a:pt x="528" y="272"/>
                  </a:lnTo>
                  <a:lnTo>
                    <a:pt x="536" y="288"/>
                  </a:lnTo>
                  <a:lnTo>
                    <a:pt x="552" y="296"/>
                  </a:lnTo>
                  <a:lnTo>
                    <a:pt x="560" y="312"/>
                  </a:lnTo>
                  <a:lnTo>
                    <a:pt x="568" y="328"/>
                  </a:lnTo>
                  <a:lnTo>
                    <a:pt x="584" y="336"/>
                  </a:lnTo>
                  <a:lnTo>
                    <a:pt x="592" y="352"/>
                  </a:lnTo>
                  <a:lnTo>
                    <a:pt x="608" y="360"/>
                  </a:lnTo>
                  <a:lnTo>
                    <a:pt x="624" y="376"/>
                  </a:lnTo>
                  <a:lnTo>
                    <a:pt x="640" y="384"/>
                  </a:lnTo>
                  <a:lnTo>
                    <a:pt x="640" y="400"/>
                  </a:lnTo>
                  <a:lnTo>
                    <a:pt x="656" y="416"/>
                  </a:lnTo>
                  <a:lnTo>
                    <a:pt x="656" y="432"/>
                  </a:lnTo>
                  <a:lnTo>
                    <a:pt x="664" y="448"/>
                  </a:lnTo>
                  <a:lnTo>
                    <a:pt x="680" y="464"/>
                  </a:lnTo>
                  <a:lnTo>
                    <a:pt x="696" y="472"/>
                  </a:lnTo>
                  <a:lnTo>
                    <a:pt x="712" y="472"/>
                  </a:lnTo>
                  <a:lnTo>
                    <a:pt x="720" y="488"/>
                  </a:lnTo>
                  <a:lnTo>
                    <a:pt x="736" y="496"/>
                  </a:lnTo>
                  <a:lnTo>
                    <a:pt x="744" y="512"/>
                  </a:lnTo>
                  <a:lnTo>
                    <a:pt x="760" y="520"/>
                  </a:lnTo>
                  <a:lnTo>
                    <a:pt x="776" y="536"/>
                  </a:lnTo>
                  <a:lnTo>
                    <a:pt x="792" y="544"/>
                  </a:lnTo>
                  <a:lnTo>
                    <a:pt x="792" y="560"/>
                  </a:lnTo>
                  <a:lnTo>
                    <a:pt x="792" y="576"/>
                  </a:lnTo>
                  <a:lnTo>
                    <a:pt x="792" y="592"/>
                  </a:lnTo>
                  <a:lnTo>
                    <a:pt x="776" y="608"/>
                  </a:lnTo>
                  <a:lnTo>
                    <a:pt x="768" y="624"/>
                  </a:lnTo>
                  <a:lnTo>
                    <a:pt x="752" y="632"/>
                  </a:lnTo>
                  <a:lnTo>
                    <a:pt x="744" y="648"/>
                  </a:lnTo>
                  <a:lnTo>
                    <a:pt x="728" y="648"/>
                  </a:lnTo>
                  <a:lnTo>
                    <a:pt x="712" y="656"/>
                  </a:lnTo>
                  <a:lnTo>
                    <a:pt x="696" y="656"/>
                  </a:lnTo>
                  <a:lnTo>
                    <a:pt x="680" y="648"/>
                  </a:lnTo>
                  <a:lnTo>
                    <a:pt x="664" y="648"/>
                  </a:lnTo>
                  <a:lnTo>
                    <a:pt x="648" y="648"/>
                  </a:lnTo>
                  <a:lnTo>
                    <a:pt x="632" y="648"/>
                  </a:lnTo>
                  <a:lnTo>
                    <a:pt x="616" y="648"/>
                  </a:lnTo>
                  <a:lnTo>
                    <a:pt x="600" y="648"/>
                  </a:lnTo>
                  <a:lnTo>
                    <a:pt x="584" y="648"/>
                  </a:lnTo>
                  <a:lnTo>
                    <a:pt x="568" y="648"/>
                  </a:lnTo>
                  <a:lnTo>
                    <a:pt x="552" y="648"/>
                  </a:lnTo>
                  <a:lnTo>
                    <a:pt x="536" y="648"/>
                  </a:lnTo>
                  <a:lnTo>
                    <a:pt x="520" y="648"/>
                  </a:lnTo>
                  <a:lnTo>
                    <a:pt x="496" y="648"/>
                  </a:lnTo>
                  <a:lnTo>
                    <a:pt x="480" y="640"/>
                  </a:lnTo>
                  <a:lnTo>
                    <a:pt x="456" y="640"/>
                  </a:lnTo>
                  <a:lnTo>
                    <a:pt x="440" y="624"/>
                  </a:lnTo>
                  <a:lnTo>
                    <a:pt x="432" y="608"/>
                  </a:lnTo>
                  <a:lnTo>
                    <a:pt x="424" y="592"/>
                  </a:lnTo>
                  <a:lnTo>
                    <a:pt x="424" y="576"/>
                  </a:lnTo>
                  <a:lnTo>
                    <a:pt x="408" y="552"/>
                  </a:lnTo>
                  <a:lnTo>
                    <a:pt x="400" y="536"/>
                  </a:lnTo>
                  <a:lnTo>
                    <a:pt x="392" y="520"/>
                  </a:lnTo>
                  <a:lnTo>
                    <a:pt x="376" y="504"/>
                  </a:lnTo>
                  <a:lnTo>
                    <a:pt x="368" y="488"/>
                  </a:lnTo>
                  <a:lnTo>
                    <a:pt x="352" y="472"/>
                  </a:lnTo>
                  <a:lnTo>
                    <a:pt x="336" y="448"/>
                  </a:lnTo>
                  <a:lnTo>
                    <a:pt x="312" y="432"/>
                  </a:lnTo>
                  <a:lnTo>
                    <a:pt x="296" y="416"/>
                  </a:lnTo>
                  <a:lnTo>
                    <a:pt x="280" y="392"/>
                  </a:lnTo>
                  <a:lnTo>
                    <a:pt x="264" y="384"/>
                  </a:lnTo>
                  <a:lnTo>
                    <a:pt x="256" y="368"/>
                  </a:lnTo>
                  <a:lnTo>
                    <a:pt x="240" y="360"/>
                  </a:lnTo>
                  <a:lnTo>
                    <a:pt x="224" y="352"/>
                  </a:lnTo>
                  <a:lnTo>
                    <a:pt x="208" y="344"/>
                  </a:lnTo>
                  <a:lnTo>
                    <a:pt x="192" y="344"/>
                  </a:lnTo>
                  <a:lnTo>
                    <a:pt x="176" y="336"/>
                  </a:lnTo>
                  <a:lnTo>
                    <a:pt x="160" y="336"/>
                  </a:lnTo>
                  <a:lnTo>
                    <a:pt x="136" y="336"/>
                  </a:lnTo>
                  <a:lnTo>
                    <a:pt x="120" y="336"/>
                  </a:lnTo>
                  <a:lnTo>
                    <a:pt x="104" y="328"/>
                  </a:lnTo>
                  <a:lnTo>
                    <a:pt x="88" y="328"/>
                  </a:lnTo>
                  <a:lnTo>
                    <a:pt x="64" y="312"/>
                  </a:lnTo>
                  <a:lnTo>
                    <a:pt x="48" y="304"/>
                  </a:lnTo>
                  <a:lnTo>
                    <a:pt x="40" y="288"/>
                  </a:lnTo>
                  <a:lnTo>
                    <a:pt x="32" y="272"/>
                  </a:lnTo>
                  <a:lnTo>
                    <a:pt x="16" y="264"/>
                  </a:lnTo>
                  <a:lnTo>
                    <a:pt x="16" y="248"/>
                  </a:lnTo>
                  <a:lnTo>
                    <a:pt x="8" y="232"/>
                  </a:lnTo>
                  <a:lnTo>
                    <a:pt x="8" y="216"/>
                  </a:lnTo>
                  <a:lnTo>
                    <a:pt x="8" y="200"/>
                  </a:lnTo>
                  <a:lnTo>
                    <a:pt x="8" y="184"/>
                  </a:lnTo>
                  <a:lnTo>
                    <a:pt x="8" y="168"/>
                  </a:lnTo>
                  <a:lnTo>
                    <a:pt x="8" y="152"/>
                  </a:lnTo>
                  <a:lnTo>
                    <a:pt x="0" y="136"/>
                  </a:lnTo>
                  <a:lnTo>
                    <a:pt x="0" y="120"/>
                  </a:lnTo>
                  <a:lnTo>
                    <a:pt x="0" y="104"/>
                  </a:lnTo>
                  <a:lnTo>
                    <a:pt x="0" y="88"/>
                  </a:lnTo>
                  <a:lnTo>
                    <a:pt x="0" y="72"/>
                  </a:lnTo>
                  <a:lnTo>
                    <a:pt x="0" y="56"/>
                  </a:lnTo>
                  <a:lnTo>
                    <a:pt x="0" y="40"/>
                  </a:lnTo>
                  <a:lnTo>
                    <a:pt x="0" y="24"/>
                  </a:lnTo>
                  <a:lnTo>
                    <a:pt x="8" y="8"/>
                  </a:lnTo>
                  <a:lnTo>
                    <a:pt x="24" y="16"/>
                  </a:lnTo>
                  <a:lnTo>
                    <a:pt x="8" y="0"/>
                  </a:lnTo>
                </a:path>
              </a:pathLst>
            </a:custGeom>
            <a:solidFill>
              <a:srgbClr val="67676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1576" name="Rectangle 56"/>
            <p:cNvSpPr>
              <a:spLocks noChangeArrowheads="1"/>
            </p:cNvSpPr>
            <p:nvPr/>
          </p:nvSpPr>
          <p:spPr bwMode="auto">
            <a:xfrm>
              <a:off x="96" y="1643"/>
              <a:ext cx="977" cy="41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1577" name="Rectangle 57"/>
            <p:cNvSpPr>
              <a:spLocks noChangeArrowheads="1"/>
            </p:cNvSpPr>
            <p:nvPr/>
          </p:nvSpPr>
          <p:spPr bwMode="auto">
            <a:xfrm>
              <a:off x="176" y="1486"/>
              <a:ext cx="73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 b="0">
                  <a:solidFill>
                    <a:srgbClr val="790015"/>
                  </a:solidFill>
                  <a:latin typeface="Times" charset="0"/>
                </a:rPr>
                <a:t>ABRAHAM</a:t>
              </a:r>
              <a:endParaRPr lang="en-US" sz="2800" b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endParaRPr>
            </a:p>
          </p:txBody>
        </p:sp>
        <p:sp>
          <p:nvSpPr>
            <p:cNvPr id="491578" name="Rectangle 58"/>
            <p:cNvSpPr>
              <a:spLocks noChangeArrowheads="1"/>
            </p:cNvSpPr>
            <p:nvPr/>
          </p:nvSpPr>
          <p:spPr bwMode="auto">
            <a:xfrm>
              <a:off x="96" y="1643"/>
              <a:ext cx="1365" cy="45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1579" name="AutoShape 59"/>
            <p:cNvSpPr>
              <a:spLocks noChangeArrowheads="1"/>
            </p:cNvSpPr>
            <p:nvPr/>
          </p:nvSpPr>
          <p:spPr bwMode="auto">
            <a:xfrm>
              <a:off x="96" y="1452"/>
              <a:ext cx="803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1580" name="Rectangle 60"/>
            <p:cNvSpPr>
              <a:spLocks noChangeArrowheads="1"/>
            </p:cNvSpPr>
            <p:nvPr/>
          </p:nvSpPr>
          <p:spPr bwMode="auto">
            <a:xfrm>
              <a:off x="96" y="1673"/>
              <a:ext cx="977" cy="376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1581" name="Rectangle 61"/>
            <p:cNvSpPr>
              <a:spLocks noChangeArrowheads="1"/>
            </p:cNvSpPr>
            <p:nvPr/>
          </p:nvSpPr>
          <p:spPr bwMode="auto">
            <a:xfrm>
              <a:off x="201" y="1367"/>
              <a:ext cx="481" cy="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400">
                  <a:solidFill>
                    <a:srgbClr val="790015"/>
                  </a:solidFill>
                  <a:latin typeface="Helvetica" charset="0"/>
                </a:rPr>
                <a:t>  </a:t>
              </a:r>
              <a:r>
                <a:rPr lang="en-US" sz="2800">
                  <a:solidFill>
                    <a:srgbClr val="790015"/>
                  </a:solidFill>
                  <a:latin typeface="Limon S1" charset="0"/>
                </a:rPr>
                <a:t>karbegIát</a:t>
              </a:r>
            </a:p>
          </p:txBody>
        </p:sp>
        <p:sp>
          <p:nvSpPr>
            <p:cNvPr id="491582" name="Line 62"/>
            <p:cNvSpPr>
              <a:spLocks noChangeShapeType="1"/>
            </p:cNvSpPr>
            <p:nvPr/>
          </p:nvSpPr>
          <p:spPr bwMode="auto">
            <a:xfrm>
              <a:off x="96" y="1589"/>
              <a:ext cx="1" cy="47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1583" name="Line 63"/>
            <p:cNvSpPr>
              <a:spLocks noChangeShapeType="1"/>
            </p:cNvSpPr>
            <p:nvPr/>
          </p:nvSpPr>
          <p:spPr bwMode="auto">
            <a:xfrm>
              <a:off x="885" y="1636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1584" name="Rectangle 64"/>
            <p:cNvSpPr>
              <a:spLocks noChangeArrowheads="1"/>
            </p:cNvSpPr>
            <p:nvPr/>
          </p:nvSpPr>
          <p:spPr bwMode="auto">
            <a:xfrm>
              <a:off x="243" y="1779"/>
              <a:ext cx="977" cy="43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1585" name="Rectangle 65"/>
            <p:cNvSpPr>
              <a:spLocks noChangeArrowheads="1"/>
            </p:cNvSpPr>
            <p:nvPr/>
          </p:nvSpPr>
          <p:spPr bwMode="auto">
            <a:xfrm>
              <a:off x="319" y="1636"/>
              <a:ext cx="73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 b="0">
                  <a:solidFill>
                    <a:srgbClr val="790015"/>
                  </a:solidFill>
                  <a:latin typeface="Times" charset="0"/>
                </a:rPr>
                <a:t>ABRAHAM</a:t>
              </a:r>
              <a:endParaRPr lang="en-US" sz="2800" b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endParaRPr>
            </a:p>
          </p:txBody>
        </p:sp>
        <p:sp>
          <p:nvSpPr>
            <p:cNvPr id="491586" name="Rectangle 66"/>
            <p:cNvSpPr>
              <a:spLocks noChangeArrowheads="1"/>
            </p:cNvSpPr>
            <p:nvPr/>
          </p:nvSpPr>
          <p:spPr bwMode="auto">
            <a:xfrm>
              <a:off x="243" y="1779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1587" name="AutoShape 67"/>
            <p:cNvSpPr>
              <a:spLocks noChangeArrowheads="1"/>
            </p:cNvSpPr>
            <p:nvPr/>
          </p:nvSpPr>
          <p:spPr bwMode="auto">
            <a:xfrm>
              <a:off x="243" y="1589"/>
              <a:ext cx="789" cy="605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1588" name="Rectangle 68"/>
            <p:cNvSpPr>
              <a:spLocks noChangeArrowheads="1"/>
            </p:cNvSpPr>
            <p:nvPr/>
          </p:nvSpPr>
          <p:spPr bwMode="auto">
            <a:xfrm>
              <a:off x="263" y="1805"/>
              <a:ext cx="977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1589" name="Rectangle 69"/>
            <p:cNvSpPr>
              <a:spLocks noChangeArrowheads="1"/>
            </p:cNvSpPr>
            <p:nvPr/>
          </p:nvSpPr>
          <p:spPr bwMode="auto">
            <a:xfrm>
              <a:off x="364" y="1526"/>
              <a:ext cx="429" cy="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400">
                  <a:solidFill>
                    <a:srgbClr val="790015"/>
                  </a:solidFill>
                  <a:latin typeface="Helvetica" charset="0"/>
                </a:rPr>
                <a:t>  </a:t>
              </a:r>
              <a:r>
                <a:rPr lang="en-US" sz="2800">
                  <a:solidFill>
                    <a:srgbClr val="790015"/>
                  </a:solidFill>
                  <a:latin typeface="Limon S1" charset="0"/>
                </a:rPr>
                <a:t>G½R)ahaM</a:t>
              </a:r>
            </a:p>
          </p:txBody>
        </p:sp>
        <p:sp>
          <p:nvSpPr>
            <p:cNvPr id="491590" name="Line 70"/>
            <p:cNvSpPr>
              <a:spLocks noChangeShapeType="1"/>
            </p:cNvSpPr>
            <p:nvPr/>
          </p:nvSpPr>
          <p:spPr bwMode="auto">
            <a:xfrm>
              <a:off x="243" y="1739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1591" name="Line 71"/>
            <p:cNvSpPr>
              <a:spLocks noChangeShapeType="1"/>
            </p:cNvSpPr>
            <p:nvPr/>
          </p:nvSpPr>
          <p:spPr bwMode="auto">
            <a:xfrm>
              <a:off x="1032" y="1779"/>
              <a:ext cx="429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1592" name="Rectangle 72"/>
            <p:cNvSpPr>
              <a:spLocks noChangeArrowheads="1"/>
            </p:cNvSpPr>
            <p:nvPr/>
          </p:nvSpPr>
          <p:spPr bwMode="auto">
            <a:xfrm>
              <a:off x="390" y="1909"/>
              <a:ext cx="964" cy="41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1593" name="Rectangle 73"/>
            <p:cNvSpPr>
              <a:spLocks noChangeArrowheads="1"/>
            </p:cNvSpPr>
            <p:nvPr/>
          </p:nvSpPr>
          <p:spPr bwMode="auto">
            <a:xfrm>
              <a:off x="462" y="1772"/>
              <a:ext cx="73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 b="0">
                  <a:solidFill>
                    <a:srgbClr val="790015"/>
                  </a:solidFill>
                  <a:latin typeface="Times" charset="0"/>
                </a:rPr>
                <a:t>ABRAHAM</a:t>
              </a:r>
              <a:endParaRPr lang="en-US" sz="2800" b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endParaRPr>
            </a:p>
          </p:txBody>
        </p:sp>
        <p:sp>
          <p:nvSpPr>
            <p:cNvPr id="491594" name="Rectangle 74"/>
            <p:cNvSpPr>
              <a:spLocks noChangeArrowheads="1"/>
            </p:cNvSpPr>
            <p:nvPr/>
          </p:nvSpPr>
          <p:spPr bwMode="auto">
            <a:xfrm>
              <a:off x="390" y="1909"/>
              <a:ext cx="1365" cy="45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1595" name="AutoShape 75"/>
            <p:cNvSpPr>
              <a:spLocks noChangeArrowheads="1"/>
            </p:cNvSpPr>
            <p:nvPr/>
          </p:nvSpPr>
          <p:spPr bwMode="auto">
            <a:xfrm>
              <a:off x="390" y="1739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1596" name="Rectangle 76"/>
            <p:cNvSpPr>
              <a:spLocks noChangeArrowheads="1"/>
            </p:cNvSpPr>
            <p:nvPr/>
          </p:nvSpPr>
          <p:spPr bwMode="auto">
            <a:xfrm>
              <a:off x="390" y="1954"/>
              <a:ext cx="964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1597" name="Rectangle 77"/>
            <p:cNvSpPr>
              <a:spLocks noChangeArrowheads="1"/>
            </p:cNvSpPr>
            <p:nvPr/>
          </p:nvSpPr>
          <p:spPr bwMode="auto">
            <a:xfrm>
              <a:off x="554" y="1679"/>
              <a:ext cx="419" cy="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400">
                  <a:solidFill>
                    <a:srgbClr val="790015"/>
                  </a:solidFill>
                  <a:latin typeface="Helvetica" charset="0"/>
                </a:rPr>
                <a:t>   </a:t>
              </a:r>
              <a:r>
                <a:rPr lang="en-US" sz="2800">
                  <a:solidFill>
                    <a:srgbClr val="790015"/>
                  </a:solidFill>
                  <a:latin typeface="Limon S1" charset="0"/>
                </a:rPr>
                <a:t>y:UEsb</a:t>
              </a:r>
            </a:p>
          </p:txBody>
        </p:sp>
        <p:sp>
          <p:nvSpPr>
            <p:cNvPr id="491598" name="Line 78"/>
            <p:cNvSpPr>
              <a:spLocks noChangeShapeType="1"/>
            </p:cNvSpPr>
            <p:nvPr/>
          </p:nvSpPr>
          <p:spPr bwMode="auto">
            <a:xfrm>
              <a:off x="390" y="1890"/>
              <a:ext cx="1" cy="47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1599" name="Line 79"/>
            <p:cNvSpPr>
              <a:spLocks noChangeShapeType="1"/>
            </p:cNvSpPr>
            <p:nvPr/>
          </p:nvSpPr>
          <p:spPr bwMode="auto">
            <a:xfrm>
              <a:off x="1166" y="1904"/>
              <a:ext cx="442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1600" name="Rectangle 80"/>
            <p:cNvSpPr>
              <a:spLocks noChangeArrowheads="1"/>
            </p:cNvSpPr>
            <p:nvPr/>
          </p:nvSpPr>
          <p:spPr bwMode="auto">
            <a:xfrm>
              <a:off x="564" y="2065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1601" name="AutoShape 81"/>
            <p:cNvSpPr>
              <a:spLocks noChangeArrowheads="1"/>
            </p:cNvSpPr>
            <p:nvPr/>
          </p:nvSpPr>
          <p:spPr bwMode="auto">
            <a:xfrm>
              <a:off x="564" y="1890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1602" name="Rectangle 82"/>
            <p:cNvSpPr>
              <a:spLocks noChangeArrowheads="1"/>
            </p:cNvSpPr>
            <p:nvPr/>
          </p:nvSpPr>
          <p:spPr bwMode="auto">
            <a:xfrm>
              <a:off x="584" y="2110"/>
              <a:ext cx="977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1603" name="Rectangle 83"/>
            <p:cNvSpPr>
              <a:spLocks noChangeArrowheads="1"/>
            </p:cNvSpPr>
            <p:nvPr/>
          </p:nvSpPr>
          <p:spPr bwMode="auto">
            <a:xfrm>
              <a:off x="781" y="1824"/>
              <a:ext cx="315" cy="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400">
                  <a:solidFill>
                    <a:srgbClr val="790015"/>
                  </a:solidFill>
                  <a:latin typeface="Helvetica" charset="0"/>
                </a:rPr>
                <a:t>   </a:t>
              </a:r>
              <a:r>
                <a:rPr lang="en-US" sz="2800">
                  <a:solidFill>
                    <a:srgbClr val="790015"/>
                  </a:solidFill>
                  <a:latin typeface="Limon S1" charset="0"/>
                </a:rPr>
                <a:t>mU:es</a:t>
              </a:r>
            </a:p>
          </p:txBody>
        </p:sp>
        <p:sp>
          <p:nvSpPr>
            <p:cNvPr id="491604" name="Line 84"/>
            <p:cNvSpPr>
              <a:spLocks noChangeShapeType="1"/>
            </p:cNvSpPr>
            <p:nvPr/>
          </p:nvSpPr>
          <p:spPr bwMode="auto">
            <a:xfrm>
              <a:off x="564" y="2025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1605" name="Line 85"/>
            <p:cNvSpPr>
              <a:spLocks noChangeShapeType="1"/>
            </p:cNvSpPr>
            <p:nvPr/>
          </p:nvSpPr>
          <p:spPr bwMode="auto">
            <a:xfrm>
              <a:off x="1354" y="2065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1606" name="Rectangle 86"/>
            <p:cNvSpPr>
              <a:spLocks noChangeArrowheads="1"/>
            </p:cNvSpPr>
            <p:nvPr/>
          </p:nvSpPr>
          <p:spPr bwMode="auto">
            <a:xfrm>
              <a:off x="711" y="2202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1607" name="AutoShape 87"/>
            <p:cNvSpPr>
              <a:spLocks noChangeArrowheads="1"/>
            </p:cNvSpPr>
            <p:nvPr/>
          </p:nvSpPr>
          <p:spPr bwMode="auto">
            <a:xfrm>
              <a:off x="711" y="2017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1608" name="Rectangle 88"/>
            <p:cNvSpPr>
              <a:spLocks noChangeArrowheads="1"/>
            </p:cNvSpPr>
            <p:nvPr/>
          </p:nvSpPr>
          <p:spPr bwMode="auto">
            <a:xfrm>
              <a:off x="731" y="2237"/>
              <a:ext cx="964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1609" name="Rectangle 89"/>
            <p:cNvSpPr>
              <a:spLocks noChangeArrowheads="1"/>
            </p:cNvSpPr>
            <p:nvPr/>
          </p:nvSpPr>
          <p:spPr bwMode="auto">
            <a:xfrm>
              <a:off x="896" y="1943"/>
              <a:ext cx="342" cy="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400">
                  <a:solidFill>
                    <a:srgbClr val="790015"/>
                  </a:solidFill>
                  <a:latin typeface="Helvetica" charset="0"/>
                </a:rPr>
                <a:t>   </a:t>
              </a:r>
              <a:r>
                <a:rPr lang="en-US" sz="2800">
                  <a:solidFill>
                    <a:srgbClr val="790015"/>
                  </a:solidFill>
                  <a:latin typeface="Limon S1" charset="0"/>
                </a:rPr>
                <a:t>y:UesV</a:t>
              </a:r>
            </a:p>
          </p:txBody>
        </p:sp>
        <p:sp>
          <p:nvSpPr>
            <p:cNvPr id="491610" name="Line 90"/>
            <p:cNvSpPr>
              <a:spLocks noChangeShapeType="1"/>
            </p:cNvSpPr>
            <p:nvPr/>
          </p:nvSpPr>
          <p:spPr bwMode="auto">
            <a:xfrm>
              <a:off x="711" y="2162"/>
              <a:ext cx="1" cy="47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1611" name="Line 91"/>
            <p:cNvSpPr>
              <a:spLocks noChangeShapeType="1"/>
            </p:cNvSpPr>
            <p:nvPr/>
          </p:nvSpPr>
          <p:spPr bwMode="auto">
            <a:xfrm>
              <a:off x="1501" y="2202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1612" name="Rectangle 92"/>
            <p:cNvSpPr>
              <a:spLocks noChangeArrowheads="1"/>
            </p:cNvSpPr>
            <p:nvPr/>
          </p:nvSpPr>
          <p:spPr bwMode="auto">
            <a:xfrm>
              <a:off x="845" y="2352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1613" name="AutoShape 93"/>
            <p:cNvSpPr>
              <a:spLocks noChangeArrowheads="1"/>
            </p:cNvSpPr>
            <p:nvPr/>
          </p:nvSpPr>
          <p:spPr bwMode="auto">
            <a:xfrm>
              <a:off x="845" y="2162"/>
              <a:ext cx="803" cy="591"/>
            </a:xfrm>
            <a:prstGeom prst="roundRect">
              <a:avLst>
                <a:gd name="adj" fmla="val 1074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1614" name="Rectangle 94"/>
            <p:cNvSpPr>
              <a:spLocks noChangeArrowheads="1"/>
            </p:cNvSpPr>
            <p:nvPr/>
          </p:nvSpPr>
          <p:spPr bwMode="auto">
            <a:xfrm>
              <a:off x="865" y="2372"/>
              <a:ext cx="977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1615" name="Rectangle 95"/>
            <p:cNvSpPr>
              <a:spLocks noChangeArrowheads="1"/>
            </p:cNvSpPr>
            <p:nvPr/>
          </p:nvSpPr>
          <p:spPr bwMode="auto">
            <a:xfrm>
              <a:off x="855" y="2097"/>
              <a:ext cx="703" cy="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400">
                  <a:solidFill>
                    <a:srgbClr val="790015"/>
                  </a:solidFill>
                  <a:latin typeface="Helvetica" charset="0"/>
                </a:rPr>
                <a:t>   </a:t>
              </a:r>
              <a:r>
                <a:rPr lang="en-US" sz="2800">
                  <a:solidFill>
                    <a:schemeClr val="accent2"/>
                  </a:solidFill>
                  <a:latin typeface="Limon S1" charset="0"/>
                </a:rPr>
                <a:t>GnaFibetyü</a:t>
              </a:r>
            </a:p>
          </p:txBody>
        </p:sp>
        <p:sp>
          <p:nvSpPr>
            <p:cNvPr id="491616" name="Line 96"/>
            <p:cNvSpPr>
              <a:spLocks noChangeShapeType="1"/>
            </p:cNvSpPr>
            <p:nvPr/>
          </p:nvSpPr>
          <p:spPr bwMode="auto">
            <a:xfrm>
              <a:off x="845" y="2312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1617" name="Rectangle 97"/>
            <p:cNvSpPr>
              <a:spLocks noChangeArrowheads="1"/>
            </p:cNvSpPr>
            <p:nvPr/>
          </p:nvSpPr>
          <p:spPr bwMode="auto">
            <a:xfrm>
              <a:off x="992" y="2507"/>
              <a:ext cx="1365" cy="458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1618" name="AutoShape 98"/>
            <p:cNvSpPr>
              <a:spLocks noChangeArrowheads="1"/>
            </p:cNvSpPr>
            <p:nvPr/>
          </p:nvSpPr>
          <p:spPr bwMode="auto">
            <a:xfrm>
              <a:off x="992" y="2312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1619" name="Rectangle 99"/>
            <p:cNvSpPr>
              <a:spLocks noChangeArrowheads="1"/>
            </p:cNvSpPr>
            <p:nvPr/>
          </p:nvSpPr>
          <p:spPr bwMode="auto">
            <a:xfrm>
              <a:off x="992" y="2524"/>
              <a:ext cx="977" cy="404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1620" name="Rectangle 100"/>
            <p:cNvSpPr>
              <a:spLocks noChangeArrowheads="1"/>
            </p:cNvSpPr>
            <p:nvPr/>
          </p:nvSpPr>
          <p:spPr bwMode="auto">
            <a:xfrm>
              <a:off x="1187" y="2320"/>
              <a:ext cx="336" cy="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400">
                  <a:solidFill>
                    <a:srgbClr val="790015"/>
                  </a:solidFill>
                  <a:latin typeface="Helvetica" charset="0"/>
                </a:rPr>
                <a:t>   </a:t>
              </a:r>
              <a:r>
                <a:rPr lang="en-US" sz="2800">
                  <a:solidFill>
                    <a:schemeClr val="accent2"/>
                  </a:solidFill>
                  <a:latin typeface="Limon S1" charset="0"/>
                </a:rPr>
                <a:t>esþc</a:t>
              </a:r>
              <a:r>
                <a:rPr lang="en-US" sz="2800">
                  <a:latin typeface="Limon S1" charset="0"/>
                </a:rPr>
                <a:t> </a:t>
              </a:r>
            </a:p>
          </p:txBody>
        </p:sp>
        <p:sp>
          <p:nvSpPr>
            <p:cNvPr id="491621" name="Line 101"/>
            <p:cNvSpPr>
              <a:spLocks noChangeShapeType="1"/>
            </p:cNvSpPr>
            <p:nvPr/>
          </p:nvSpPr>
          <p:spPr bwMode="auto">
            <a:xfrm>
              <a:off x="992" y="2454"/>
              <a:ext cx="1" cy="47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91664" name="Rectangle 144"/>
          <p:cNvSpPr>
            <a:spLocks noChangeArrowheads="1"/>
          </p:cNvSpPr>
          <p:nvPr/>
        </p:nvSpPr>
        <p:spPr bwMode="auto">
          <a:xfrm>
            <a:off x="3071813" y="917575"/>
            <a:ext cx="842962" cy="758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4400">
                <a:solidFill>
                  <a:schemeClr val="accent2"/>
                </a:solidFill>
                <a:latin typeface="Limon S1" charset="0"/>
              </a:rPr>
              <a:t> esþc</a:t>
            </a:r>
            <a:r>
              <a:rPr lang="en-US"/>
              <a:t> </a:t>
            </a:r>
          </a:p>
        </p:txBody>
      </p:sp>
      <p:sp>
        <p:nvSpPr>
          <p:cNvPr id="491677" name="Text Box 157"/>
          <p:cNvSpPr txBox="1">
            <a:spLocks noChangeArrowheads="1"/>
          </p:cNvSpPr>
          <p:nvPr/>
        </p:nvSpPr>
        <p:spPr bwMode="auto">
          <a:xfrm>
            <a:off x="8720138" y="80963"/>
            <a:ext cx="260350" cy="446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  <a:latin typeface="Comic Sans MS" charset="0"/>
              </a:rPr>
              <a:t> </a:t>
            </a:r>
          </a:p>
        </p:txBody>
      </p:sp>
      <p:sp>
        <p:nvSpPr>
          <p:cNvPr id="491683" name="Text Box 163"/>
          <p:cNvSpPr txBox="1">
            <a:spLocks noChangeArrowheads="1"/>
          </p:cNvSpPr>
          <p:nvPr/>
        </p:nvSpPr>
        <p:spPr bwMode="auto">
          <a:xfrm>
            <a:off x="8593138" y="6397625"/>
            <a:ext cx="3238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>
                <a:solidFill>
                  <a:srgbClr val="FFFFFF"/>
                </a:solidFill>
                <a:latin typeface="Comic Sans MS" charset="0"/>
              </a:rPr>
              <a:t>9</a:t>
            </a:r>
          </a:p>
        </p:txBody>
      </p:sp>
      <p:sp>
        <p:nvSpPr>
          <p:cNvPr id="491684" name="Rectangle 164"/>
          <p:cNvSpPr>
            <a:spLocks noChangeArrowheads="1"/>
          </p:cNvSpPr>
          <p:nvPr/>
        </p:nvSpPr>
        <p:spPr bwMode="auto">
          <a:xfrm>
            <a:off x="8177213" y="6523038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12</a:t>
            </a:r>
          </a:p>
        </p:txBody>
      </p:sp>
      <p:sp>
        <p:nvSpPr>
          <p:cNvPr id="491685" name="Text Box 165"/>
          <p:cNvSpPr txBox="1">
            <a:spLocks noChangeArrowheads="1"/>
          </p:cNvSpPr>
          <p:nvPr/>
        </p:nvSpPr>
        <p:spPr bwMode="auto">
          <a:xfrm>
            <a:off x="6592888" y="6018213"/>
            <a:ext cx="21764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>
                <a:solidFill>
                  <a:schemeClr val="tx1"/>
                </a:solidFill>
                <a:latin typeface="Limon S1" charset="0"/>
              </a:rPr>
              <a:t>esovePAk,ÜnCMnYy TMB½r&gt; 42-45</a:t>
            </a:r>
          </a:p>
        </p:txBody>
      </p:sp>
      <p:sp>
        <p:nvSpPr>
          <p:cNvPr id="491687" name="Rectangle 167"/>
          <p:cNvSpPr>
            <a:spLocks noChangeArrowheads="1"/>
          </p:cNvSpPr>
          <p:nvPr/>
        </p:nvSpPr>
        <p:spPr bwMode="auto">
          <a:xfrm>
            <a:off x="0" y="0"/>
            <a:ext cx="8340725" cy="6132513"/>
          </a:xfrm>
          <a:prstGeom prst="rect">
            <a:avLst/>
          </a:prstGeom>
          <a:noFill/>
          <a:ln w="1270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91691" name="Group 171"/>
          <p:cNvGrpSpPr>
            <a:grpSpLocks/>
          </p:cNvGrpSpPr>
          <p:nvPr/>
        </p:nvGrpSpPr>
        <p:grpSpPr bwMode="auto">
          <a:xfrm>
            <a:off x="6086475" y="869950"/>
            <a:ext cx="2039938" cy="2144713"/>
            <a:chOff x="3723" y="1862"/>
            <a:chExt cx="1285" cy="1351"/>
          </a:xfrm>
        </p:grpSpPr>
        <p:grpSp>
          <p:nvGrpSpPr>
            <p:cNvPr id="491692" name="Group 172"/>
            <p:cNvGrpSpPr>
              <a:grpSpLocks/>
            </p:cNvGrpSpPr>
            <p:nvPr/>
          </p:nvGrpSpPr>
          <p:grpSpPr bwMode="auto">
            <a:xfrm>
              <a:off x="3723" y="1862"/>
              <a:ext cx="1285" cy="1351"/>
              <a:chOff x="1084" y="711"/>
              <a:chExt cx="2950" cy="2769"/>
            </a:xfrm>
          </p:grpSpPr>
          <p:grpSp>
            <p:nvGrpSpPr>
              <p:cNvPr id="491693" name="Group 173"/>
              <p:cNvGrpSpPr>
                <a:grpSpLocks/>
              </p:cNvGrpSpPr>
              <p:nvPr/>
            </p:nvGrpSpPr>
            <p:grpSpPr bwMode="auto">
              <a:xfrm>
                <a:off x="1084" y="711"/>
                <a:ext cx="2950" cy="2769"/>
                <a:chOff x="2707" y="548"/>
                <a:chExt cx="2950" cy="2769"/>
              </a:xfrm>
            </p:grpSpPr>
            <p:grpSp>
              <p:nvGrpSpPr>
                <p:cNvPr id="491694" name="Group 174"/>
                <p:cNvGrpSpPr>
                  <a:grpSpLocks/>
                </p:cNvGrpSpPr>
                <p:nvPr/>
              </p:nvGrpSpPr>
              <p:grpSpPr bwMode="auto">
                <a:xfrm>
                  <a:off x="3180" y="1046"/>
                  <a:ext cx="2105" cy="1421"/>
                  <a:chOff x="578" y="2316"/>
                  <a:chExt cx="2105" cy="1421"/>
                </a:xfrm>
              </p:grpSpPr>
              <p:sp>
                <p:nvSpPr>
                  <p:cNvPr id="491695" name="Freeform 175" descr="Cork"/>
                  <p:cNvSpPr>
                    <a:spLocks/>
                  </p:cNvSpPr>
                  <p:nvPr/>
                </p:nvSpPr>
                <p:spPr bwMode="auto">
                  <a:xfrm>
                    <a:off x="633" y="2316"/>
                    <a:ext cx="2050" cy="256"/>
                  </a:xfrm>
                  <a:custGeom>
                    <a:avLst/>
                    <a:gdLst>
                      <a:gd name="T0" fmla="*/ 8 w 592"/>
                      <a:gd name="T1" fmla="*/ 90 h 90"/>
                      <a:gd name="T2" fmla="*/ 22 w 592"/>
                      <a:gd name="T3" fmla="*/ 44 h 90"/>
                      <a:gd name="T4" fmla="*/ 34 w 592"/>
                      <a:gd name="T5" fmla="*/ 36 h 90"/>
                      <a:gd name="T6" fmla="*/ 46 w 592"/>
                      <a:gd name="T7" fmla="*/ 32 h 90"/>
                      <a:gd name="T8" fmla="*/ 112 w 592"/>
                      <a:gd name="T9" fmla="*/ 34 h 90"/>
                      <a:gd name="T10" fmla="*/ 152 w 592"/>
                      <a:gd name="T11" fmla="*/ 40 h 90"/>
                      <a:gd name="T12" fmla="*/ 170 w 592"/>
                      <a:gd name="T13" fmla="*/ 46 h 90"/>
                      <a:gd name="T14" fmla="*/ 238 w 592"/>
                      <a:gd name="T15" fmla="*/ 52 h 90"/>
                      <a:gd name="T16" fmla="*/ 338 w 592"/>
                      <a:gd name="T17" fmla="*/ 44 h 90"/>
                      <a:gd name="T18" fmla="*/ 472 w 592"/>
                      <a:gd name="T19" fmla="*/ 16 h 90"/>
                      <a:gd name="T20" fmla="*/ 520 w 592"/>
                      <a:gd name="T21" fmla="*/ 0 h 90"/>
                      <a:gd name="T22" fmla="*/ 572 w 592"/>
                      <a:gd name="T23" fmla="*/ 2 h 90"/>
                      <a:gd name="T24" fmla="*/ 590 w 592"/>
                      <a:gd name="T25" fmla="*/ 30 h 90"/>
                      <a:gd name="T26" fmla="*/ 592 w 592"/>
                      <a:gd name="T27" fmla="*/ 36 h 90"/>
                      <a:gd name="T28" fmla="*/ 582 w 592"/>
                      <a:gd name="T29" fmla="*/ 60 h 90"/>
                      <a:gd name="T30" fmla="*/ 584 w 592"/>
                      <a:gd name="T31" fmla="*/ 66 h 9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592" h="90">
                        <a:moveTo>
                          <a:pt x="8" y="90"/>
                        </a:moveTo>
                        <a:cubicBezTo>
                          <a:pt x="0" y="78"/>
                          <a:pt x="10" y="51"/>
                          <a:pt x="22" y="44"/>
                        </a:cubicBezTo>
                        <a:cubicBezTo>
                          <a:pt x="27" y="35"/>
                          <a:pt x="23" y="39"/>
                          <a:pt x="34" y="36"/>
                        </a:cubicBezTo>
                        <a:cubicBezTo>
                          <a:pt x="38" y="34"/>
                          <a:pt x="46" y="32"/>
                          <a:pt x="46" y="32"/>
                        </a:cubicBezTo>
                        <a:cubicBezTo>
                          <a:pt x="72" y="33"/>
                          <a:pt x="84" y="35"/>
                          <a:pt x="112" y="34"/>
                        </a:cubicBezTo>
                        <a:cubicBezTo>
                          <a:pt x="125" y="35"/>
                          <a:pt x="138" y="38"/>
                          <a:pt x="152" y="40"/>
                        </a:cubicBezTo>
                        <a:cubicBezTo>
                          <a:pt x="158" y="42"/>
                          <a:pt x="170" y="46"/>
                          <a:pt x="170" y="46"/>
                        </a:cubicBezTo>
                        <a:cubicBezTo>
                          <a:pt x="192" y="42"/>
                          <a:pt x="215" y="46"/>
                          <a:pt x="238" y="52"/>
                        </a:cubicBezTo>
                        <a:cubicBezTo>
                          <a:pt x="271" y="50"/>
                          <a:pt x="304" y="47"/>
                          <a:pt x="338" y="44"/>
                        </a:cubicBezTo>
                        <a:cubicBezTo>
                          <a:pt x="381" y="33"/>
                          <a:pt x="427" y="24"/>
                          <a:pt x="472" y="16"/>
                        </a:cubicBezTo>
                        <a:cubicBezTo>
                          <a:pt x="488" y="12"/>
                          <a:pt x="503" y="4"/>
                          <a:pt x="520" y="0"/>
                        </a:cubicBezTo>
                        <a:cubicBezTo>
                          <a:pt x="537" y="0"/>
                          <a:pt x="554" y="0"/>
                          <a:pt x="572" y="2"/>
                        </a:cubicBezTo>
                        <a:cubicBezTo>
                          <a:pt x="582" y="3"/>
                          <a:pt x="587" y="21"/>
                          <a:pt x="590" y="30"/>
                        </a:cubicBezTo>
                        <a:cubicBezTo>
                          <a:pt x="590" y="32"/>
                          <a:pt x="592" y="36"/>
                          <a:pt x="592" y="36"/>
                        </a:cubicBezTo>
                        <a:cubicBezTo>
                          <a:pt x="588" y="45"/>
                          <a:pt x="589" y="52"/>
                          <a:pt x="582" y="60"/>
                        </a:cubicBezTo>
                        <a:cubicBezTo>
                          <a:pt x="579" y="67"/>
                          <a:pt x="577" y="66"/>
                          <a:pt x="584" y="66"/>
                        </a:cubicBezTo>
                      </a:path>
                    </a:pathLst>
                  </a:custGeom>
                  <a:blipFill dpi="0" rotWithShape="0">
                    <a:blip r:embed="rId3"/>
                    <a:srcRect/>
                    <a:tile tx="0" ty="0" sx="100000" sy="100000" flip="none" algn="tl"/>
                  </a:blip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38100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53882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91696" name="Freeform 176" descr="Cork"/>
                  <p:cNvSpPr>
                    <a:spLocks/>
                  </p:cNvSpPr>
                  <p:nvPr/>
                </p:nvSpPr>
                <p:spPr bwMode="auto">
                  <a:xfrm>
                    <a:off x="578" y="2506"/>
                    <a:ext cx="2074" cy="1231"/>
                  </a:xfrm>
                  <a:custGeom>
                    <a:avLst/>
                    <a:gdLst>
                      <a:gd name="T0" fmla="*/ 599 w 599"/>
                      <a:gd name="T1" fmla="*/ 0 h 432"/>
                      <a:gd name="T2" fmla="*/ 595 w 599"/>
                      <a:gd name="T3" fmla="*/ 6 h 432"/>
                      <a:gd name="T4" fmla="*/ 589 w 599"/>
                      <a:gd name="T5" fmla="*/ 10 h 432"/>
                      <a:gd name="T6" fmla="*/ 585 w 599"/>
                      <a:gd name="T7" fmla="*/ 24 h 432"/>
                      <a:gd name="T8" fmla="*/ 557 w 599"/>
                      <a:gd name="T9" fmla="*/ 92 h 432"/>
                      <a:gd name="T10" fmla="*/ 525 w 599"/>
                      <a:gd name="T11" fmla="*/ 208 h 432"/>
                      <a:gd name="T12" fmla="*/ 515 w 599"/>
                      <a:gd name="T13" fmla="*/ 266 h 432"/>
                      <a:gd name="T14" fmla="*/ 505 w 599"/>
                      <a:gd name="T15" fmla="*/ 350 h 432"/>
                      <a:gd name="T16" fmla="*/ 495 w 599"/>
                      <a:gd name="T17" fmla="*/ 402 h 432"/>
                      <a:gd name="T18" fmla="*/ 461 w 599"/>
                      <a:gd name="T19" fmla="*/ 422 h 432"/>
                      <a:gd name="T20" fmla="*/ 433 w 599"/>
                      <a:gd name="T21" fmla="*/ 414 h 432"/>
                      <a:gd name="T22" fmla="*/ 421 w 599"/>
                      <a:gd name="T23" fmla="*/ 410 h 432"/>
                      <a:gd name="T24" fmla="*/ 425 w 599"/>
                      <a:gd name="T25" fmla="*/ 352 h 432"/>
                      <a:gd name="T26" fmla="*/ 431 w 599"/>
                      <a:gd name="T27" fmla="*/ 338 h 432"/>
                      <a:gd name="T28" fmla="*/ 405 w 599"/>
                      <a:gd name="T29" fmla="*/ 328 h 432"/>
                      <a:gd name="T30" fmla="*/ 347 w 599"/>
                      <a:gd name="T31" fmla="*/ 316 h 432"/>
                      <a:gd name="T32" fmla="*/ 113 w 599"/>
                      <a:gd name="T33" fmla="*/ 360 h 432"/>
                      <a:gd name="T34" fmla="*/ 103 w 599"/>
                      <a:gd name="T35" fmla="*/ 368 h 432"/>
                      <a:gd name="T36" fmla="*/ 87 w 599"/>
                      <a:gd name="T37" fmla="*/ 392 h 432"/>
                      <a:gd name="T38" fmla="*/ 53 w 599"/>
                      <a:gd name="T39" fmla="*/ 432 h 432"/>
                      <a:gd name="T40" fmla="*/ 29 w 599"/>
                      <a:gd name="T41" fmla="*/ 422 h 432"/>
                      <a:gd name="T42" fmla="*/ 17 w 599"/>
                      <a:gd name="T43" fmla="*/ 414 h 432"/>
                      <a:gd name="T44" fmla="*/ 7 w 599"/>
                      <a:gd name="T45" fmla="*/ 398 h 432"/>
                      <a:gd name="T46" fmla="*/ 11 w 599"/>
                      <a:gd name="T47" fmla="*/ 372 h 432"/>
                      <a:gd name="T48" fmla="*/ 17 w 599"/>
                      <a:gd name="T49" fmla="*/ 334 h 432"/>
                      <a:gd name="T50" fmla="*/ 27 w 599"/>
                      <a:gd name="T51" fmla="*/ 262 h 432"/>
                      <a:gd name="T52" fmla="*/ 29 w 599"/>
                      <a:gd name="T53" fmla="*/ 188 h 432"/>
                      <a:gd name="T54" fmla="*/ 31 w 599"/>
                      <a:gd name="T55" fmla="*/ 126 h 432"/>
                      <a:gd name="T56" fmla="*/ 29 w 599"/>
                      <a:gd name="T57" fmla="*/ 82 h 432"/>
                      <a:gd name="T58" fmla="*/ 21 w 599"/>
                      <a:gd name="T59" fmla="*/ 30 h 432"/>
                      <a:gd name="T60" fmla="*/ 19 w 599"/>
                      <a:gd name="T61" fmla="*/ 14 h 4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</a:cxnLst>
                    <a:rect l="0" t="0" r="r" b="b"/>
                    <a:pathLst>
                      <a:path w="599" h="432">
                        <a:moveTo>
                          <a:pt x="599" y="0"/>
                        </a:moveTo>
                        <a:cubicBezTo>
                          <a:pt x="597" y="2"/>
                          <a:pt x="596" y="4"/>
                          <a:pt x="595" y="6"/>
                        </a:cubicBezTo>
                        <a:cubicBezTo>
                          <a:pt x="593" y="7"/>
                          <a:pt x="590" y="8"/>
                          <a:pt x="589" y="10"/>
                        </a:cubicBezTo>
                        <a:cubicBezTo>
                          <a:pt x="587" y="11"/>
                          <a:pt x="585" y="23"/>
                          <a:pt x="585" y="24"/>
                        </a:cubicBezTo>
                        <a:cubicBezTo>
                          <a:pt x="575" y="45"/>
                          <a:pt x="570" y="72"/>
                          <a:pt x="557" y="92"/>
                        </a:cubicBezTo>
                        <a:cubicBezTo>
                          <a:pt x="551" y="130"/>
                          <a:pt x="537" y="171"/>
                          <a:pt x="525" y="208"/>
                        </a:cubicBezTo>
                        <a:cubicBezTo>
                          <a:pt x="523" y="228"/>
                          <a:pt x="519" y="246"/>
                          <a:pt x="515" y="266"/>
                        </a:cubicBezTo>
                        <a:cubicBezTo>
                          <a:pt x="511" y="294"/>
                          <a:pt x="511" y="322"/>
                          <a:pt x="505" y="350"/>
                        </a:cubicBezTo>
                        <a:cubicBezTo>
                          <a:pt x="503" y="368"/>
                          <a:pt x="503" y="385"/>
                          <a:pt x="495" y="402"/>
                        </a:cubicBezTo>
                        <a:cubicBezTo>
                          <a:pt x="492" y="416"/>
                          <a:pt x="474" y="420"/>
                          <a:pt x="461" y="422"/>
                        </a:cubicBezTo>
                        <a:cubicBezTo>
                          <a:pt x="440" y="416"/>
                          <a:pt x="450" y="419"/>
                          <a:pt x="433" y="414"/>
                        </a:cubicBezTo>
                        <a:cubicBezTo>
                          <a:pt x="429" y="412"/>
                          <a:pt x="421" y="410"/>
                          <a:pt x="421" y="410"/>
                        </a:cubicBezTo>
                        <a:cubicBezTo>
                          <a:pt x="410" y="394"/>
                          <a:pt x="414" y="367"/>
                          <a:pt x="425" y="352"/>
                        </a:cubicBezTo>
                        <a:cubicBezTo>
                          <a:pt x="426" y="347"/>
                          <a:pt x="431" y="342"/>
                          <a:pt x="431" y="338"/>
                        </a:cubicBezTo>
                        <a:cubicBezTo>
                          <a:pt x="429" y="328"/>
                          <a:pt x="405" y="328"/>
                          <a:pt x="405" y="328"/>
                        </a:cubicBezTo>
                        <a:cubicBezTo>
                          <a:pt x="392" y="315"/>
                          <a:pt x="365" y="319"/>
                          <a:pt x="347" y="316"/>
                        </a:cubicBezTo>
                        <a:cubicBezTo>
                          <a:pt x="268" y="322"/>
                          <a:pt x="188" y="334"/>
                          <a:pt x="113" y="360"/>
                        </a:cubicBezTo>
                        <a:cubicBezTo>
                          <a:pt x="101" y="377"/>
                          <a:pt x="116" y="356"/>
                          <a:pt x="103" y="368"/>
                        </a:cubicBezTo>
                        <a:cubicBezTo>
                          <a:pt x="99" y="370"/>
                          <a:pt x="90" y="387"/>
                          <a:pt x="87" y="392"/>
                        </a:cubicBezTo>
                        <a:cubicBezTo>
                          <a:pt x="94" y="431"/>
                          <a:pt x="75" y="417"/>
                          <a:pt x="53" y="432"/>
                        </a:cubicBezTo>
                        <a:cubicBezTo>
                          <a:pt x="44" y="429"/>
                          <a:pt x="36" y="426"/>
                          <a:pt x="29" y="422"/>
                        </a:cubicBezTo>
                        <a:cubicBezTo>
                          <a:pt x="24" y="419"/>
                          <a:pt x="17" y="414"/>
                          <a:pt x="17" y="414"/>
                        </a:cubicBezTo>
                        <a:cubicBezTo>
                          <a:pt x="12" y="399"/>
                          <a:pt x="16" y="404"/>
                          <a:pt x="7" y="398"/>
                        </a:cubicBezTo>
                        <a:cubicBezTo>
                          <a:pt x="0" y="388"/>
                          <a:pt x="5" y="380"/>
                          <a:pt x="11" y="372"/>
                        </a:cubicBezTo>
                        <a:cubicBezTo>
                          <a:pt x="8" y="357"/>
                          <a:pt x="13" y="347"/>
                          <a:pt x="17" y="334"/>
                        </a:cubicBezTo>
                        <a:cubicBezTo>
                          <a:pt x="19" y="311"/>
                          <a:pt x="19" y="283"/>
                          <a:pt x="27" y="262"/>
                        </a:cubicBezTo>
                        <a:cubicBezTo>
                          <a:pt x="28" y="237"/>
                          <a:pt x="32" y="212"/>
                          <a:pt x="29" y="188"/>
                        </a:cubicBezTo>
                        <a:cubicBezTo>
                          <a:pt x="31" y="167"/>
                          <a:pt x="27" y="146"/>
                          <a:pt x="31" y="126"/>
                        </a:cubicBezTo>
                        <a:cubicBezTo>
                          <a:pt x="29" y="108"/>
                          <a:pt x="27" y="99"/>
                          <a:pt x="29" y="82"/>
                        </a:cubicBezTo>
                        <a:cubicBezTo>
                          <a:pt x="26" y="64"/>
                          <a:pt x="23" y="47"/>
                          <a:pt x="21" y="30"/>
                        </a:cubicBezTo>
                        <a:cubicBezTo>
                          <a:pt x="23" y="10"/>
                          <a:pt x="28" y="9"/>
                          <a:pt x="19" y="14"/>
                        </a:cubicBezTo>
                      </a:path>
                    </a:pathLst>
                  </a:custGeom>
                  <a:blipFill dpi="0" rotWithShape="0">
                    <a:blip r:embed="rId3"/>
                    <a:srcRect/>
                    <a:tile tx="0" ty="0" sx="100000" sy="100000" flip="none" algn="tl"/>
                  </a:blip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38100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53882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pic>
              <p:nvPicPr>
                <p:cNvPr id="491697" name="Picture 177"/>
                <p:cNvPicPr>
                  <a:picLocks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707" y="548"/>
                  <a:ext cx="2950" cy="276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BE844A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53882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pic>
          </p:grpSp>
          <p:sp>
            <p:nvSpPr>
              <p:cNvPr id="491698" name="Freeform 178"/>
              <p:cNvSpPr>
                <a:spLocks/>
              </p:cNvSpPr>
              <p:nvPr/>
            </p:nvSpPr>
            <p:spPr bwMode="auto">
              <a:xfrm>
                <a:off x="1616" y="2649"/>
                <a:ext cx="88" cy="277"/>
              </a:xfrm>
              <a:custGeom>
                <a:avLst/>
                <a:gdLst>
                  <a:gd name="T0" fmla="*/ 72 w 85"/>
                  <a:gd name="T1" fmla="*/ 153 h 318"/>
                  <a:gd name="T2" fmla="*/ 64 w 85"/>
                  <a:gd name="T3" fmla="*/ 69 h 318"/>
                  <a:gd name="T4" fmla="*/ 47 w 85"/>
                  <a:gd name="T5" fmla="*/ 43 h 318"/>
                  <a:gd name="T6" fmla="*/ 55 w 85"/>
                  <a:gd name="T7" fmla="*/ 69 h 318"/>
                  <a:gd name="T8" fmla="*/ 64 w 85"/>
                  <a:gd name="T9" fmla="*/ 27 h 318"/>
                  <a:gd name="T10" fmla="*/ 38 w 85"/>
                  <a:gd name="T11" fmla="*/ 10 h 318"/>
                  <a:gd name="T12" fmla="*/ 38 w 85"/>
                  <a:gd name="T13" fmla="*/ 43 h 318"/>
                  <a:gd name="T14" fmla="*/ 47 w 85"/>
                  <a:gd name="T15" fmla="*/ 187 h 318"/>
                  <a:gd name="T16" fmla="*/ 30 w 85"/>
                  <a:gd name="T17" fmla="*/ 161 h 318"/>
                  <a:gd name="T18" fmla="*/ 38 w 85"/>
                  <a:gd name="T19" fmla="*/ 128 h 318"/>
                  <a:gd name="T20" fmla="*/ 47 w 85"/>
                  <a:gd name="T21" fmla="*/ 161 h 318"/>
                  <a:gd name="T22" fmla="*/ 38 w 85"/>
                  <a:gd name="T23" fmla="*/ 102 h 318"/>
                  <a:gd name="T24" fmla="*/ 47 w 85"/>
                  <a:gd name="T25" fmla="*/ 153 h 318"/>
                  <a:gd name="T26" fmla="*/ 38 w 85"/>
                  <a:gd name="T27" fmla="*/ 119 h 318"/>
                  <a:gd name="T28" fmla="*/ 47 w 85"/>
                  <a:gd name="T29" fmla="*/ 144 h 318"/>
                  <a:gd name="T30" fmla="*/ 55 w 85"/>
                  <a:gd name="T31" fmla="*/ 170 h 318"/>
                  <a:gd name="T32" fmla="*/ 72 w 85"/>
                  <a:gd name="T33" fmla="*/ 203 h 318"/>
                  <a:gd name="T34" fmla="*/ 80 w 85"/>
                  <a:gd name="T35" fmla="*/ 229 h 318"/>
                  <a:gd name="T36" fmla="*/ 72 w 85"/>
                  <a:gd name="T37" fmla="*/ 279 h 318"/>
                  <a:gd name="T38" fmla="*/ 64 w 85"/>
                  <a:gd name="T39" fmla="*/ 271 h 318"/>
                  <a:gd name="T40" fmla="*/ 55 w 85"/>
                  <a:gd name="T41" fmla="*/ 313 h 318"/>
                  <a:gd name="T42" fmla="*/ 38 w 85"/>
                  <a:gd name="T43" fmla="*/ 288 h 318"/>
                  <a:gd name="T44" fmla="*/ 30 w 85"/>
                  <a:gd name="T45" fmla="*/ 203 h 318"/>
                  <a:gd name="T46" fmla="*/ 22 w 85"/>
                  <a:gd name="T47" fmla="*/ 246 h 318"/>
                  <a:gd name="T48" fmla="*/ 5 w 85"/>
                  <a:gd name="T49" fmla="*/ 212 h 318"/>
                  <a:gd name="T50" fmla="*/ 38 w 85"/>
                  <a:gd name="T51" fmla="*/ 144 h 318"/>
                  <a:gd name="T52" fmla="*/ 64 w 85"/>
                  <a:gd name="T53" fmla="*/ 170 h 318"/>
                  <a:gd name="T54" fmla="*/ 72 w 85"/>
                  <a:gd name="T55" fmla="*/ 220 h 318"/>
                  <a:gd name="T56" fmla="*/ 64 w 85"/>
                  <a:gd name="T57" fmla="*/ 187 h 318"/>
                  <a:gd name="T58" fmla="*/ 64 w 85"/>
                  <a:gd name="T59" fmla="*/ 10 h 318"/>
                  <a:gd name="T60" fmla="*/ 47 w 85"/>
                  <a:gd name="T61" fmla="*/ 35 h 318"/>
                  <a:gd name="T62" fmla="*/ 22 w 85"/>
                  <a:gd name="T63" fmla="*/ 43 h 318"/>
                  <a:gd name="T64" fmla="*/ 38 w 85"/>
                  <a:gd name="T65" fmla="*/ 94 h 318"/>
                  <a:gd name="T66" fmla="*/ 55 w 85"/>
                  <a:gd name="T67" fmla="*/ 136 h 318"/>
                  <a:gd name="T68" fmla="*/ 72 w 85"/>
                  <a:gd name="T69" fmla="*/ 153 h 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5" h="318">
                    <a:moveTo>
                      <a:pt x="72" y="153"/>
                    </a:moveTo>
                    <a:cubicBezTo>
                      <a:pt x="69" y="125"/>
                      <a:pt x="70" y="96"/>
                      <a:pt x="64" y="69"/>
                    </a:cubicBezTo>
                    <a:cubicBezTo>
                      <a:pt x="61" y="58"/>
                      <a:pt x="57" y="43"/>
                      <a:pt x="47" y="43"/>
                    </a:cubicBezTo>
                    <a:cubicBezTo>
                      <a:pt x="37" y="43"/>
                      <a:pt x="55" y="69"/>
                      <a:pt x="55" y="69"/>
                    </a:cubicBezTo>
                    <a:cubicBezTo>
                      <a:pt x="58" y="55"/>
                      <a:pt x="67" y="40"/>
                      <a:pt x="64" y="27"/>
                    </a:cubicBezTo>
                    <a:cubicBezTo>
                      <a:pt x="61" y="17"/>
                      <a:pt x="41" y="0"/>
                      <a:pt x="38" y="10"/>
                    </a:cubicBezTo>
                    <a:cubicBezTo>
                      <a:pt x="30" y="27"/>
                      <a:pt x="61" y="111"/>
                      <a:pt x="38" y="43"/>
                    </a:cubicBezTo>
                    <a:cubicBezTo>
                      <a:pt x="46" y="96"/>
                      <a:pt x="56" y="134"/>
                      <a:pt x="47" y="187"/>
                    </a:cubicBezTo>
                    <a:cubicBezTo>
                      <a:pt x="41" y="178"/>
                      <a:pt x="31" y="171"/>
                      <a:pt x="30" y="161"/>
                    </a:cubicBezTo>
                    <a:cubicBezTo>
                      <a:pt x="28" y="149"/>
                      <a:pt x="26" y="128"/>
                      <a:pt x="38" y="128"/>
                    </a:cubicBezTo>
                    <a:cubicBezTo>
                      <a:pt x="49" y="128"/>
                      <a:pt x="47" y="172"/>
                      <a:pt x="47" y="161"/>
                    </a:cubicBezTo>
                    <a:cubicBezTo>
                      <a:pt x="47" y="141"/>
                      <a:pt x="38" y="121"/>
                      <a:pt x="38" y="102"/>
                    </a:cubicBezTo>
                    <a:cubicBezTo>
                      <a:pt x="38" y="84"/>
                      <a:pt x="47" y="135"/>
                      <a:pt x="47" y="153"/>
                    </a:cubicBezTo>
                    <a:cubicBezTo>
                      <a:pt x="47" y="164"/>
                      <a:pt x="38" y="130"/>
                      <a:pt x="38" y="119"/>
                    </a:cubicBezTo>
                    <a:cubicBezTo>
                      <a:pt x="38" y="110"/>
                      <a:pt x="44" y="135"/>
                      <a:pt x="47" y="144"/>
                    </a:cubicBezTo>
                    <a:cubicBezTo>
                      <a:pt x="49" y="152"/>
                      <a:pt x="52" y="161"/>
                      <a:pt x="55" y="170"/>
                    </a:cubicBezTo>
                    <a:cubicBezTo>
                      <a:pt x="73" y="83"/>
                      <a:pt x="55" y="148"/>
                      <a:pt x="72" y="203"/>
                    </a:cubicBezTo>
                    <a:cubicBezTo>
                      <a:pt x="74" y="211"/>
                      <a:pt x="77" y="220"/>
                      <a:pt x="80" y="229"/>
                    </a:cubicBezTo>
                    <a:cubicBezTo>
                      <a:pt x="77" y="245"/>
                      <a:pt x="85" y="269"/>
                      <a:pt x="72" y="279"/>
                    </a:cubicBezTo>
                    <a:cubicBezTo>
                      <a:pt x="66" y="282"/>
                      <a:pt x="39" y="202"/>
                      <a:pt x="64" y="271"/>
                    </a:cubicBezTo>
                    <a:cubicBezTo>
                      <a:pt x="61" y="285"/>
                      <a:pt x="66" y="305"/>
                      <a:pt x="55" y="313"/>
                    </a:cubicBezTo>
                    <a:cubicBezTo>
                      <a:pt x="46" y="318"/>
                      <a:pt x="40" y="297"/>
                      <a:pt x="38" y="288"/>
                    </a:cubicBezTo>
                    <a:cubicBezTo>
                      <a:pt x="31" y="260"/>
                      <a:pt x="32" y="231"/>
                      <a:pt x="30" y="203"/>
                    </a:cubicBezTo>
                    <a:cubicBezTo>
                      <a:pt x="27" y="217"/>
                      <a:pt x="35" y="241"/>
                      <a:pt x="22" y="246"/>
                    </a:cubicBezTo>
                    <a:cubicBezTo>
                      <a:pt x="10" y="250"/>
                      <a:pt x="6" y="224"/>
                      <a:pt x="5" y="212"/>
                    </a:cubicBezTo>
                    <a:cubicBezTo>
                      <a:pt x="0" y="173"/>
                      <a:pt x="15" y="167"/>
                      <a:pt x="38" y="144"/>
                    </a:cubicBezTo>
                    <a:cubicBezTo>
                      <a:pt x="46" y="152"/>
                      <a:pt x="58" y="158"/>
                      <a:pt x="64" y="170"/>
                    </a:cubicBezTo>
                    <a:cubicBezTo>
                      <a:pt x="70" y="185"/>
                      <a:pt x="72" y="203"/>
                      <a:pt x="72" y="220"/>
                    </a:cubicBezTo>
                    <a:cubicBezTo>
                      <a:pt x="72" y="231"/>
                      <a:pt x="66" y="198"/>
                      <a:pt x="64" y="187"/>
                    </a:cubicBezTo>
                    <a:cubicBezTo>
                      <a:pt x="78" y="124"/>
                      <a:pt x="84" y="73"/>
                      <a:pt x="64" y="10"/>
                    </a:cubicBezTo>
                    <a:cubicBezTo>
                      <a:pt x="58" y="18"/>
                      <a:pt x="54" y="28"/>
                      <a:pt x="47" y="35"/>
                    </a:cubicBezTo>
                    <a:cubicBezTo>
                      <a:pt x="40" y="40"/>
                      <a:pt x="23" y="34"/>
                      <a:pt x="22" y="43"/>
                    </a:cubicBezTo>
                    <a:cubicBezTo>
                      <a:pt x="19" y="60"/>
                      <a:pt x="38" y="94"/>
                      <a:pt x="38" y="94"/>
                    </a:cubicBezTo>
                    <a:cubicBezTo>
                      <a:pt x="57" y="39"/>
                      <a:pt x="38" y="80"/>
                      <a:pt x="55" y="136"/>
                    </a:cubicBezTo>
                    <a:cubicBezTo>
                      <a:pt x="57" y="143"/>
                      <a:pt x="66" y="147"/>
                      <a:pt x="72" y="153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53882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1699" name="Freeform 179"/>
              <p:cNvSpPr>
                <a:spLocks/>
              </p:cNvSpPr>
              <p:nvPr/>
            </p:nvSpPr>
            <p:spPr bwMode="auto">
              <a:xfrm>
                <a:off x="1635" y="2647"/>
                <a:ext cx="109" cy="309"/>
              </a:xfrm>
              <a:custGeom>
                <a:avLst/>
                <a:gdLst>
                  <a:gd name="T0" fmla="*/ 1 w 105"/>
                  <a:gd name="T1" fmla="*/ 0 h 354"/>
                  <a:gd name="T2" fmla="*/ 92 w 105"/>
                  <a:gd name="T3" fmla="*/ 5 h 354"/>
                  <a:gd name="T4" fmla="*/ 73 w 105"/>
                  <a:gd name="T5" fmla="*/ 29 h 354"/>
                  <a:gd name="T6" fmla="*/ 84 w 105"/>
                  <a:gd name="T7" fmla="*/ 61 h 354"/>
                  <a:gd name="T8" fmla="*/ 84 w 105"/>
                  <a:gd name="T9" fmla="*/ 146 h 354"/>
                  <a:gd name="T10" fmla="*/ 97 w 105"/>
                  <a:gd name="T11" fmla="*/ 168 h 354"/>
                  <a:gd name="T12" fmla="*/ 97 w 105"/>
                  <a:gd name="T13" fmla="*/ 240 h 354"/>
                  <a:gd name="T14" fmla="*/ 84 w 105"/>
                  <a:gd name="T15" fmla="*/ 336 h 354"/>
                  <a:gd name="T16" fmla="*/ 68 w 105"/>
                  <a:gd name="T17" fmla="*/ 354 h 354"/>
                  <a:gd name="T18" fmla="*/ 14 w 105"/>
                  <a:gd name="T19" fmla="*/ 320 h 354"/>
                  <a:gd name="T20" fmla="*/ 12 w 105"/>
                  <a:gd name="T21" fmla="*/ 282 h 354"/>
                  <a:gd name="T22" fmla="*/ 14 w 105"/>
                  <a:gd name="T23" fmla="*/ 245 h 354"/>
                  <a:gd name="T24" fmla="*/ 9 w 105"/>
                  <a:gd name="T25" fmla="*/ 98 h 354"/>
                  <a:gd name="T26" fmla="*/ 20 w 105"/>
                  <a:gd name="T27" fmla="*/ 45 h 354"/>
                  <a:gd name="T28" fmla="*/ 6 w 105"/>
                  <a:gd name="T29" fmla="*/ 13 h 354"/>
                  <a:gd name="T30" fmla="*/ 1 w 105"/>
                  <a:gd name="T31" fmla="*/ 0 h 3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05" h="354">
                    <a:moveTo>
                      <a:pt x="1" y="0"/>
                    </a:moveTo>
                    <a:cubicBezTo>
                      <a:pt x="19" y="11"/>
                      <a:pt x="67" y="3"/>
                      <a:pt x="92" y="5"/>
                    </a:cubicBezTo>
                    <a:cubicBezTo>
                      <a:pt x="87" y="16"/>
                      <a:pt x="83" y="22"/>
                      <a:pt x="73" y="29"/>
                    </a:cubicBezTo>
                    <a:cubicBezTo>
                      <a:pt x="76" y="39"/>
                      <a:pt x="80" y="50"/>
                      <a:pt x="84" y="61"/>
                    </a:cubicBezTo>
                    <a:cubicBezTo>
                      <a:pt x="80" y="89"/>
                      <a:pt x="73" y="118"/>
                      <a:pt x="84" y="146"/>
                    </a:cubicBezTo>
                    <a:cubicBezTo>
                      <a:pt x="86" y="158"/>
                      <a:pt x="89" y="158"/>
                      <a:pt x="97" y="168"/>
                    </a:cubicBezTo>
                    <a:cubicBezTo>
                      <a:pt x="101" y="194"/>
                      <a:pt x="99" y="212"/>
                      <a:pt x="97" y="240"/>
                    </a:cubicBezTo>
                    <a:cubicBezTo>
                      <a:pt x="103" y="261"/>
                      <a:pt x="105" y="319"/>
                      <a:pt x="84" y="336"/>
                    </a:cubicBezTo>
                    <a:cubicBezTo>
                      <a:pt x="80" y="347"/>
                      <a:pt x="79" y="351"/>
                      <a:pt x="68" y="354"/>
                    </a:cubicBezTo>
                    <a:cubicBezTo>
                      <a:pt x="38" y="351"/>
                      <a:pt x="24" y="348"/>
                      <a:pt x="14" y="320"/>
                    </a:cubicBezTo>
                    <a:cubicBezTo>
                      <a:pt x="12" y="307"/>
                      <a:pt x="7" y="294"/>
                      <a:pt x="12" y="282"/>
                    </a:cubicBezTo>
                    <a:cubicBezTo>
                      <a:pt x="7" y="269"/>
                      <a:pt x="10" y="257"/>
                      <a:pt x="14" y="245"/>
                    </a:cubicBezTo>
                    <a:cubicBezTo>
                      <a:pt x="2" y="199"/>
                      <a:pt x="13" y="146"/>
                      <a:pt x="9" y="98"/>
                    </a:cubicBezTo>
                    <a:cubicBezTo>
                      <a:pt x="11" y="79"/>
                      <a:pt x="13" y="62"/>
                      <a:pt x="20" y="45"/>
                    </a:cubicBezTo>
                    <a:cubicBezTo>
                      <a:pt x="17" y="29"/>
                      <a:pt x="20" y="18"/>
                      <a:pt x="6" y="13"/>
                    </a:cubicBezTo>
                    <a:cubicBezTo>
                      <a:pt x="0" y="3"/>
                      <a:pt x="1" y="8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53882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1700" name="Freeform 180"/>
              <p:cNvSpPr>
                <a:spLocks/>
              </p:cNvSpPr>
              <p:nvPr/>
            </p:nvSpPr>
            <p:spPr bwMode="auto">
              <a:xfrm>
                <a:off x="3008" y="2583"/>
                <a:ext cx="155" cy="328"/>
              </a:xfrm>
              <a:custGeom>
                <a:avLst/>
                <a:gdLst>
                  <a:gd name="T0" fmla="*/ 141 w 149"/>
                  <a:gd name="T1" fmla="*/ 20 h 376"/>
                  <a:gd name="T2" fmla="*/ 133 w 149"/>
                  <a:gd name="T3" fmla="*/ 103 h 376"/>
                  <a:gd name="T4" fmla="*/ 125 w 149"/>
                  <a:gd name="T5" fmla="*/ 130 h 376"/>
                  <a:gd name="T6" fmla="*/ 122 w 149"/>
                  <a:gd name="T7" fmla="*/ 140 h 376"/>
                  <a:gd name="T8" fmla="*/ 104 w 149"/>
                  <a:gd name="T9" fmla="*/ 244 h 376"/>
                  <a:gd name="T10" fmla="*/ 82 w 149"/>
                  <a:gd name="T11" fmla="*/ 314 h 376"/>
                  <a:gd name="T12" fmla="*/ 66 w 149"/>
                  <a:gd name="T13" fmla="*/ 362 h 376"/>
                  <a:gd name="T14" fmla="*/ 56 w 149"/>
                  <a:gd name="T15" fmla="*/ 364 h 376"/>
                  <a:gd name="T16" fmla="*/ 18 w 149"/>
                  <a:gd name="T17" fmla="*/ 370 h 376"/>
                  <a:gd name="T18" fmla="*/ 2 w 149"/>
                  <a:gd name="T19" fmla="*/ 351 h 376"/>
                  <a:gd name="T20" fmla="*/ 5 w 149"/>
                  <a:gd name="T21" fmla="*/ 316 h 376"/>
                  <a:gd name="T22" fmla="*/ 8 w 149"/>
                  <a:gd name="T23" fmla="*/ 220 h 376"/>
                  <a:gd name="T24" fmla="*/ 21 w 149"/>
                  <a:gd name="T25" fmla="*/ 199 h 376"/>
                  <a:gd name="T26" fmla="*/ 34 w 149"/>
                  <a:gd name="T27" fmla="*/ 106 h 376"/>
                  <a:gd name="T28" fmla="*/ 42 w 149"/>
                  <a:gd name="T29" fmla="*/ 74 h 376"/>
                  <a:gd name="T30" fmla="*/ 80 w 149"/>
                  <a:gd name="T31" fmla="*/ 18 h 376"/>
                  <a:gd name="T32" fmla="*/ 122 w 149"/>
                  <a:gd name="T33" fmla="*/ 18 h 376"/>
                  <a:gd name="T34" fmla="*/ 141 w 149"/>
                  <a:gd name="T35" fmla="*/ 20 h 3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49" h="376">
                    <a:moveTo>
                      <a:pt x="141" y="20"/>
                    </a:moveTo>
                    <a:cubicBezTo>
                      <a:pt x="135" y="47"/>
                      <a:pt x="136" y="74"/>
                      <a:pt x="133" y="103"/>
                    </a:cubicBezTo>
                    <a:cubicBezTo>
                      <a:pt x="131" y="112"/>
                      <a:pt x="127" y="120"/>
                      <a:pt x="125" y="130"/>
                    </a:cubicBezTo>
                    <a:cubicBezTo>
                      <a:pt x="124" y="133"/>
                      <a:pt x="122" y="140"/>
                      <a:pt x="122" y="140"/>
                    </a:cubicBezTo>
                    <a:cubicBezTo>
                      <a:pt x="126" y="171"/>
                      <a:pt x="121" y="215"/>
                      <a:pt x="104" y="244"/>
                    </a:cubicBezTo>
                    <a:cubicBezTo>
                      <a:pt x="98" y="263"/>
                      <a:pt x="102" y="306"/>
                      <a:pt x="82" y="314"/>
                    </a:cubicBezTo>
                    <a:cubicBezTo>
                      <a:pt x="78" y="326"/>
                      <a:pt x="66" y="361"/>
                      <a:pt x="66" y="362"/>
                    </a:cubicBezTo>
                    <a:cubicBezTo>
                      <a:pt x="62" y="362"/>
                      <a:pt x="59" y="363"/>
                      <a:pt x="56" y="364"/>
                    </a:cubicBezTo>
                    <a:cubicBezTo>
                      <a:pt x="43" y="376"/>
                      <a:pt x="36" y="371"/>
                      <a:pt x="18" y="370"/>
                    </a:cubicBezTo>
                    <a:cubicBezTo>
                      <a:pt x="12" y="363"/>
                      <a:pt x="8" y="356"/>
                      <a:pt x="2" y="351"/>
                    </a:cubicBezTo>
                    <a:cubicBezTo>
                      <a:pt x="0" y="336"/>
                      <a:pt x="0" y="329"/>
                      <a:pt x="5" y="316"/>
                    </a:cubicBezTo>
                    <a:cubicBezTo>
                      <a:pt x="7" y="287"/>
                      <a:pt x="1" y="247"/>
                      <a:pt x="8" y="220"/>
                    </a:cubicBezTo>
                    <a:cubicBezTo>
                      <a:pt x="9" y="211"/>
                      <a:pt x="21" y="199"/>
                      <a:pt x="21" y="199"/>
                    </a:cubicBezTo>
                    <a:cubicBezTo>
                      <a:pt x="22" y="168"/>
                      <a:pt x="17" y="133"/>
                      <a:pt x="34" y="106"/>
                    </a:cubicBezTo>
                    <a:cubicBezTo>
                      <a:pt x="36" y="95"/>
                      <a:pt x="42" y="74"/>
                      <a:pt x="42" y="74"/>
                    </a:cubicBezTo>
                    <a:cubicBezTo>
                      <a:pt x="45" y="3"/>
                      <a:pt x="33" y="0"/>
                      <a:pt x="80" y="18"/>
                    </a:cubicBezTo>
                    <a:cubicBezTo>
                      <a:pt x="108" y="14"/>
                      <a:pt x="99" y="13"/>
                      <a:pt x="122" y="18"/>
                    </a:cubicBezTo>
                    <a:cubicBezTo>
                      <a:pt x="144" y="22"/>
                      <a:pt x="149" y="28"/>
                      <a:pt x="141" y="2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53882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1701" name="Freeform 181"/>
              <p:cNvSpPr>
                <a:spLocks/>
              </p:cNvSpPr>
              <p:nvPr/>
            </p:nvSpPr>
            <p:spPr bwMode="auto">
              <a:xfrm>
                <a:off x="1714" y="1020"/>
                <a:ext cx="99" cy="440"/>
              </a:xfrm>
              <a:custGeom>
                <a:avLst/>
                <a:gdLst>
                  <a:gd name="T0" fmla="*/ 26 w 96"/>
                  <a:gd name="T1" fmla="*/ 486 h 504"/>
                  <a:gd name="T2" fmla="*/ 61 w 96"/>
                  <a:gd name="T3" fmla="*/ 494 h 504"/>
                  <a:gd name="T4" fmla="*/ 72 w 96"/>
                  <a:gd name="T5" fmla="*/ 451 h 504"/>
                  <a:gd name="T6" fmla="*/ 72 w 96"/>
                  <a:gd name="T7" fmla="*/ 323 h 504"/>
                  <a:gd name="T8" fmla="*/ 88 w 96"/>
                  <a:gd name="T9" fmla="*/ 214 h 504"/>
                  <a:gd name="T10" fmla="*/ 96 w 96"/>
                  <a:gd name="T11" fmla="*/ 174 h 504"/>
                  <a:gd name="T12" fmla="*/ 88 w 96"/>
                  <a:gd name="T13" fmla="*/ 51 h 504"/>
                  <a:gd name="T14" fmla="*/ 77 w 96"/>
                  <a:gd name="T15" fmla="*/ 6 h 504"/>
                  <a:gd name="T16" fmla="*/ 29 w 96"/>
                  <a:gd name="T17" fmla="*/ 25 h 504"/>
                  <a:gd name="T18" fmla="*/ 26 w 96"/>
                  <a:gd name="T19" fmla="*/ 121 h 504"/>
                  <a:gd name="T20" fmla="*/ 32 w 96"/>
                  <a:gd name="T21" fmla="*/ 363 h 504"/>
                  <a:gd name="T22" fmla="*/ 40 w 96"/>
                  <a:gd name="T23" fmla="*/ 406 h 504"/>
                  <a:gd name="T24" fmla="*/ 24 w 96"/>
                  <a:gd name="T25" fmla="*/ 473 h 504"/>
                  <a:gd name="T26" fmla="*/ 26 w 96"/>
                  <a:gd name="T27" fmla="*/ 486 h 5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6" h="504">
                    <a:moveTo>
                      <a:pt x="26" y="486"/>
                    </a:moveTo>
                    <a:cubicBezTo>
                      <a:pt x="50" y="492"/>
                      <a:pt x="38" y="489"/>
                      <a:pt x="61" y="494"/>
                    </a:cubicBezTo>
                    <a:cubicBezTo>
                      <a:pt x="69" y="480"/>
                      <a:pt x="66" y="465"/>
                      <a:pt x="72" y="451"/>
                    </a:cubicBezTo>
                    <a:cubicBezTo>
                      <a:pt x="77" y="408"/>
                      <a:pt x="82" y="366"/>
                      <a:pt x="72" y="323"/>
                    </a:cubicBezTo>
                    <a:cubicBezTo>
                      <a:pt x="73" y="288"/>
                      <a:pt x="75" y="247"/>
                      <a:pt x="88" y="214"/>
                    </a:cubicBezTo>
                    <a:cubicBezTo>
                      <a:pt x="93" y="179"/>
                      <a:pt x="89" y="192"/>
                      <a:pt x="96" y="174"/>
                    </a:cubicBezTo>
                    <a:cubicBezTo>
                      <a:pt x="94" y="116"/>
                      <a:pt x="92" y="96"/>
                      <a:pt x="88" y="51"/>
                    </a:cubicBezTo>
                    <a:cubicBezTo>
                      <a:pt x="90" y="21"/>
                      <a:pt x="89" y="26"/>
                      <a:pt x="77" y="6"/>
                    </a:cubicBezTo>
                    <a:cubicBezTo>
                      <a:pt x="43" y="8"/>
                      <a:pt x="39" y="0"/>
                      <a:pt x="29" y="25"/>
                    </a:cubicBezTo>
                    <a:cubicBezTo>
                      <a:pt x="31" y="56"/>
                      <a:pt x="37" y="90"/>
                      <a:pt x="26" y="121"/>
                    </a:cubicBezTo>
                    <a:cubicBezTo>
                      <a:pt x="49" y="199"/>
                      <a:pt x="0" y="279"/>
                      <a:pt x="32" y="363"/>
                    </a:cubicBezTo>
                    <a:cubicBezTo>
                      <a:pt x="33" y="379"/>
                      <a:pt x="34" y="390"/>
                      <a:pt x="40" y="406"/>
                    </a:cubicBezTo>
                    <a:cubicBezTo>
                      <a:pt x="34" y="428"/>
                      <a:pt x="29" y="450"/>
                      <a:pt x="24" y="473"/>
                    </a:cubicBezTo>
                    <a:cubicBezTo>
                      <a:pt x="25" y="479"/>
                      <a:pt x="44" y="504"/>
                      <a:pt x="26" y="48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53882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1702" name="Freeform 182"/>
              <p:cNvSpPr>
                <a:spLocks/>
              </p:cNvSpPr>
              <p:nvPr/>
            </p:nvSpPr>
            <p:spPr bwMode="auto">
              <a:xfrm>
                <a:off x="3431" y="1007"/>
                <a:ext cx="156" cy="358"/>
              </a:xfrm>
              <a:custGeom>
                <a:avLst/>
                <a:gdLst>
                  <a:gd name="T0" fmla="*/ 5 w 150"/>
                  <a:gd name="T1" fmla="*/ 381 h 410"/>
                  <a:gd name="T2" fmla="*/ 40 w 150"/>
                  <a:gd name="T3" fmla="*/ 410 h 410"/>
                  <a:gd name="T4" fmla="*/ 80 w 150"/>
                  <a:gd name="T5" fmla="*/ 402 h 410"/>
                  <a:gd name="T6" fmla="*/ 93 w 150"/>
                  <a:gd name="T7" fmla="*/ 362 h 410"/>
                  <a:gd name="T8" fmla="*/ 114 w 150"/>
                  <a:gd name="T9" fmla="*/ 280 h 410"/>
                  <a:gd name="T10" fmla="*/ 128 w 150"/>
                  <a:gd name="T11" fmla="*/ 216 h 410"/>
                  <a:gd name="T12" fmla="*/ 136 w 150"/>
                  <a:gd name="T13" fmla="*/ 192 h 410"/>
                  <a:gd name="T14" fmla="*/ 138 w 150"/>
                  <a:gd name="T15" fmla="*/ 117 h 410"/>
                  <a:gd name="T16" fmla="*/ 144 w 150"/>
                  <a:gd name="T17" fmla="*/ 101 h 410"/>
                  <a:gd name="T18" fmla="*/ 146 w 150"/>
                  <a:gd name="T19" fmla="*/ 48 h 410"/>
                  <a:gd name="T20" fmla="*/ 130 w 150"/>
                  <a:gd name="T21" fmla="*/ 0 h 410"/>
                  <a:gd name="T22" fmla="*/ 93 w 150"/>
                  <a:gd name="T23" fmla="*/ 13 h 410"/>
                  <a:gd name="T24" fmla="*/ 77 w 150"/>
                  <a:gd name="T25" fmla="*/ 53 h 410"/>
                  <a:gd name="T26" fmla="*/ 66 w 150"/>
                  <a:gd name="T27" fmla="*/ 138 h 410"/>
                  <a:gd name="T28" fmla="*/ 58 w 150"/>
                  <a:gd name="T29" fmla="*/ 162 h 410"/>
                  <a:gd name="T30" fmla="*/ 42 w 150"/>
                  <a:gd name="T31" fmla="*/ 216 h 410"/>
                  <a:gd name="T32" fmla="*/ 40 w 150"/>
                  <a:gd name="T33" fmla="*/ 226 h 410"/>
                  <a:gd name="T34" fmla="*/ 34 w 150"/>
                  <a:gd name="T35" fmla="*/ 232 h 410"/>
                  <a:gd name="T36" fmla="*/ 32 w 150"/>
                  <a:gd name="T37" fmla="*/ 250 h 410"/>
                  <a:gd name="T38" fmla="*/ 29 w 150"/>
                  <a:gd name="T39" fmla="*/ 258 h 410"/>
                  <a:gd name="T40" fmla="*/ 16 w 150"/>
                  <a:gd name="T41" fmla="*/ 349 h 410"/>
                  <a:gd name="T42" fmla="*/ 10 w 150"/>
                  <a:gd name="T43" fmla="*/ 381 h 410"/>
                  <a:gd name="T44" fmla="*/ 2 w 150"/>
                  <a:gd name="T45" fmla="*/ 386 h 410"/>
                  <a:gd name="T46" fmla="*/ 5 w 150"/>
                  <a:gd name="T47" fmla="*/ 381 h 4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50" h="410">
                    <a:moveTo>
                      <a:pt x="5" y="381"/>
                    </a:moveTo>
                    <a:cubicBezTo>
                      <a:pt x="18" y="394"/>
                      <a:pt x="19" y="403"/>
                      <a:pt x="40" y="410"/>
                    </a:cubicBezTo>
                    <a:cubicBezTo>
                      <a:pt x="55" y="408"/>
                      <a:pt x="66" y="407"/>
                      <a:pt x="80" y="402"/>
                    </a:cubicBezTo>
                    <a:cubicBezTo>
                      <a:pt x="98" y="383"/>
                      <a:pt x="80" y="405"/>
                      <a:pt x="93" y="362"/>
                    </a:cubicBezTo>
                    <a:cubicBezTo>
                      <a:pt x="101" y="335"/>
                      <a:pt x="109" y="307"/>
                      <a:pt x="114" y="280"/>
                    </a:cubicBezTo>
                    <a:cubicBezTo>
                      <a:pt x="111" y="260"/>
                      <a:pt x="115" y="232"/>
                      <a:pt x="128" y="216"/>
                    </a:cubicBezTo>
                    <a:cubicBezTo>
                      <a:pt x="130" y="207"/>
                      <a:pt x="136" y="192"/>
                      <a:pt x="136" y="192"/>
                    </a:cubicBezTo>
                    <a:cubicBezTo>
                      <a:pt x="136" y="167"/>
                      <a:pt x="135" y="141"/>
                      <a:pt x="138" y="117"/>
                    </a:cubicBezTo>
                    <a:cubicBezTo>
                      <a:pt x="138" y="111"/>
                      <a:pt x="144" y="101"/>
                      <a:pt x="144" y="101"/>
                    </a:cubicBezTo>
                    <a:cubicBezTo>
                      <a:pt x="144" y="86"/>
                      <a:pt x="150" y="63"/>
                      <a:pt x="146" y="48"/>
                    </a:cubicBezTo>
                    <a:cubicBezTo>
                      <a:pt x="144" y="30"/>
                      <a:pt x="144" y="11"/>
                      <a:pt x="130" y="0"/>
                    </a:cubicBezTo>
                    <a:cubicBezTo>
                      <a:pt x="117" y="6"/>
                      <a:pt x="105" y="7"/>
                      <a:pt x="93" y="13"/>
                    </a:cubicBezTo>
                    <a:cubicBezTo>
                      <a:pt x="84" y="27"/>
                      <a:pt x="91" y="38"/>
                      <a:pt x="77" y="53"/>
                    </a:cubicBezTo>
                    <a:cubicBezTo>
                      <a:pt x="83" y="77"/>
                      <a:pt x="81" y="118"/>
                      <a:pt x="66" y="138"/>
                    </a:cubicBezTo>
                    <a:cubicBezTo>
                      <a:pt x="63" y="146"/>
                      <a:pt x="59" y="153"/>
                      <a:pt x="58" y="162"/>
                    </a:cubicBezTo>
                    <a:cubicBezTo>
                      <a:pt x="53" y="185"/>
                      <a:pt x="58" y="199"/>
                      <a:pt x="42" y="216"/>
                    </a:cubicBezTo>
                    <a:cubicBezTo>
                      <a:pt x="41" y="219"/>
                      <a:pt x="41" y="222"/>
                      <a:pt x="40" y="226"/>
                    </a:cubicBezTo>
                    <a:cubicBezTo>
                      <a:pt x="38" y="228"/>
                      <a:pt x="34" y="229"/>
                      <a:pt x="34" y="232"/>
                    </a:cubicBezTo>
                    <a:cubicBezTo>
                      <a:pt x="32" y="237"/>
                      <a:pt x="33" y="244"/>
                      <a:pt x="32" y="250"/>
                    </a:cubicBezTo>
                    <a:cubicBezTo>
                      <a:pt x="31" y="252"/>
                      <a:pt x="30" y="255"/>
                      <a:pt x="29" y="258"/>
                    </a:cubicBezTo>
                    <a:cubicBezTo>
                      <a:pt x="26" y="290"/>
                      <a:pt x="20" y="317"/>
                      <a:pt x="16" y="349"/>
                    </a:cubicBezTo>
                    <a:cubicBezTo>
                      <a:pt x="14" y="359"/>
                      <a:pt x="17" y="372"/>
                      <a:pt x="10" y="381"/>
                    </a:cubicBezTo>
                    <a:cubicBezTo>
                      <a:pt x="7" y="383"/>
                      <a:pt x="5" y="386"/>
                      <a:pt x="2" y="386"/>
                    </a:cubicBezTo>
                    <a:cubicBezTo>
                      <a:pt x="0" y="386"/>
                      <a:pt x="4" y="382"/>
                      <a:pt x="5" y="38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53882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491703" name="Group 183"/>
            <p:cNvGrpSpPr>
              <a:grpSpLocks/>
            </p:cNvGrpSpPr>
            <p:nvPr/>
          </p:nvGrpSpPr>
          <p:grpSpPr bwMode="auto">
            <a:xfrm>
              <a:off x="3978" y="2075"/>
              <a:ext cx="575" cy="978"/>
              <a:chOff x="3888" y="970"/>
              <a:chExt cx="575" cy="978"/>
            </a:xfrm>
          </p:grpSpPr>
          <p:sp>
            <p:nvSpPr>
              <p:cNvPr id="491704" name="Rectangle 184"/>
              <p:cNvSpPr>
                <a:spLocks noChangeArrowheads="1"/>
              </p:cNvSpPr>
              <p:nvPr/>
            </p:nvSpPr>
            <p:spPr bwMode="auto">
              <a:xfrm>
                <a:off x="3975" y="970"/>
                <a:ext cx="488" cy="978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81320" dir="2319588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4800" b="0" i="1">
                    <a:solidFill>
                      <a:schemeClr val="tx1"/>
                    </a:solidFill>
                    <a:latin typeface="Limon R1" charset="0"/>
                  </a:rPr>
                  <a:t>tda</a:t>
                </a:r>
              </a:p>
              <a:p>
                <a:endParaRPr lang="en-US" sz="4800" i="1">
                  <a:solidFill>
                    <a:schemeClr val="tx1"/>
                  </a:solidFill>
                  <a:latin typeface="Kosher-Normal" charset="0"/>
                </a:endParaRPr>
              </a:p>
            </p:txBody>
          </p:sp>
          <p:sp>
            <p:nvSpPr>
              <p:cNvPr id="491705" name="Rectangle 185"/>
              <p:cNvSpPr>
                <a:spLocks noChangeArrowheads="1"/>
              </p:cNvSpPr>
              <p:nvPr/>
            </p:nvSpPr>
            <p:spPr bwMode="auto">
              <a:xfrm>
                <a:off x="3888" y="1277"/>
                <a:ext cx="116" cy="576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68978" dir="1379351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endParaRPr lang="en-US" sz="5400" i="1">
                  <a:solidFill>
                    <a:schemeClr val="tx1"/>
                  </a:solidFill>
                  <a:latin typeface="Kosher-Normal" charset="0"/>
                </a:endParaRPr>
              </a:p>
            </p:txBody>
          </p:sp>
        </p:grpSp>
      </p:grpSp>
      <p:grpSp>
        <p:nvGrpSpPr>
          <p:cNvPr id="491706" name="Group 186"/>
          <p:cNvGrpSpPr>
            <a:grpSpLocks/>
          </p:cNvGrpSpPr>
          <p:nvPr/>
        </p:nvGrpSpPr>
        <p:grpSpPr bwMode="auto">
          <a:xfrm>
            <a:off x="6037263" y="3300413"/>
            <a:ext cx="2039937" cy="2257425"/>
            <a:chOff x="3723" y="1862"/>
            <a:chExt cx="1285" cy="1422"/>
          </a:xfrm>
        </p:grpSpPr>
        <p:grpSp>
          <p:nvGrpSpPr>
            <p:cNvPr id="491707" name="Group 187"/>
            <p:cNvGrpSpPr>
              <a:grpSpLocks/>
            </p:cNvGrpSpPr>
            <p:nvPr/>
          </p:nvGrpSpPr>
          <p:grpSpPr bwMode="auto">
            <a:xfrm>
              <a:off x="3723" y="1862"/>
              <a:ext cx="1285" cy="1351"/>
              <a:chOff x="1084" y="711"/>
              <a:chExt cx="2950" cy="2769"/>
            </a:xfrm>
          </p:grpSpPr>
          <p:grpSp>
            <p:nvGrpSpPr>
              <p:cNvPr id="491708" name="Group 188"/>
              <p:cNvGrpSpPr>
                <a:grpSpLocks/>
              </p:cNvGrpSpPr>
              <p:nvPr/>
            </p:nvGrpSpPr>
            <p:grpSpPr bwMode="auto">
              <a:xfrm>
                <a:off x="1084" y="711"/>
                <a:ext cx="2950" cy="2769"/>
                <a:chOff x="2707" y="548"/>
                <a:chExt cx="2950" cy="2769"/>
              </a:xfrm>
            </p:grpSpPr>
            <p:grpSp>
              <p:nvGrpSpPr>
                <p:cNvPr id="491709" name="Group 189"/>
                <p:cNvGrpSpPr>
                  <a:grpSpLocks/>
                </p:cNvGrpSpPr>
                <p:nvPr/>
              </p:nvGrpSpPr>
              <p:grpSpPr bwMode="auto">
                <a:xfrm>
                  <a:off x="3180" y="1046"/>
                  <a:ext cx="2105" cy="1421"/>
                  <a:chOff x="578" y="2316"/>
                  <a:chExt cx="2105" cy="1421"/>
                </a:xfrm>
              </p:grpSpPr>
              <p:sp>
                <p:nvSpPr>
                  <p:cNvPr id="491710" name="Freeform 190" descr="Cork"/>
                  <p:cNvSpPr>
                    <a:spLocks/>
                  </p:cNvSpPr>
                  <p:nvPr/>
                </p:nvSpPr>
                <p:spPr bwMode="auto">
                  <a:xfrm>
                    <a:off x="633" y="2316"/>
                    <a:ext cx="2050" cy="256"/>
                  </a:xfrm>
                  <a:custGeom>
                    <a:avLst/>
                    <a:gdLst>
                      <a:gd name="T0" fmla="*/ 8 w 592"/>
                      <a:gd name="T1" fmla="*/ 90 h 90"/>
                      <a:gd name="T2" fmla="*/ 22 w 592"/>
                      <a:gd name="T3" fmla="*/ 44 h 90"/>
                      <a:gd name="T4" fmla="*/ 34 w 592"/>
                      <a:gd name="T5" fmla="*/ 36 h 90"/>
                      <a:gd name="T6" fmla="*/ 46 w 592"/>
                      <a:gd name="T7" fmla="*/ 32 h 90"/>
                      <a:gd name="T8" fmla="*/ 112 w 592"/>
                      <a:gd name="T9" fmla="*/ 34 h 90"/>
                      <a:gd name="T10" fmla="*/ 152 w 592"/>
                      <a:gd name="T11" fmla="*/ 40 h 90"/>
                      <a:gd name="T12" fmla="*/ 170 w 592"/>
                      <a:gd name="T13" fmla="*/ 46 h 90"/>
                      <a:gd name="T14" fmla="*/ 238 w 592"/>
                      <a:gd name="T15" fmla="*/ 52 h 90"/>
                      <a:gd name="T16" fmla="*/ 338 w 592"/>
                      <a:gd name="T17" fmla="*/ 44 h 90"/>
                      <a:gd name="T18" fmla="*/ 472 w 592"/>
                      <a:gd name="T19" fmla="*/ 16 h 90"/>
                      <a:gd name="T20" fmla="*/ 520 w 592"/>
                      <a:gd name="T21" fmla="*/ 0 h 90"/>
                      <a:gd name="T22" fmla="*/ 572 w 592"/>
                      <a:gd name="T23" fmla="*/ 2 h 90"/>
                      <a:gd name="T24" fmla="*/ 590 w 592"/>
                      <a:gd name="T25" fmla="*/ 30 h 90"/>
                      <a:gd name="T26" fmla="*/ 592 w 592"/>
                      <a:gd name="T27" fmla="*/ 36 h 90"/>
                      <a:gd name="T28" fmla="*/ 582 w 592"/>
                      <a:gd name="T29" fmla="*/ 60 h 90"/>
                      <a:gd name="T30" fmla="*/ 584 w 592"/>
                      <a:gd name="T31" fmla="*/ 66 h 9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592" h="90">
                        <a:moveTo>
                          <a:pt x="8" y="90"/>
                        </a:moveTo>
                        <a:cubicBezTo>
                          <a:pt x="0" y="78"/>
                          <a:pt x="10" y="51"/>
                          <a:pt x="22" y="44"/>
                        </a:cubicBezTo>
                        <a:cubicBezTo>
                          <a:pt x="27" y="35"/>
                          <a:pt x="23" y="39"/>
                          <a:pt x="34" y="36"/>
                        </a:cubicBezTo>
                        <a:cubicBezTo>
                          <a:pt x="38" y="34"/>
                          <a:pt x="46" y="32"/>
                          <a:pt x="46" y="32"/>
                        </a:cubicBezTo>
                        <a:cubicBezTo>
                          <a:pt x="72" y="33"/>
                          <a:pt x="84" y="35"/>
                          <a:pt x="112" y="34"/>
                        </a:cubicBezTo>
                        <a:cubicBezTo>
                          <a:pt x="125" y="35"/>
                          <a:pt x="138" y="38"/>
                          <a:pt x="152" y="40"/>
                        </a:cubicBezTo>
                        <a:cubicBezTo>
                          <a:pt x="158" y="42"/>
                          <a:pt x="170" y="46"/>
                          <a:pt x="170" y="46"/>
                        </a:cubicBezTo>
                        <a:cubicBezTo>
                          <a:pt x="192" y="42"/>
                          <a:pt x="215" y="46"/>
                          <a:pt x="238" y="52"/>
                        </a:cubicBezTo>
                        <a:cubicBezTo>
                          <a:pt x="271" y="50"/>
                          <a:pt x="304" y="47"/>
                          <a:pt x="338" y="44"/>
                        </a:cubicBezTo>
                        <a:cubicBezTo>
                          <a:pt x="381" y="33"/>
                          <a:pt x="427" y="24"/>
                          <a:pt x="472" y="16"/>
                        </a:cubicBezTo>
                        <a:cubicBezTo>
                          <a:pt x="488" y="12"/>
                          <a:pt x="503" y="4"/>
                          <a:pt x="520" y="0"/>
                        </a:cubicBezTo>
                        <a:cubicBezTo>
                          <a:pt x="537" y="0"/>
                          <a:pt x="554" y="0"/>
                          <a:pt x="572" y="2"/>
                        </a:cubicBezTo>
                        <a:cubicBezTo>
                          <a:pt x="582" y="3"/>
                          <a:pt x="587" y="21"/>
                          <a:pt x="590" y="30"/>
                        </a:cubicBezTo>
                        <a:cubicBezTo>
                          <a:pt x="590" y="32"/>
                          <a:pt x="592" y="36"/>
                          <a:pt x="592" y="36"/>
                        </a:cubicBezTo>
                        <a:cubicBezTo>
                          <a:pt x="588" y="45"/>
                          <a:pt x="589" y="52"/>
                          <a:pt x="582" y="60"/>
                        </a:cubicBezTo>
                        <a:cubicBezTo>
                          <a:pt x="579" y="67"/>
                          <a:pt x="577" y="66"/>
                          <a:pt x="584" y="66"/>
                        </a:cubicBezTo>
                      </a:path>
                    </a:pathLst>
                  </a:custGeom>
                  <a:blipFill dpi="0" rotWithShape="0">
                    <a:blip r:embed="rId3"/>
                    <a:srcRect/>
                    <a:tile tx="0" ty="0" sx="100000" sy="100000" flip="none" algn="tl"/>
                  </a:blip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38100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53882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91711" name="Freeform 191" descr="Cork"/>
                  <p:cNvSpPr>
                    <a:spLocks/>
                  </p:cNvSpPr>
                  <p:nvPr/>
                </p:nvSpPr>
                <p:spPr bwMode="auto">
                  <a:xfrm>
                    <a:off x="578" y="2506"/>
                    <a:ext cx="2074" cy="1231"/>
                  </a:xfrm>
                  <a:custGeom>
                    <a:avLst/>
                    <a:gdLst>
                      <a:gd name="T0" fmla="*/ 599 w 599"/>
                      <a:gd name="T1" fmla="*/ 0 h 432"/>
                      <a:gd name="T2" fmla="*/ 595 w 599"/>
                      <a:gd name="T3" fmla="*/ 6 h 432"/>
                      <a:gd name="T4" fmla="*/ 589 w 599"/>
                      <a:gd name="T5" fmla="*/ 10 h 432"/>
                      <a:gd name="T6" fmla="*/ 585 w 599"/>
                      <a:gd name="T7" fmla="*/ 24 h 432"/>
                      <a:gd name="T8" fmla="*/ 557 w 599"/>
                      <a:gd name="T9" fmla="*/ 92 h 432"/>
                      <a:gd name="T10" fmla="*/ 525 w 599"/>
                      <a:gd name="T11" fmla="*/ 208 h 432"/>
                      <a:gd name="T12" fmla="*/ 515 w 599"/>
                      <a:gd name="T13" fmla="*/ 266 h 432"/>
                      <a:gd name="T14" fmla="*/ 505 w 599"/>
                      <a:gd name="T15" fmla="*/ 350 h 432"/>
                      <a:gd name="T16" fmla="*/ 495 w 599"/>
                      <a:gd name="T17" fmla="*/ 402 h 432"/>
                      <a:gd name="T18" fmla="*/ 461 w 599"/>
                      <a:gd name="T19" fmla="*/ 422 h 432"/>
                      <a:gd name="T20" fmla="*/ 433 w 599"/>
                      <a:gd name="T21" fmla="*/ 414 h 432"/>
                      <a:gd name="T22" fmla="*/ 421 w 599"/>
                      <a:gd name="T23" fmla="*/ 410 h 432"/>
                      <a:gd name="T24" fmla="*/ 425 w 599"/>
                      <a:gd name="T25" fmla="*/ 352 h 432"/>
                      <a:gd name="T26" fmla="*/ 431 w 599"/>
                      <a:gd name="T27" fmla="*/ 338 h 432"/>
                      <a:gd name="T28" fmla="*/ 405 w 599"/>
                      <a:gd name="T29" fmla="*/ 328 h 432"/>
                      <a:gd name="T30" fmla="*/ 347 w 599"/>
                      <a:gd name="T31" fmla="*/ 316 h 432"/>
                      <a:gd name="T32" fmla="*/ 113 w 599"/>
                      <a:gd name="T33" fmla="*/ 360 h 432"/>
                      <a:gd name="T34" fmla="*/ 103 w 599"/>
                      <a:gd name="T35" fmla="*/ 368 h 432"/>
                      <a:gd name="T36" fmla="*/ 87 w 599"/>
                      <a:gd name="T37" fmla="*/ 392 h 432"/>
                      <a:gd name="T38" fmla="*/ 53 w 599"/>
                      <a:gd name="T39" fmla="*/ 432 h 432"/>
                      <a:gd name="T40" fmla="*/ 29 w 599"/>
                      <a:gd name="T41" fmla="*/ 422 h 432"/>
                      <a:gd name="T42" fmla="*/ 17 w 599"/>
                      <a:gd name="T43" fmla="*/ 414 h 432"/>
                      <a:gd name="T44" fmla="*/ 7 w 599"/>
                      <a:gd name="T45" fmla="*/ 398 h 432"/>
                      <a:gd name="T46" fmla="*/ 11 w 599"/>
                      <a:gd name="T47" fmla="*/ 372 h 432"/>
                      <a:gd name="T48" fmla="*/ 17 w 599"/>
                      <a:gd name="T49" fmla="*/ 334 h 432"/>
                      <a:gd name="T50" fmla="*/ 27 w 599"/>
                      <a:gd name="T51" fmla="*/ 262 h 432"/>
                      <a:gd name="T52" fmla="*/ 29 w 599"/>
                      <a:gd name="T53" fmla="*/ 188 h 432"/>
                      <a:gd name="T54" fmla="*/ 31 w 599"/>
                      <a:gd name="T55" fmla="*/ 126 h 432"/>
                      <a:gd name="T56" fmla="*/ 29 w 599"/>
                      <a:gd name="T57" fmla="*/ 82 h 432"/>
                      <a:gd name="T58" fmla="*/ 21 w 599"/>
                      <a:gd name="T59" fmla="*/ 30 h 432"/>
                      <a:gd name="T60" fmla="*/ 19 w 599"/>
                      <a:gd name="T61" fmla="*/ 14 h 4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</a:cxnLst>
                    <a:rect l="0" t="0" r="r" b="b"/>
                    <a:pathLst>
                      <a:path w="599" h="432">
                        <a:moveTo>
                          <a:pt x="599" y="0"/>
                        </a:moveTo>
                        <a:cubicBezTo>
                          <a:pt x="597" y="2"/>
                          <a:pt x="596" y="4"/>
                          <a:pt x="595" y="6"/>
                        </a:cubicBezTo>
                        <a:cubicBezTo>
                          <a:pt x="593" y="7"/>
                          <a:pt x="590" y="8"/>
                          <a:pt x="589" y="10"/>
                        </a:cubicBezTo>
                        <a:cubicBezTo>
                          <a:pt x="587" y="11"/>
                          <a:pt x="585" y="23"/>
                          <a:pt x="585" y="24"/>
                        </a:cubicBezTo>
                        <a:cubicBezTo>
                          <a:pt x="575" y="45"/>
                          <a:pt x="570" y="72"/>
                          <a:pt x="557" y="92"/>
                        </a:cubicBezTo>
                        <a:cubicBezTo>
                          <a:pt x="551" y="130"/>
                          <a:pt x="537" y="171"/>
                          <a:pt x="525" y="208"/>
                        </a:cubicBezTo>
                        <a:cubicBezTo>
                          <a:pt x="523" y="228"/>
                          <a:pt x="519" y="246"/>
                          <a:pt x="515" y="266"/>
                        </a:cubicBezTo>
                        <a:cubicBezTo>
                          <a:pt x="511" y="294"/>
                          <a:pt x="511" y="322"/>
                          <a:pt x="505" y="350"/>
                        </a:cubicBezTo>
                        <a:cubicBezTo>
                          <a:pt x="503" y="368"/>
                          <a:pt x="503" y="385"/>
                          <a:pt x="495" y="402"/>
                        </a:cubicBezTo>
                        <a:cubicBezTo>
                          <a:pt x="492" y="416"/>
                          <a:pt x="474" y="420"/>
                          <a:pt x="461" y="422"/>
                        </a:cubicBezTo>
                        <a:cubicBezTo>
                          <a:pt x="440" y="416"/>
                          <a:pt x="450" y="419"/>
                          <a:pt x="433" y="414"/>
                        </a:cubicBezTo>
                        <a:cubicBezTo>
                          <a:pt x="429" y="412"/>
                          <a:pt x="421" y="410"/>
                          <a:pt x="421" y="410"/>
                        </a:cubicBezTo>
                        <a:cubicBezTo>
                          <a:pt x="410" y="394"/>
                          <a:pt x="414" y="367"/>
                          <a:pt x="425" y="352"/>
                        </a:cubicBezTo>
                        <a:cubicBezTo>
                          <a:pt x="426" y="347"/>
                          <a:pt x="431" y="342"/>
                          <a:pt x="431" y="338"/>
                        </a:cubicBezTo>
                        <a:cubicBezTo>
                          <a:pt x="429" y="328"/>
                          <a:pt x="405" y="328"/>
                          <a:pt x="405" y="328"/>
                        </a:cubicBezTo>
                        <a:cubicBezTo>
                          <a:pt x="392" y="315"/>
                          <a:pt x="365" y="319"/>
                          <a:pt x="347" y="316"/>
                        </a:cubicBezTo>
                        <a:cubicBezTo>
                          <a:pt x="268" y="322"/>
                          <a:pt x="188" y="334"/>
                          <a:pt x="113" y="360"/>
                        </a:cubicBezTo>
                        <a:cubicBezTo>
                          <a:pt x="101" y="377"/>
                          <a:pt x="116" y="356"/>
                          <a:pt x="103" y="368"/>
                        </a:cubicBezTo>
                        <a:cubicBezTo>
                          <a:pt x="99" y="370"/>
                          <a:pt x="90" y="387"/>
                          <a:pt x="87" y="392"/>
                        </a:cubicBezTo>
                        <a:cubicBezTo>
                          <a:pt x="94" y="431"/>
                          <a:pt x="75" y="417"/>
                          <a:pt x="53" y="432"/>
                        </a:cubicBezTo>
                        <a:cubicBezTo>
                          <a:pt x="44" y="429"/>
                          <a:pt x="36" y="426"/>
                          <a:pt x="29" y="422"/>
                        </a:cubicBezTo>
                        <a:cubicBezTo>
                          <a:pt x="24" y="419"/>
                          <a:pt x="17" y="414"/>
                          <a:pt x="17" y="414"/>
                        </a:cubicBezTo>
                        <a:cubicBezTo>
                          <a:pt x="12" y="399"/>
                          <a:pt x="16" y="404"/>
                          <a:pt x="7" y="398"/>
                        </a:cubicBezTo>
                        <a:cubicBezTo>
                          <a:pt x="0" y="388"/>
                          <a:pt x="5" y="380"/>
                          <a:pt x="11" y="372"/>
                        </a:cubicBezTo>
                        <a:cubicBezTo>
                          <a:pt x="8" y="357"/>
                          <a:pt x="13" y="347"/>
                          <a:pt x="17" y="334"/>
                        </a:cubicBezTo>
                        <a:cubicBezTo>
                          <a:pt x="19" y="311"/>
                          <a:pt x="19" y="283"/>
                          <a:pt x="27" y="262"/>
                        </a:cubicBezTo>
                        <a:cubicBezTo>
                          <a:pt x="28" y="237"/>
                          <a:pt x="32" y="212"/>
                          <a:pt x="29" y="188"/>
                        </a:cubicBezTo>
                        <a:cubicBezTo>
                          <a:pt x="31" y="167"/>
                          <a:pt x="27" y="146"/>
                          <a:pt x="31" y="126"/>
                        </a:cubicBezTo>
                        <a:cubicBezTo>
                          <a:pt x="29" y="108"/>
                          <a:pt x="27" y="99"/>
                          <a:pt x="29" y="82"/>
                        </a:cubicBezTo>
                        <a:cubicBezTo>
                          <a:pt x="26" y="64"/>
                          <a:pt x="23" y="47"/>
                          <a:pt x="21" y="30"/>
                        </a:cubicBezTo>
                        <a:cubicBezTo>
                          <a:pt x="23" y="10"/>
                          <a:pt x="28" y="9"/>
                          <a:pt x="19" y="14"/>
                        </a:cubicBezTo>
                      </a:path>
                    </a:pathLst>
                  </a:custGeom>
                  <a:blipFill dpi="0" rotWithShape="0">
                    <a:blip r:embed="rId3"/>
                    <a:srcRect/>
                    <a:tile tx="0" ty="0" sx="100000" sy="100000" flip="none" algn="tl"/>
                  </a:blip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38100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53882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pic>
              <p:nvPicPr>
                <p:cNvPr id="491712" name="Picture 192"/>
                <p:cNvPicPr>
                  <a:picLocks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707" y="548"/>
                  <a:ext cx="2950" cy="276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BE844A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53882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pic>
          </p:grpSp>
          <p:sp>
            <p:nvSpPr>
              <p:cNvPr id="491713" name="Freeform 193"/>
              <p:cNvSpPr>
                <a:spLocks/>
              </p:cNvSpPr>
              <p:nvPr/>
            </p:nvSpPr>
            <p:spPr bwMode="auto">
              <a:xfrm>
                <a:off x="1616" y="2649"/>
                <a:ext cx="88" cy="277"/>
              </a:xfrm>
              <a:custGeom>
                <a:avLst/>
                <a:gdLst>
                  <a:gd name="T0" fmla="*/ 72 w 85"/>
                  <a:gd name="T1" fmla="*/ 153 h 318"/>
                  <a:gd name="T2" fmla="*/ 64 w 85"/>
                  <a:gd name="T3" fmla="*/ 69 h 318"/>
                  <a:gd name="T4" fmla="*/ 47 w 85"/>
                  <a:gd name="T5" fmla="*/ 43 h 318"/>
                  <a:gd name="T6" fmla="*/ 55 w 85"/>
                  <a:gd name="T7" fmla="*/ 69 h 318"/>
                  <a:gd name="T8" fmla="*/ 64 w 85"/>
                  <a:gd name="T9" fmla="*/ 27 h 318"/>
                  <a:gd name="T10" fmla="*/ 38 w 85"/>
                  <a:gd name="T11" fmla="*/ 10 h 318"/>
                  <a:gd name="T12" fmla="*/ 38 w 85"/>
                  <a:gd name="T13" fmla="*/ 43 h 318"/>
                  <a:gd name="T14" fmla="*/ 47 w 85"/>
                  <a:gd name="T15" fmla="*/ 187 h 318"/>
                  <a:gd name="T16" fmla="*/ 30 w 85"/>
                  <a:gd name="T17" fmla="*/ 161 h 318"/>
                  <a:gd name="T18" fmla="*/ 38 w 85"/>
                  <a:gd name="T19" fmla="*/ 128 h 318"/>
                  <a:gd name="T20" fmla="*/ 47 w 85"/>
                  <a:gd name="T21" fmla="*/ 161 h 318"/>
                  <a:gd name="T22" fmla="*/ 38 w 85"/>
                  <a:gd name="T23" fmla="*/ 102 h 318"/>
                  <a:gd name="T24" fmla="*/ 47 w 85"/>
                  <a:gd name="T25" fmla="*/ 153 h 318"/>
                  <a:gd name="T26" fmla="*/ 38 w 85"/>
                  <a:gd name="T27" fmla="*/ 119 h 318"/>
                  <a:gd name="T28" fmla="*/ 47 w 85"/>
                  <a:gd name="T29" fmla="*/ 144 h 318"/>
                  <a:gd name="T30" fmla="*/ 55 w 85"/>
                  <a:gd name="T31" fmla="*/ 170 h 318"/>
                  <a:gd name="T32" fmla="*/ 72 w 85"/>
                  <a:gd name="T33" fmla="*/ 203 h 318"/>
                  <a:gd name="T34" fmla="*/ 80 w 85"/>
                  <a:gd name="T35" fmla="*/ 229 h 318"/>
                  <a:gd name="T36" fmla="*/ 72 w 85"/>
                  <a:gd name="T37" fmla="*/ 279 h 318"/>
                  <a:gd name="T38" fmla="*/ 64 w 85"/>
                  <a:gd name="T39" fmla="*/ 271 h 318"/>
                  <a:gd name="T40" fmla="*/ 55 w 85"/>
                  <a:gd name="T41" fmla="*/ 313 h 318"/>
                  <a:gd name="T42" fmla="*/ 38 w 85"/>
                  <a:gd name="T43" fmla="*/ 288 h 318"/>
                  <a:gd name="T44" fmla="*/ 30 w 85"/>
                  <a:gd name="T45" fmla="*/ 203 h 318"/>
                  <a:gd name="T46" fmla="*/ 22 w 85"/>
                  <a:gd name="T47" fmla="*/ 246 h 318"/>
                  <a:gd name="T48" fmla="*/ 5 w 85"/>
                  <a:gd name="T49" fmla="*/ 212 h 318"/>
                  <a:gd name="T50" fmla="*/ 38 w 85"/>
                  <a:gd name="T51" fmla="*/ 144 h 318"/>
                  <a:gd name="T52" fmla="*/ 64 w 85"/>
                  <a:gd name="T53" fmla="*/ 170 h 318"/>
                  <a:gd name="T54" fmla="*/ 72 w 85"/>
                  <a:gd name="T55" fmla="*/ 220 h 318"/>
                  <a:gd name="T56" fmla="*/ 64 w 85"/>
                  <a:gd name="T57" fmla="*/ 187 h 318"/>
                  <a:gd name="T58" fmla="*/ 64 w 85"/>
                  <a:gd name="T59" fmla="*/ 10 h 318"/>
                  <a:gd name="T60" fmla="*/ 47 w 85"/>
                  <a:gd name="T61" fmla="*/ 35 h 318"/>
                  <a:gd name="T62" fmla="*/ 22 w 85"/>
                  <a:gd name="T63" fmla="*/ 43 h 318"/>
                  <a:gd name="T64" fmla="*/ 38 w 85"/>
                  <a:gd name="T65" fmla="*/ 94 h 318"/>
                  <a:gd name="T66" fmla="*/ 55 w 85"/>
                  <a:gd name="T67" fmla="*/ 136 h 318"/>
                  <a:gd name="T68" fmla="*/ 72 w 85"/>
                  <a:gd name="T69" fmla="*/ 153 h 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5" h="318">
                    <a:moveTo>
                      <a:pt x="72" y="153"/>
                    </a:moveTo>
                    <a:cubicBezTo>
                      <a:pt x="69" y="125"/>
                      <a:pt x="70" y="96"/>
                      <a:pt x="64" y="69"/>
                    </a:cubicBezTo>
                    <a:cubicBezTo>
                      <a:pt x="61" y="58"/>
                      <a:pt x="57" y="43"/>
                      <a:pt x="47" y="43"/>
                    </a:cubicBezTo>
                    <a:cubicBezTo>
                      <a:pt x="37" y="43"/>
                      <a:pt x="55" y="69"/>
                      <a:pt x="55" y="69"/>
                    </a:cubicBezTo>
                    <a:cubicBezTo>
                      <a:pt x="58" y="55"/>
                      <a:pt x="67" y="40"/>
                      <a:pt x="64" y="27"/>
                    </a:cubicBezTo>
                    <a:cubicBezTo>
                      <a:pt x="61" y="17"/>
                      <a:pt x="41" y="0"/>
                      <a:pt x="38" y="10"/>
                    </a:cubicBezTo>
                    <a:cubicBezTo>
                      <a:pt x="30" y="27"/>
                      <a:pt x="61" y="111"/>
                      <a:pt x="38" y="43"/>
                    </a:cubicBezTo>
                    <a:cubicBezTo>
                      <a:pt x="46" y="96"/>
                      <a:pt x="56" y="134"/>
                      <a:pt x="47" y="187"/>
                    </a:cubicBezTo>
                    <a:cubicBezTo>
                      <a:pt x="41" y="178"/>
                      <a:pt x="31" y="171"/>
                      <a:pt x="30" y="161"/>
                    </a:cubicBezTo>
                    <a:cubicBezTo>
                      <a:pt x="28" y="149"/>
                      <a:pt x="26" y="128"/>
                      <a:pt x="38" y="128"/>
                    </a:cubicBezTo>
                    <a:cubicBezTo>
                      <a:pt x="49" y="128"/>
                      <a:pt x="47" y="172"/>
                      <a:pt x="47" y="161"/>
                    </a:cubicBezTo>
                    <a:cubicBezTo>
                      <a:pt x="47" y="141"/>
                      <a:pt x="38" y="121"/>
                      <a:pt x="38" y="102"/>
                    </a:cubicBezTo>
                    <a:cubicBezTo>
                      <a:pt x="38" y="84"/>
                      <a:pt x="47" y="135"/>
                      <a:pt x="47" y="153"/>
                    </a:cubicBezTo>
                    <a:cubicBezTo>
                      <a:pt x="47" y="164"/>
                      <a:pt x="38" y="130"/>
                      <a:pt x="38" y="119"/>
                    </a:cubicBezTo>
                    <a:cubicBezTo>
                      <a:pt x="38" y="110"/>
                      <a:pt x="44" y="135"/>
                      <a:pt x="47" y="144"/>
                    </a:cubicBezTo>
                    <a:cubicBezTo>
                      <a:pt x="49" y="152"/>
                      <a:pt x="52" y="161"/>
                      <a:pt x="55" y="170"/>
                    </a:cubicBezTo>
                    <a:cubicBezTo>
                      <a:pt x="73" y="83"/>
                      <a:pt x="55" y="148"/>
                      <a:pt x="72" y="203"/>
                    </a:cubicBezTo>
                    <a:cubicBezTo>
                      <a:pt x="74" y="211"/>
                      <a:pt x="77" y="220"/>
                      <a:pt x="80" y="229"/>
                    </a:cubicBezTo>
                    <a:cubicBezTo>
                      <a:pt x="77" y="245"/>
                      <a:pt x="85" y="269"/>
                      <a:pt x="72" y="279"/>
                    </a:cubicBezTo>
                    <a:cubicBezTo>
                      <a:pt x="66" y="282"/>
                      <a:pt x="39" y="202"/>
                      <a:pt x="64" y="271"/>
                    </a:cubicBezTo>
                    <a:cubicBezTo>
                      <a:pt x="61" y="285"/>
                      <a:pt x="66" y="305"/>
                      <a:pt x="55" y="313"/>
                    </a:cubicBezTo>
                    <a:cubicBezTo>
                      <a:pt x="46" y="318"/>
                      <a:pt x="40" y="297"/>
                      <a:pt x="38" y="288"/>
                    </a:cubicBezTo>
                    <a:cubicBezTo>
                      <a:pt x="31" y="260"/>
                      <a:pt x="32" y="231"/>
                      <a:pt x="30" y="203"/>
                    </a:cubicBezTo>
                    <a:cubicBezTo>
                      <a:pt x="27" y="217"/>
                      <a:pt x="35" y="241"/>
                      <a:pt x="22" y="246"/>
                    </a:cubicBezTo>
                    <a:cubicBezTo>
                      <a:pt x="10" y="250"/>
                      <a:pt x="6" y="224"/>
                      <a:pt x="5" y="212"/>
                    </a:cubicBezTo>
                    <a:cubicBezTo>
                      <a:pt x="0" y="173"/>
                      <a:pt x="15" y="167"/>
                      <a:pt x="38" y="144"/>
                    </a:cubicBezTo>
                    <a:cubicBezTo>
                      <a:pt x="46" y="152"/>
                      <a:pt x="58" y="158"/>
                      <a:pt x="64" y="170"/>
                    </a:cubicBezTo>
                    <a:cubicBezTo>
                      <a:pt x="70" y="185"/>
                      <a:pt x="72" y="203"/>
                      <a:pt x="72" y="220"/>
                    </a:cubicBezTo>
                    <a:cubicBezTo>
                      <a:pt x="72" y="231"/>
                      <a:pt x="66" y="198"/>
                      <a:pt x="64" y="187"/>
                    </a:cubicBezTo>
                    <a:cubicBezTo>
                      <a:pt x="78" y="124"/>
                      <a:pt x="84" y="73"/>
                      <a:pt x="64" y="10"/>
                    </a:cubicBezTo>
                    <a:cubicBezTo>
                      <a:pt x="58" y="18"/>
                      <a:pt x="54" y="28"/>
                      <a:pt x="47" y="35"/>
                    </a:cubicBezTo>
                    <a:cubicBezTo>
                      <a:pt x="40" y="40"/>
                      <a:pt x="23" y="34"/>
                      <a:pt x="22" y="43"/>
                    </a:cubicBezTo>
                    <a:cubicBezTo>
                      <a:pt x="19" y="60"/>
                      <a:pt x="38" y="94"/>
                      <a:pt x="38" y="94"/>
                    </a:cubicBezTo>
                    <a:cubicBezTo>
                      <a:pt x="57" y="39"/>
                      <a:pt x="38" y="80"/>
                      <a:pt x="55" y="136"/>
                    </a:cubicBezTo>
                    <a:cubicBezTo>
                      <a:pt x="57" y="143"/>
                      <a:pt x="66" y="147"/>
                      <a:pt x="72" y="153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53882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1714" name="Freeform 194"/>
              <p:cNvSpPr>
                <a:spLocks/>
              </p:cNvSpPr>
              <p:nvPr/>
            </p:nvSpPr>
            <p:spPr bwMode="auto">
              <a:xfrm>
                <a:off x="1635" y="2647"/>
                <a:ext cx="109" cy="309"/>
              </a:xfrm>
              <a:custGeom>
                <a:avLst/>
                <a:gdLst>
                  <a:gd name="T0" fmla="*/ 1 w 105"/>
                  <a:gd name="T1" fmla="*/ 0 h 354"/>
                  <a:gd name="T2" fmla="*/ 92 w 105"/>
                  <a:gd name="T3" fmla="*/ 5 h 354"/>
                  <a:gd name="T4" fmla="*/ 73 w 105"/>
                  <a:gd name="T5" fmla="*/ 29 h 354"/>
                  <a:gd name="T6" fmla="*/ 84 w 105"/>
                  <a:gd name="T7" fmla="*/ 61 h 354"/>
                  <a:gd name="T8" fmla="*/ 84 w 105"/>
                  <a:gd name="T9" fmla="*/ 146 h 354"/>
                  <a:gd name="T10" fmla="*/ 97 w 105"/>
                  <a:gd name="T11" fmla="*/ 168 h 354"/>
                  <a:gd name="T12" fmla="*/ 97 w 105"/>
                  <a:gd name="T13" fmla="*/ 240 h 354"/>
                  <a:gd name="T14" fmla="*/ 84 w 105"/>
                  <a:gd name="T15" fmla="*/ 336 h 354"/>
                  <a:gd name="T16" fmla="*/ 68 w 105"/>
                  <a:gd name="T17" fmla="*/ 354 h 354"/>
                  <a:gd name="T18" fmla="*/ 14 w 105"/>
                  <a:gd name="T19" fmla="*/ 320 h 354"/>
                  <a:gd name="T20" fmla="*/ 12 w 105"/>
                  <a:gd name="T21" fmla="*/ 282 h 354"/>
                  <a:gd name="T22" fmla="*/ 14 w 105"/>
                  <a:gd name="T23" fmla="*/ 245 h 354"/>
                  <a:gd name="T24" fmla="*/ 9 w 105"/>
                  <a:gd name="T25" fmla="*/ 98 h 354"/>
                  <a:gd name="T26" fmla="*/ 20 w 105"/>
                  <a:gd name="T27" fmla="*/ 45 h 354"/>
                  <a:gd name="T28" fmla="*/ 6 w 105"/>
                  <a:gd name="T29" fmla="*/ 13 h 354"/>
                  <a:gd name="T30" fmla="*/ 1 w 105"/>
                  <a:gd name="T31" fmla="*/ 0 h 3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05" h="354">
                    <a:moveTo>
                      <a:pt x="1" y="0"/>
                    </a:moveTo>
                    <a:cubicBezTo>
                      <a:pt x="19" y="11"/>
                      <a:pt x="67" y="3"/>
                      <a:pt x="92" y="5"/>
                    </a:cubicBezTo>
                    <a:cubicBezTo>
                      <a:pt x="87" y="16"/>
                      <a:pt x="83" y="22"/>
                      <a:pt x="73" y="29"/>
                    </a:cubicBezTo>
                    <a:cubicBezTo>
                      <a:pt x="76" y="39"/>
                      <a:pt x="80" y="50"/>
                      <a:pt x="84" y="61"/>
                    </a:cubicBezTo>
                    <a:cubicBezTo>
                      <a:pt x="80" y="89"/>
                      <a:pt x="73" y="118"/>
                      <a:pt x="84" y="146"/>
                    </a:cubicBezTo>
                    <a:cubicBezTo>
                      <a:pt x="86" y="158"/>
                      <a:pt x="89" y="158"/>
                      <a:pt x="97" y="168"/>
                    </a:cubicBezTo>
                    <a:cubicBezTo>
                      <a:pt x="101" y="194"/>
                      <a:pt x="99" y="212"/>
                      <a:pt x="97" y="240"/>
                    </a:cubicBezTo>
                    <a:cubicBezTo>
                      <a:pt x="103" y="261"/>
                      <a:pt x="105" y="319"/>
                      <a:pt x="84" y="336"/>
                    </a:cubicBezTo>
                    <a:cubicBezTo>
                      <a:pt x="80" y="347"/>
                      <a:pt x="79" y="351"/>
                      <a:pt x="68" y="354"/>
                    </a:cubicBezTo>
                    <a:cubicBezTo>
                      <a:pt x="38" y="351"/>
                      <a:pt x="24" y="348"/>
                      <a:pt x="14" y="320"/>
                    </a:cubicBezTo>
                    <a:cubicBezTo>
                      <a:pt x="12" y="307"/>
                      <a:pt x="7" y="294"/>
                      <a:pt x="12" y="282"/>
                    </a:cubicBezTo>
                    <a:cubicBezTo>
                      <a:pt x="7" y="269"/>
                      <a:pt x="10" y="257"/>
                      <a:pt x="14" y="245"/>
                    </a:cubicBezTo>
                    <a:cubicBezTo>
                      <a:pt x="2" y="199"/>
                      <a:pt x="13" y="146"/>
                      <a:pt x="9" y="98"/>
                    </a:cubicBezTo>
                    <a:cubicBezTo>
                      <a:pt x="11" y="79"/>
                      <a:pt x="13" y="62"/>
                      <a:pt x="20" y="45"/>
                    </a:cubicBezTo>
                    <a:cubicBezTo>
                      <a:pt x="17" y="29"/>
                      <a:pt x="20" y="18"/>
                      <a:pt x="6" y="13"/>
                    </a:cubicBezTo>
                    <a:cubicBezTo>
                      <a:pt x="0" y="3"/>
                      <a:pt x="1" y="8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53882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1715" name="Freeform 195"/>
              <p:cNvSpPr>
                <a:spLocks/>
              </p:cNvSpPr>
              <p:nvPr/>
            </p:nvSpPr>
            <p:spPr bwMode="auto">
              <a:xfrm>
                <a:off x="3008" y="2583"/>
                <a:ext cx="155" cy="328"/>
              </a:xfrm>
              <a:custGeom>
                <a:avLst/>
                <a:gdLst>
                  <a:gd name="T0" fmla="*/ 141 w 149"/>
                  <a:gd name="T1" fmla="*/ 20 h 376"/>
                  <a:gd name="T2" fmla="*/ 133 w 149"/>
                  <a:gd name="T3" fmla="*/ 103 h 376"/>
                  <a:gd name="T4" fmla="*/ 125 w 149"/>
                  <a:gd name="T5" fmla="*/ 130 h 376"/>
                  <a:gd name="T6" fmla="*/ 122 w 149"/>
                  <a:gd name="T7" fmla="*/ 140 h 376"/>
                  <a:gd name="T8" fmla="*/ 104 w 149"/>
                  <a:gd name="T9" fmla="*/ 244 h 376"/>
                  <a:gd name="T10" fmla="*/ 82 w 149"/>
                  <a:gd name="T11" fmla="*/ 314 h 376"/>
                  <a:gd name="T12" fmla="*/ 66 w 149"/>
                  <a:gd name="T13" fmla="*/ 362 h 376"/>
                  <a:gd name="T14" fmla="*/ 56 w 149"/>
                  <a:gd name="T15" fmla="*/ 364 h 376"/>
                  <a:gd name="T16" fmla="*/ 18 w 149"/>
                  <a:gd name="T17" fmla="*/ 370 h 376"/>
                  <a:gd name="T18" fmla="*/ 2 w 149"/>
                  <a:gd name="T19" fmla="*/ 351 h 376"/>
                  <a:gd name="T20" fmla="*/ 5 w 149"/>
                  <a:gd name="T21" fmla="*/ 316 h 376"/>
                  <a:gd name="T22" fmla="*/ 8 w 149"/>
                  <a:gd name="T23" fmla="*/ 220 h 376"/>
                  <a:gd name="T24" fmla="*/ 21 w 149"/>
                  <a:gd name="T25" fmla="*/ 199 h 376"/>
                  <a:gd name="T26" fmla="*/ 34 w 149"/>
                  <a:gd name="T27" fmla="*/ 106 h 376"/>
                  <a:gd name="T28" fmla="*/ 42 w 149"/>
                  <a:gd name="T29" fmla="*/ 74 h 376"/>
                  <a:gd name="T30" fmla="*/ 80 w 149"/>
                  <a:gd name="T31" fmla="*/ 18 h 376"/>
                  <a:gd name="T32" fmla="*/ 122 w 149"/>
                  <a:gd name="T33" fmla="*/ 18 h 376"/>
                  <a:gd name="T34" fmla="*/ 141 w 149"/>
                  <a:gd name="T35" fmla="*/ 20 h 3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49" h="376">
                    <a:moveTo>
                      <a:pt x="141" y="20"/>
                    </a:moveTo>
                    <a:cubicBezTo>
                      <a:pt x="135" y="47"/>
                      <a:pt x="136" y="74"/>
                      <a:pt x="133" y="103"/>
                    </a:cubicBezTo>
                    <a:cubicBezTo>
                      <a:pt x="131" y="112"/>
                      <a:pt x="127" y="120"/>
                      <a:pt x="125" y="130"/>
                    </a:cubicBezTo>
                    <a:cubicBezTo>
                      <a:pt x="124" y="133"/>
                      <a:pt x="122" y="140"/>
                      <a:pt x="122" y="140"/>
                    </a:cubicBezTo>
                    <a:cubicBezTo>
                      <a:pt x="126" y="171"/>
                      <a:pt x="121" y="215"/>
                      <a:pt x="104" y="244"/>
                    </a:cubicBezTo>
                    <a:cubicBezTo>
                      <a:pt x="98" y="263"/>
                      <a:pt x="102" y="306"/>
                      <a:pt x="82" y="314"/>
                    </a:cubicBezTo>
                    <a:cubicBezTo>
                      <a:pt x="78" y="326"/>
                      <a:pt x="66" y="361"/>
                      <a:pt x="66" y="362"/>
                    </a:cubicBezTo>
                    <a:cubicBezTo>
                      <a:pt x="62" y="362"/>
                      <a:pt x="59" y="363"/>
                      <a:pt x="56" y="364"/>
                    </a:cubicBezTo>
                    <a:cubicBezTo>
                      <a:pt x="43" y="376"/>
                      <a:pt x="36" y="371"/>
                      <a:pt x="18" y="370"/>
                    </a:cubicBezTo>
                    <a:cubicBezTo>
                      <a:pt x="12" y="363"/>
                      <a:pt x="8" y="356"/>
                      <a:pt x="2" y="351"/>
                    </a:cubicBezTo>
                    <a:cubicBezTo>
                      <a:pt x="0" y="336"/>
                      <a:pt x="0" y="329"/>
                      <a:pt x="5" y="316"/>
                    </a:cubicBezTo>
                    <a:cubicBezTo>
                      <a:pt x="7" y="287"/>
                      <a:pt x="1" y="247"/>
                      <a:pt x="8" y="220"/>
                    </a:cubicBezTo>
                    <a:cubicBezTo>
                      <a:pt x="9" y="211"/>
                      <a:pt x="21" y="199"/>
                      <a:pt x="21" y="199"/>
                    </a:cubicBezTo>
                    <a:cubicBezTo>
                      <a:pt x="22" y="168"/>
                      <a:pt x="17" y="133"/>
                      <a:pt x="34" y="106"/>
                    </a:cubicBezTo>
                    <a:cubicBezTo>
                      <a:pt x="36" y="95"/>
                      <a:pt x="42" y="74"/>
                      <a:pt x="42" y="74"/>
                    </a:cubicBezTo>
                    <a:cubicBezTo>
                      <a:pt x="45" y="3"/>
                      <a:pt x="33" y="0"/>
                      <a:pt x="80" y="18"/>
                    </a:cubicBezTo>
                    <a:cubicBezTo>
                      <a:pt x="108" y="14"/>
                      <a:pt x="99" y="13"/>
                      <a:pt x="122" y="18"/>
                    </a:cubicBezTo>
                    <a:cubicBezTo>
                      <a:pt x="144" y="22"/>
                      <a:pt x="149" y="28"/>
                      <a:pt x="141" y="2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53882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1716" name="Freeform 196"/>
              <p:cNvSpPr>
                <a:spLocks/>
              </p:cNvSpPr>
              <p:nvPr/>
            </p:nvSpPr>
            <p:spPr bwMode="auto">
              <a:xfrm>
                <a:off x="1714" y="1020"/>
                <a:ext cx="99" cy="440"/>
              </a:xfrm>
              <a:custGeom>
                <a:avLst/>
                <a:gdLst>
                  <a:gd name="T0" fmla="*/ 26 w 96"/>
                  <a:gd name="T1" fmla="*/ 486 h 504"/>
                  <a:gd name="T2" fmla="*/ 61 w 96"/>
                  <a:gd name="T3" fmla="*/ 494 h 504"/>
                  <a:gd name="T4" fmla="*/ 72 w 96"/>
                  <a:gd name="T5" fmla="*/ 451 h 504"/>
                  <a:gd name="T6" fmla="*/ 72 w 96"/>
                  <a:gd name="T7" fmla="*/ 323 h 504"/>
                  <a:gd name="T8" fmla="*/ 88 w 96"/>
                  <a:gd name="T9" fmla="*/ 214 h 504"/>
                  <a:gd name="T10" fmla="*/ 96 w 96"/>
                  <a:gd name="T11" fmla="*/ 174 h 504"/>
                  <a:gd name="T12" fmla="*/ 88 w 96"/>
                  <a:gd name="T13" fmla="*/ 51 h 504"/>
                  <a:gd name="T14" fmla="*/ 77 w 96"/>
                  <a:gd name="T15" fmla="*/ 6 h 504"/>
                  <a:gd name="T16" fmla="*/ 29 w 96"/>
                  <a:gd name="T17" fmla="*/ 25 h 504"/>
                  <a:gd name="T18" fmla="*/ 26 w 96"/>
                  <a:gd name="T19" fmla="*/ 121 h 504"/>
                  <a:gd name="T20" fmla="*/ 32 w 96"/>
                  <a:gd name="T21" fmla="*/ 363 h 504"/>
                  <a:gd name="T22" fmla="*/ 40 w 96"/>
                  <a:gd name="T23" fmla="*/ 406 h 504"/>
                  <a:gd name="T24" fmla="*/ 24 w 96"/>
                  <a:gd name="T25" fmla="*/ 473 h 504"/>
                  <a:gd name="T26" fmla="*/ 26 w 96"/>
                  <a:gd name="T27" fmla="*/ 486 h 5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6" h="504">
                    <a:moveTo>
                      <a:pt x="26" y="486"/>
                    </a:moveTo>
                    <a:cubicBezTo>
                      <a:pt x="50" y="492"/>
                      <a:pt x="38" y="489"/>
                      <a:pt x="61" y="494"/>
                    </a:cubicBezTo>
                    <a:cubicBezTo>
                      <a:pt x="69" y="480"/>
                      <a:pt x="66" y="465"/>
                      <a:pt x="72" y="451"/>
                    </a:cubicBezTo>
                    <a:cubicBezTo>
                      <a:pt x="77" y="408"/>
                      <a:pt x="82" y="366"/>
                      <a:pt x="72" y="323"/>
                    </a:cubicBezTo>
                    <a:cubicBezTo>
                      <a:pt x="73" y="288"/>
                      <a:pt x="75" y="247"/>
                      <a:pt x="88" y="214"/>
                    </a:cubicBezTo>
                    <a:cubicBezTo>
                      <a:pt x="93" y="179"/>
                      <a:pt x="89" y="192"/>
                      <a:pt x="96" y="174"/>
                    </a:cubicBezTo>
                    <a:cubicBezTo>
                      <a:pt x="94" y="116"/>
                      <a:pt x="92" y="96"/>
                      <a:pt x="88" y="51"/>
                    </a:cubicBezTo>
                    <a:cubicBezTo>
                      <a:pt x="90" y="21"/>
                      <a:pt x="89" y="26"/>
                      <a:pt x="77" y="6"/>
                    </a:cubicBezTo>
                    <a:cubicBezTo>
                      <a:pt x="43" y="8"/>
                      <a:pt x="39" y="0"/>
                      <a:pt x="29" y="25"/>
                    </a:cubicBezTo>
                    <a:cubicBezTo>
                      <a:pt x="31" y="56"/>
                      <a:pt x="37" y="90"/>
                      <a:pt x="26" y="121"/>
                    </a:cubicBezTo>
                    <a:cubicBezTo>
                      <a:pt x="49" y="199"/>
                      <a:pt x="0" y="279"/>
                      <a:pt x="32" y="363"/>
                    </a:cubicBezTo>
                    <a:cubicBezTo>
                      <a:pt x="33" y="379"/>
                      <a:pt x="34" y="390"/>
                      <a:pt x="40" y="406"/>
                    </a:cubicBezTo>
                    <a:cubicBezTo>
                      <a:pt x="34" y="428"/>
                      <a:pt x="29" y="450"/>
                      <a:pt x="24" y="473"/>
                    </a:cubicBezTo>
                    <a:cubicBezTo>
                      <a:pt x="25" y="479"/>
                      <a:pt x="44" y="504"/>
                      <a:pt x="26" y="48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53882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1717" name="Freeform 197"/>
              <p:cNvSpPr>
                <a:spLocks/>
              </p:cNvSpPr>
              <p:nvPr/>
            </p:nvSpPr>
            <p:spPr bwMode="auto">
              <a:xfrm>
                <a:off x="3431" y="1007"/>
                <a:ext cx="156" cy="358"/>
              </a:xfrm>
              <a:custGeom>
                <a:avLst/>
                <a:gdLst>
                  <a:gd name="T0" fmla="*/ 5 w 150"/>
                  <a:gd name="T1" fmla="*/ 381 h 410"/>
                  <a:gd name="T2" fmla="*/ 40 w 150"/>
                  <a:gd name="T3" fmla="*/ 410 h 410"/>
                  <a:gd name="T4" fmla="*/ 80 w 150"/>
                  <a:gd name="T5" fmla="*/ 402 h 410"/>
                  <a:gd name="T6" fmla="*/ 93 w 150"/>
                  <a:gd name="T7" fmla="*/ 362 h 410"/>
                  <a:gd name="T8" fmla="*/ 114 w 150"/>
                  <a:gd name="T9" fmla="*/ 280 h 410"/>
                  <a:gd name="T10" fmla="*/ 128 w 150"/>
                  <a:gd name="T11" fmla="*/ 216 h 410"/>
                  <a:gd name="T12" fmla="*/ 136 w 150"/>
                  <a:gd name="T13" fmla="*/ 192 h 410"/>
                  <a:gd name="T14" fmla="*/ 138 w 150"/>
                  <a:gd name="T15" fmla="*/ 117 h 410"/>
                  <a:gd name="T16" fmla="*/ 144 w 150"/>
                  <a:gd name="T17" fmla="*/ 101 h 410"/>
                  <a:gd name="T18" fmla="*/ 146 w 150"/>
                  <a:gd name="T19" fmla="*/ 48 h 410"/>
                  <a:gd name="T20" fmla="*/ 130 w 150"/>
                  <a:gd name="T21" fmla="*/ 0 h 410"/>
                  <a:gd name="T22" fmla="*/ 93 w 150"/>
                  <a:gd name="T23" fmla="*/ 13 h 410"/>
                  <a:gd name="T24" fmla="*/ 77 w 150"/>
                  <a:gd name="T25" fmla="*/ 53 h 410"/>
                  <a:gd name="T26" fmla="*/ 66 w 150"/>
                  <a:gd name="T27" fmla="*/ 138 h 410"/>
                  <a:gd name="T28" fmla="*/ 58 w 150"/>
                  <a:gd name="T29" fmla="*/ 162 h 410"/>
                  <a:gd name="T30" fmla="*/ 42 w 150"/>
                  <a:gd name="T31" fmla="*/ 216 h 410"/>
                  <a:gd name="T32" fmla="*/ 40 w 150"/>
                  <a:gd name="T33" fmla="*/ 226 h 410"/>
                  <a:gd name="T34" fmla="*/ 34 w 150"/>
                  <a:gd name="T35" fmla="*/ 232 h 410"/>
                  <a:gd name="T36" fmla="*/ 32 w 150"/>
                  <a:gd name="T37" fmla="*/ 250 h 410"/>
                  <a:gd name="T38" fmla="*/ 29 w 150"/>
                  <a:gd name="T39" fmla="*/ 258 h 410"/>
                  <a:gd name="T40" fmla="*/ 16 w 150"/>
                  <a:gd name="T41" fmla="*/ 349 h 410"/>
                  <a:gd name="T42" fmla="*/ 10 w 150"/>
                  <a:gd name="T43" fmla="*/ 381 h 410"/>
                  <a:gd name="T44" fmla="*/ 2 w 150"/>
                  <a:gd name="T45" fmla="*/ 386 h 410"/>
                  <a:gd name="T46" fmla="*/ 5 w 150"/>
                  <a:gd name="T47" fmla="*/ 381 h 4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50" h="410">
                    <a:moveTo>
                      <a:pt x="5" y="381"/>
                    </a:moveTo>
                    <a:cubicBezTo>
                      <a:pt x="18" y="394"/>
                      <a:pt x="19" y="403"/>
                      <a:pt x="40" y="410"/>
                    </a:cubicBezTo>
                    <a:cubicBezTo>
                      <a:pt x="55" y="408"/>
                      <a:pt x="66" y="407"/>
                      <a:pt x="80" y="402"/>
                    </a:cubicBezTo>
                    <a:cubicBezTo>
                      <a:pt x="98" y="383"/>
                      <a:pt x="80" y="405"/>
                      <a:pt x="93" y="362"/>
                    </a:cubicBezTo>
                    <a:cubicBezTo>
                      <a:pt x="101" y="335"/>
                      <a:pt x="109" y="307"/>
                      <a:pt x="114" y="280"/>
                    </a:cubicBezTo>
                    <a:cubicBezTo>
                      <a:pt x="111" y="260"/>
                      <a:pt x="115" y="232"/>
                      <a:pt x="128" y="216"/>
                    </a:cubicBezTo>
                    <a:cubicBezTo>
                      <a:pt x="130" y="207"/>
                      <a:pt x="136" y="192"/>
                      <a:pt x="136" y="192"/>
                    </a:cubicBezTo>
                    <a:cubicBezTo>
                      <a:pt x="136" y="167"/>
                      <a:pt x="135" y="141"/>
                      <a:pt x="138" y="117"/>
                    </a:cubicBezTo>
                    <a:cubicBezTo>
                      <a:pt x="138" y="111"/>
                      <a:pt x="144" y="101"/>
                      <a:pt x="144" y="101"/>
                    </a:cubicBezTo>
                    <a:cubicBezTo>
                      <a:pt x="144" y="86"/>
                      <a:pt x="150" y="63"/>
                      <a:pt x="146" y="48"/>
                    </a:cubicBezTo>
                    <a:cubicBezTo>
                      <a:pt x="144" y="30"/>
                      <a:pt x="144" y="11"/>
                      <a:pt x="130" y="0"/>
                    </a:cubicBezTo>
                    <a:cubicBezTo>
                      <a:pt x="117" y="6"/>
                      <a:pt x="105" y="7"/>
                      <a:pt x="93" y="13"/>
                    </a:cubicBezTo>
                    <a:cubicBezTo>
                      <a:pt x="84" y="27"/>
                      <a:pt x="91" y="38"/>
                      <a:pt x="77" y="53"/>
                    </a:cubicBezTo>
                    <a:cubicBezTo>
                      <a:pt x="83" y="77"/>
                      <a:pt x="81" y="118"/>
                      <a:pt x="66" y="138"/>
                    </a:cubicBezTo>
                    <a:cubicBezTo>
                      <a:pt x="63" y="146"/>
                      <a:pt x="59" y="153"/>
                      <a:pt x="58" y="162"/>
                    </a:cubicBezTo>
                    <a:cubicBezTo>
                      <a:pt x="53" y="185"/>
                      <a:pt x="58" y="199"/>
                      <a:pt x="42" y="216"/>
                    </a:cubicBezTo>
                    <a:cubicBezTo>
                      <a:pt x="41" y="219"/>
                      <a:pt x="41" y="222"/>
                      <a:pt x="40" y="226"/>
                    </a:cubicBezTo>
                    <a:cubicBezTo>
                      <a:pt x="38" y="228"/>
                      <a:pt x="34" y="229"/>
                      <a:pt x="34" y="232"/>
                    </a:cubicBezTo>
                    <a:cubicBezTo>
                      <a:pt x="32" y="237"/>
                      <a:pt x="33" y="244"/>
                      <a:pt x="32" y="250"/>
                    </a:cubicBezTo>
                    <a:cubicBezTo>
                      <a:pt x="31" y="252"/>
                      <a:pt x="30" y="255"/>
                      <a:pt x="29" y="258"/>
                    </a:cubicBezTo>
                    <a:cubicBezTo>
                      <a:pt x="26" y="290"/>
                      <a:pt x="20" y="317"/>
                      <a:pt x="16" y="349"/>
                    </a:cubicBezTo>
                    <a:cubicBezTo>
                      <a:pt x="14" y="359"/>
                      <a:pt x="17" y="372"/>
                      <a:pt x="10" y="381"/>
                    </a:cubicBezTo>
                    <a:cubicBezTo>
                      <a:pt x="7" y="383"/>
                      <a:pt x="5" y="386"/>
                      <a:pt x="2" y="386"/>
                    </a:cubicBezTo>
                    <a:cubicBezTo>
                      <a:pt x="0" y="386"/>
                      <a:pt x="4" y="382"/>
                      <a:pt x="5" y="38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53882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491718" name="Group 198"/>
            <p:cNvGrpSpPr>
              <a:grpSpLocks/>
            </p:cNvGrpSpPr>
            <p:nvPr/>
          </p:nvGrpSpPr>
          <p:grpSpPr bwMode="auto">
            <a:xfrm>
              <a:off x="3978" y="2075"/>
              <a:ext cx="498" cy="1209"/>
              <a:chOff x="3888" y="970"/>
              <a:chExt cx="498" cy="1209"/>
            </a:xfrm>
          </p:grpSpPr>
          <p:sp>
            <p:nvSpPr>
              <p:cNvPr id="491719" name="Rectangle 199"/>
              <p:cNvSpPr>
                <a:spLocks noChangeArrowheads="1"/>
              </p:cNvSpPr>
              <p:nvPr/>
            </p:nvSpPr>
            <p:spPr bwMode="auto">
              <a:xfrm>
                <a:off x="3975" y="970"/>
                <a:ext cx="411" cy="1209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81320" dir="2319588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4800" b="0" i="1">
                    <a:solidFill>
                      <a:schemeClr val="tx1"/>
                    </a:solidFill>
                    <a:latin typeface="Limon R1" charset="0"/>
                  </a:rPr>
                  <a:t>tf</a:t>
                </a:r>
                <a:endParaRPr lang="en-US" sz="4800" i="1">
                  <a:latin typeface="Limon R1" charset="0"/>
                </a:endParaRPr>
              </a:p>
              <a:p>
                <a:pPr>
                  <a:spcBef>
                    <a:spcPct val="50000"/>
                  </a:spcBef>
                </a:pPr>
                <a:endParaRPr lang="en-US" sz="4800">
                  <a:solidFill>
                    <a:schemeClr val="tx1"/>
                  </a:solidFill>
                  <a:latin typeface="Limon R1" charset="0"/>
                </a:endParaRPr>
              </a:p>
            </p:txBody>
          </p:sp>
          <p:sp>
            <p:nvSpPr>
              <p:cNvPr id="491720" name="Rectangle 200"/>
              <p:cNvSpPr>
                <a:spLocks noChangeArrowheads="1"/>
              </p:cNvSpPr>
              <p:nvPr/>
            </p:nvSpPr>
            <p:spPr bwMode="auto">
              <a:xfrm>
                <a:off x="3888" y="1277"/>
                <a:ext cx="116" cy="576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68978" dir="1379351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endParaRPr lang="en-US" sz="5400" i="1">
                  <a:solidFill>
                    <a:schemeClr val="tx1"/>
                  </a:solidFill>
                  <a:latin typeface="Kosher-Normal" charset="0"/>
                </a:endParaRPr>
              </a:p>
            </p:txBody>
          </p:sp>
        </p:grpSp>
      </p:grpSp>
    </p:spTree>
  </p:cSld>
  <p:clrMapOvr>
    <a:masterClrMapping/>
  </p:clrMapOvr>
  <p:transition xmlns:p14="http://schemas.microsoft.com/office/powerpoint/2010/main">
    <p:wheel spokes="0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915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915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915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915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915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915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915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915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916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916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916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916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915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915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915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915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915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915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915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915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4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915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915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915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915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1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915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915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915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915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915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915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915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915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917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4917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917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917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915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915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915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915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916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4916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4916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4916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 nodeType="clickPar">
                      <p:stCondLst>
                        <p:cond delay="indefinite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4916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4916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4916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4916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27" grpId="0" autoUpdateAnimBg="0"/>
      <p:bldP spid="491530" grpId="0" autoUpdateAnimBg="0"/>
      <p:bldP spid="491531" grpId="0" autoUpdateAnimBg="0"/>
      <p:bldP spid="491557" grpId="0" autoUpdateAnimBg="0"/>
      <p:bldP spid="491569" grpId="0" autoUpdateAnimBg="0"/>
      <p:bldP spid="491570" grpId="0" autoUpdateAnimBg="0"/>
      <p:bldP spid="491571" grpId="0" autoUpdateAnimBg="0"/>
      <p:bldP spid="491566" grpId="0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2658" name="Picture 114"/>
          <p:cNvPicPr>
            <a:picLocks noChangeArrowheads="1"/>
          </p:cNvPicPr>
          <p:nvPr/>
        </p:nvPicPr>
        <p:blipFill>
          <a:blip r:embed="rId2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88" y="439738"/>
            <a:ext cx="8313737" cy="604520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92652" name="AutoShape 108"/>
          <p:cNvSpPr>
            <a:spLocks noChangeArrowheads="1"/>
          </p:cNvSpPr>
          <p:nvPr/>
        </p:nvSpPr>
        <p:spPr bwMode="auto">
          <a:xfrm>
            <a:off x="3155950" y="1003300"/>
            <a:ext cx="1663700" cy="107315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>
            <a:noFill/>
          </a:ln>
          <a:effectLst>
            <a:outerShdw blurRad="63500" dist="96720" dir="1391915" algn="ctr" rotWithShape="0">
              <a:schemeClr val="bg2">
                <a:alpha val="74998"/>
              </a:schemeClr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2653" name="Rectangle 109"/>
          <p:cNvSpPr>
            <a:spLocks noChangeArrowheads="1"/>
          </p:cNvSpPr>
          <p:nvPr/>
        </p:nvSpPr>
        <p:spPr bwMode="auto">
          <a:xfrm>
            <a:off x="3136900" y="1295400"/>
            <a:ext cx="2901950" cy="2357438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folHlink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2548" name="Rectangle 4"/>
          <p:cNvSpPr>
            <a:spLocks noChangeArrowheads="1"/>
          </p:cNvSpPr>
          <p:nvPr/>
        </p:nvSpPr>
        <p:spPr bwMode="auto">
          <a:xfrm>
            <a:off x="3090863" y="973138"/>
            <a:ext cx="1993900" cy="758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29783" dir="1514402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4400">
                <a:solidFill>
                  <a:schemeClr val="accent2"/>
                </a:solidFill>
                <a:latin typeface="Limon S1" charset="0"/>
              </a:rPr>
              <a:t>RKacab;CaeQøIy</a:t>
            </a:r>
          </a:p>
        </p:txBody>
      </p:sp>
      <p:sp>
        <p:nvSpPr>
          <p:cNvPr id="492549" name="Rectangle 5"/>
          <p:cNvSpPr>
            <a:spLocks noChangeArrowheads="1"/>
          </p:cNvSpPr>
          <p:nvPr/>
        </p:nvSpPr>
        <p:spPr bwMode="auto">
          <a:xfrm>
            <a:off x="3694113" y="1495425"/>
            <a:ext cx="949325" cy="142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4400">
                <a:solidFill>
                  <a:schemeClr val="accent2"/>
                </a:solidFill>
                <a:latin typeface="Limon S1" charset="0"/>
              </a:rPr>
              <a:t>70 qñaM</a:t>
            </a:r>
          </a:p>
          <a:p>
            <a:endParaRPr lang="en-US" sz="4400">
              <a:solidFill>
                <a:schemeClr val="accent2"/>
              </a:solidFill>
              <a:latin typeface="Limon S1" charset="0"/>
            </a:endParaRPr>
          </a:p>
        </p:txBody>
      </p:sp>
      <p:sp>
        <p:nvSpPr>
          <p:cNvPr id="492550" name="Rectangle 6"/>
          <p:cNvSpPr>
            <a:spLocks noChangeArrowheads="1"/>
          </p:cNvSpPr>
          <p:nvPr/>
        </p:nvSpPr>
        <p:spPr bwMode="auto">
          <a:xfrm>
            <a:off x="3008313" y="1965325"/>
            <a:ext cx="3171825" cy="142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4400">
                <a:solidFill>
                  <a:schemeClr val="accent2"/>
                </a:solidFill>
                <a:latin typeface="Limon S1" charset="0"/>
              </a:rPr>
              <a:t>dMeNIrvilRtLb;TaMgbIelIk</a:t>
            </a:r>
          </a:p>
          <a:p>
            <a:endParaRPr lang="en-US" sz="4400">
              <a:solidFill>
                <a:schemeClr val="accent2"/>
              </a:solidFill>
              <a:latin typeface="Limon S1" charset="0"/>
            </a:endParaRPr>
          </a:p>
        </p:txBody>
      </p:sp>
      <p:sp>
        <p:nvSpPr>
          <p:cNvPr id="492551" name="Rectangle 7"/>
          <p:cNvSpPr>
            <a:spLocks noChangeArrowheads="1"/>
          </p:cNvSpPr>
          <p:nvPr/>
        </p:nvSpPr>
        <p:spPr bwMode="auto">
          <a:xfrm>
            <a:off x="3335338" y="2413000"/>
            <a:ext cx="2159000" cy="758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4000">
                <a:solidFill>
                  <a:schemeClr val="accent2"/>
                </a:solidFill>
                <a:latin typeface="Limon S1" charset="0"/>
              </a:rPr>
              <a:t>100 </a:t>
            </a:r>
            <a:r>
              <a:rPr lang="en-US" sz="4400">
                <a:solidFill>
                  <a:schemeClr val="accent2"/>
                </a:solidFill>
                <a:latin typeface="Limon S1" charset="0"/>
              </a:rPr>
              <a:t>qñaM</a:t>
            </a:r>
            <a:r>
              <a:rPr lang="en-US" sz="4400">
                <a:latin typeface="Limon S1" charset="0"/>
              </a:rPr>
              <a:t> </a:t>
            </a:r>
            <a:r>
              <a:rPr lang="en-US" sz="2400">
                <a:solidFill>
                  <a:schemeClr val="accent2"/>
                </a:solidFill>
              </a:rPr>
              <a:t>/</a:t>
            </a:r>
            <a:r>
              <a:rPr lang="en-US" sz="4400">
                <a:solidFill>
                  <a:schemeClr val="accent2"/>
                </a:solidFill>
                <a:latin typeface="Limon S1" charset="0"/>
              </a:rPr>
              <a:t>50000</a:t>
            </a:r>
          </a:p>
        </p:txBody>
      </p:sp>
      <p:sp>
        <p:nvSpPr>
          <p:cNvPr id="492552" name="Rectangle 8"/>
          <p:cNvSpPr>
            <a:spLocks noChangeArrowheads="1"/>
          </p:cNvSpPr>
          <p:nvPr/>
        </p:nvSpPr>
        <p:spPr bwMode="auto">
          <a:xfrm>
            <a:off x="3821113" y="2905125"/>
            <a:ext cx="1482725" cy="758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4400">
                <a:solidFill>
                  <a:schemeClr val="accent2"/>
                </a:solidFill>
                <a:latin typeface="Limon S1" charset="0"/>
              </a:rPr>
              <a:t>sU- EG- en</a:t>
            </a:r>
          </a:p>
        </p:txBody>
      </p:sp>
      <p:sp>
        <p:nvSpPr>
          <p:cNvPr id="492556" name="Rectangle 12"/>
          <p:cNvSpPr>
            <a:spLocks noChangeArrowheads="1"/>
          </p:cNvSpPr>
          <p:nvPr/>
        </p:nvSpPr>
        <p:spPr bwMode="auto">
          <a:xfrm>
            <a:off x="7172325" y="5473700"/>
            <a:ext cx="117633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2631" name="Text Box 87"/>
          <p:cNvSpPr txBox="1">
            <a:spLocks noChangeArrowheads="1"/>
          </p:cNvSpPr>
          <p:nvPr/>
        </p:nvSpPr>
        <p:spPr bwMode="auto">
          <a:xfrm>
            <a:off x="1739900" y="0"/>
            <a:ext cx="3022600" cy="4572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rgbClr val="FFFF00"/>
                </a:solidFill>
                <a:latin typeface="Limon S1" charset="0"/>
              </a:rPr>
              <a:t>EGsr:a - nageGseFIr</a:t>
            </a:r>
            <a:endParaRPr lang="en-US" sz="1200">
              <a:solidFill>
                <a:srgbClr val="FFFF00"/>
              </a:solidFill>
              <a:latin typeface="Comic Sans MS" charset="0"/>
            </a:endParaRPr>
          </a:p>
        </p:txBody>
      </p:sp>
      <p:sp>
        <p:nvSpPr>
          <p:cNvPr id="492637" name="Line 93"/>
          <p:cNvSpPr>
            <a:spLocks noChangeShapeType="1"/>
          </p:cNvSpPr>
          <p:nvPr/>
        </p:nvSpPr>
        <p:spPr bwMode="auto">
          <a:xfrm>
            <a:off x="3343275" y="34290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2638" name="Line 94"/>
          <p:cNvSpPr>
            <a:spLocks noChangeShapeType="1"/>
          </p:cNvSpPr>
          <p:nvPr/>
        </p:nvSpPr>
        <p:spPr bwMode="auto">
          <a:xfrm>
            <a:off x="3343275" y="2970213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2639" name="Line 95"/>
          <p:cNvSpPr>
            <a:spLocks noChangeShapeType="1"/>
          </p:cNvSpPr>
          <p:nvPr/>
        </p:nvSpPr>
        <p:spPr bwMode="auto">
          <a:xfrm>
            <a:off x="3325813" y="25146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2640" name="Line 96"/>
          <p:cNvSpPr>
            <a:spLocks noChangeShapeType="1"/>
          </p:cNvSpPr>
          <p:nvPr/>
        </p:nvSpPr>
        <p:spPr bwMode="auto">
          <a:xfrm>
            <a:off x="3343275" y="20193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2649" name="Text Box 105"/>
          <p:cNvSpPr txBox="1">
            <a:spLocks noChangeArrowheads="1"/>
          </p:cNvSpPr>
          <p:nvPr/>
        </p:nvSpPr>
        <p:spPr bwMode="auto">
          <a:xfrm>
            <a:off x="8718550" y="80963"/>
            <a:ext cx="260350" cy="446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  <a:latin typeface="Comic Sans MS" charset="0"/>
              </a:rPr>
              <a:t> </a:t>
            </a:r>
          </a:p>
        </p:txBody>
      </p:sp>
      <p:sp>
        <p:nvSpPr>
          <p:cNvPr id="492655" name="Text Box 111"/>
          <p:cNvSpPr txBox="1">
            <a:spLocks noChangeArrowheads="1"/>
          </p:cNvSpPr>
          <p:nvPr/>
        </p:nvSpPr>
        <p:spPr bwMode="auto">
          <a:xfrm>
            <a:off x="8589963" y="6407150"/>
            <a:ext cx="3238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>
                <a:solidFill>
                  <a:srgbClr val="FFFFFF"/>
                </a:solidFill>
                <a:latin typeface="Comic Sans MS" charset="0"/>
              </a:rPr>
              <a:t>4</a:t>
            </a:r>
          </a:p>
        </p:txBody>
      </p:sp>
      <p:sp>
        <p:nvSpPr>
          <p:cNvPr id="492656" name="Rectangle 112"/>
          <p:cNvSpPr>
            <a:spLocks noChangeArrowheads="1"/>
          </p:cNvSpPr>
          <p:nvPr/>
        </p:nvSpPr>
        <p:spPr bwMode="auto">
          <a:xfrm>
            <a:off x="8177213" y="6523038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13</a:t>
            </a:r>
          </a:p>
        </p:txBody>
      </p:sp>
      <p:sp>
        <p:nvSpPr>
          <p:cNvPr id="492657" name="Text Box 113"/>
          <p:cNvSpPr txBox="1">
            <a:spLocks noChangeArrowheads="1"/>
          </p:cNvSpPr>
          <p:nvPr/>
        </p:nvSpPr>
        <p:spPr bwMode="auto">
          <a:xfrm>
            <a:off x="6592888" y="6094413"/>
            <a:ext cx="21764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>
                <a:solidFill>
                  <a:schemeClr val="tx1"/>
                </a:solidFill>
                <a:latin typeface="Limon S1" charset="0"/>
              </a:rPr>
              <a:t>esovePAk,ÜnCMnYy TMB½r&gt; 42-45</a:t>
            </a:r>
          </a:p>
        </p:txBody>
      </p:sp>
      <p:sp>
        <p:nvSpPr>
          <p:cNvPr id="492659" name="Rectangle 115"/>
          <p:cNvSpPr>
            <a:spLocks noChangeArrowheads="1"/>
          </p:cNvSpPr>
          <p:nvPr/>
        </p:nvSpPr>
        <p:spPr bwMode="auto">
          <a:xfrm>
            <a:off x="442913" y="0"/>
            <a:ext cx="8340725" cy="6462713"/>
          </a:xfrm>
          <a:prstGeom prst="rect">
            <a:avLst/>
          </a:prstGeom>
          <a:noFill/>
          <a:ln w="1270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92663" name="Group 119"/>
          <p:cNvGrpSpPr>
            <a:grpSpLocks/>
          </p:cNvGrpSpPr>
          <p:nvPr/>
        </p:nvGrpSpPr>
        <p:grpSpPr bwMode="auto">
          <a:xfrm>
            <a:off x="152400" y="2195513"/>
            <a:ext cx="3865563" cy="2741612"/>
            <a:chOff x="96" y="1383"/>
            <a:chExt cx="2435" cy="1727"/>
          </a:xfrm>
        </p:grpSpPr>
        <p:sp>
          <p:nvSpPr>
            <p:cNvPr id="492566" name="Rectangle 22"/>
            <p:cNvSpPr>
              <a:spLocks noChangeArrowheads="1"/>
            </p:cNvSpPr>
            <p:nvPr/>
          </p:nvSpPr>
          <p:spPr bwMode="auto">
            <a:xfrm>
              <a:off x="96" y="1643"/>
              <a:ext cx="977" cy="41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2567" name="Rectangle 23"/>
            <p:cNvSpPr>
              <a:spLocks noChangeArrowheads="1"/>
            </p:cNvSpPr>
            <p:nvPr/>
          </p:nvSpPr>
          <p:spPr bwMode="auto">
            <a:xfrm>
              <a:off x="176" y="1486"/>
              <a:ext cx="73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 b="0">
                  <a:solidFill>
                    <a:srgbClr val="790015"/>
                  </a:solidFill>
                  <a:latin typeface="Times" charset="0"/>
                </a:rPr>
                <a:t>ABRAHAM</a:t>
              </a:r>
              <a:endParaRPr lang="en-US" sz="2800" b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endParaRPr>
            </a:p>
          </p:txBody>
        </p:sp>
        <p:sp>
          <p:nvSpPr>
            <p:cNvPr id="492568" name="Rectangle 24"/>
            <p:cNvSpPr>
              <a:spLocks noChangeArrowheads="1"/>
            </p:cNvSpPr>
            <p:nvPr/>
          </p:nvSpPr>
          <p:spPr bwMode="auto">
            <a:xfrm>
              <a:off x="96" y="1643"/>
              <a:ext cx="1365" cy="45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2569" name="AutoShape 25"/>
            <p:cNvSpPr>
              <a:spLocks noChangeArrowheads="1"/>
            </p:cNvSpPr>
            <p:nvPr/>
          </p:nvSpPr>
          <p:spPr bwMode="auto">
            <a:xfrm>
              <a:off x="96" y="1452"/>
              <a:ext cx="803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2570" name="Rectangle 26"/>
            <p:cNvSpPr>
              <a:spLocks noChangeArrowheads="1"/>
            </p:cNvSpPr>
            <p:nvPr/>
          </p:nvSpPr>
          <p:spPr bwMode="auto">
            <a:xfrm>
              <a:off x="96" y="1673"/>
              <a:ext cx="977" cy="376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2571" name="Rectangle 27"/>
            <p:cNvSpPr>
              <a:spLocks noChangeArrowheads="1"/>
            </p:cNvSpPr>
            <p:nvPr/>
          </p:nvSpPr>
          <p:spPr bwMode="auto">
            <a:xfrm>
              <a:off x="201" y="1383"/>
              <a:ext cx="481" cy="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400">
                  <a:solidFill>
                    <a:srgbClr val="790015"/>
                  </a:solidFill>
                  <a:latin typeface="Helvetica" charset="0"/>
                </a:rPr>
                <a:t>  </a:t>
              </a:r>
              <a:r>
                <a:rPr lang="en-US" sz="2800">
                  <a:solidFill>
                    <a:srgbClr val="790015"/>
                  </a:solidFill>
                  <a:latin typeface="Limon S1" charset="0"/>
                </a:rPr>
                <a:t>karbegIát</a:t>
              </a:r>
            </a:p>
            <a:p>
              <a:pPr algn="ctr"/>
              <a:endParaRPr lang="en-US" sz="2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S1" charset="0"/>
              </a:endParaRPr>
            </a:p>
          </p:txBody>
        </p:sp>
        <p:sp>
          <p:nvSpPr>
            <p:cNvPr id="492572" name="Line 28"/>
            <p:cNvSpPr>
              <a:spLocks noChangeShapeType="1"/>
            </p:cNvSpPr>
            <p:nvPr/>
          </p:nvSpPr>
          <p:spPr bwMode="auto">
            <a:xfrm>
              <a:off x="96" y="1589"/>
              <a:ext cx="1" cy="47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2573" name="Line 29"/>
            <p:cNvSpPr>
              <a:spLocks noChangeShapeType="1"/>
            </p:cNvSpPr>
            <p:nvPr/>
          </p:nvSpPr>
          <p:spPr bwMode="auto">
            <a:xfrm>
              <a:off x="885" y="1636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2574" name="Rectangle 30"/>
            <p:cNvSpPr>
              <a:spLocks noChangeArrowheads="1"/>
            </p:cNvSpPr>
            <p:nvPr/>
          </p:nvSpPr>
          <p:spPr bwMode="auto">
            <a:xfrm>
              <a:off x="243" y="1779"/>
              <a:ext cx="977" cy="43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2575" name="Rectangle 31"/>
            <p:cNvSpPr>
              <a:spLocks noChangeArrowheads="1"/>
            </p:cNvSpPr>
            <p:nvPr/>
          </p:nvSpPr>
          <p:spPr bwMode="auto">
            <a:xfrm>
              <a:off x="319" y="1636"/>
              <a:ext cx="73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 b="0">
                  <a:solidFill>
                    <a:srgbClr val="790015"/>
                  </a:solidFill>
                  <a:latin typeface="Times" charset="0"/>
                </a:rPr>
                <a:t>ABRAHAM</a:t>
              </a:r>
              <a:endParaRPr lang="en-US" sz="2800" b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endParaRPr>
            </a:p>
          </p:txBody>
        </p:sp>
        <p:sp>
          <p:nvSpPr>
            <p:cNvPr id="492576" name="Rectangle 32"/>
            <p:cNvSpPr>
              <a:spLocks noChangeArrowheads="1"/>
            </p:cNvSpPr>
            <p:nvPr/>
          </p:nvSpPr>
          <p:spPr bwMode="auto">
            <a:xfrm>
              <a:off x="243" y="1779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2577" name="AutoShape 33"/>
            <p:cNvSpPr>
              <a:spLocks noChangeArrowheads="1"/>
            </p:cNvSpPr>
            <p:nvPr/>
          </p:nvSpPr>
          <p:spPr bwMode="auto">
            <a:xfrm>
              <a:off x="243" y="1589"/>
              <a:ext cx="789" cy="605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2578" name="Rectangle 34"/>
            <p:cNvSpPr>
              <a:spLocks noChangeArrowheads="1"/>
            </p:cNvSpPr>
            <p:nvPr/>
          </p:nvSpPr>
          <p:spPr bwMode="auto">
            <a:xfrm>
              <a:off x="263" y="1805"/>
              <a:ext cx="977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2579" name="Rectangle 35"/>
            <p:cNvSpPr>
              <a:spLocks noChangeArrowheads="1"/>
            </p:cNvSpPr>
            <p:nvPr/>
          </p:nvSpPr>
          <p:spPr bwMode="auto">
            <a:xfrm>
              <a:off x="364" y="1534"/>
              <a:ext cx="429" cy="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400">
                  <a:solidFill>
                    <a:srgbClr val="790015"/>
                  </a:solidFill>
                  <a:latin typeface="Helvetica" charset="0"/>
                </a:rPr>
                <a:t>  </a:t>
              </a:r>
              <a:r>
                <a:rPr lang="en-US" sz="2800">
                  <a:solidFill>
                    <a:srgbClr val="790015"/>
                  </a:solidFill>
                  <a:latin typeface="Limon S1" charset="0"/>
                </a:rPr>
                <a:t>G½R)ahaM</a:t>
              </a:r>
            </a:p>
          </p:txBody>
        </p:sp>
        <p:sp>
          <p:nvSpPr>
            <p:cNvPr id="492580" name="Line 36"/>
            <p:cNvSpPr>
              <a:spLocks noChangeShapeType="1"/>
            </p:cNvSpPr>
            <p:nvPr/>
          </p:nvSpPr>
          <p:spPr bwMode="auto">
            <a:xfrm>
              <a:off x="243" y="1739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2581" name="Line 37"/>
            <p:cNvSpPr>
              <a:spLocks noChangeShapeType="1"/>
            </p:cNvSpPr>
            <p:nvPr/>
          </p:nvSpPr>
          <p:spPr bwMode="auto">
            <a:xfrm>
              <a:off x="1032" y="1779"/>
              <a:ext cx="429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2582" name="Rectangle 38"/>
            <p:cNvSpPr>
              <a:spLocks noChangeArrowheads="1"/>
            </p:cNvSpPr>
            <p:nvPr/>
          </p:nvSpPr>
          <p:spPr bwMode="auto">
            <a:xfrm>
              <a:off x="390" y="1909"/>
              <a:ext cx="964" cy="41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2583" name="Rectangle 39"/>
            <p:cNvSpPr>
              <a:spLocks noChangeArrowheads="1"/>
            </p:cNvSpPr>
            <p:nvPr/>
          </p:nvSpPr>
          <p:spPr bwMode="auto">
            <a:xfrm>
              <a:off x="462" y="1772"/>
              <a:ext cx="73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 b="0">
                  <a:solidFill>
                    <a:srgbClr val="790015"/>
                  </a:solidFill>
                  <a:latin typeface="Times" charset="0"/>
                </a:rPr>
                <a:t>ABRAHAM</a:t>
              </a:r>
              <a:endParaRPr lang="en-US" sz="2800" b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endParaRPr>
            </a:p>
          </p:txBody>
        </p:sp>
        <p:sp>
          <p:nvSpPr>
            <p:cNvPr id="492584" name="Rectangle 40"/>
            <p:cNvSpPr>
              <a:spLocks noChangeArrowheads="1"/>
            </p:cNvSpPr>
            <p:nvPr/>
          </p:nvSpPr>
          <p:spPr bwMode="auto">
            <a:xfrm>
              <a:off x="390" y="1909"/>
              <a:ext cx="1365" cy="45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2585" name="AutoShape 41"/>
            <p:cNvSpPr>
              <a:spLocks noChangeArrowheads="1"/>
            </p:cNvSpPr>
            <p:nvPr/>
          </p:nvSpPr>
          <p:spPr bwMode="auto">
            <a:xfrm>
              <a:off x="390" y="1739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2586" name="Rectangle 42"/>
            <p:cNvSpPr>
              <a:spLocks noChangeArrowheads="1"/>
            </p:cNvSpPr>
            <p:nvPr/>
          </p:nvSpPr>
          <p:spPr bwMode="auto">
            <a:xfrm>
              <a:off x="390" y="1954"/>
              <a:ext cx="964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2587" name="Rectangle 43"/>
            <p:cNvSpPr>
              <a:spLocks noChangeArrowheads="1"/>
            </p:cNvSpPr>
            <p:nvPr/>
          </p:nvSpPr>
          <p:spPr bwMode="auto">
            <a:xfrm>
              <a:off x="553" y="1671"/>
              <a:ext cx="419" cy="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400">
                  <a:solidFill>
                    <a:srgbClr val="790015"/>
                  </a:solidFill>
                  <a:latin typeface="Helvetica" charset="0"/>
                </a:rPr>
                <a:t>   </a:t>
              </a:r>
              <a:r>
                <a:rPr lang="en-US" sz="2800">
                  <a:solidFill>
                    <a:srgbClr val="790015"/>
                  </a:solidFill>
                  <a:latin typeface="Limon S1" charset="0"/>
                </a:rPr>
                <a:t>y:UEsb</a:t>
              </a:r>
            </a:p>
          </p:txBody>
        </p:sp>
        <p:sp>
          <p:nvSpPr>
            <p:cNvPr id="492588" name="Line 44"/>
            <p:cNvSpPr>
              <a:spLocks noChangeShapeType="1"/>
            </p:cNvSpPr>
            <p:nvPr/>
          </p:nvSpPr>
          <p:spPr bwMode="auto">
            <a:xfrm>
              <a:off x="390" y="1890"/>
              <a:ext cx="1" cy="47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2590" name="Rectangle 46"/>
            <p:cNvSpPr>
              <a:spLocks noChangeArrowheads="1"/>
            </p:cNvSpPr>
            <p:nvPr/>
          </p:nvSpPr>
          <p:spPr bwMode="auto">
            <a:xfrm>
              <a:off x="564" y="2065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2591" name="AutoShape 47"/>
            <p:cNvSpPr>
              <a:spLocks noChangeArrowheads="1"/>
            </p:cNvSpPr>
            <p:nvPr/>
          </p:nvSpPr>
          <p:spPr bwMode="auto">
            <a:xfrm>
              <a:off x="564" y="1890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2592" name="Rectangle 48"/>
            <p:cNvSpPr>
              <a:spLocks noChangeArrowheads="1"/>
            </p:cNvSpPr>
            <p:nvPr/>
          </p:nvSpPr>
          <p:spPr bwMode="auto">
            <a:xfrm>
              <a:off x="584" y="2110"/>
              <a:ext cx="977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2593" name="Rectangle 49"/>
            <p:cNvSpPr>
              <a:spLocks noChangeArrowheads="1"/>
            </p:cNvSpPr>
            <p:nvPr/>
          </p:nvSpPr>
          <p:spPr bwMode="auto">
            <a:xfrm>
              <a:off x="781" y="1808"/>
              <a:ext cx="315" cy="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400">
                  <a:solidFill>
                    <a:srgbClr val="790015"/>
                  </a:solidFill>
                  <a:latin typeface="Helvetica" charset="0"/>
                </a:rPr>
                <a:t>   </a:t>
              </a:r>
              <a:r>
                <a:rPr lang="en-US" sz="2800">
                  <a:solidFill>
                    <a:srgbClr val="790015"/>
                  </a:solidFill>
                  <a:latin typeface="Limon S1" charset="0"/>
                </a:rPr>
                <a:t>mU:es</a:t>
              </a:r>
            </a:p>
          </p:txBody>
        </p:sp>
        <p:sp>
          <p:nvSpPr>
            <p:cNvPr id="492594" name="Line 50"/>
            <p:cNvSpPr>
              <a:spLocks noChangeShapeType="1"/>
            </p:cNvSpPr>
            <p:nvPr/>
          </p:nvSpPr>
          <p:spPr bwMode="auto">
            <a:xfrm>
              <a:off x="564" y="2025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2596" name="Rectangle 52"/>
            <p:cNvSpPr>
              <a:spLocks noChangeArrowheads="1"/>
            </p:cNvSpPr>
            <p:nvPr/>
          </p:nvSpPr>
          <p:spPr bwMode="auto">
            <a:xfrm>
              <a:off x="711" y="2202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2597" name="AutoShape 53"/>
            <p:cNvSpPr>
              <a:spLocks noChangeArrowheads="1"/>
            </p:cNvSpPr>
            <p:nvPr/>
          </p:nvSpPr>
          <p:spPr bwMode="auto">
            <a:xfrm>
              <a:off x="711" y="2025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2598" name="Rectangle 54"/>
            <p:cNvSpPr>
              <a:spLocks noChangeArrowheads="1"/>
            </p:cNvSpPr>
            <p:nvPr/>
          </p:nvSpPr>
          <p:spPr bwMode="auto">
            <a:xfrm>
              <a:off x="731" y="2237"/>
              <a:ext cx="964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2599" name="Rectangle 55"/>
            <p:cNvSpPr>
              <a:spLocks noChangeArrowheads="1"/>
            </p:cNvSpPr>
            <p:nvPr/>
          </p:nvSpPr>
          <p:spPr bwMode="auto">
            <a:xfrm>
              <a:off x="896" y="1959"/>
              <a:ext cx="342" cy="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400">
                  <a:solidFill>
                    <a:srgbClr val="790015"/>
                  </a:solidFill>
                  <a:latin typeface="Helvetica" charset="0"/>
                </a:rPr>
                <a:t>   </a:t>
              </a:r>
              <a:r>
                <a:rPr lang="en-US" sz="2800">
                  <a:solidFill>
                    <a:srgbClr val="790015"/>
                  </a:solidFill>
                  <a:latin typeface="Limon S1" charset="0"/>
                </a:rPr>
                <a:t>y:UesV</a:t>
              </a:r>
            </a:p>
          </p:txBody>
        </p:sp>
        <p:sp>
          <p:nvSpPr>
            <p:cNvPr id="492600" name="Line 56"/>
            <p:cNvSpPr>
              <a:spLocks noChangeShapeType="1"/>
            </p:cNvSpPr>
            <p:nvPr/>
          </p:nvSpPr>
          <p:spPr bwMode="auto">
            <a:xfrm>
              <a:off x="711" y="2162"/>
              <a:ext cx="1" cy="47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2602" name="Rectangle 58"/>
            <p:cNvSpPr>
              <a:spLocks noChangeArrowheads="1"/>
            </p:cNvSpPr>
            <p:nvPr/>
          </p:nvSpPr>
          <p:spPr bwMode="auto">
            <a:xfrm>
              <a:off x="845" y="2352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2603" name="AutoShape 59"/>
            <p:cNvSpPr>
              <a:spLocks noChangeArrowheads="1"/>
            </p:cNvSpPr>
            <p:nvPr/>
          </p:nvSpPr>
          <p:spPr bwMode="auto">
            <a:xfrm>
              <a:off x="845" y="2162"/>
              <a:ext cx="803" cy="591"/>
            </a:xfrm>
            <a:prstGeom prst="roundRect">
              <a:avLst>
                <a:gd name="adj" fmla="val 1074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2604" name="Rectangle 60"/>
            <p:cNvSpPr>
              <a:spLocks noChangeArrowheads="1"/>
            </p:cNvSpPr>
            <p:nvPr/>
          </p:nvSpPr>
          <p:spPr bwMode="auto">
            <a:xfrm>
              <a:off x="865" y="2372"/>
              <a:ext cx="977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2605" name="Rectangle 61"/>
            <p:cNvSpPr>
              <a:spLocks noChangeArrowheads="1"/>
            </p:cNvSpPr>
            <p:nvPr/>
          </p:nvSpPr>
          <p:spPr bwMode="auto">
            <a:xfrm>
              <a:off x="855" y="2097"/>
              <a:ext cx="703" cy="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400">
                  <a:solidFill>
                    <a:srgbClr val="790015"/>
                  </a:solidFill>
                  <a:latin typeface="Helvetica" charset="0"/>
                </a:rPr>
                <a:t>   </a:t>
              </a:r>
              <a:r>
                <a:rPr lang="en-US" sz="2800">
                  <a:solidFill>
                    <a:schemeClr val="accent2"/>
                  </a:solidFill>
                  <a:latin typeface="Limon S1" charset="0"/>
                </a:rPr>
                <a:t>GnaFibetyü</a:t>
              </a:r>
            </a:p>
          </p:txBody>
        </p:sp>
        <p:sp>
          <p:nvSpPr>
            <p:cNvPr id="492606" name="Line 62"/>
            <p:cNvSpPr>
              <a:spLocks noChangeShapeType="1"/>
            </p:cNvSpPr>
            <p:nvPr/>
          </p:nvSpPr>
          <p:spPr bwMode="auto">
            <a:xfrm>
              <a:off x="845" y="2312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2607" name="Rectangle 63"/>
            <p:cNvSpPr>
              <a:spLocks noChangeArrowheads="1"/>
            </p:cNvSpPr>
            <p:nvPr/>
          </p:nvSpPr>
          <p:spPr bwMode="auto">
            <a:xfrm>
              <a:off x="992" y="2507"/>
              <a:ext cx="1365" cy="458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2608" name="AutoShape 64"/>
            <p:cNvSpPr>
              <a:spLocks noChangeArrowheads="1"/>
            </p:cNvSpPr>
            <p:nvPr/>
          </p:nvSpPr>
          <p:spPr bwMode="auto">
            <a:xfrm>
              <a:off x="992" y="2312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2609" name="Rectangle 65"/>
            <p:cNvSpPr>
              <a:spLocks noChangeArrowheads="1"/>
            </p:cNvSpPr>
            <p:nvPr/>
          </p:nvSpPr>
          <p:spPr bwMode="auto">
            <a:xfrm>
              <a:off x="992" y="2532"/>
              <a:ext cx="977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2610" name="Rectangle 66"/>
            <p:cNvSpPr>
              <a:spLocks noChangeArrowheads="1"/>
            </p:cNvSpPr>
            <p:nvPr/>
          </p:nvSpPr>
          <p:spPr bwMode="auto">
            <a:xfrm>
              <a:off x="1187" y="2224"/>
              <a:ext cx="336" cy="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400">
                  <a:solidFill>
                    <a:srgbClr val="790015"/>
                  </a:solidFill>
                  <a:latin typeface="Helvetica" charset="0"/>
                </a:rPr>
                <a:t>   </a:t>
              </a:r>
              <a:r>
                <a:rPr lang="en-US" sz="2800">
                  <a:solidFill>
                    <a:schemeClr val="accent2"/>
                  </a:solidFill>
                  <a:latin typeface="Limon S1" charset="0"/>
                </a:rPr>
                <a:t>esþc</a:t>
              </a:r>
              <a:r>
                <a:rPr lang="en-US" sz="2800">
                  <a:latin typeface="Limon S1" charset="0"/>
                </a:rPr>
                <a:t> </a:t>
              </a:r>
            </a:p>
          </p:txBody>
        </p:sp>
        <p:sp>
          <p:nvSpPr>
            <p:cNvPr id="492611" name="Line 67"/>
            <p:cNvSpPr>
              <a:spLocks noChangeShapeType="1"/>
            </p:cNvSpPr>
            <p:nvPr/>
          </p:nvSpPr>
          <p:spPr bwMode="auto">
            <a:xfrm>
              <a:off x="992" y="2454"/>
              <a:ext cx="1" cy="47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2612" name="Rectangle 68"/>
            <p:cNvSpPr>
              <a:spLocks noChangeArrowheads="1"/>
            </p:cNvSpPr>
            <p:nvPr/>
          </p:nvSpPr>
          <p:spPr bwMode="auto">
            <a:xfrm>
              <a:off x="1166" y="2639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2613" name="AutoShape 69"/>
            <p:cNvSpPr>
              <a:spLocks noChangeArrowheads="1"/>
            </p:cNvSpPr>
            <p:nvPr/>
          </p:nvSpPr>
          <p:spPr bwMode="auto">
            <a:xfrm>
              <a:off x="1166" y="2454"/>
              <a:ext cx="803" cy="605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2614" name="Rectangle 70"/>
            <p:cNvSpPr>
              <a:spLocks noChangeArrowheads="1"/>
            </p:cNvSpPr>
            <p:nvPr/>
          </p:nvSpPr>
          <p:spPr bwMode="auto">
            <a:xfrm>
              <a:off x="1186" y="2655"/>
              <a:ext cx="977" cy="433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2615" name="Rectangle 71"/>
            <p:cNvSpPr>
              <a:spLocks noChangeArrowheads="1"/>
            </p:cNvSpPr>
            <p:nvPr/>
          </p:nvSpPr>
          <p:spPr bwMode="auto">
            <a:xfrm>
              <a:off x="1110" y="2471"/>
              <a:ext cx="821" cy="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400">
                  <a:solidFill>
                    <a:srgbClr val="790015"/>
                  </a:solidFill>
                  <a:latin typeface="Helvetica" charset="0"/>
                </a:rPr>
                <a:t>   </a:t>
              </a:r>
              <a:r>
                <a:rPr lang="en-US" sz="2800">
                  <a:solidFill>
                    <a:schemeClr val="accent2"/>
                  </a:solidFill>
                  <a:latin typeface="Limon S1" charset="0"/>
                </a:rPr>
                <a:t>RKacab;CaeQøIy</a:t>
              </a:r>
            </a:p>
          </p:txBody>
        </p:sp>
        <p:sp>
          <p:nvSpPr>
            <p:cNvPr id="492616" name="Line 72"/>
            <p:cNvSpPr>
              <a:spLocks noChangeShapeType="1"/>
            </p:cNvSpPr>
            <p:nvPr/>
          </p:nvSpPr>
          <p:spPr bwMode="auto">
            <a:xfrm>
              <a:off x="1166" y="2599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92662" name="Rectangle 118"/>
          <p:cNvSpPr>
            <a:spLocks noChangeArrowheads="1"/>
          </p:cNvSpPr>
          <p:nvPr/>
        </p:nvSpPr>
        <p:spPr bwMode="auto">
          <a:xfrm>
            <a:off x="4875213" y="735013"/>
            <a:ext cx="2041525" cy="1246187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>
                <a:solidFill>
                  <a:schemeClr val="tx1"/>
                </a:solidFill>
                <a:latin typeface="Limon S1" charset="0"/>
              </a:rPr>
              <a:t>CuMvij 500 m&gt;K&gt;s</a:t>
            </a:r>
          </a:p>
          <a:p>
            <a:pPr>
              <a:spcBef>
                <a:spcPct val="50000"/>
              </a:spcBef>
            </a:pPr>
            <a:endParaRPr lang="en-US" sz="240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>
    <p:wheel spokes="0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926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926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926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926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925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925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925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925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925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925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925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925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925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925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925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925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925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925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925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925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2549" grpId="0" autoUpdateAnimBg="0"/>
      <p:bldP spid="492550" grpId="0" autoUpdateAnimBg="0"/>
      <p:bldP spid="492551" grpId="0" autoUpdateAnimBg="0"/>
      <p:bldP spid="492552" grpId="0" autoUpdateAnimBg="0"/>
      <p:bldP spid="492662" grpId="0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3680" name="Picture 1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21"/>
          <a:stretch>
            <a:fillRect/>
          </a:stretch>
        </p:blipFill>
        <p:spPr bwMode="auto">
          <a:xfrm>
            <a:off x="415925" y="303213"/>
            <a:ext cx="8326438" cy="614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93674" name="AutoShape 106"/>
          <p:cNvSpPr>
            <a:spLocks noChangeArrowheads="1"/>
          </p:cNvSpPr>
          <p:nvPr/>
        </p:nvSpPr>
        <p:spPr bwMode="auto">
          <a:xfrm>
            <a:off x="3155950" y="1003300"/>
            <a:ext cx="1663700" cy="107315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>
            <a:noFill/>
          </a:ln>
          <a:effectLst>
            <a:outerShdw blurRad="63500" dist="96720" dir="1391915" algn="ctr" rotWithShape="0">
              <a:schemeClr val="bg2">
                <a:alpha val="74998"/>
              </a:schemeClr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3675" name="Rectangle 107"/>
          <p:cNvSpPr>
            <a:spLocks noChangeArrowheads="1"/>
          </p:cNvSpPr>
          <p:nvPr/>
        </p:nvSpPr>
        <p:spPr bwMode="auto">
          <a:xfrm>
            <a:off x="3149600" y="1384300"/>
            <a:ext cx="2901950" cy="1447800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folHlink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3573" name="Rectangle 5"/>
          <p:cNvSpPr>
            <a:spLocks noChangeArrowheads="1"/>
          </p:cNvSpPr>
          <p:nvPr/>
        </p:nvSpPr>
        <p:spPr bwMode="auto">
          <a:xfrm>
            <a:off x="3016250" y="989013"/>
            <a:ext cx="1601788" cy="758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17961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400">
                <a:solidFill>
                  <a:schemeClr val="accent2"/>
                </a:solidFill>
                <a:latin typeface="Helvetica" charset="0"/>
              </a:rPr>
              <a:t> </a:t>
            </a:r>
            <a:r>
              <a:rPr lang="en-US" sz="4400">
                <a:solidFill>
                  <a:srgbClr val="000000"/>
                </a:solidFill>
                <a:latin typeface="Limon S1" charset="0"/>
              </a:rPr>
              <a:t>RKas¶b;s¶at;</a:t>
            </a:r>
          </a:p>
        </p:txBody>
      </p:sp>
      <p:sp>
        <p:nvSpPr>
          <p:cNvPr id="493574" name="Rectangle 6"/>
          <p:cNvSpPr>
            <a:spLocks noChangeArrowheads="1"/>
          </p:cNvSpPr>
          <p:nvPr/>
        </p:nvSpPr>
        <p:spPr bwMode="auto">
          <a:xfrm>
            <a:off x="6926263" y="5405438"/>
            <a:ext cx="118427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3575" name="Rectangle 7"/>
          <p:cNvSpPr>
            <a:spLocks noChangeArrowheads="1"/>
          </p:cNvSpPr>
          <p:nvPr/>
        </p:nvSpPr>
        <p:spPr bwMode="auto">
          <a:xfrm>
            <a:off x="3455988" y="2338388"/>
            <a:ext cx="24765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3584" name="Rectangle 16"/>
          <p:cNvSpPr>
            <a:spLocks noChangeArrowheads="1"/>
          </p:cNvSpPr>
          <p:nvPr/>
        </p:nvSpPr>
        <p:spPr bwMode="auto">
          <a:xfrm>
            <a:off x="4875213" y="976313"/>
            <a:ext cx="2041525" cy="6985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5F5F5F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>
                <a:solidFill>
                  <a:srgbClr val="1C1C1C"/>
                </a:solidFill>
                <a:latin typeface="Limon S1" charset="0"/>
              </a:rPr>
              <a:t>CuMvij 500 m&gt;K&gt;s</a:t>
            </a:r>
          </a:p>
        </p:txBody>
      </p:sp>
      <p:sp>
        <p:nvSpPr>
          <p:cNvPr id="493652" name="Text Box 84"/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>
              <a:solidFill>
                <a:schemeClr val="tx1"/>
              </a:solidFill>
              <a:latin typeface="Comic Sans MS" charset="0"/>
            </a:endParaRPr>
          </a:p>
        </p:txBody>
      </p:sp>
      <p:sp>
        <p:nvSpPr>
          <p:cNvPr id="493653" name="Text Box 85"/>
          <p:cNvSpPr txBox="1">
            <a:spLocks noChangeArrowheads="1"/>
          </p:cNvSpPr>
          <p:nvPr/>
        </p:nvSpPr>
        <p:spPr bwMode="auto">
          <a:xfrm>
            <a:off x="1778000" y="0"/>
            <a:ext cx="6705600" cy="4572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rgbClr val="FFFF00"/>
                </a:solidFill>
                <a:latin typeface="Limon S1" charset="0"/>
              </a:rPr>
              <a:t>rvag m:aLaKI  nig m:afay </a:t>
            </a:r>
            <a:r>
              <a:rPr lang="en-US" sz="1200">
                <a:solidFill>
                  <a:srgbClr val="FFFF00"/>
                </a:solidFill>
                <a:latin typeface="Comic Sans MS" charset="0"/>
              </a:rPr>
              <a:t>(</a:t>
            </a:r>
            <a:r>
              <a:rPr lang="en-US" sz="2400">
                <a:solidFill>
                  <a:srgbClr val="FFFF00"/>
                </a:solidFill>
                <a:latin typeface="Limon S1" charset="0"/>
              </a:rPr>
              <a:t> Km&lt;IrsBaØacas; nig sBaØafIµ </a:t>
            </a:r>
            <a:r>
              <a:rPr lang="en-US" sz="1200">
                <a:solidFill>
                  <a:srgbClr val="FFFF00"/>
                </a:solidFill>
                <a:latin typeface="Comic Sans MS" charset="0"/>
              </a:rPr>
              <a:t>)</a:t>
            </a:r>
          </a:p>
        </p:txBody>
      </p:sp>
      <p:sp>
        <p:nvSpPr>
          <p:cNvPr id="493571" name="Rectangle 3"/>
          <p:cNvSpPr>
            <a:spLocks noChangeArrowheads="1"/>
          </p:cNvSpPr>
          <p:nvPr/>
        </p:nvSpPr>
        <p:spPr bwMode="auto">
          <a:xfrm>
            <a:off x="3316288" y="1489075"/>
            <a:ext cx="1577975" cy="142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4400">
                <a:solidFill>
                  <a:schemeClr val="accent2"/>
                </a:solidFill>
                <a:latin typeface="Limon S1" charset="0"/>
              </a:rPr>
              <a:t>GaLic  Rkik</a:t>
            </a:r>
          </a:p>
          <a:p>
            <a:endParaRPr lang="en-US" sz="4400">
              <a:solidFill>
                <a:schemeClr val="accent2"/>
              </a:solidFill>
              <a:latin typeface="Limon S1" charset="0"/>
            </a:endParaRPr>
          </a:p>
        </p:txBody>
      </p:sp>
      <p:sp>
        <p:nvSpPr>
          <p:cNvPr id="493585" name="Rectangle 17"/>
          <p:cNvSpPr>
            <a:spLocks noChangeArrowheads="1"/>
          </p:cNvSpPr>
          <p:nvPr/>
        </p:nvSpPr>
        <p:spPr bwMode="auto">
          <a:xfrm>
            <a:off x="3328988" y="1963738"/>
            <a:ext cx="2043112" cy="1123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4400">
                <a:solidFill>
                  <a:schemeClr val="accent2"/>
                </a:solidFill>
                <a:latin typeface="Limon S1" charset="0"/>
              </a:rPr>
              <a:t>RbB½n§ rbs;r:UmuaMg</a:t>
            </a:r>
          </a:p>
          <a:p>
            <a:endParaRPr lang="en-US" sz="2400">
              <a:solidFill>
                <a:schemeClr val="accent2"/>
              </a:solidFill>
            </a:endParaRPr>
          </a:p>
        </p:txBody>
      </p:sp>
      <p:sp>
        <p:nvSpPr>
          <p:cNvPr id="493661" name="Line 93"/>
          <p:cNvSpPr>
            <a:spLocks noChangeShapeType="1"/>
          </p:cNvSpPr>
          <p:nvPr/>
        </p:nvSpPr>
        <p:spPr bwMode="auto">
          <a:xfrm>
            <a:off x="3325813" y="25146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3662" name="Line 94"/>
          <p:cNvSpPr>
            <a:spLocks noChangeShapeType="1"/>
          </p:cNvSpPr>
          <p:nvPr/>
        </p:nvSpPr>
        <p:spPr bwMode="auto">
          <a:xfrm>
            <a:off x="3343275" y="20193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3671" name="Text Box 103"/>
          <p:cNvSpPr txBox="1">
            <a:spLocks noChangeArrowheads="1"/>
          </p:cNvSpPr>
          <p:nvPr/>
        </p:nvSpPr>
        <p:spPr bwMode="auto">
          <a:xfrm>
            <a:off x="8718550" y="80963"/>
            <a:ext cx="260350" cy="446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  <a:latin typeface="Comic Sans MS" charset="0"/>
              </a:rPr>
              <a:t> </a:t>
            </a:r>
          </a:p>
        </p:txBody>
      </p:sp>
      <p:sp>
        <p:nvSpPr>
          <p:cNvPr id="493677" name="Text Box 109"/>
          <p:cNvSpPr txBox="1">
            <a:spLocks noChangeArrowheads="1"/>
          </p:cNvSpPr>
          <p:nvPr/>
        </p:nvSpPr>
        <p:spPr bwMode="auto">
          <a:xfrm>
            <a:off x="8593138" y="6407150"/>
            <a:ext cx="3238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>
                <a:solidFill>
                  <a:srgbClr val="FFFFFF"/>
                </a:solidFill>
                <a:latin typeface="Comic Sans MS" charset="0"/>
              </a:rPr>
              <a:t>2</a:t>
            </a:r>
          </a:p>
        </p:txBody>
      </p:sp>
      <p:sp>
        <p:nvSpPr>
          <p:cNvPr id="493678" name="Rectangle 110"/>
          <p:cNvSpPr>
            <a:spLocks noChangeArrowheads="1"/>
          </p:cNvSpPr>
          <p:nvPr/>
        </p:nvSpPr>
        <p:spPr bwMode="auto">
          <a:xfrm>
            <a:off x="8177213" y="651986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14</a:t>
            </a:r>
          </a:p>
        </p:txBody>
      </p:sp>
      <p:sp>
        <p:nvSpPr>
          <p:cNvPr id="493679" name="Text Box 111"/>
          <p:cNvSpPr txBox="1">
            <a:spLocks noChangeArrowheads="1"/>
          </p:cNvSpPr>
          <p:nvPr/>
        </p:nvSpPr>
        <p:spPr bwMode="auto">
          <a:xfrm>
            <a:off x="6592888" y="6094413"/>
            <a:ext cx="21764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>
                <a:solidFill>
                  <a:schemeClr val="tx1"/>
                </a:solidFill>
                <a:latin typeface="Limon S1" charset="0"/>
              </a:rPr>
              <a:t>esovePAk,ÜnCMnYy TMB½r&gt; 42-45</a:t>
            </a:r>
          </a:p>
        </p:txBody>
      </p:sp>
      <p:sp>
        <p:nvSpPr>
          <p:cNvPr id="493681" name="Rectangle 113"/>
          <p:cNvSpPr>
            <a:spLocks noChangeArrowheads="1"/>
          </p:cNvSpPr>
          <p:nvPr/>
        </p:nvSpPr>
        <p:spPr bwMode="auto">
          <a:xfrm>
            <a:off x="404813" y="331788"/>
            <a:ext cx="8340725" cy="6132512"/>
          </a:xfrm>
          <a:prstGeom prst="rect">
            <a:avLst/>
          </a:prstGeom>
          <a:noFill/>
          <a:ln w="1270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3587" name="Rectangle 19"/>
          <p:cNvSpPr>
            <a:spLocks noChangeArrowheads="1"/>
          </p:cNvSpPr>
          <p:nvPr/>
        </p:nvSpPr>
        <p:spPr bwMode="auto">
          <a:xfrm>
            <a:off x="152400" y="2671763"/>
            <a:ext cx="1550988" cy="661987"/>
          </a:xfrm>
          <a:prstGeom prst="rect">
            <a:avLst/>
          </a:prstGeom>
          <a:solidFill>
            <a:srgbClr val="FFD34A"/>
          </a:solidFill>
          <a:ln w="31750">
            <a:solidFill>
              <a:srgbClr val="FFD34A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93588" name="Rectangle 20"/>
          <p:cNvSpPr>
            <a:spLocks noChangeArrowheads="1"/>
          </p:cNvSpPr>
          <p:nvPr/>
        </p:nvSpPr>
        <p:spPr bwMode="auto">
          <a:xfrm>
            <a:off x="279400" y="2422525"/>
            <a:ext cx="11684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800" b="0">
                <a:solidFill>
                  <a:srgbClr val="790015"/>
                </a:solidFill>
                <a:latin typeface="Times" charset="0"/>
              </a:rPr>
              <a:t>ABRAHAM</a:t>
            </a:r>
            <a:endParaRPr lang="en-US" sz="2800" b="0">
              <a:solidFill>
                <a:srgbClr val="FFA27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charset="0"/>
            </a:endParaRPr>
          </a:p>
        </p:txBody>
      </p:sp>
      <p:sp>
        <p:nvSpPr>
          <p:cNvPr id="493589" name="Rectangle 21"/>
          <p:cNvSpPr>
            <a:spLocks noChangeArrowheads="1"/>
          </p:cNvSpPr>
          <p:nvPr/>
        </p:nvSpPr>
        <p:spPr bwMode="auto">
          <a:xfrm>
            <a:off x="152400" y="2671763"/>
            <a:ext cx="2166938" cy="725487"/>
          </a:xfrm>
          <a:prstGeom prst="rect">
            <a:avLst/>
          </a:prstGeom>
          <a:solidFill>
            <a:srgbClr val="FFD34A"/>
          </a:solidFill>
          <a:ln w="31750">
            <a:solidFill>
              <a:srgbClr val="1A0004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93590" name="AutoShape 22"/>
          <p:cNvSpPr>
            <a:spLocks noChangeArrowheads="1"/>
          </p:cNvSpPr>
          <p:nvPr/>
        </p:nvSpPr>
        <p:spPr bwMode="auto">
          <a:xfrm>
            <a:off x="152400" y="2368550"/>
            <a:ext cx="1274763" cy="939800"/>
          </a:xfrm>
          <a:prstGeom prst="roundRect">
            <a:avLst>
              <a:gd name="adj" fmla="val 10727"/>
            </a:avLst>
          </a:prstGeom>
          <a:solidFill>
            <a:srgbClr val="FFD34A"/>
          </a:solidFill>
          <a:ln w="31750">
            <a:solidFill>
              <a:srgbClr val="1A0004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93591" name="Rectangle 23"/>
          <p:cNvSpPr>
            <a:spLocks noChangeArrowheads="1"/>
          </p:cNvSpPr>
          <p:nvPr/>
        </p:nvSpPr>
        <p:spPr bwMode="auto">
          <a:xfrm>
            <a:off x="152400" y="2719388"/>
            <a:ext cx="1550988" cy="596900"/>
          </a:xfrm>
          <a:prstGeom prst="rect">
            <a:avLst/>
          </a:prstGeom>
          <a:solidFill>
            <a:srgbClr val="FFD34A"/>
          </a:solidFill>
          <a:ln w="31750">
            <a:solidFill>
              <a:srgbClr val="FFD34A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93592" name="Rectangle 24"/>
          <p:cNvSpPr>
            <a:spLocks noChangeArrowheads="1"/>
          </p:cNvSpPr>
          <p:nvPr/>
        </p:nvSpPr>
        <p:spPr bwMode="auto">
          <a:xfrm>
            <a:off x="319088" y="2220913"/>
            <a:ext cx="763587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400">
                <a:solidFill>
                  <a:srgbClr val="790015"/>
                </a:solidFill>
                <a:latin typeface="Helvetica" charset="0"/>
              </a:rPr>
              <a:t>  </a:t>
            </a:r>
            <a:r>
              <a:rPr lang="en-US" sz="2800">
                <a:solidFill>
                  <a:srgbClr val="790015"/>
                </a:solidFill>
                <a:latin typeface="Limon S1" charset="0"/>
              </a:rPr>
              <a:t>karbegIát</a:t>
            </a:r>
          </a:p>
        </p:txBody>
      </p:sp>
      <p:sp>
        <p:nvSpPr>
          <p:cNvPr id="493593" name="Line 25"/>
          <p:cNvSpPr>
            <a:spLocks noChangeShapeType="1"/>
          </p:cNvSpPr>
          <p:nvPr/>
        </p:nvSpPr>
        <p:spPr bwMode="auto">
          <a:xfrm>
            <a:off x="152400" y="2586038"/>
            <a:ext cx="1588" cy="747712"/>
          </a:xfrm>
          <a:prstGeom prst="line">
            <a:avLst/>
          </a:prstGeom>
          <a:noFill/>
          <a:ln w="31750">
            <a:solidFill>
              <a:srgbClr val="1A000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3594" name="Line 26"/>
          <p:cNvSpPr>
            <a:spLocks noChangeShapeType="1"/>
          </p:cNvSpPr>
          <p:nvPr/>
        </p:nvSpPr>
        <p:spPr bwMode="auto">
          <a:xfrm>
            <a:off x="1404938" y="2660650"/>
            <a:ext cx="679450" cy="1588"/>
          </a:xfrm>
          <a:prstGeom prst="line">
            <a:avLst/>
          </a:prstGeom>
          <a:noFill/>
          <a:ln w="31750">
            <a:solidFill>
              <a:srgbClr val="1A000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3595" name="Rectangle 27"/>
          <p:cNvSpPr>
            <a:spLocks noChangeArrowheads="1"/>
          </p:cNvSpPr>
          <p:nvPr/>
        </p:nvSpPr>
        <p:spPr bwMode="auto">
          <a:xfrm>
            <a:off x="385763" y="2887663"/>
            <a:ext cx="1550987" cy="684212"/>
          </a:xfrm>
          <a:prstGeom prst="rect">
            <a:avLst/>
          </a:prstGeom>
          <a:solidFill>
            <a:srgbClr val="FFD34A"/>
          </a:solidFill>
          <a:ln w="31750">
            <a:solidFill>
              <a:srgbClr val="FFD34A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93596" name="Rectangle 28"/>
          <p:cNvSpPr>
            <a:spLocks noChangeArrowheads="1"/>
          </p:cNvSpPr>
          <p:nvPr/>
        </p:nvSpPr>
        <p:spPr bwMode="auto">
          <a:xfrm>
            <a:off x="506413" y="2660650"/>
            <a:ext cx="11684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800" b="0">
                <a:solidFill>
                  <a:srgbClr val="790015"/>
                </a:solidFill>
                <a:latin typeface="Times" charset="0"/>
              </a:rPr>
              <a:t>ABRAHAM</a:t>
            </a:r>
            <a:endParaRPr lang="en-US" sz="2800" b="0">
              <a:solidFill>
                <a:srgbClr val="FFA27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charset="0"/>
            </a:endParaRPr>
          </a:p>
        </p:txBody>
      </p:sp>
      <p:sp>
        <p:nvSpPr>
          <p:cNvPr id="493597" name="Rectangle 29"/>
          <p:cNvSpPr>
            <a:spLocks noChangeArrowheads="1"/>
          </p:cNvSpPr>
          <p:nvPr/>
        </p:nvSpPr>
        <p:spPr bwMode="auto">
          <a:xfrm>
            <a:off x="385763" y="2887663"/>
            <a:ext cx="2166937" cy="747712"/>
          </a:xfrm>
          <a:prstGeom prst="rect">
            <a:avLst/>
          </a:prstGeom>
          <a:solidFill>
            <a:srgbClr val="FFD34A"/>
          </a:solidFill>
          <a:ln w="31750">
            <a:solidFill>
              <a:srgbClr val="1A0004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93598" name="AutoShape 30"/>
          <p:cNvSpPr>
            <a:spLocks noChangeArrowheads="1"/>
          </p:cNvSpPr>
          <p:nvPr/>
        </p:nvSpPr>
        <p:spPr bwMode="auto">
          <a:xfrm>
            <a:off x="385763" y="2586038"/>
            <a:ext cx="1252537" cy="960437"/>
          </a:xfrm>
          <a:prstGeom prst="roundRect">
            <a:avLst>
              <a:gd name="adj" fmla="val 10495"/>
            </a:avLst>
          </a:prstGeom>
          <a:solidFill>
            <a:srgbClr val="FFD34A"/>
          </a:solidFill>
          <a:ln w="31750">
            <a:solidFill>
              <a:srgbClr val="1A0004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93599" name="Rectangle 31"/>
          <p:cNvSpPr>
            <a:spLocks noChangeArrowheads="1"/>
          </p:cNvSpPr>
          <p:nvPr/>
        </p:nvSpPr>
        <p:spPr bwMode="auto">
          <a:xfrm>
            <a:off x="417513" y="2928938"/>
            <a:ext cx="1550987" cy="619125"/>
          </a:xfrm>
          <a:prstGeom prst="rect">
            <a:avLst/>
          </a:prstGeom>
          <a:solidFill>
            <a:srgbClr val="FFD34A"/>
          </a:solidFill>
          <a:ln w="31750">
            <a:solidFill>
              <a:srgbClr val="FFD34A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93600" name="Rectangle 32"/>
          <p:cNvSpPr>
            <a:spLocks noChangeArrowheads="1"/>
          </p:cNvSpPr>
          <p:nvPr/>
        </p:nvSpPr>
        <p:spPr bwMode="auto">
          <a:xfrm>
            <a:off x="577850" y="2473325"/>
            <a:ext cx="681038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400">
                <a:solidFill>
                  <a:srgbClr val="790015"/>
                </a:solidFill>
                <a:latin typeface="Helvetica" charset="0"/>
              </a:rPr>
              <a:t>  </a:t>
            </a:r>
            <a:r>
              <a:rPr lang="en-US" sz="2800">
                <a:solidFill>
                  <a:srgbClr val="790015"/>
                </a:solidFill>
                <a:latin typeface="Limon S1" charset="0"/>
              </a:rPr>
              <a:t>G½R)ahaM</a:t>
            </a:r>
          </a:p>
        </p:txBody>
      </p:sp>
      <p:sp>
        <p:nvSpPr>
          <p:cNvPr id="493601" name="Line 33"/>
          <p:cNvSpPr>
            <a:spLocks noChangeShapeType="1"/>
          </p:cNvSpPr>
          <p:nvPr/>
        </p:nvSpPr>
        <p:spPr bwMode="auto">
          <a:xfrm>
            <a:off x="385763" y="2824163"/>
            <a:ext cx="1587" cy="725487"/>
          </a:xfrm>
          <a:prstGeom prst="line">
            <a:avLst/>
          </a:prstGeom>
          <a:noFill/>
          <a:ln w="31750">
            <a:solidFill>
              <a:srgbClr val="1A000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3602" name="Line 34"/>
          <p:cNvSpPr>
            <a:spLocks noChangeShapeType="1"/>
          </p:cNvSpPr>
          <p:nvPr/>
        </p:nvSpPr>
        <p:spPr bwMode="auto">
          <a:xfrm>
            <a:off x="1638300" y="2887663"/>
            <a:ext cx="681038" cy="1587"/>
          </a:xfrm>
          <a:prstGeom prst="line">
            <a:avLst/>
          </a:prstGeom>
          <a:noFill/>
          <a:ln w="31750">
            <a:solidFill>
              <a:srgbClr val="1A000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3603" name="Rectangle 35"/>
          <p:cNvSpPr>
            <a:spLocks noChangeArrowheads="1"/>
          </p:cNvSpPr>
          <p:nvPr/>
        </p:nvSpPr>
        <p:spPr bwMode="auto">
          <a:xfrm>
            <a:off x="619125" y="3094038"/>
            <a:ext cx="1530350" cy="661987"/>
          </a:xfrm>
          <a:prstGeom prst="rect">
            <a:avLst/>
          </a:prstGeom>
          <a:solidFill>
            <a:srgbClr val="FFD34A"/>
          </a:solidFill>
          <a:ln w="31750">
            <a:solidFill>
              <a:srgbClr val="FFD34A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93604" name="Rectangle 36"/>
          <p:cNvSpPr>
            <a:spLocks noChangeArrowheads="1"/>
          </p:cNvSpPr>
          <p:nvPr/>
        </p:nvSpPr>
        <p:spPr bwMode="auto">
          <a:xfrm>
            <a:off x="733425" y="2876550"/>
            <a:ext cx="11684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800" b="0">
                <a:solidFill>
                  <a:srgbClr val="790015"/>
                </a:solidFill>
                <a:latin typeface="Times" charset="0"/>
              </a:rPr>
              <a:t>ABRAHAM</a:t>
            </a:r>
            <a:endParaRPr lang="en-US" sz="2800" b="0">
              <a:solidFill>
                <a:srgbClr val="FFA27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charset="0"/>
            </a:endParaRPr>
          </a:p>
        </p:txBody>
      </p:sp>
      <p:sp>
        <p:nvSpPr>
          <p:cNvPr id="493605" name="Rectangle 37"/>
          <p:cNvSpPr>
            <a:spLocks noChangeArrowheads="1"/>
          </p:cNvSpPr>
          <p:nvPr/>
        </p:nvSpPr>
        <p:spPr bwMode="auto">
          <a:xfrm>
            <a:off x="619125" y="3094038"/>
            <a:ext cx="2166938" cy="725487"/>
          </a:xfrm>
          <a:prstGeom prst="rect">
            <a:avLst/>
          </a:prstGeom>
          <a:solidFill>
            <a:srgbClr val="FFD34A"/>
          </a:solidFill>
          <a:ln w="31750">
            <a:solidFill>
              <a:srgbClr val="1A0004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93606" name="AutoShape 38"/>
          <p:cNvSpPr>
            <a:spLocks noChangeArrowheads="1"/>
          </p:cNvSpPr>
          <p:nvPr/>
        </p:nvSpPr>
        <p:spPr bwMode="auto">
          <a:xfrm>
            <a:off x="619125" y="2824163"/>
            <a:ext cx="1254125" cy="939800"/>
          </a:xfrm>
          <a:prstGeom prst="roundRect">
            <a:avLst>
              <a:gd name="adj" fmla="val 10727"/>
            </a:avLst>
          </a:prstGeom>
          <a:solidFill>
            <a:srgbClr val="FFD34A"/>
          </a:solidFill>
          <a:ln w="31750">
            <a:solidFill>
              <a:srgbClr val="1A0004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93607" name="Rectangle 39"/>
          <p:cNvSpPr>
            <a:spLocks noChangeArrowheads="1"/>
          </p:cNvSpPr>
          <p:nvPr/>
        </p:nvSpPr>
        <p:spPr bwMode="auto">
          <a:xfrm>
            <a:off x="619125" y="3165475"/>
            <a:ext cx="1530350" cy="598488"/>
          </a:xfrm>
          <a:prstGeom prst="rect">
            <a:avLst/>
          </a:prstGeom>
          <a:solidFill>
            <a:srgbClr val="FFD34A"/>
          </a:solidFill>
          <a:ln w="31750">
            <a:solidFill>
              <a:srgbClr val="FFD34A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93608" name="Rectangle 40"/>
          <p:cNvSpPr>
            <a:spLocks noChangeArrowheads="1"/>
          </p:cNvSpPr>
          <p:nvPr/>
        </p:nvSpPr>
        <p:spPr bwMode="auto">
          <a:xfrm>
            <a:off x="877888" y="2716213"/>
            <a:ext cx="665162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400">
                <a:solidFill>
                  <a:srgbClr val="790015"/>
                </a:solidFill>
                <a:latin typeface="Helvetica" charset="0"/>
              </a:rPr>
              <a:t>   </a:t>
            </a:r>
            <a:r>
              <a:rPr lang="en-US" sz="2800">
                <a:solidFill>
                  <a:srgbClr val="790015"/>
                </a:solidFill>
                <a:latin typeface="Limon S1" charset="0"/>
              </a:rPr>
              <a:t>y:UEsb</a:t>
            </a:r>
          </a:p>
        </p:txBody>
      </p:sp>
      <p:sp>
        <p:nvSpPr>
          <p:cNvPr id="493609" name="Line 41"/>
          <p:cNvSpPr>
            <a:spLocks noChangeShapeType="1"/>
          </p:cNvSpPr>
          <p:nvPr/>
        </p:nvSpPr>
        <p:spPr bwMode="auto">
          <a:xfrm>
            <a:off x="619125" y="3063875"/>
            <a:ext cx="1588" cy="747713"/>
          </a:xfrm>
          <a:prstGeom prst="line">
            <a:avLst/>
          </a:prstGeom>
          <a:noFill/>
          <a:ln w="31750">
            <a:solidFill>
              <a:srgbClr val="1A000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3610" name="Line 42"/>
          <p:cNvSpPr>
            <a:spLocks noChangeShapeType="1"/>
          </p:cNvSpPr>
          <p:nvPr/>
        </p:nvSpPr>
        <p:spPr bwMode="auto">
          <a:xfrm>
            <a:off x="1851025" y="3086100"/>
            <a:ext cx="701675" cy="1588"/>
          </a:xfrm>
          <a:prstGeom prst="line">
            <a:avLst/>
          </a:prstGeom>
          <a:noFill/>
          <a:ln w="31750">
            <a:solidFill>
              <a:srgbClr val="1A000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3611" name="Rectangle 43"/>
          <p:cNvSpPr>
            <a:spLocks noChangeArrowheads="1"/>
          </p:cNvSpPr>
          <p:nvPr/>
        </p:nvSpPr>
        <p:spPr bwMode="auto">
          <a:xfrm>
            <a:off x="895350" y="3341688"/>
            <a:ext cx="2166938" cy="747712"/>
          </a:xfrm>
          <a:prstGeom prst="rect">
            <a:avLst/>
          </a:prstGeom>
          <a:solidFill>
            <a:srgbClr val="FFD34A"/>
          </a:solidFill>
          <a:ln w="31750">
            <a:solidFill>
              <a:srgbClr val="1A0004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93612" name="AutoShape 44"/>
          <p:cNvSpPr>
            <a:spLocks noChangeArrowheads="1"/>
          </p:cNvSpPr>
          <p:nvPr/>
        </p:nvSpPr>
        <p:spPr bwMode="auto">
          <a:xfrm>
            <a:off x="895350" y="3063875"/>
            <a:ext cx="1254125" cy="939800"/>
          </a:xfrm>
          <a:prstGeom prst="roundRect">
            <a:avLst>
              <a:gd name="adj" fmla="val 10727"/>
            </a:avLst>
          </a:prstGeom>
          <a:solidFill>
            <a:srgbClr val="FFD34A"/>
          </a:solidFill>
          <a:ln w="31750">
            <a:solidFill>
              <a:srgbClr val="1A0004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93613" name="Rectangle 45"/>
          <p:cNvSpPr>
            <a:spLocks noChangeArrowheads="1"/>
          </p:cNvSpPr>
          <p:nvPr/>
        </p:nvSpPr>
        <p:spPr bwMode="auto">
          <a:xfrm>
            <a:off x="927100" y="3413125"/>
            <a:ext cx="1550988" cy="598488"/>
          </a:xfrm>
          <a:prstGeom prst="rect">
            <a:avLst/>
          </a:prstGeom>
          <a:solidFill>
            <a:srgbClr val="FFD34A"/>
          </a:solidFill>
          <a:ln w="31750">
            <a:solidFill>
              <a:srgbClr val="FFD34A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93614" name="Rectangle 46"/>
          <p:cNvSpPr>
            <a:spLocks noChangeArrowheads="1"/>
          </p:cNvSpPr>
          <p:nvPr/>
        </p:nvSpPr>
        <p:spPr bwMode="auto">
          <a:xfrm>
            <a:off x="1239838" y="2959100"/>
            <a:ext cx="500062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400">
                <a:solidFill>
                  <a:srgbClr val="790015"/>
                </a:solidFill>
                <a:latin typeface="Helvetica" charset="0"/>
              </a:rPr>
              <a:t>   </a:t>
            </a:r>
            <a:r>
              <a:rPr lang="en-US" sz="2800">
                <a:solidFill>
                  <a:srgbClr val="790015"/>
                </a:solidFill>
                <a:latin typeface="Limon S1" charset="0"/>
              </a:rPr>
              <a:t>mU:es</a:t>
            </a:r>
          </a:p>
        </p:txBody>
      </p:sp>
      <p:sp>
        <p:nvSpPr>
          <p:cNvPr id="493615" name="Line 47"/>
          <p:cNvSpPr>
            <a:spLocks noChangeShapeType="1"/>
          </p:cNvSpPr>
          <p:nvPr/>
        </p:nvSpPr>
        <p:spPr bwMode="auto">
          <a:xfrm>
            <a:off x="895350" y="3278188"/>
            <a:ext cx="1588" cy="725487"/>
          </a:xfrm>
          <a:prstGeom prst="line">
            <a:avLst/>
          </a:prstGeom>
          <a:noFill/>
          <a:ln w="31750">
            <a:solidFill>
              <a:srgbClr val="1A000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3616" name="Line 48"/>
          <p:cNvSpPr>
            <a:spLocks noChangeShapeType="1"/>
          </p:cNvSpPr>
          <p:nvPr/>
        </p:nvSpPr>
        <p:spPr bwMode="auto">
          <a:xfrm>
            <a:off x="2149475" y="3341688"/>
            <a:ext cx="679450" cy="1587"/>
          </a:xfrm>
          <a:prstGeom prst="line">
            <a:avLst/>
          </a:prstGeom>
          <a:noFill/>
          <a:ln w="31750">
            <a:solidFill>
              <a:srgbClr val="1A000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3617" name="Rectangle 49"/>
          <p:cNvSpPr>
            <a:spLocks noChangeArrowheads="1"/>
          </p:cNvSpPr>
          <p:nvPr/>
        </p:nvSpPr>
        <p:spPr bwMode="auto">
          <a:xfrm>
            <a:off x="1128713" y="3559175"/>
            <a:ext cx="2166937" cy="747713"/>
          </a:xfrm>
          <a:prstGeom prst="rect">
            <a:avLst/>
          </a:prstGeom>
          <a:solidFill>
            <a:srgbClr val="FFD34A"/>
          </a:solidFill>
          <a:ln w="31750">
            <a:solidFill>
              <a:srgbClr val="1A0004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93618" name="AutoShape 50"/>
          <p:cNvSpPr>
            <a:spLocks noChangeArrowheads="1"/>
          </p:cNvSpPr>
          <p:nvPr/>
        </p:nvSpPr>
        <p:spPr bwMode="auto">
          <a:xfrm>
            <a:off x="1128713" y="3278188"/>
            <a:ext cx="1254125" cy="939800"/>
          </a:xfrm>
          <a:prstGeom prst="roundRect">
            <a:avLst>
              <a:gd name="adj" fmla="val 10727"/>
            </a:avLst>
          </a:prstGeom>
          <a:solidFill>
            <a:srgbClr val="FFD34A"/>
          </a:solidFill>
          <a:ln w="31750">
            <a:solidFill>
              <a:srgbClr val="1A0004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93619" name="Rectangle 51"/>
          <p:cNvSpPr>
            <a:spLocks noChangeArrowheads="1"/>
          </p:cNvSpPr>
          <p:nvPr/>
        </p:nvSpPr>
        <p:spPr bwMode="auto">
          <a:xfrm>
            <a:off x="1160463" y="3614738"/>
            <a:ext cx="1530350" cy="619125"/>
          </a:xfrm>
          <a:prstGeom prst="rect">
            <a:avLst/>
          </a:prstGeom>
          <a:solidFill>
            <a:srgbClr val="FFD34A"/>
          </a:solidFill>
          <a:ln w="31750">
            <a:solidFill>
              <a:srgbClr val="FFD34A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93620" name="Rectangle 52"/>
          <p:cNvSpPr>
            <a:spLocks noChangeArrowheads="1"/>
          </p:cNvSpPr>
          <p:nvPr/>
        </p:nvSpPr>
        <p:spPr bwMode="auto">
          <a:xfrm>
            <a:off x="1422400" y="3173413"/>
            <a:ext cx="542925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400">
                <a:solidFill>
                  <a:srgbClr val="790015"/>
                </a:solidFill>
                <a:latin typeface="Helvetica" charset="0"/>
              </a:rPr>
              <a:t>   </a:t>
            </a:r>
            <a:r>
              <a:rPr lang="en-US" sz="2800">
                <a:solidFill>
                  <a:srgbClr val="790015"/>
                </a:solidFill>
                <a:latin typeface="Limon S1" charset="0"/>
              </a:rPr>
              <a:t>y:UesV</a:t>
            </a:r>
          </a:p>
        </p:txBody>
      </p:sp>
      <p:sp>
        <p:nvSpPr>
          <p:cNvPr id="493621" name="Line 53"/>
          <p:cNvSpPr>
            <a:spLocks noChangeShapeType="1"/>
          </p:cNvSpPr>
          <p:nvPr/>
        </p:nvSpPr>
        <p:spPr bwMode="auto">
          <a:xfrm>
            <a:off x="1128713" y="3495675"/>
            <a:ext cx="1587" cy="746125"/>
          </a:xfrm>
          <a:prstGeom prst="line">
            <a:avLst/>
          </a:prstGeom>
          <a:noFill/>
          <a:ln w="31750">
            <a:solidFill>
              <a:srgbClr val="1A000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3622" name="Line 54"/>
          <p:cNvSpPr>
            <a:spLocks noChangeShapeType="1"/>
          </p:cNvSpPr>
          <p:nvPr/>
        </p:nvSpPr>
        <p:spPr bwMode="auto">
          <a:xfrm>
            <a:off x="2382838" y="3559175"/>
            <a:ext cx="679450" cy="1588"/>
          </a:xfrm>
          <a:prstGeom prst="line">
            <a:avLst/>
          </a:prstGeom>
          <a:noFill/>
          <a:ln w="31750">
            <a:solidFill>
              <a:srgbClr val="1A000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3623" name="Rectangle 55"/>
          <p:cNvSpPr>
            <a:spLocks noChangeArrowheads="1"/>
          </p:cNvSpPr>
          <p:nvPr/>
        </p:nvSpPr>
        <p:spPr bwMode="auto">
          <a:xfrm>
            <a:off x="1341438" y="3797300"/>
            <a:ext cx="2166937" cy="747713"/>
          </a:xfrm>
          <a:prstGeom prst="rect">
            <a:avLst/>
          </a:prstGeom>
          <a:solidFill>
            <a:srgbClr val="FFD34A"/>
          </a:solidFill>
          <a:ln w="31750">
            <a:solidFill>
              <a:srgbClr val="1A0004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93624" name="AutoShape 56"/>
          <p:cNvSpPr>
            <a:spLocks noChangeArrowheads="1"/>
          </p:cNvSpPr>
          <p:nvPr/>
        </p:nvSpPr>
        <p:spPr bwMode="auto">
          <a:xfrm>
            <a:off x="1341438" y="3495675"/>
            <a:ext cx="1274762" cy="938213"/>
          </a:xfrm>
          <a:prstGeom prst="roundRect">
            <a:avLst>
              <a:gd name="adj" fmla="val 10745"/>
            </a:avLst>
          </a:prstGeom>
          <a:solidFill>
            <a:srgbClr val="FFD34A"/>
          </a:solidFill>
          <a:ln w="31750">
            <a:solidFill>
              <a:srgbClr val="1A0004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93625" name="Rectangle 57"/>
          <p:cNvSpPr>
            <a:spLocks noChangeArrowheads="1"/>
          </p:cNvSpPr>
          <p:nvPr/>
        </p:nvSpPr>
        <p:spPr bwMode="auto">
          <a:xfrm>
            <a:off x="1373188" y="3829050"/>
            <a:ext cx="1550987" cy="619125"/>
          </a:xfrm>
          <a:prstGeom prst="rect">
            <a:avLst/>
          </a:prstGeom>
          <a:solidFill>
            <a:srgbClr val="FFD34A"/>
          </a:solidFill>
          <a:ln w="31750">
            <a:solidFill>
              <a:srgbClr val="FFD34A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93626" name="Rectangle 58"/>
          <p:cNvSpPr>
            <a:spLocks noChangeArrowheads="1"/>
          </p:cNvSpPr>
          <p:nvPr/>
        </p:nvSpPr>
        <p:spPr bwMode="auto">
          <a:xfrm>
            <a:off x="1357313" y="3392488"/>
            <a:ext cx="1116012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400">
                <a:solidFill>
                  <a:srgbClr val="790015"/>
                </a:solidFill>
                <a:latin typeface="Helvetica" charset="0"/>
              </a:rPr>
              <a:t>   </a:t>
            </a:r>
            <a:r>
              <a:rPr lang="en-US" sz="2800">
                <a:solidFill>
                  <a:schemeClr val="accent2"/>
                </a:solidFill>
                <a:latin typeface="Limon S1" charset="0"/>
              </a:rPr>
              <a:t>GnaFibetyü</a:t>
            </a:r>
          </a:p>
        </p:txBody>
      </p:sp>
      <p:sp>
        <p:nvSpPr>
          <p:cNvPr id="493627" name="Line 59"/>
          <p:cNvSpPr>
            <a:spLocks noChangeShapeType="1"/>
          </p:cNvSpPr>
          <p:nvPr/>
        </p:nvSpPr>
        <p:spPr bwMode="auto">
          <a:xfrm>
            <a:off x="1341438" y="3733800"/>
            <a:ext cx="1587" cy="725488"/>
          </a:xfrm>
          <a:prstGeom prst="line">
            <a:avLst/>
          </a:prstGeom>
          <a:noFill/>
          <a:ln w="31750">
            <a:solidFill>
              <a:srgbClr val="1A000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3628" name="Rectangle 60"/>
          <p:cNvSpPr>
            <a:spLocks noChangeArrowheads="1"/>
          </p:cNvSpPr>
          <p:nvPr/>
        </p:nvSpPr>
        <p:spPr bwMode="auto">
          <a:xfrm>
            <a:off x="1574800" y="4043363"/>
            <a:ext cx="2166938" cy="727075"/>
          </a:xfrm>
          <a:prstGeom prst="rect">
            <a:avLst/>
          </a:prstGeom>
          <a:solidFill>
            <a:srgbClr val="FFD34A"/>
          </a:solidFill>
          <a:ln w="31750">
            <a:solidFill>
              <a:srgbClr val="1A0004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93629" name="AutoShape 61"/>
          <p:cNvSpPr>
            <a:spLocks noChangeArrowheads="1"/>
          </p:cNvSpPr>
          <p:nvPr/>
        </p:nvSpPr>
        <p:spPr bwMode="auto">
          <a:xfrm>
            <a:off x="1574800" y="3733800"/>
            <a:ext cx="1254125" cy="939800"/>
          </a:xfrm>
          <a:prstGeom prst="roundRect">
            <a:avLst>
              <a:gd name="adj" fmla="val 10727"/>
            </a:avLst>
          </a:prstGeom>
          <a:solidFill>
            <a:srgbClr val="FFD34A"/>
          </a:solidFill>
          <a:ln w="31750">
            <a:solidFill>
              <a:srgbClr val="1A0004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93630" name="Rectangle 62"/>
          <p:cNvSpPr>
            <a:spLocks noChangeArrowheads="1"/>
          </p:cNvSpPr>
          <p:nvPr/>
        </p:nvSpPr>
        <p:spPr bwMode="auto">
          <a:xfrm>
            <a:off x="1574800" y="4083050"/>
            <a:ext cx="1550988" cy="598488"/>
          </a:xfrm>
          <a:prstGeom prst="rect">
            <a:avLst/>
          </a:prstGeom>
          <a:solidFill>
            <a:srgbClr val="FFD34A"/>
          </a:solidFill>
          <a:ln w="31750">
            <a:solidFill>
              <a:srgbClr val="FFD34A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93631" name="Rectangle 63"/>
          <p:cNvSpPr>
            <a:spLocks noChangeArrowheads="1"/>
          </p:cNvSpPr>
          <p:nvPr/>
        </p:nvSpPr>
        <p:spPr bwMode="auto">
          <a:xfrm>
            <a:off x="1884363" y="3594100"/>
            <a:ext cx="5334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400">
                <a:solidFill>
                  <a:srgbClr val="790015"/>
                </a:solidFill>
                <a:latin typeface="Helvetica" charset="0"/>
              </a:rPr>
              <a:t>   </a:t>
            </a:r>
            <a:r>
              <a:rPr lang="en-US" sz="2800">
                <a:solidFill>
                  <a:schemeClr val="accent2"/>
                </a:solidFill>
                <a:latin typeface="Limon S1" charset="0"/>
              </a:rPr>
              <a:t>esþc</a:t>
            </a:r>
            <a:r>
              <a:rPr lang="en-US" sz="2800">
                <a:latin typeface="Limon S1" charset="0"/>
              </a:rPr>
              <a:t> </a:t>
            </a:r>
          </a:p>
        </p:txBody>
      </p:sp>
      <p:sp>
        <p:nvSpPr>
          <p:cNvPr id="493632" name="Line 64"/>
          <p:cNvSpPr>
            <a:spLocks noChangeShapeType="1"/>
          </p:cNvSpPr>
          <p:nvPr/>
        </p:nvSpPr>
        <p:spPr bwMode="auto">
          <a:xfrm>
            <a:off x="1574800" y="3959225"/>
            <a:ext cx="1588" cy="746125"/>
          </a:xfrm>
          <a:prstGeom prst="line">
            <a:avLst/>
          </a:prstGeom>
          <a:noFill/>
          <a:ln w="31750">
            <a:solidFill>
              <a:srgbClr val="1A000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3633" name="Rectangle 65"/>
          <p:cNvSpPr>
            <a:spLocks noChangeArrowheads="1"/>
          </p:cNvSpPr>
          <p:nvPr/>
        </p:nvSpPr>
        <p:spPr bwMode="auto">
          <a:xfrm>
            <a:off x="1851025" y="4252913"/>
            <a:ext cx="2166938" cy="747712"/>
          </a:xfrm>
          <a:prstGeom prst="rect">
            <a:avLst/>
          </a:prstGeom>
          <a:solidFill>
            <a:srgbClr val="FFD34A"/>
          </a:solidFill>
          <a:ln w="31750">
            <a:solidFill>
              <a:srgbClr val="1A0004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93634" name="AutoShape 66"/>
          <p:cNvSpPr>
            <a:spLocks noChangeArrowheads="1"/>
          </p:cNvSpPr>
          <p:nvPr/>
        </p:nvSpPr>
        <p:spPr bwMode="auto">
          <a:xfrm>
            <a:off x="1851025" y="3959225"/>
            <a:ext cx="1274763" cy="960438"/>
          </a:xfrm>
          <a:prstGeom prst="roundRect">
            <a:avLst>
              <a:gd name="adj" fmla="val 10495"/>
            </a:avLst>
          </a:prstGeom>
          <a:solidFill>
            <a:srgbClr val="FFD34A"/>
          </a:solidFill>
          <a:ln w="31750">
            <a:solidFill>
              <a:srgbClr val="1A0004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93635" name="Rectangle 67"/>
          <p:cNvSpPr>
            <a:spLocks noChangeArrowheads="1"/>
          </p:cNvSpPr>
          <p:nvPr/>
        </p:nvSpPr>
        <p:spPr bwMode="auto">
          <a:xfrm>
            <a:off x="1882775" y="4308475"/>
            <a:ext cx="1550988" cy="619125"/>
          </a:xfrm>
          <a:prstGeom prst="rect">
            <a:avLst/>
          </a:prstGeom>
          <a:solidFill>
            <a:srgbClr val="FFD34A"/>
          </a:solidFill>
          <a:ln w="31750">
            <a:solidFill>
              <a:srgbClr val="FFD34A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93636" name="Rectangle 68"/>
          <p:cNvSpPr>
            <a:spLocks noChangeArrowheads="1"/>
          </p:cNvSpPr>
          <p:nvPr/>
        </p:nvSpPr>
        <p:spPr bwMode="auto">
          <a:xfrm>
            <a:off x="1762125" y="3859213"/>
            <a:ext cx="1303338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400">
                <a:solidFill>
                  <a:srgbClr val="790015"/>
                </a:solidFill>
                <a:latin typeface="Helvetica" charset="0"/>
              </a:rPr>
              <a:t>   </a:t>
            </a:r>
            <a:r>
              <a:rPr lang="en-US" sz="2800">
                <a:solidFill>
                  <a:schemeClr val="accent2"/>
                </a:solidFill>
                <a:latin typeface="Limon S1" charset="0"/>
              </a:rPr>
              <a:t>RKacab;CaeQøIy</a:t>
            </a:r>
          </a:p>
        </p:txBody>
      </p:sp>
      <p:sp>
        <p:nvSpPr>
          <p:cNvPr id="493637" name="Line 69"/>
          <p:cNvSpPr>
            <a:spLocks noChangeShapeType="1"/>
          </p:cNvSpPr>
          <p:nvPr/>
        </p:nvSpPr>
        <p:spPr bwMode="auto">
          <a:xfrm>
            <a:off x="1851025" y="4189413"/>
            <a:ext cx="1588" cy="725487"/>
          </a:xfrm>
          <a:prstGeom prst="line">
            <a:avLst/>
          </a:prstGeom>
          <a:noFill/>
          <a:ln w="31750">
            <a:solidFill>
              <a:srgbClr val="1A000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3638" name="Rectangle 70"/>
          <p:cNvSpPr>
            <a:spLocks noChangeArrowheads="1"/>
          </p:cNvSpPr>
          <p:nvPr/>
        </p:nvSpPr>
        <p:spPr bwMode="auto">
          <a:xfrm>
            <a:off x="2149475" y="4492625"/>
            <a:ext cx="2165350" cy="727075"/>
          </a:xfrm>
          <a:prstGeom prst="rect">
            <a:avLst/>
          </a:prstGeom>
          <a:solidFill>
            <a:srgbClr val="FFD34A"/>
          </a:solidFill>
          <a:ln w="31750">
            <a:solidFill>
              <a:srgbClr val="1A0004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93639" name="AutoShape 71"/>
          <p:cNvSpPr>
            <a:spLocks noChangeArrowheads="1"/>
          </p:cNvSpPr>
          <p:nvPr/>
        </p:nvSpPr>
        <p:spPr bwMode="auto">
          <a:xfrm>
            <a:off x="2149475" y="4189413"/>
            <a:ext cx="1252538" cy="939800"/>
          </a:xfrm>
          <a:prstGeom prst="roundRect">
            <a:avLst>
              <a:gd name="adj" fmla="val 10727"/>
            </a:avLst>
          </a:prstGeom>
          <a:solidFill>
            <a:srgbClr val="FFD34A"/>
          </a:solidFill>
          <a:ln w="31750">
            <a:solidFill>
              <a:srgbClr val="1A0004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93640" name="Rectangle 72"/>
          <p:cNvSpPr>
            <a:spLocks noChangeArrowheads="1"/>
          </p:cNvSpPr>
          <p:nvPr/>
        </p:nvSpPr>
        <p:spPr bwMode="auto">
          <a:xfrm>
            <a:off x="2181225" y="4532313"/>
            <a:ext cx="1528763" cy="598487"/>
          </a:xfrm>
          <a:prstGeom prst="rect">
            <a:avLst/>
          </a:prstGeom>
          <a:solidFill>
            <a:srgbClr val="FFD34A"/>
          </a:solidFill>
          <a:ln w="31750">
            <a:solidFill>
              <a:srgbClr val="FFD34A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93641" name="Rectangle 73"/>
          <p:cNvSpPr>
            <a:spLocks noChangeArrowheads="1"/>
          </p:cNvSpPr>
          <p:nvPr/>
        </p:nvSpPr>
        <p:spPr bwMode="auto">
          <a:xfrm>
            <a:off x="2225675" y="4217988"/>
            <a:ext cx="1054100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400">
                <a:solidFill>
                  <a:srgbClr val="790015"/>
                </a:solidFill>
                <a:latin typeface="Helvetica" charset="0"/>
              </a:rPr>
              <a:t>   </a:t>
            </a:r>
            <a:r>
              <a:rPr lang="en-US" sz="2800">
                <a:solidFill>
                  <a:schemeClr val="accent2"/>
                </a:solidFill>
                <a:latin typeface="Limon S1" charset="0"/>
              </a:rPr>
              <a:t>RKas¶b;s¶at;</a:t>
            </a:r>
            <a:r>
              <a:rPr lang="en-US" sz="2800">
                <a:latin typeface="Limon S1" charset="0"/>
              </a:rPr>
              <a:t> </a:t>
            </a:r>
          </a:p>
        </p:txBody>
      </p:sp>
    </p:spTree>
  </p:cSld>
  <p:clrMapOvr>
    <a:masterClrMapping/>
  </p:clrMapOvr>
  <p:transition xmlns:p14="http://schemas.microsoft.com/office/powerpoint/2010/main">
    <p:wheel spokes="0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935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935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935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935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935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935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935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935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935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935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935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935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3584" grpId="0" autoUpdateAnimBg="0"/>
      <p:bldP spid="493571" grpId="0" autoUpdateAnimBg="0"/>
      <p:bldP spid="493585" grpId="0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4734" name="Picture 14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21"/>
          <a:stretch>
            <a:fillRect/>
          </a:stretch>
        </p:blipFill>
        <p:spPr bwMode="auto">
          <a:xfrm>
            <a:off x="400050" y="333375"/>
            <a:ext cx="8374063" cy="6148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94728" name="AutoShape 136"/>
          <p:cNvSpPr>
            <a:spLocks noChangeArrowheads="1"/>
          </p:cNvSpPr>
          <p:nvPr/>
        </p:nvSpPr>
        <p:spPr bwMode="auto">
          <a:xfrm>
            <a:off x="3155950" y="1003300"/>
            <a:ext cx="1663700" cy="107315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>
            <a:noFill/>
          </a:ln>
          <a:effectLst>
            <a:outerShdw blurRad="63500" dist="96720" dir="1391915" algn="ctr" rotWithShape="0">
              <a:schemeClr val="bg2">
                <a:alpha val="74998"/>
              </a:schemeClr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4729" name="Rectangle 137"/>
          <p:cNvSpPr>
            <a:spLocks noChangeArrowheads="1"/>
          </p:cNvSpPr>
          <p:nvPr/>
        </p:nvSpPr>
        <p:spPr bwMode="auto">
          <a:xfrm>
            <a:off x="3098800" y="1371600"/>
            <a:ext cx="2901950" cy="3760788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folHlink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4597" name="Rectangle 5"/>
          <p:cNvSpPr>
            <a:spLocks noChangeArrowheads="1"/>
          </p:cNvSpPr>
          <p:nvPr/>
        </p:nvSpPr>
        <p:spPr bwMode="auto">
          <a:xfrm>
            <a:off x="2855913" y="914400"/>
            <a:ext cx="1811337" cy="82073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 b="0">
                <a:solidFill>
                  <a:schemeClr val="accent1"/>
                </a:solidFill>
              </a:rPr>
              <a:t> </a:t>
            </a:r>
            <a:r>
              <a:rPr lang="en-US" sz="4800" b="0">
                <a:solidFill>
                  <a:schemeClr val="accent1"/>
                </a:solidFill>
                <a:latin typeface="Limon R1" charset="0"/>
              </a:rPr>
              <a:t>RBHeys</a:t>
            </a:r>
            <a:r>
              <a:rPr lang="ja-JP" altLang="en-US" sz="4800" b="0">
                <a:solidFill>
                  <a:schemeClr val="accent1"/>
                </a:solidFill>
                <a:latin typeface="Arial"/>
              </a:rPr>
              <a:t>‘</a:t>
            </a:r>
            <a:r>
              <a:rPr lang="en-US" sz="4800" b="0">
                <a:solidFill>
                  <a:schemeClr val="accent1"/>
                </a:solidFill>
                <a:latin typeface="Limon R1" charset="0"/>
              </a:rPr>
              <a:t>Uv</a:t>
            </a:r>
          </a:p>
        </p:txBody>
      </p:sp>
      <p:sp>
        <p:nvSpPr>
          <p:cNvPr id="494602" name="Rectangle 10"/>
          <p:cNvSpPr>
            <a:spLocks noChangeArrowheads="1"/>
          </p:cNvSpPr>
          <p:nvPr/>
        </p:nvSpPr>
        <p:spPr bwMode="auto">
          <a:xfrm>
            <a:off x="3948113" y="1460500"/>
            <a:ext cx="919162" cy="698500"/>
          </a:xfrm>
          <a:prstGeom prst="rect">
            <a:avLst/>
          </a:prstGeom>
          <a:noFill/>
          <a:ln>
            <a:noFill/>
          </a:ln>
          <a:effectLst>
            <a:outerShdw blurRad="63500" dist="29783" dir="388559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4000" i="1">
                <a:solidFill>
                  <a:schemeClr val="accent1"/>
                </a:solidFill>
                <a:latin typeface="Limon S1" charset="0"/>
              </a:rPr>
              <a:t>RBHCnµ</a:t>
            </a:r>
            <a:r>
              <a:rPr lang="en-US"/>
              <a:t> </a:t>
            </a:r>
            <a:endParaRPr lang="en-US" sz="3600" i="1">
              <a:solidFill>
                <a:schemeClr val="accent1"/>
              </a:solidFill>
            </a:endParaRPr>
          </a:p>
        </p:txBody>
      </p:sp>
      <p:sp>
        <p:nvSpPr>
          <p:cNvPr id="494603" name="Rectangle 11"/>
          <p:cNvSpPr>
            <a:spLocks noChangeArrowheads="1"/>
          </p:cNvSpPr>
          <p:nvPr/>
        </p:nvSpPr>
        <p:spPr bwMode="auto">
          <a:xfrm>
            <a:off x="3859213" y="1943100"/>
            <a:ext cx="1082675" cy="6985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4000" i="1">
                <a:solidFill>
                  <a:schemeClr val="accent1"/>
                </a:solidFill>
                <a:latin typeface="Limon S1" charset="0"/>
              </a:rPr>
              <a:t>eQIqáag</a:t>
            </a:r>
            <a:r>
              <a:rPr lang="en-US" sz="4000">
                <a:latin typeface="Limon S1" charset="0"/>
              </a:rPr>
              <a:t> </a:t>
            </a:r>
          </a:p>
        </p:txBody>
      </p:sp>
      <p:sp>
        <p:nvSpPr>
          <p:cNvPr id="494604" name="Rectangle 12"/>
          <p:cNvSpPr>
            <a:spLocks noChangeArrowheads="1"/>
          </p:cNvSpPr>
          <p:nvPr/>
        </p:nvSpPr>
        <p:spPr bwMode="auto">
          <a:xfrm>
            <a:off x="3948113" y="2425700"/>
            <a:ext cx="828675" cy="6985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4000" i="1">
                <a:solidFill>
                  <a:schemeClr val="accent1"/>
                </a:solidFill>
                <a:latin typeface="Limon S1" charset="0"/>
              </a:rPr>
              <a:t>BYkCMnuM</a:t>
            </a:r>
          </a:p>
        </p:txBody>
      </p:sp>
      <p:sp>
        <p:nvSpPr>
          <p:cNvPr id="494605" name="Rectangle 13"/>
          <p:cNvSpPr>
            <a:spLocks noChangeArrowheads="1"/>
          </p:cNvSpPr>
          <p:nvPr/>
        </p:nvSpPr>
        <p:spPr bwMode="auto">
          <a:xfrm>
            <a:off x="7697788" y="5862638"/>
            <a:ext cx="1176337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4634" name="Rectangle 42"/>
          <p:cNvSpPr>
            <a:spLocks noChangeArrowheads="1"/>
          </p:cNvSpPr>
          <p:nvPr/>
        </p:nvSpPr>
        <p:spPr bwMode="auto">
          <a:xfrm>
            <a:off x="6473825" y="244475"/>
            <a:ext cx="1844675" cy="10493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94739" name="Group 147"/>
          <p:cNvGrpSpPr>
            <a:grpSpLocks/>
          </p:cNvGrpSpPr>
          <p:nvPr/>
        </p:nvGrpSpPr>
        <p:grpSpPr bwMode="auto">
          <a:xfrm>
            <a:off x="3922713" y="3348038"/>
            <a:ext cx="4652962" cy="1562100"/>
            <a:chOff x="2335" y="2157"/>
            <a:chExt cx="2931" cy="984"/>
          </a:xfrm>
        </p:grpSpPr>
        <p:grpSp>
          <p:nvGrpSpPr>
            <p:cNvPr id="494623" name="Group 31"/>
            <p:cNvGrpSpPr>
              <a:grpSpLocks/>
            </p:cNvGrpSpPr>
            <p:nvPr/>
          </p:nvGrpSpPr>
          <p:grpSpPr bwMode="auto">
            <a:xfrm>
              <a:off x="4104" y="2157"/>
              <a:ext cx="1162" cy="984"/>
              <a:chOff x="4112" y="2181"/>
              <a:chExt cx="1162" cy="984"/>
            </a:xfrm>
          </p:grpSpPr>
          <p:sp>
            <p:nvSpPr>
              <p:cNvPr id="494624" name="Rectangle 32"/>
              <p:cNvSpPr>
                <a:spLocks noChangeArrowheads="1"/>
              </p:cNvSpPr>
              <p:nvPr/>
            </p:nvSpPr>
            <p:spPr bwMode="auto">
              <a:xfrm>
                <a:off x="4112" y="2198"/>
                <a:ext cx="1162" cy="661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63500" dir="3187806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508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4625" name="Rectangle 33"/>
              <p:cNvSpPr>
                <a:spLocks noChangeArrowheads="1"/>
              </p:cNvSpPr>
              <p:nvPr/>
            </p:nvSpPr>
            <p:spPr bwMode="auto">
              <a:xfrm>
                <a:off x="4238" y="2181"/>
                <a:ext cx="912" cy="984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63500" dir="3187806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ctr"/>
                <a:r>
                  <a:rPr lang="en-US" sz="4400">
                    <a:solidFill>
                      <a:srgbClr val="FFFF00"/>
                    </a:solidFill>
                    <a:latin typeface="Limon S1" charset="0"/>
                  </a:rPr>
                  <a:t>bBaðaBYkCMnMu</a:t>
                </a:r>
              </a:p>
              <a:p>
                <a:pPr algn="ctr">
                  <a:lnSpc>
                    <a:spcPct val="85000"/>
                  </a:lnSpc>
                </a:pPr>
                <a:endParaRPr lang="en-US" sz="4400">
                  <a:solidFill>
                    <a:srgbClr val="FFFF00"/>
                  </a:solidFill>
                  <a:latin typeface="Limon S1" charset="0"/>
                </a:endParaRPr>
              </a:p>
              <a:p>
                <a:pPr algn="ctr">
                  <a:lnSpc>
                    <a:spcPct val="85000"/>
                  </a:lnSpc>
                </a:pPr>
                <a:endParaRPr lang="en-US" sz="1800">
                  <a:solidFill>
                    <a:srgbClr val="FFFF00"/>
                  </a:solidFill>
                </a:endParaRPr>
              </a:p>
            </p:txBody>
          </p:sp>
        </p:grpSp>
        <p:sp>
          <p:nvSpPr>
            <p:cNvPr id="494626" name="Line 34"/>
            <p:cNvSpPr>
              <a:spLocks noChangeShapeType="1"/>
            </p:cNvSpPr>
            <p:nvPr/>
          </p:nvSpPr>
          <p:spPr bwMode="auto">
            <a:xfrm flipV="1">
              <a:off x="3493" y="2424"/>
              <a:ext cx="755" cy="185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round/>
              <a:headEnd/>
              <a:tailEnd/>
            </a:ln>
            <a:effectLst>
              <a:outerShdw blurRad="63500" dist="40161" dir="6506097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4600" name="Rectangle 8"/>
            <p:cNvSpPr>
              <a:spLocks noChangeArrowheads="1"/>
            </p:cNvSpPr>
            <p:nvPr/>
          </p:nvSpPr>
          <p:spPr bwMode="auto">
            <a:xfrm>
              <a:off x="2335" y="2458"/>
              <a:ext cx="529" cy="4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4000" i="1">
                  <a:solidFill>
                    <a:schemeClr val="accent2"/>
                  </a:solidFill>
                  <a:latin typeface="Limon S1" charset="0"/>
                </a:rPr>
                <a:t>sMbuRt</a:t>
              </a:r>
            </a:p>
          </p:txBody>
        </p:sp>
      </p:grpSp>
      <p:sp>
        <p:nvSpPr>
          <p:cNvPr id="494708" name="Text Box 116"/>
          <p:cNvSpPr txBox="1">
            <a:spLocks noChangeArrowheads="1"/>
          </p:cNvSpPr>
          <p:nvPr/>
        </p:nvSpPr>
        <p:spPr bwMode="auto">
          <a:xfrm>
            <a:off x="1778000" y="0"/>
            <a:ext cx="4826000" cy="4572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rgbClr val="FFFF00"/>
                </a:solidFill>
                <a:latin typeface="Limon S1" charset="0"/>
              </a:rPr>
              <a:t>m:afay - </a:t>
            </a:r>
            <a:r>
              <a:rPr lang="en-US" sz="2400" i="1">
                <a:solidFill>
                  <a:srgbClr val="FFFF00"/>
                </a:solidFill>
                <a:latin typeface="Limon S1" charset="0"/>
              </a:rPr>
              <a:t>vivrNÑ³</a:t>
            </a:r>
            <a:endParaRPr lang="en-US" sz="1200">
              <a:solidFill>
                <a:srgbClr val="FFFF00"/>
              </a:solidFill>
              <a:latin typeface="Limon S1" charset="0"/>
            </a:endParaRPr>
          </a:p>
        </p:txBody>
      </p:sp>
      <p:grpSp>
        <p:nvGrpSpPr>
          <p:cNvPr id="494709" name="Group 117"/>
          <p:cNvGrpSpPr>
            <a:grpSpLocks/>
          </p:cNvGrpSpPr>
          <p:nvPr/>
        </p:nvGrpSpPr>
        <p:grpSpPr bwMode="auto">
          <a:xfrm>
            <a:off x="3325813" y="2019300"/>
            <a:ext cx="2514600" cy="2790825"/>
            <a:chOff x="2095" y="1272"/>
            <a:chExt cx="1584" cy="1758"/>
          </a:xfrm>
        </p:grpSpPr>
        <p:sp>
          <p:nvSpPr>
            <p:cNvPr id="494710" name="Line 118"/>
            <p:cNvSpPr>
              <a:spLocks noChangeShapeType="1"/>
            </p:cNvSpPr>
            <p:nvPr/>
          </p:nvSpPr>
          <p:spPr bwMode="auto">
            <a:xfrm>
              <a:off x="2106" y="2447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4711" name="Line 119"/>
            <p:cNvSpPr>
              <a:spLocks noChangeShapeType="1"/>
            </p:cNvSpPr>
            <p:nvPr/>
          </p:nvSpPr>
          <p:spPr bwMode="auto">
            <a:xfrm>
              <a:off x="2127" y="2735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4712" name="Line 120"/>
            <p:cNvSpPr>
              <a:spLocks noChangeShapeType="1"/>
            </p:cNvSpPr>
            <p:nvPr/>
          </p:nvSpPr>
          <p:spPr bwMode="auto">
            <a:xfrm>
              <a:off x="2127" y="3030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4713" name="Line 121"/>
            <p:cNvSpPr>
              <a:spLocks noChangeShapeType="1"/>
            </p:cNvSpPr>
            <p:nvPr/>
          </p:nvSpPr>
          <p:spPr bwMode="auto">
            <a:xfrm>
              <a:off x="2106" y="2160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4714" name="Line 122"/>
            <p:cNvSpPr>
              <a:spLocks noChangeShapeType="1"/>
            </p:cNvSpPr>
            <p:nvPr/>
          </p:nvSpPr>
          <p:spPr bwMode="auto">
            <a:xfrm>
              <a:off x="2106" y="1871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4715" name="Line 123"/>
            <p:cNvSpPr>
              <a:spLocks noChangeShapeType="1"/>
            </p:cNvSpPr>
            <p:nvPr/>
          </p:nvSpPr>
          <p:spPr bwMode="auto">
            <a:xfrm>
              <a:off x="2095" y="1584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4716" name="Line 124"/>
            <p:cNvSpPr>
              <a:spLocks noChangeShapeType="1"/>
            </p:cNvSpPr>
            <p:nvPr/>
          </p:nvSpPr>
          <p:spPr bwMode="auto">
            <a:xfrm>
              <a:off x="2106" y="1272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94725" name="Text Box 133"/>
          <p:cNvSpPr txBox="1">
            <a:spLocks noChangeArrowheads="1"/>
          </p:cNvSpPr>
          <p:nvPr/>
        </p:nvSpPr>
        <p:spPr bwMode="auto">
          <a:xfrm>
            <a:off x="8718550" y="80963"/>
            <a:ext cx="260350" cy="446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  <a:latin typeface="Comic Sans MS" charset="0"/>
              </a:rPr>
              <a:t> </a:t>
            </a:r>
          </a:p>
        </p:txBody>
      </p:sp>
      <p:sp>
        <p:nvSpPr>
          <p:cNvPr id="494731" name="Text Box 139"/>
          <p:cNvSpPr txBox="1">
            <a:spLocks noChangeArrowheads="1"/>
          </p:cNvSpPr>
          <p:nvPr/>
        </p:nvSpPr>
        <p:spPr bwMode="auto">
          <a:xfrm>
            <a:off x="8593138" y="6403975"/>
            <a:ext cx="3238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>
                <a:solidFill>
                  <a:srgbClr val="FFFFFF"/>
                </a:solidFill>
                <a:latin typeface="Comic Sans MS" charset="0"/>
              </a:rPr>
              <a:t>7</a:t>
            </a:r>
          </a:p>
        </p:txBody>
      </p:sp>
      <p:sp>
        <p:nvSpPr>
          <p:cNvPr id="494732" name="Rectangle 140"/>
          <p:cNvSpPr>
            <a:spLocks noChangeArrowheads="1"/>
          </p:cNvSpPr>
          <p:nvPr/>
        </p:nvSpPr>
        <p:spPr bwMode="auto">
          <a:xfrm>
            <a:off x="8174038" y="651986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15</a:t>
            </a:r>
          </a:p>
        </p:txBody>
      </p:sp>
      <p:sp>
        <p:nvSpPr>
          <p:cNvPr id="494733" name="Text Box 141"/>
          <p:cNvSpPr txBox="1">
            <a:spLocks noChangeArrowheads="1"/>
          </p:cNvSpPr>
          <p:nvPr/>
        </p:nvSpPr>
        <p:spPr bwMode="auto">
          <a:xfrm>
            <a:off x="6592888" y="6094413"/>
            <a:ext cx="21764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>
                <a:solidFill>
                  <a:schemeClr val="tx1"/>
                </a:solidFill>
                <a:latin typeface="Limon S1" charset="0"/>
              </a:rPr>
              <a:t>esovePAk,ÜnCMnYy TMB½r&gt; 42-45</a:t>
            </a:r>
          </a:p>
        </p:txBody>
      </p:sp>
      <p:sp>
        <p:nvSpPr>
          <p:cNvPr id="494735" name="Rectangle 143"/>
          <p:cNvSpPr>
            <a:spLocks noChangeArrowheads="1"/>
          </p:cNvSpPr>
          <p:nvPr/>
        </p:nvSpPr>
        <p:spPr bwMode="auto">
          <a:xfrm>
            <a:off x="430213" y="0"/>
            <a:ext cx="8340725" cy="6132513"/>
          </a:xfrm>
          <a:prstGeom prst="rect">
            <a:avLst/>
          </a:prstGeom>
          <a:noFill/>
          <a:ln w="1270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4606" name="AutoShape 14"/>
          <p:cNvSpPr>
            <a:spLocks noChangeArrowheads="1"/>
          </p:cNvSpPr>
          <p:nvPr/>
        </p:nvSpPr>
        <p:spPr bwMode="auto">
          <a:xfrm>
            <a:off x="1023938" y="2859088"/>
            <a:ext cx="1485900" cy="1200150"/>
          </a:xfrm>
          <a:prstGeom prst="star16">
            <a:avLst>
              <a:gd name="adj" fmla="val 37500"/>
            </a:avLst>
          </a:prstGeom>
          <a:gradFill rotWithShape="0">
            <a:gsLst>
              <a:gs pos="0">
                <a:srgbClr val="FFD34A"/>
              </a:gs>
              <a:gs pos="100000">
                <a:srgbClr val="FFD34A">
                  <a:gamma/>
                  <a:shade val="60000"/>
                  <a:invGamma/>
                </a:srgbClr>
              </a:gs>
            </a:gsLst>
            <a:path path="shape">
              <a:fillToRect l="50000" t="50000" r="50000" b="50000"/>
            </a:path>
          </a:gradFill>
          <a:ln w="508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94800" name="Group 208"/>
          <p:cNvGrpSpPr>
            <a:grpSpLocks/>
          </p:cNvGrpSpPr>
          <p:nvPr/>
        </p:nvGrpSpPr>
        <p:grpSpPr bwMode="auto">
          <a:xfrm>
            <a:off x="254000" y="2132013"/>
            <a:ext cx="4432300" cy="3314700"/>
            <a:chOff x="160" y="1343"/>
            <a:chExt cx="2792" cy="2088"/>
          </a:xfrm>
        </p:grpSpPr>
        <p:sp>
          <p:nvSpPr>
            <p:cNvPr id="494638" name="Rectangle 46"/>
            <p:cNvSpPr>
              <a:spLocks noChangeArrowheads="1"/>
            </p:cNvSpPr>
            <p:nvPr/>
          </p:nvSpPr>
          <p:spPr bwMode="auto">
            <a:xfrm>
              <a:off x="160" y="1611"/>
              <a:ext cx="977" cy="41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4639" name="Rectangle 47"/>
            <p:cNvSpPr>
              <a:spLocks noChangeArrowheads="1"/>
            </p:cNvSpPr>
            <p:nvPr/>
          </p:nvSpPr>
          <p:spPr bwMode="auto">
            <a:xfrm>
              <a:off x="240" y="1454"/>
              <a:ext cx="73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 b="0">
                  <a:solidFill>
                    <a:srgbClr val="790015"/>
                  </a:solidFill>
                  <a:latin typeface="Times" charset="0"/>
                </a:rPr>
                <a:t>ABRAHAM</a:t>
              </a:r>
              <a:endParaRPr lang="en-US" sz="2800" b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endParaRPr>
            </a:p>
          </p:txBody>
        </p:sp>
        <p:sp>
          <p:nvSpPr>
            <p:cNvPr id="494640" name="Rectangle 48"/>
            <p:cNvSpPr>
              <a:spLocks noChangeArrowheads="1"/>
            </p:cNvSpPr>
            <p:nvPr/>
          </p:nvSpPr>
          <p:spPr bwMode="auto">
            <a:xfrm>
              <a:off x="160" y="1611"/>
              <a:ext cx="1365" cy="45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4641" name="AutoShape 49"/>
            <p:cNvSpPr>
              <a:spLocks noChangeArrowheads="1"/>
            </p:cNvSpPr>
            <p:nvPr/>
          </p:nvSpPr>
          <p:spPr bwMode="auto">
            <a:xfrm>
              <a:off x="160" y="1420"/>
              <a:ext cx="803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4642" name="Rectangle 50"/>
            <p:cNvSpPr>
              <a:spLocks noChangeArrowheads="1"/>
            </p:cNvSpPr>
            <p:nvPr/>
          </p:nvSpPr>
          <p:spPr bwMode="auto">
            <a:xfrm>
              <a:off x="160" y="1641"/>
              <a:ext cx="977" cy="376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4643" name="Rectangle 51"/>
            <p:cNvSpPr>
              <a:spLocks noChangeArrowheads="1"/>
            </p:cNvSpPr>
            <p:nvPr/>
          </p:nvSpPr>
          <p:spPr bwMode="auto">
            <a:xfrm>
              <a:off x="279" y="1343"/>
              <a:ext cx="450" cy="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400">
                  <a:solidFill>
                    <a:srgbClr val="790015"/>
                  </a:solidFill>
                  <a:latin typeface="Helvetica" charset="0"/>
                </a:rPr>
                <a:t> </a:t>
              </a:r>
              <a:r>
                <a:rPr lang="en-US" sz="2800">
                  <a:solidFill>
                    <a:schemeClr val="accent2"/>
                  </a:solidFill>
                  <a:latin typeface="Limon S1" charset="0"/>
                </a:rPr>
                <a:t>karbegáIt</a:t>
              </a:r>
              <a:endParaRPr lang="en-US" sz="280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S1" charset="0"/>
              </a:endParaRPr>
            </a:p>
            <a:p>
              <a:pPr algn="ctr"/>
              <a:endParaRPr lang="en-US" sz="2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494644" name="Line 52"/>
            <p:cNvSpPr>
              <a:spLocks noChangeShapeType="1"/>
            </p:cNvSpPr>
            <p:nvPr/>
          </p:nvSpPr>
          <p:spPr bwMode="auto">
            <a:xfrm>
              <a:off x="160" y="1557"/>
              <a:ext cx="1" cy="47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4645" name="Line 53"/>
            <p:cNvSpPr>
              <a:spLocks noChangeShapeType="1"/>
            </p:cNvSpPr>
            <p:nvPr/>
          </p:nvSpPr>
          <p:spPr bwMode="auto">
            <a:xfrm>
              <a:off x="949" y="1604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4646" name="Rectangle 54"/>
            <p:cNvSpPr>
              <a:spLocks noChangeArrowheads="1"/>
            </p:cNvSpPr>
            <p:nvPr/>
          </p:nvSpPr>
          <p:spPr bwMode="auto">
            <a:xfrm>
              <a:off x="307" y="1747"/>
              <a:ext cx="977" cy="43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4647" name="Rectangle 55"/>
            <p:cNvSpPr>
              <a:spLocks noChangeArrowheads="1"/>
            </p:cNvSpPr>
            <p:nvPr/>
          </p:nvSpPr>
          <p:spPr bwMode="auto">
            <a:xfrm>
              <a:off x="383" y="1604"/>
              <a:ext cx="73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 b="0">
                  <a:solidFill>
                    <a:srgbClr val="790015"/>
                  </a:solidFill>
                  <a:latin typeface="Times" charset="0"/>
                </a:rPr>
                <a:t>ABRAHAM</a:t>
              </a:r>
              <a:endParaRPr lang="en-US" sz="2800" b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endParaRPr>
            </a:p>
          </p:txBody>
        </p:sp>
        <p:sp>
          <p:nvSpPr>
            <p:cNvPr id="494648" name="Rectangle 56"/>
            <p:cNvSpPr>
              <a:spLocks noChangeArrowheads="1"/>
            </p:cNvSpPr>
            <p:nvPr/>
          </p:nvSpPr>
          <p:spPr bwMode="auto">
            <a:xfrm>
              <a:off x="307" y="1747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4649" name="AutoShape 57"/>
            <p:cNvSpPr>
              <a:spLocks noChangeArrowheads="1"/>
            </p:cNvSpPr>
            <p:nvPr/>
          </p:nvSpPr>
          <p:spPr bwMode="auto">
            <a:xfrm>
              <a:off x="307" y="1557"/>
              <a:ext cx="789" cy="605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4650" name="Rectangle 58"/>
            <p:cNvSpPr>
              <a:spLocks noChangeArrowheads="1"/>
            </p:cNvSpPr>
            <p:nvPr/>
          </p:nvSpPr>
          <p:spPr bwMode="auto">
            <a:xfrm>
              <a:off x="327" y="1773"/>
              <a:ext cx="977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4651" name="Rectangle 59"/>
            <p:cNvSpPr>
              <a:spLocks noChangeArrowheads="1"/>
            </p:cNvSpPr>
            <p:nvPr/>
          </p:nvSpPr>
          <p:spPr bwMode="auto">
            <a:xfrm>
              <a:off x="428" y="1494"/>
              <a:ext cx="429" cy="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400">
                  <a:solidFill>
                    <a:srgbClr val="790015"/>
                  </a:solidFill>
                  <a:latin typeface="Helvetica" charset="0"/>
                </a:rPr>
                <a:t>  </a:t>
              </a:r>
              <a:r>
                <a:rPr lang="en-US" sz="2800">
                  <a:solidFill>
                    <a:srgbClr val="790015"/>
                  </a:solidFill>
                  <a:latin typeface="Limon S1" charset="0"/>
                </a:rPr>
                <a:t>G½R)ahaM</a:t>
              </a:r>
            </a:p>
          </p:txBody>
        </p:sp>
        <p:sp>
          <p:nvSpPr>
            <p:cNvPr id="494652" name="Line 60"/>
            <p:cNvSpPr>
              <a:spLocks noChangeShapeType="1"/>
            </p:cNvSpPr>
            <p:nvPr/>
          </p:nvSpPr>
          <p:spPr bwMode="auto">
            <a:xfrm>
              <a:off x="307" y="1707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4653" name="Line 61"/>
            <p:cNvSpPr>
              <a:spLocks noChangeShapeType="1"/>
            </p:cNvSpPr>
            <p:nvPr/>
          </p:nvSpPr>
          <p:spPr bwMode="auto">
            <a:xfrm>
              <a:off x="1096" y="1747"/>
              <a:ext cx="429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4654" name="Rectangle 62"/>
            <p:cNvSpPr>
              <a:spLocks noChangeArrowheads="1"/>
            </p:cNvSpPr>
            <p:nvPr/>
          </p:nvSpPr>
          <p:spPr bwMode="auto">
            <a:xfrm>
              <a:off x="454" y="1877"/>
              <a:ext cx="964" cy="41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4655" name="Rectangle 63"/>
            <p:cNvSpPr>
              <a:spLocks noChangeArrowheads="1"/>
            </p:cNvSpPr>
            <p:nvPr/>
          </p:nvSpPr>
          <p:spPr bwMode="auto">
            <a:xfrm>
              <a:off x="526" y="1740"/>
              <a:ext cx="73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 b="0">
                  <a:solidFill>
                    <a:srgbClr val="790015"/>
                  </a:solidFill>
                  <a:latin typeface="Times" charset="0"/>
                </a:rPr>
                <a:t>ABRAHAM</a:t>
              </a:r>
              <a:endParaRPr lang="en-US" sz="2800" b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endParaRPr>
            </a:p>
          </p:txBody>
        </p:sp>
        <p:sp>
          <p:nvSpPr>
            <p:cNvPr id="494656" name="Rectangle 64"/>
            <p:cNvSpPr>
              <a:spLocks noChangeArrowheads="1"/>
            </p:cNvSpPr>
            <p:nvPr/>
          </p:nvSpPr>
          <p:spPr bwMode="auto">
            <a:xfrm>
              <a:off x="454" y="1877"/>
              <a:ext cx="1365" cy="45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4657" name="AutoShape 65"/>
            <p:cNvSpPr>
              <a:spLocks noChangeArrowheads="1"/>
            </p:cNvSpPr>
            <p:nvPr/>
          </p:nvSpPr>
          <p:spPr bwMode="auto">
            <a:xfrm>
              <a:off x="454" y="1707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4658" name="Rectangle 66"/>
            <p:cNvSpPr>
              <a:spLocks noChangeArrowheads="1"/>
            </p:cNvSpPr>
            <p:nvPr/>
          </p:nvSpPr>
          <p:spPr bwMode="auto">
            <a:xfrm>
              <a:off x="454" y="1922"/>
              <a:ext cx="964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4659" name="Rectangle 67"/>
            <p:cNvSpPr>
              <a:spLocks noChangeArrowheads="1"/>
            </p:cNvSpPr>
            <p:nvPr/>
          </p:nvSpPr>
          <p:spPr bwMode="auto">
            <a:xfrm>
              <a:off x="600" y="1647"/>
              <a:ext cx="455" cy="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400">
                  <a:solidFill>
                    <a:srgbClr val="790015"/>
                  </a:solidFill>
                  <a:latin typeface="Helvetica" charset="0"/>
                </a:rPr>
                <a:t>   </a:t>
              </a:r>
              <a:r>
                <a:rPr lang="en-US"/>
                <a:t> </a:t>
              </a:r>
              <a:r>
                <a:rPr lang="en-US" sz="2800">
                  <a:solidFill>
                    <a:srgbClr val="790015"/>
                  </a:solidFill>
                  <a:latin typeface="Limon S1" charset="0"/>
                </a:rPr>
                <a:t>y:UEsb</a:t>
              </a:r>
            </a:p>
          </p:txBody>
        </p:sp>
        <p:sp>
          <p:nvSpPr>
            <p:cNvPr id="494660" name="Line 68"/>
            <p:cNvSpPr>
              <a:spLocks noChangeShapeType="1"/>
            </p:cNvSpPr>
            <p:nvPr/>
          </p:nvSpPr>
          <p:spPr bwMode="auto">
            <a:xfrm>
              <a:off x="454" y="1858"/>
              <a:ext cx="1" cy="47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4661" name="Line 69"/>
            <p:cNvSpPr>
              <a:spLocks noChangeShapeType="1"/>
            </p:cNvSpPr>
            <p:nvPr/>
          </p:nvSpPr>
          <p:spPr bwMode="auto">
            <a:xfrm>
              <a:off x="1230" y="1872"/>
              <a:ext cx="442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4662" name="Rectangle 70"/>
            <p:cNvSpPr>
              <a:spLocks noChangeArrowheads="1"/>
            </p:cNvSpPr>
            <p:nvPr/>
          </p:nvSpPr>
          <p:spPr bwMode="auto">
            <a:xfrm>
              <a:off x="628" y="2033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4663" name="AutoShape 71"/>
            <p:cNvSpPr>
              <a:spLocks noChangeArrowheads="1"/>
            </p:cNvSpPr>
            <p:nvPr/>
          </p:nvSpPr>
          <p:spPr bwMode="auto">
            <a:xfrm>
              <a:off x="628" y="1858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4664" name="Rectangle 72"/>
            <p:cNvSpPr>
              <a:spLocks noChangeArrowheads="1"/>
            </p:cNvSpPr>
            <p:nvPr/>
          </p:nvSpPr>
          <p:spPr bwMode="auto">
            <a:xfrm>
              <a:off x="648" y="2078"/>
              <a:ext cx="977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4665" name="Rectangle 73"/>
            <p:cNvSpPr>
              <a:spLocks noChangeArrowheads="1"/>
            </p:cNvSpPr>
            <p:nvPr/>
          </p:nvSpPr>
          <p:spPr bwMode="auto">
            <a:xfrm>
              <a:off x="845" y="1784"/>
              <a:ext cx="315" cy="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400">
                  <a:solidFill>
                    <a:srgbClr val="790015"/>
                  </a:solidFill>
                  <a:latin typeface="Helvetica" charset="0"/>
                </a:rPr>
                <a:t>   </a:t>
              </a:r>
              <a:r>
                <a:rPr lang="en-US" sz="2800">
                  <a:solidFill>
                    <a:srgbClr val="790015"/>
                  </a:solidFill>
                  <a:latin typeface="Limon S1" charset="0"/>
                </a:rPr>
                <a:t>mU:es</a:t>
              </a:r>
            </a:p>
          </p:txBody>
        </p:sp>
        <p:sp>
          <p:nvSpPr>
            <p:cNvPr id="494666" name="Line 74"/>
            <p:cNvSpPr>
              <a:spLocks noChangeShapeType="1"/>
            </p:cNvSpPr>
            <p:nvPr/>
          </p:nvSpPr>
          <p:spPr bwMode="auto">
            <a:xfrm>
              <a:off x="628" y="1993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4667" name="Line 75"/>
            <p:cNvSpPr>
              <a:spLocks noChangeShapeType="1"/>
            </p:cNvSpPr>
            <p:nvPr/>
          </p:nvSpPr>
          <p:spPr bwMode="auto">
            <a:xfrm>
              <a:off x="1418" y="2033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4668" name="Rectangle 76"/>
            <p:cNvSpPr>
              <a:spLocks noChangeArrowheads="1"/>
            </p:cNvSpPr>
            <p:nvPr/>
          </p:nvSpPr>
          <p:spPr bwMode="auto">
            <a:xfrm>
              <a:off x="775" y="2170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4669" name="AutoShape 77"/>
            <p:cNvSpPr>
              <a:spLocks noChangeArrowheads="1"/>
            </p:cNvSpPr>
            <p:nvPr/>
          </p:nvSpPr>
          <p:spPr bwMode="auto">
            <a:xfrm>
              <a:off x="775" y="1993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4670" name="Rectangle 78"/>
            <p:cNvSpPr>
              <a:spLocks noChangeArrowheads="1"/>
            </p:cNvSpPr>
            <p:nvPr/>
          </p:nvSpPr>
          <p:spPr bwMode="auto">
            <a:xfrm>
              <a:off x="795" y="2205"/>
              <a:ext cx="964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4671" name="Rectangle 79"/>
            <p:cNvSpPr>
              <a:spLocks noChangeArrowheads="1"/>
            </p:cNvSpPr>
            <p:nvPr/>
          </p:nvSpPr>
          <p:spPr bwMode="auto">
            <a:xfrm>
              <a:off x="960" y="1919"/>
              <a:ext cx="342" cy="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400">
                  <a:solidFill>
                    <a:srgbClr val="790015"/>
                  </a:solidFill>
                  <a:latin typeface="Helvetica" charset="0"/>
                </a:rPr>
                <a:t>   </a:t>
              </a:r>
              <a:r>
                <a:rPr lang="en-US" sz="2800">
                  <a:solidFill>
                    <a:srgbClr val="790015"/>
                  </a:solidFill>
                  <a:latin typeface="Limon S1" charset="0"/>
                </a:rPr>
                <a:t>y:UesV</a:t>
              </a:r>
            </a:p>
          </p:txBody>
        </p:sp>
        <p:sp>
          <p:nvSpPr>
            <p:cNvPr id="494672" name="Line 80"/>
            <p:cNvSpPr>
              <a:spLocks noChangeShapeType="1"/>
            </p:cNvSpPr>
            <p:nvPr/>
          </p:nvSpPr>
          <p:spPr bwMode="auto">
            <a:xfrm>
              <a:off x="775" y="2130"/>
              <a:ext cx="1" cy="47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4673" name="Line 81"/>
            <p:cNvSpPr>
              <a:spLocks noChangeShapeType="1"/>
            </p:cNvSpPr>
            <p:nvPr/>
          </p:nvSpPr>
          <p:spPr bwMode="auto">
            <a:xfrm>
              <a:off x="1565" y="2170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4674" name="Rectangle 82"/>
            <p:cNvSpPr>
              <a:spLocks noChangeArrowheads="1"/>
            </p:cNvSpPr>
            <p:nvPr/>
          </p:nvSpPr>
          <p:spPr bwMode="auto">
            <a:xfrm>
              <a:off x="909" y="2320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4675" name="AutoShape 83"/>
            <p:cNvSpPr>
              <a:spLocks noChangeArrowheads="1"/>
            </p:cNvSpPr>
            <p:nvPr/>
          </p:nvSpPr>
          <p:spPr bwMode="auto">
            <a:xfrm>
              <a:off x="909" y="2130"/>
              <a:ext cx="803" cy="591"/>
            </a:xfrm>
            <a:prstGeom prst="roundRect">
              <a:avLst>
                <a:gd name="adj" fmla="val 1074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4676" name="Rectangle 84"/>
            <p:cNvSpPr>
              <a:spLocks noChangeArrowheads="1"/>
            </p:cNvSpPr>
            <p:nvPr/>
          </p:nvSpPr>
          <p:spPr bwMode="auto">
            <a:xfrm>
              <a:off x="929" y="2340"/>
              <a:ext cx="977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4677" name="Rectangle 85"/>
            <p:cNvSpPr>
              <a:spLocks noChangeArrowheads="1"/>
            </p:cNvSpPr>
            <p:nvPr/>
          </p:nvSpPr>
          <p:spPr bwMode="auto">
            <a:xfrm>
              <a:off x="919" y="2073"/>
              <a:ext cx="703" cy="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400">
                  <a:solidFill>
                    <a:srgbClr val="790015"/>
                  </a:solidFill>
                  <a:latin typeface="Helvetica" charset="0"/>
                </a:rPr>
                <a:t>   </a:t>
              </a:r>
              <a:r>
                <a:rPr lang="en-US" sz="2800">
                  <a:solidFill>
                    <a:schemeClr val="accent2"/>
                  </a:solidFill>
                  <a:latin typeface="Limon S1" charset="0"/>
                </a:rPr>
                <a:t>GnaFibetyü</a:t>
              </a:r>
            </a:p>
          </p:txBody>
        </p:sp>
        <p:sp>
          <p:nvSpPr>
            <p:cNvPr id="494678" name="Line 86"/>
            <p:cNvSpPr>
              <a:spLocks noChangeShapeType="1"/>
            </p:cNvSpPr>
            <p:nvPr/>
          </p:nvSpPr>
          <p:spPr bwMode="auto">
            <a:xfrm>
              <a:off x="909" y="2280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4679" name="Rectangle 87"/>
            <p:cNvSpPr>
              <a:spLocks noChangeArrowheads="1"/>
            </p:cNvSpPr>
            <p:nvPr/>
          </p:nvSpPr>
          <p:spPr bwMode="auto">
            <a:xfrm>
              <a:off x="1056" y="2475"/>
              <a:ext cx="1365" cy="458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4680" name="AutoShape 88"/>
            <p:cNvSpPr>
              <a:spLocks noChangeArrowheads="1"/>
            </p:cNvSpPr>
            <p:nvPr/>
          </p:nvSpPr>
          <p:spPr bwMode="auto">
            <a:xfrm>
              <a:off x="1056" y="2280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4681" name="Rectangle 89"/>
            <p:cNvSpPr>
              <a:spLocks noChangeArrowheads="1"/>
            </p:cNvSpPr>
            <p:nvPr/>
          </p:nvSpPr>
          <p:spPr bwMode="auto">
            <a:xfrm>
              <a:off x="1056" y="2500"/>
              <a:ext cx="977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4682" name="Rectangle 90"/>
            <p:cNvSpPr>
              <a:spLocks noChangeArrowheads="1"/>
            </p:cNvSpPr>
            <p:nvPr/>
          </p:nvSpPr>
          <p:spPr bwMode="auto">
            <a:xfrm>
              <a:off x="1299" y="2200"/>
              <a:ext cx="240" cy="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400">
                  <a:solidFill>
                    <a:srgbClr val="790015"/>
                  </a:solidFill>
                  <a:latin typeface="Helvetica" charset="0"/>
                </a:rPr>
                <a:t> </a:t>
              </a:r>
              <a:r>
                <a:rPr lang="en-US" sz="2800">
                  <a:solidFill>
                    <a:schemeClr val="accent2"/>
                  </a:solidFill>
                  <a:latin typeface="Limon S1" charset="0"/>
                </a:rPr>
                <a:t>esþc</a:t>
              </a:r>
            </a:p>
          </p:txBody>
        </p:sp>
        <p:sp>
          <p:nvSpPr>
            <p:cNvPr id="494683" name="Line 91"/>
            <p:cNvSpPr>
              <a:spLocks noChangeShapeType="1"/>
            </p:cNvSpPr>
            <p:nvPr/>
          </p:nvSpPr>
          <p:spPr bwMode="auto">
            <a:xfrm>
              <a:off x="1056" y="2422"/>
              <a:ext cx="1" cy="47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4684" name="Rectangle 92"/>
            <p:cNvSpPr>
              <a:spLocks noChangeArrowheads="1"/>
            </p:cNvSpPr>
            <p:nvPr/>
          </p:nvSpPr>
          <p:spPr bwMode="auto">
            <a:xfrm>
              <a:off x="1230" y="2607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4685" name="AutoShape 93"/>
            <p:cNvSpPr>
              <a:spLocks noChangeArrowheads="1"/>
            </p:cNvSpPr>
            <p:nvPr/>
          </p:nvSpPr>
          <p:spPr bwMode="auto">
            <a:xfrm>
              <a:off x="1230" y="2422"/>
              <a:ext cx="803" cy="605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4686" name="Rectangle 94"/>
            <p:cNvSpPr>
              <a:spLocks noChangeArrowheads="1"/>
            </p:cNvSpPr>
            <p:nvPr/>
          </p:nvSpPr>
          <p:spPr bwMode="auto">
            <a:xfrm>
              <a:off x="1250" y="2642"/>
              <a:ext cx="977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4687" name="Rectangle 95"/>
            <p:cNvSpPr>
              <a:spLocks noChangeArrowheads="1"/>
            </p:cNvSpPr>
            <p:nvPr/>
          </p:nvSpPr>
          <p:spPr bwMode="auto">
            <a:xfrm>
              <a:off x="1174" y="2351"/>
              <a:ext cx="821" cy="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400">
                  <a:solidFill>
                    <a:srgbClr val="790015"/>
                  </a:solidFill>
                  <a:latin typeface="Helvetica" charset="0"/>
                </a:rPr>
                <a:t>   </a:t>
              </a:r>
              <a:r>
                <a:rPr lang="en-US" sz="2800">
                  <a:solidFill>
                    <a:schemeClr val="accent2"/>
                  </a:solidFill>
                  <a:latin typeface="Limon S1" charset="0"/>
                </a:rPr>
                <a:t>RKacab;CaeQøIy</a:t>
              </a:r>
            </a:p>
          </p:txBody>
        </p:sp>
        <p:sp>
          <p:nvSpPr>
            <p:cNvPr id="494688" name="Line 96"/>
            <p:cNvSpPr>
              <a:spLocks noChangeShapeType="1"/>
            </p:cNvSpPr>
            <p:nvPr/>
          </p:nvSpPr>
          <p:spPr bwMode="auto">
            <a:xfrm>
              <a:off x="1230" y="2567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4689" name="Rectangle 97"/>
            <p:cNvSpPr>
              <a:spLocks noChangeArrowheads="1"/>
            </p:cNvSpPr>
            <p:nvPr/>
          </p:nvSpPr>
          <p:spPr bwMode="auto">
            <a:xfrm>
              <a:off x="1418" y="2758"/>
              <a:ext cx="1364" cy="458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4690" name="AutoShape 98"/>
            <p:cNvSpPr>
              <a:spLocks noChangeArrowheads="1"/>
            </p:cNvSpPr>
            <p:nvPr/>
          </p:nvSpPr>
          <p:spPr bwMode="auto">
            <a:xfrm>
              <a:off x="1418" y="2567"/>
              <a:ext cx="789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4691" name="Rectangle 99"/>
            <p:cNvSpPr>
              <a:spLocks noChangeArrowheads="1"/>
            </p:cNvSpPr>
            <p:nvPr/>
          </p:nvSpPr>
          <p:spPr bwMode="auto">
            <a:xfrm>
              <a:off x="1438" y="2807"/>
              <a:ext cx="963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4692" name="Rectangle 100"/>
            <p:cNvSpPr>
              <a:spLocks noChangeArrowheads="1"/>
            </p:cNvSpPr>
            <p:nvPr/>
          </p:nvSpPr>
          <p:spPr bwMode="auto">
            <a:xfrm>
              <a:off x="1464" y="2505"/>
              <a:ext cx="666" cy="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400">
                  <a:solidFill>
                    <a:srgbClr val="790015"/>
                  </a:solidFill>
                  <a:latin typeface="Helvetica" charset="0"/>
                </a:rPr>
                <a:t>   </a:t>
              </a:r>
              <a:r>
                <a:rPr lang="en-US" sz="2800">
                  <a:solidFill>
                    <a:schemeClr val="accent2"/>
                  </a:solidFill>
                  <a:latin typeface="Limon S1" charset="0"/>
                </a:rPr>
                <a:t>RKas¶b;s¶at;</a:t>
              </a:r>
              <a:r>
                <a:rPr lang="en-US"/>
                <a:t> </a:t>
              </a:r>
            </a:p>
          </p:txBody>
        </p:sp>
        <p:sp>
          <p:nvSpPr>
            <p:cNvPr id="494693" name="Line 101"/>
            <p:cNvSpPr>
              <a:spLocks noChangeShapeType="1"/>
            </p:cNvSpPr>
            <p:nvPr/>
          </p:nvSpPr>
          <p:spPr bwMode="auto">
            <a:xfrm>
              <a:off x="2207" y="2758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4694" name="Rectangle 102"/>
            <p:cNvSpPr>
              <a:spLocks noChangeArrowheads="1"/>
            </p:cNvSpPr>
            <p:nvPr/>
          </p:nvSpPr>
          <p:spPr bwMode="auto">
            <a:xfrm>
              <a:off x="1587" y="2960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4695" name="AutoShape 103"/>
            <p:cNvSpPr>
              <a:spLocks noChangeArrowheads="1"/>
            </p:cNvSpPr>
            <p:nvPr/>
          </p:nvSpPr>
          <p:spPr bwMode="auto">
            <a:xfrm>
              <a:off x="1595" y="2726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4696" name="Rectangle 104"/>
            <p:cNvSpPr>
              <a:spLocks noChangeArrowheads="1"/>
            </p:cNvSpPr>
            <p:nvPr/>
          </p:nvSpPr>
          <p:spPr bwMode="auto">
            <a:xfrm>
              <a:off x="1591" y="2960"/>
              <a:ext cx="977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494697" name="Group 105"/>
            <p:cNvGrpSpPr>
              <a:grpSpLocks/>
            </p:cNvGrpSpPr>
            <p:nvPr/>
          </p:nvGrpSpPr>
          <p:grpSpPr bwMode="auto">
            <a:xfrm>
              <a:off x="1681" y="2733"/>
              <a:ext cx="516" cy="269"/>
              <a:chOff x="3089" y="3101"/>
              <a:chExt cx="516" cy="269"/>
            </a:xfrm>
          </p:grpSpPr>
          <p:sp>
            <p:nvSpPr>
              <p:cNvPr id="494698" name="Rectangle 106"/>
              <p:cNvSpPr>
                <a:spLocks noChangeArrowheads="1"/>
              </p:cNvSpPr>
              <p:nvPr/>
            </p:nvSpPr>
            <p:spPr bwMode="auto">
              <a:xfrm>
                <a:off x="3089" y="3112"/>
                <a:ext cx="132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2000">
                    <a:solidFill>
                      <a:srgbClr val="790015"/>
                    </a:solidFill>
                    <a:latin typeface="Helvetica" charset="0"/>
                  </a:rPr>
                  <a:t>   </a:t>
                </a:r>
                <a:endParaRPr lang="en-US" sz="3200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</a:endParaRPr>
              </a:p>
            </p:txBody>
          </p:sp>
          <p:sp>
            <p:nvSpPr>
              <p:cNvPr id="494699" name="Rectangle 107"/>
              <p:cNvSpPr>
                <a:spLocks noChangeArrowheads="1"/>
              </p:cNvSpPr>
              <p:nvPr/>
            </p:nvSpPr>
            <p:spPr bwMode="auto">
              <a:xfrm>
                <a:off x="3147" y="3101"/>
                <a:ext cx="458" cy="2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2800">
                    <a:solidFill>
                      <a:schemeClr val="accent2"/>
                    </a:solidFill>
                    <a:latin typeface="Limon S1" charset="0"/>
                  </a:rPr>
                  <a:t>RBHeysU</a:t>
                </a:r>
                <a:r>
                  <a:rPr lang="ja-JP" altLang="en-US" sz="2800">
                    <a:solidFill>
                      <a:schemeClr val="accent2"/>
                    </a:solidFill>
                    <a:latin typeface="Arial"/>
                  </a:rPr>
                  <a:t>‘</a:t>
                </a:r>
                <a:r>
                  <a:rPr lang="en-US" sz="2800">
                    <a:solidFill>
                      <a:schemeClr val="accent2"/>
                    </a:solidFill>
                    <a:latin typeface="Limon S1" charset="0"/>
                  </a:rPr>
                  <a:t>v</a:t>
                </a:r>
                <a:endParaRPr lang="en-US" sz="2800" b="0">
                  <a:solidFill>
                    <a:schemeClr val="accent2"/>
                  </a:solidFill>
                  <a:latin typeface="Limon S1" charset="0"/>
                </a:endParaRPr>
              </a:p>
            </p:txBody>
          </p:sp>
        </p:grpSp>
        <p:sp>
          <p:nvSpPr>
            <p:cNvPr id="494700" name="Line 108"/>
            <p:cNvSpPr>
              <a:spLocks noChangeShapeType="1"/>
            </p:cNvSpPr>
            <p:nvPr/>
          </p:nvSpPr>
          <p:spPr bwMode="auto">
            <a:xfrm>
              <a:off x="1587" y="2920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4701" name="Line 109"/>
            <p:cNvSpPr>
              <a:spLocks noChangeShapeType="1"/>
            </p:cNvSpPr>
            <p:nvPr/>
          </p:nvSpPr>
          <p:spPr bwMode="auto">
            <a:xfrm>
              <a:off x="2369" y="2960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94737" name="Group 145"/>
          <p:cNvGrpSpPr>
            <a:grpSpLocks/>
          </p:cNvGrpSpPr>
          <p:nvPr/>
        </p:nvGrpSpPr>
        <p:grpSpPr bwMode="auto">
          <a:xfrm>
            <a:off x="3802063" y="661988"/>
            <a:ext cx="5337175" cy="2955925"/>
            <a:chOff x="2295" y="452"/>
            <a:chExt cx="3362" cy="1862"/>
          </a:xfrm>
        </p:grpSpPr>
        <p:sp>
          <p:nvSpPr>
            <p:cNvPr id="494598" name="Rectangle 6"/>
            <p:cNvSpPr>
              <a:spLocks noChangeArrowheads="1"/>
            </p:cNvSpPr>
            <p:nvPr/>
          </p:nvSpPr>
          <p:spPr bwMode="auto">
            <a:xfrm>
              <a:off x="2295" y="1874"/>
              <a:ext cx="634" cy="4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4000" i="1">
                  <a:solidFill>
                    <a:schemeClr val="accent2"/>
                  </a:solidFill>
                  <a:latin typeface="Limon S1" charset="0"/>
                </a:rPr>
                <a:t>dMNwgl¥</a:t>
              </a:r>
            </a:p>
          </p:txBody>
        </p:sp>
        <p:sp>
          <p:nvSpPr>
            <p:cNvPr id="494635" name="Rectangle 43"/>
            <p:cNvSpPr>
              <a:spLocks noChangeArrowheads="1"/>
            </p:cNvSpPr>
            <p:nvPr/>
          </p:nvSpPr>
          <p:spPr bwMode="auto">
            <a:xfrm>
              <a:off x="4040" y="452"/>
              <a:ext cx="1617" cy="945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4400">
                  <a:solidFill>
                    <a:srgbClr val="FFFF00"/>
                  </a:solidFill>
                  <a:latin typeface="Limon S1" charset="0"/>
                </a:rPr>
                <a:t>esckþIBit nig viC¢aRBH</a:t>
              </a:r>
            </a:p>
            <a:p>
              <a:endParaRPr lang="en-US" sz="1800">
                <a:solidFill>
                  <a:srgbClr val="FFFF00"/>
                </a:solidFill>
              </a:endParaRPr>
            </a:p>
            <a:p>
              <a:pPr>
                <a:lnSpc>
                  <a:spcPct val="85000"/>
                </a:lnSpc>
              </a:pPr>
              <a:endParaRPr lang="en-US" sz="1800">
                <a:solidFill>
                  <a:srgbClr val="FFFF00"/>
                </a:solidFill>
              </a:endParaRPr>
            </a:p>
            <a:p>
              <a:pPr>
                <a:lnSpc>
                  <a:spcPct val="85000"/>
                </a:lnSpc>
              </a:pPr>
              <a:endParaRPr lang="en-US" sz="1800">
                <a:solidFill>
                  <a:srgbClr val="FFFF00"/>
                </a:solidFill>
              </a:endParaRPr>
            </a:p>
          </p:txBody>
        </p:sp>
        <p:sp>
          <p:nvSpPr>
            <p:cNvPr id="494636" name="Line 44"/>
            <p:cNvSpPr>
              <a:spLocks noChangeShapeType="1"/>
            </p:cNvSpPr>
            <p:nvPr/>
          </p:nvSpPr>
          <p:spPr bwMode="auto">
            <a:xfrm flipV="1">
              <a:off x="3456" y="736"/>
              <a:ext cx="624" cy="1296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round/>
              <a:headEnd/>
              <a:tailEnd/>
            </a:ln>
            <a:effectLst>
              <a:outerShdw blurRad="63500" dist="68978" dir="402064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94738" name="Group 146"/>
          <p:cNvGrpSpPr>
            <a:grpSpLocks/>
          </p:cNvGrpSpPr>
          <p:nvPr/>
        </p:nvGrpSpPr>
        <p:grpSpPr bwMode="auto">
          <a:xfrm>
            <a:off x="3567113" y="1768475"/>
            <a:ext cx="4899025" cy="2286000"/>
            <a:chOff x="2479" y="1170"/>
            <a:chExt cx="3086" cy="1440"/>
          </a:xfrm>
        </p:grpSpPr>
        <p:sp>
          <p:nvSpPr>
            <p:cNvPr id="494599" name="Rectangle 7"/>
            <p:cNvSpPr>
              <a:spLocks noChangeArrowheads="1"/>
            </p:cNvSpPr>
            <p:nvPr/>
          </p:nvSpPr>
          <p:spPr bwMode="auto">
            <a:xfrm>
              <a:off x="2479" y="2170"/>
              <a:ext cx="1169" cy="4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4000" i="1">
                  <a:solidFill>
                    <a:schemeClr val="accent2"/>
                  </a:solidFill>
                  <a:latin typeface="Limon S1" charset="0"/>
                </a:rPr>
                <a:t>kic©kar BYksavk</a:t>
              </a:r>
            </a:p>
          </p:txBody>
        </p:sp>
        <p:grpSp>
          <p:nvGrpSpPr>
            <p:cNvPr id="494628" name="Group 36"/>
            <p:cNvGrpSpPr>
              <a:grpSpLocks/>
            </p:cNvGrpSpPr>
            <p:nvPr/>
          </p:nvGrpSpPr>
          <p:grpSpPr bwMode="auto">
            <a:xfrm>
              <a:off x="4048" y="1170"/>
              <a:ext cx="1517" cy="681"/>
              <a:chOff x="4112" y="1314"/>
              <a:chExt cx="1517" cy="681"/>
            </a:xfrm>
          </p:grpSpPr>
          <p:sp>
            <p:nvSpPr>
              <p:cNvPr id="494629" name="Rectangle 37"/>
              <p:cNvSpPr>
                <a:spLocks noChangeArrowheads="1"/>
              </p:cNvSpPr>
              <p:nvPr/>
            </p:nvSpPr>
            <p:spPr bwMode="auto">
              <a:xfrm>
                <a:off x="4112" y="1334"/>
                <a:ext cx="1162" cy="661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508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4630" name="Rectangle 38"/>
              <p:cNvSpPr>
                <a:spLocks noChangeArrowheads="1"/>
              </p:cNvSpPr>
              <p:nvPr/>
            </p:nvSpPr>
            <p:spPr bwMode="auto">
              <a:xfrm>
                <a:off x="4253" y="1314"/>
                <a:ext cx="1376" cy="478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4400">
                    <a:solidFill>
                      <a:srgbClr val="FFFF00"/>
                    </a:solidFill>
                    <a:latin typeface="Limon S1" charset="0"/>
                  </a:rPr>
                  <a:t>RbvtiþsaRsþBYkCMnMu</a:t>
                </a:r>
              </a:p>
            </p:txBody>
          </p:sp>
        </p:grpSp>
        <p:sp>
          <p:nvSpPr>
            <p:cNvPr id="494631" name="Line 39"/>
            <p:cNvSpPr>
              <a:spLocks noChangeShapeType="1"/>
            </p:cNvSpPr>
            <p:nvPr/>
          </p:nvSpPr>
          <p:spPr bwMode="auto">
            <a:xfrm flipV="1">
              <a:off x="3326" y="1424"/>
              <a:ext cx="906" cy="930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round/>
              <a:headEnd/>
              <a:tailEnd/>
            </a:ln>
            <a:effectLst>
              <a:outerShdw blurRad="63500" dist="64758" dir="6078596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94741" name="Rectangle 149"/>
          <p:cNvSpPr>
            <a:spLocks noChangeArrowheads="1"/>
          </p:cNvSpPr>
          <p:nvPr/>
        </p:nvSpPr>
        <p:spPr bwMode="auto">
          <a:xfrm>
            <a:off x="4857750" y="592138"/>
            <a:ext cx="1638300" cy="1246187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5F5F5F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>
                <a:solidFill>
                  <a:schemeClr val="bg2"/>
                </a:solidFill>
                <a:latin typeface="Limon S1" charset="0"/>
              </a:rPr>
              <a:t>stvtSTI1</a:t>
            </a:r>
          </a:p>
          <a:p>
            <a:pPr>
              <a:spcBef>
                <a:spcPct val="50000"/>
              </a:spcBef>
            </a:pPr>
            <a:endParaRPr lang="en-US" sz="2400">
              <a:solidFill>
                <a:schemeClr val="bg2"/>
              </a:solidFill>
            </a:endParaRPr>
          </a:p>
        </p:txBody>
      </p:sp>
      <p:grpSp>
        <p:nvGrpSpPr>
          <p:cNvPr id="494740" name="Group 148"/>
          <p:cNvGrpSpPr>
            <a:grpSpLocks/>
          </p:cNvGrpSpPr>
          <p:nvPr/>
        </p:nvGrpSpPr>
        <p:grpSpPr bwMode="auto">
          <a:xfrm>
            <a:off x="4087813" y="4257675"/>
            <a:ext cx="5073650" cy="1703388"/>
            <a:chOff x="2119" y="2754"/>
            <a:chExt cx="3196" cy="1073"/>
          </a:xfrm>
        </p:grpSpPr>
        <p:sp>
          <p:nvSpPr>
            <p:cNvPr id="494601" name="Rectangle 9"/>
            <p:cNvSpPr>
              <a:spLocks noChangeArrowheads="1"/>
            </p:cNvSpPr>
            <p:nvPr/>
          </p:nvSpPr>
          <p:spPr bwMode="auto">
            <a:xfrm>
              <a:off x="2119" y="2754"/>
              <a:ext cx="606" cy="8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4000" i="1">
                  <a:solidFill>
                    <a:schemeClr val="accent2"/>
                  </a:solidFill>
                  <a:latin typeface="Limon S1" charset="0"/>
                </a:rPr>
                <a:t>vivrNÑ³ </a:t>
              </a:r>
            </a:p>
            <a:p>
              <a:endParaRPr lang="en-US" sz="4000">
                <a:solidFill>
                  <a:schemeClr val="bg2"/>
                </a:solidFill>
                <a:latin typeface="Limon S1" charset="0"/>
              </a:endParaRPr>
            </a:p>
          </p:txBody>
        </p:sp>
        <p:grpSp>
          <p:nvGrpSpPr>
            <p:cNvPr id="494618" name="Group 26"/>
            <p:cNvGrpSpPr>
              <a:grpSpLocks/>
            </p:cNvGrpSpPr>
            <p:nvPr/>
          </p:nvGrpSpPr>
          <p:grpSpPr bwMode="auto">
            <a:xfrm>
              <a:off x="4071" y="3011"/>
              <a:ext cx="1244" cy="816"/>
              <a:chOff x="4111" y="3067"/>
              <a:chExt cx="1244" cy="816"/>
            </a:xfrm>
          </p:grpSpPr>
          <p:sp>
            <p:nvSpPr>
              <p:cNvPr id="494619" name="Rectangle 27"/>
              <p:cNvSpPr>
                <a:spLocks noChangeArrowheads="1"/>
              </p:cNvSpPr>
              <p:nvPr/>
            </p:nvSpPr>
            <p:spPr bwMode="auto">
              <a:xfrm>
                <a:off x="4111" y="3072"/>
                <a:ext cx="1162" cy="661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63500" dir="2212194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508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4620" name="Rectangle 28"/>
              <p:cNvSpPr>
                <a:spLocks noChangeArrowheads="1"/>
              </p:cNvSpPr>
              <p:nvPr/>
            </p:nvSpPr>
            <p:spPr bwMode="auto">
              <a:xfrm>
                <a:off x="4191" y="3067"/>
                <a:ext cx="1164" cy="816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63500" dir="2212194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4400">
                    <a:solidFill>
                      <a:srgbClr val="FFFF00"/>
                    </a:solidFill>
                    <a:latin typeface="Limon S1" charset="0"/>
                  </a:rPr>
                  <a:t>GnþPaBGnaKt</a:t>
                </a:r>
              </a:p>
              <a:p>
                <a:pPr>
                  <a:lnSpc>
                    <a:spcPct val="80000"/>
                  </a:lnSpc>
                </a:pPr>
                <a:endParaRPr lang="en-US" sz="4400">
                  <a:solidFill>
                    <a:srgbClr val="FFFF00"/>
                  </a:solidFill>
                  <a:latin typeface="Limon S1" charset="0"/>
                </a:endParaRPr>
              </a:p>
            </p:txBody>
          </p:sp>
        </p:grpSp>
        <p:sp>
          <p:nvSpPr>
            <p:cNvPr id="494621" name="Line 29"/>
            <p:cNvSpPr>
              <a:spLocks noChangeShapeType="1"/>
            </p:cNvSpPr>
            <p:nvPr/>
          </p:nvSpPr>
          <p:spPr bwMode="auto">
            <a:xfrm>
              <a:off x="3637" y="2897"/>
              <a:ext cx="547" cy="359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round/>
              <a:headEnd/>
              <a:tailEnd/>
            </a:ln>
            <a:effectLst>
              <a:outerShdw blurRad="63500" dist="26940" dir="54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 xmlns:p14="http://schemas.microsoft.com/office/powerpoint/2010/main">
    <p:wheel spokes="0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947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947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947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947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946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946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946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946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946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946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946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946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946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946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946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946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947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947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947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947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947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947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947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947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947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947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947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947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947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947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947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947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4602" grpId="0" autoUpdateAnimBg="0"/>
      <p:bldP spid="494603" grpId="0" autoUpdateAnimBg="0"/>
      <p:bldP spid="494604" grpId="0" autoUpdateAnimBg="0"/>
      <p:bldP spid="494741" grpId="0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23" name="Picture 3"/>
          <p:cNvPicPr>
            <a:picLocks noChangeAspect="1" noChangeArrowheads="1"/>
          </p:cNvPicPr>
          <p:nvPr/>
        </p:nvPicPr>
        <p:blipFill>
          <a:blip r:embed="rId2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88" y="925513"/>
            <a:ext cx="7456487" cy="497046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3924" name="Picture 4"/>
          <p:cNvPicPr>
            <a:picLocks noChangeAspect="1" noChangeArrowheads="1"/>
          </p:cNvPicPr>
          <p:nvPr/>
        </p:nvPicPr>
        <p:blipFill>
          <a:blip r:embed="rId3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88" y="925513"/>
            <a:ext cx="7456487" cy="497046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3925" name="Picture 5"/>
          <p:cNvPicPr>
            <a:picLocks noChangeAspect="1" noChangeArrowheads="1"/>
          </p:cNvPicPr>
          <p:nvPr/>
        </p:nvPicPr>
        <p:blipFill>
          <a:blip r:embed="rId4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88" y="925513"/>
            <a:ext cx="7456487" cy="497046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3926" name="Picture 6"/>
          <p:cNvPicPr>
            <a:picLocks noChangeAspect="1" noChangeArrowheads="1"/>
          </p:cNvPicPr>
          <p:nvPr/>
        </p:nvPicPr>
        <p:blipFill>
          <a:blip r:embed="rId5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88" y="925513"/>
            <a:ext cx="7456487" cy="497046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3927" name="Text Box 7"/>
          <p:cNvSpPr txBox="1">
            <a:spLocks noChangeArrowheads="1"/>
          </p:cNvSpPr>
          <p:nvPr/>
        </p:nvSpPr>
        <p:spPr bwMode="auto">
          <a:xfrm>
            <a:off x="8756650" y="104775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en-US" sz="2000" b="0">
              <a:solidFill>
                <a:srgbClr val="FFA27C"/>
              </a:solidFill>
              <a:latin typeface="B VAG Rounded Bold" charset="0"/>
            </a:endParaRPr>
          </a:p>
        </p:txBody>
      </p:sp>
      <p:pic>
        <p:nvPicPr>
          <p:cNvPr id="593928" name="Picture 8"/>
          <p:cNvPicPr>
            <a:picLocks noChangeAspect="1" noChangeArrowheads="1"/>
          </p:cNvPicPr>
          <p:nvPr/>
        </p:nvPicPr>
        <p:blipFill>
          <a:blip r:embed="rId6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88" y="927100"/>
            <a:ext cx="7456487" cy="496887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3929" name="Text Box 9"/>
          <p:cNvSpPr txBox="1">
            <a:spLocks noChangeArrowheads="1"/>
          </p:cNvSpPr>
          <p:nvPr/>
        </p:nvSpPr>
        <p:spPr bwMode="auto">
          <a:xfrm>
            <a:off x="355600" y="6072188"/>
            <a:ext cx="15335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0">
                <a:solidFill>
                  <a:srgbClr val="333333"/>
                </a:solidFill>
                <a:latin typeface="Webdings" charset="0"/>
              </a:rPr>
              <a:t></a:t>
            </a:r>
          </a:p>
        </p:txBody>
      </p:sp>
      <p:grpSp>
        <p:nvGrpSpPr>
          <p:cNvPr id="593933" name="Group 13"/>
          <p:cNvGrpSpPr>
            <a:grpSpLocks/>
          </p:cNvGrpSpPr>
          <p:nvPr/>
        </p:nvGrpSpPr>
        <p:grpSpPr bwMode="auto">
          <a:xfrm>
            <a:off x="846138" y="1954213"/>
            <a:ext cx="7513637" cy="2378075"/>
            <a:chOff x="533" y="1231"/>
            <a:chExt cx="4733" cy="1498"/>
          </a:xfrm>
        </p:grpSpPr>
        <p:sp>
          <p:nvSpPr>
            <p:cNvPr id="593934" name="Text Box 14"/>
            <p:cNvSpPr txBox="1">
              <a:spLocks noChangeArrowheads="1"/>
            </p:cNvSpPr>
            <p:nvPr/>
          </p:nvSpPr>
          <p:spPr bwMode="auto">
            <a:xfrm>
              <a:off x="533" y="1231"/>
              <a:ext cx="4733" cy="1498"/>
            </a:xfrm>
            <a:prstGeom prst="rect">
              <a:avLst/>
            </a:prstGeom>
            <a:noFill/>
            <a:ln>
              <a:noFill/>
            </a:ln>
            <a:effectLst>
              <a:outerShdw blurRad="63500" dist="143684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5000">
                  <a:solidFill>
                    <a:srgbClr val="7AFEEE"/>
                  </a:solidFill>
                  <a:latin typeface="Limon R1" charset="0"/>
                </a:rPr>
                <a:t>k 7 s y</a:t>
              </a:r>
              <a:endParaRPr lang="en-US" sz="15000">
                <a:solidFill>
                  <a:srgbClr val="7AFEEE"/>
                </a:solidFill>
              </a:endParaRPr>
            </a:p>
          </p:txBody>
        </p:sp>
        <p:sp>
          <p:nvSpPr>
            <p:cNvPr id="593935" name="Rectangle 15"/>
            <p:cNvSpPr>
              <a:spLocks noChangeArrowheads="1"/>
            </p:cNvSpPr>
            <p:nvPr/>
          </p:nvSpPr>
          <p:spPr bwMode="auto">
            <a:xfrm>
              <a:off x="2081" y="2028"/>
              <a:ext cx="516" cy="105"/>
            </a:xfrm>
            <a:prstGeom prst="rect">
              <a:avLst/>
            </a:prstGeom>
            <a:solidFill>
              <a:srgbClr val="7AFEEE"/>
            </a:solidFill>
            <a:ln>
              <a:noFill/>
            </a:ln>
            <a:effectLst>
              <a:outerShdw blurRad="63500" dist="57501" dir="3723739" algn="ctr" rotWithShape="0">
                <a:schemeClr val="bg2">
                  <a:alpha val="74998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93937" name="Rectangle 17"/>
          <p:cNvSpPr>
            <a:spLocks noChangeArrowheads="1"/>
          </p:cNvSpPr>
          <p:nvPr/>
        </p:nvSpPr>
        <p:spPr bwMode="auto">
          <a:xfrm>
            <a:off x="2241550" y="1643063"/>
            <a:ext cx="2763838" cy="900112"/>
          </a:xfrm>
          <a:prstGeom prst="rect">
            <a:avLst/>
          </a:prstGeom>
          <a:solidFill>
            <a:srgbClr val="FFD34A"/>
          </a:solidFill>
          <a:ln w="31750">
            <a:solidFill>
              <a:srgbClr val="1A0004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93938" name="AutoShape 18"/>
          <p:cNvSpPr>
            <a:spLocks noChangeArrowheads="1"/>
          </p:cNvSpPr>
          <p:nvPr/>
        </p:nvSpPr>
        <p:spPr bwMode="auto">
          <a:xfrm>
            <a:off x="2241550" y="1200150"/>
            <a:ext cx="1625600" cy="1155700"/>
          </a:xfrm>
          <a:prstGeom prst="roundRect">
            <a:avLst>
              <a:gd name="adj" fmla="val 10495"/>
            </a:avLst>
          </a:prstGeom>
          <a:solidFill>
            <a:srgbClr val="FFD34A"/>
          </a:solidFill>
          <a:ln w="31750">
            <a:solidFill>
              <a:srgbClr val="1A0004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93939" name="Rectangle 19"/>
          <p:cNvSpPr>
            <a:spLocks noChangeArrowheads="1"/>
          </p:cNvSpPr>
          <p:nvPr/>
        </p:nvSpPr>
        <p:spPr bwMode="auto">
          <a:xfrm>
            <a:off x="2282825" y="1676400"/>
            <a:ext cx="1978025" cy="796925"/>
          </a:xfrm>
          <a:prstGeom prst="rect">
            <a:avLst/>
          </a:prstGeom>
          <a:solidFill>
            <a:srgbClr val="FFD34A"/>
          </a:solidFill>
          <a:ln w="31750">
            <a:solidFill>
              <a:srgbClr val="FFD34A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93940" name="Rectangle 20"/>
          <p:cNvSpPr>
            <a:spLocks noChangeArrowheads="1"/>
          </p:cNvSpPr>
          <p:nvPr/>
        </p:nvSpPr>
        <p:spPr bwMode="auto">
          <a:xfrm>
            <a:off x="2390775" y="1139825"/>
            <a:ext cx="1141413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3600">
                <a:solidFill>
                  <a:srgbClr val="790015"/>
                </a:solidFill>
                <a:latin typeface="Helvetica" charset="0"/>
              </a:rPr>
              <a:t>   </a:t>
            </a:r>
            <a:r>
              <a:rPr lang="en-US" sz="3200">
                <a:solidFill>
                  <a:schemeClr val="accent2"/>
                </a:solidFill>
                <a:latin typeface="Limon S1" charset="0"/>
              </a:rPr>
              <a:t>karbegáIt</a:t>
            </a:r>
            <a:endParaRPr lang="en-US" sz="3200"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Limon S1" charset="0"/>
            </a:endParaRPr>
          </a:p>
        </p:txBody>
      </p:sp>
      <p:sp>
        <p:nvSpPr>
          <p:cNvPr id="593941" name="Line 21"/>
          <p:cNvSpPr>
            <a:spLocks noChangeShapeType="1"/>
          </p:cNvSpPr>
          <p:nvPr/>
        </p:nvSpPr>
        <p:spPr bwMode="auto">
          <a:xfrm>
            <a:off x="2241550" y="1547813"/>
            <a:ext cx="3175" cy="873125"/>
          </a:xfrm>
          <a:prstGeom prst="line">
            <a:avLst/>
          </a:prstGeom>
          <a:noFill/>
          <a:ln w="31750">
            <a:solidFill>
              <a:srgbClr val="1A000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3943" name="Rectangle 23"/>
          <p:cNvSpPr>
            <a:spLocks noChangeArrowheads="1"/>
          </p:cNvSpPr>
          <p:nvPr/>
        </p:nvSpPr>
        <p:spPr bwMode="auto">
          <a:xfrm>
            <a:off x="2482850" y="1998663"/>
            <a:ext cx="2763838" cy="900112"/>
          </a:xfrm>
          <a:prstGeom prst="rect">
            <a:avLst/>
          </a:prstGeom>
          <a:solidFill>
            <a:srgbClr val="FFD34A"/>
          </a:solidFill>
          <a:ln w="31750">
            <a:solidFill>
              <a:srgbClr val="1A0004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93944" name="AutoShape 24"/>
          <p:cNvSpPr>
            <a:spLocks noChangeArrowheads="1"/>
          </p:cNvSpPr>
          <p:nvPr/>
        </p:nvSpPr>
        <p:spPr bwMode="auto">
          <a:xfrm>
            <a:off x="2482850" y="1555750"/>
            <a:ext cx="1625600" cy="1155700"/>
          </a:xfrm>
          <a:prstGeom prst="roundRect">
            <a:avLst>
              <a:gd name="adj" fmla="val 10495"/>
            </a:avLst>
          </a:prstGeom>
          <a:solidFill>
            <a:srgbClr val="FFD34A"/>
          </a:solidFill>
          <a:ln w="31750">
            <a:solidFill>
              <a:srgbClr val="1A0004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93945" name="Rectangle 25"/>
          <p:cNvSpPr>
            <a:spLocks noChangeArrowheads="1"/>
          </p:cNvSpPr>
          <p:nvPr/>
        </p:nvSpPr>
        <p:spPr bwMode="auto">
          <a:xfrm>
            <a:off x="2524125" y="2032000"/>
            <a:ext cx="1978025" cy="796925"/>
          </a:xfrm>
          <a:prstGeom prst="rect">
            <a:avLst/>
          </a:prstGeom>
          <a:solidFill>
            <a:srgbClr val="FFD34A"/>
          </a:solidFill>
          <a:ln w="31750">
            <a:solidFill>
              <a:srgbClr val="FFD34A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93946" name="Rectangle 26"/>
          <p:cNvSpPr>
            <a:spLocks noChangeArrowheads="1"/>
          </p:cNvSpPr>
          <p:nvPr/>
        </p:nvSpPr>
        <p:spPr bwMode="auto">
          <a:xfrm>
            <a:off x="2773363" y="1457325"/>
            <a:ext cx="858837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800">
                <a:solidFill>
                  <a:srgbClr val="790015"/>
                </a:solidFill>
                <a:latin typeface="Helvetica" charset="0"/>
              </a:rPr>
              <a:t>   </a:t>
            </a:r>
            <a:r>
              <a:rPr lang="en-US" sz="3200">
                <a:solidFill>
                  <a:srgbClr val="790015"/>
                </a:solidFill>
                <a:latin typeface="Limon S1" charset="0"/>
              </a:rPr>
              <a:t>G½R)ahaM</a:t>
            </a:r>
          </a:p>
        </p:txBody>
      </p:sp>
      <p:sp>
        <p:nvSpPr>
          <p:cNvPr id="593947" name="Line 27"/>
          <p:cNvSpPr>
            <a:spLocks noChangeShapeType="1"/>
          </p:cNvSpPr>
          <p:nvPr/>
        </p:nvSpPr>
        <p:spPr bwMode="auto">
          <a:xfrm>
            <a:off x="2482850" y="1903413"/>
            <a:ext cx="3175" cy="873125"/>
          </a:xfrm>
          <a:prstGeom prst="line">
            <a:avLst/>
          </a:prstGeom>
          <a:noFill/>
          <a:ln w="31750">
            <a:solidFill>
              <a:srgbClr val="1A000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3949" name="Rectangle 29"/>
          <p:cNvSpPr>
            <a:spLocks noChangeArrowheads="1"/>
          </p:cNvSpPr>
          <p:nvPr/>
        </p:nvSpPr>
        <p:spPr bwMode="auto">
          <a:xfrm>
            <a:off x="2762250" y="2341563"/>
            <a:ext cx="2763838" cy="900112"/>
          </a:xfrm>
          <a:prstGeom prst="rect">
            <a:avLst/>
          </a:prstGeom>
          <a:solidFill>
            <a:srgbClr val="FFD34A"/>
          </a:solidFill>
          <a:ln w="31750">
            <a:solidFill>
              <a:srgbClr val="1A0004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93950" name="AutoShape 30"/>
          <p:cNvSpPr>
            <a:spLocks noChangeArrowheads="1"/>
          </p:cNvSpPr>
          <p:nvPr/>
        </p:nvSpPr>
        <p:spPr bwMode="auto">
          <a:xfrm>
            <a:off x="2762250" y="1898650"/>
            <a:ext cx="1625600" cy="1155700"/>
          </a:xfrm>
          <a:prstGeom prst="roundRect">
            <a:avLst>
              <a:gd name="adj" fmla="val 10495"/>
            </a:avLst>
          </a:prstGeom>
          <a:solidFill>
            <a:srgbClr val="FFD34A"/>
          </a:solidFill>
          <a:ln w="31750">
            <a:solidFill>
              <a:srgbClr val="1A0004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93951" name="Rectangle 31"/>
          <p:cNvSpPr>
            <a:spLocks noChangeArrowheads="1"/>
          </p:cNvSpPr>
          <p:nvPr/>
        </p:nvSpPr>
        <p:spPr bwMode="auto">
          <a:xfrm>
            <a:off x="2803525" y="2374900"/>
            <a:ext cx="1978025" cy="796925"/>
          </a:xfrm>
          <a:prstGeom prst="rect">
            <a:avLst/>
          </a:prstGeom>
          <a:solidFill>
            <a:srgbClr val="FFD34A"/>
          </a:solidFill>
          <a:ln w="31750">
            <a:solidFill>
              <a:srgbClr val="FFD34A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93952" name="Rectangle 32"/>
          <p:cNvSpPr>
            <a:spLocks noChangeArrowheads="1"/>
          </p:cNvSpPr>
          <p:nvPr/>
        </p:nvSpPr>
        <p:spPr bwMode="auto">
          <a:xfrm>
            <a:off x="3092450" y="1800225"/>
            <a:ext cx="782638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800">
                <a:solidFill>
                  <a:srgbClr val="790015"/>
                </a:solidFill>
                <a:latin typeface="Helvetica" charset="0"/>
              </a:rPr>
              <a:t>   </a:t>
            </a:r>
            <a:r>
              <a:rPr lang="en-US" sz="3200">
                <a:solidFill>
                  <a:srgbClr val="790015"/>
                </a:solidFill>
                <a:latin typeface="Limon S1" charset="0"/>
              </a:rPr>
              <a:t>y:UEsb</a:t>
            </a:r>
          </a:p>
        </p:txBody>
      </p:sp>
      <p:sp>
        <p:nvSpPr>
          <p:cNvPr id="593953" name="Line 33"/>
          <p:cNvSpPr>
            <a:spLocks noChangeShapeType="1"/>
          </p:cNvSpPr>
          <p:nvPr/>
        </p:nvSpPr>
        <p:spPr bwMode="auto">
          <a:xfrm>
            <a:off x="2762250" y="2246313"/>
            <a:ext cx="3175" cy="873125"/>
          </a:xfrm>
          <a:prstGeom prst="line">
            <a:avLst/>
          </a:prstGeom>
          <a:noFill/>
          <a:ln w="31750">
            <a:solidFill>
              <a:srgbClr val="1A000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3955" name="Rectangle 35"/>
          <p:cNvSpPr>
            <a:spLocks noChangeArrowheads="1"/>
          </p:cNvSpPr>
          <p:nvPr/>
        </p:nvSpPr>
        <p:spPr bwMode="auto">
          <a:xfrm>
            <a:off x="3054350" y="2659063"/>
            <a:ext cx="2763838" cy="900112"/>
          </a:xfrm>
          <a:prstGeom prst="rect">
            <a:avLst/>
          </a:prstGeom>
          <a:solidFill>
            <a:srgbClr val="FFD34A"/>
          </a:solidFill>
          <a:ln w="31750">
            <a:solidFill>
              <a:srgbClr val="1A0004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93956" name="AutoShape 36"/>
          <p:cNvSpPr>
            <a:spLocks noChangeArrowheads="1"/>
          </p:cNvSpPr>
          <p:nvPr/>
        </p:nvSpPr>
        <p:spPr bwMode="auto">
          <a:xfrm>
            <a:off x="3054350" y="2216150"/>
            <a:ext cx="1625600" cy="1155700"/>
          </a:xfrm>
          <a:prstGeom prst="roundRect">
            <a:avLst>
              <a:gd name="adj" fmla="val 10495"/>
            </a:avLst>
          </a:prstGeom>
          <a:solidFill>
            <a:srgbClr val="FFD34A"/>
          </a:solidFill>
          <a:ln w="31750">
            <a:solidFill>
              <a:srgbClr val="1A0004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93957" name="Rectangle 37"/>
          <p:cNvSpPr>
            <a:spLocks noChangeArrowheads="1"/>
          </p:cNvSpPr>
          <p:nvPr/>
        </p:nvSpPr>
        <p:spPr bwMode="auto">
          <a:xfrm>
            <a:off x="3095625" y="2692400"/>
            <a:ext cx="1978025" cy="796925"/>
          </a:xfrm>
          <a:prstGeom prst="rect">
            <a:avLst/>
          </a:prstGeom>
          <a:solidFill>
            <a:srgbClr val="FFD34A"/>
          </a:solidFill>
          <a:ln w="31750">
            <a:solidFill>
              <a:srgbClr val="FFD34A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93958" name="Rectangle 38"/>
          <p:cNvSpPr>
            <a:spLocks noChangeArrowheads="1"/>
          </p:cNvSpPr>
          <p:nvPr/>
        </p:nvSpPr>
        <p:spPr bwMode="auto">
          <a:xfrm>
            <a:off x="3509963" y="2092325"/>
            <a:ext cx="528637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800">
                <a:solidFill>
                  <a:srgbClr val="790015"/>
                </a:solidFill>
                <a:latin typeface="Helvetica" charset="0"/>
              </a:rPr>
              <a:t>  </a:t>
            </a:r>
            <a:r>
              <a:rPr lang="en-US" sz="3200">
                <a:solidFill>
                  <a:srgbClr val="790015"/>
                </a:solidFill>
                <a:latin typeface="Limon S1" charset="0"/>
              </a:rPr>
              <a:t>mU:es</a:t>
            </a:r>
          </a:p>
          <a:p>
            <a:pPr algn="ctr"/>
            <a:r>
              <a:rPr lang="en-US" sz="1800">
                <a:solidFill>
                  <a:srgbClr val="790015"/>
                </a:solidFill>
                <a:latin typeface="Helvetica" charset="0"/>
              </a:rPr>
              <a:t> </a:t>
            </a:r>
          </a:p>
        </p:txBody>
      </p:sp>
      <p:sp>
        <p:nvSpPr>
          <p:cNvPr id="593959" name="Line 39"/>
          <p:cNvSpPr>
            <a:spLocks noChangeShapeType="1"/>
          </p:cNvSpPr>
          <p:nvPr/>
        </p:nvSpPr>
        <p:spPr bwMode="auto">
          <a:xfrm>
            <a:off x="3054350" y="2563813"/>
            <a:ext cx="3175" cy="873125"/>
          </a:xfrm>
          <a:prstGeom prst="line">
            <a:avLst/>
          </a:prstGeom>
          <a:noFill/>
          <a:ln w="31750">
            <a:solidFill>
              <a:srgbClr val="1A000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3961" name="Rectangle 41"/>
          <p:cNvSpPr>
            <a:spLocks noChangeArrowheads="1"/>
          </p:cNvSpPr>
          <p:nvPr/>
        </p:nvSpPr>
        <p:spPr bwMode="auto">
          <a:xfrm>
            <a:off x="3321050" y="2938463"/>
            <a:ext cx="2763838" cy="900112"/>
          </a:xfrm>
          <a:prstGeom prst="rect">
            <a:avLst/>
          </a:prstGeom>
          <a:solidFill>
            <a:srgbClr val="FFD34A"/>
          </a:solidFill>
          <a:ln w="31750">
            <a:solidFill>
              <a:srgbClr val="1A0004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93962" name="AutoShape 42"/>
          <p:cNvSpPr>
            <a:spLocks noChangeArrowheads="1"/>
          </p:cNvSpPr>
          <p:nvPr/>
        </p:nvSpPr>
        <p:spPr bwMode="auto">
          <a:xfrm>
            <a:off x="3321050" y="2495550"/>
            <a:ext cx="1625600" cy="1155700"/>
          </a:xfrm>
          <a:prstGeom prst="roundRect">
            <a:avLst>
              <a:gd name="adj" fmla="val 10495"/>
            </a:avLst>
          </a:prstGeom>
          <a:solidFill>
            <a:srgbClr val="FFD34A"/>
          </a:solidFill>
          <a:ln w="31750">
            <a:solidFill>
              <a:srgbClr val="1A0004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93963" name="Rectangle 43"/>
          <p:cNvSpPr>
            <a:spLocks noChangeArrowheads="1"/>
          </p:cNvSpPr>
          <p:nvPr/>
        </p:nvSpPr>
        <p:spPr bwMode="auto">
          <a:xfrm>
            <a:off x="3362325" y="2971800"/>
            <a:ext cx="1978025" cy="796925"/>
          </a:xfrm>
          <a:prstGeom prst="rect">
            <a:avLst/>
          </a:prstGeom>
          <a:solidFill>
            <a:srgbClr val="FFD34A"/>
          </a:solidFill>
          <a:ln w="31750">
            <a:solidFill>
              <a:srgbClr val="FFD34A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93964" name="Rectangle 44"/>
          <p:cNvSpPr>
            <a:spLocks noChangeArrowheads="1"/>
          </p:cNvSpPr>
          <p:nvPr/>
        </p:nvSpPr>
        <p:spPr bwMode="auto">
          <a:xfrm>
            <a:off x="3751263" y="2397125"/>
            <a:ext cx="579437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800">
                <a:solidFill>
                  <a:srgbClr val="790015"/>
                </a:solidFill>
                <a:latin typeface="Helvetica" charset="0"/>
              </a:rPr>
              <a:t>  </a:t>
            </a:r>
            <a:r>
              <a:rPr lang="en-US" sz="3200">
                <a:solidFill>
                  <a:srgbClr val="790015"/>
                </a:solidFill>
                <a:latin typeface="Limon S1" charset="0"/>
              </a:rPr>
              <a:t>y:UesV</a:t>
            </a:r>
          </a:p>
          <a:p>
            <a:pPr algn="ctr"/>
            <a:r>
              <a:rPr lang="en-US" sz="1800">
                <a:solidFill>
                  <a:srgbClr val="790015"/>
                </a:solidFill>
                <a:latin typeface="Helvetica" charset="0"/>
              </a:rPr>
              <a:t> </a:t>
            </a:r>
          </a:p>
        </p:txBody>
      </p:sp>
      <p:sp>
        <p:nvSpPr>
          <p:cNvPr id="593965" name="Line 45"/>
          <p:cNvSpPr>
            <a:spLocks noChangeShapeType="1"/>
          </p:cNvSpPr>
          <p:nvPr/>
        </p:nvSpPr>
        <p:spPr bwMode="auto">
          <a:xfrm>
            <a:off x="3321050" y="2843213"/>
            <a:ext cx="3175" cy="873125"/>
          </a:xfrm>
          <a:prstGeom prst="line">
            <a:avLst/>
          </a:prstGeom>
          <a:noFill/>
          <a:ln w="31750">
            <a:solidFill>
              <a:srgbClr val="1A000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3967" name="Rectangle 47"/>
          <p:cNvSpPr>
            <a:spLocks noChangeArrowheads="1"/>
          </p:cNvSpPr>
          <p:nvPr/>
        </p:nvSpPr>
        <p:spPr bwMode="auto">
          <a:xfrm>
            <a:off x="3600450" y="3268663"/>
            <a:ext cx="2763838" cy="900112"/>
          </a:xfrm>
          <a:prstGeom prst="rect">
            <a:avLst/>
          </a:prstGeom>
          <a:solidFill>
            <a:srgbClr val="FFD34A"/>
          </a:solidFill>
          <a:ln w="31750">
            <a:solidFill>
              <a:srgbClr val="1A0004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93968" name="AutoShape 48"/>
          <p:cNvSpPr>
            <a:spLocks noChangeArrowheads="1"/>
          </p:cNvSpPr>
          <p:nvPr/>
        </p:nvSpPr>
        <p:spPr bwMode="auto">
          <a:xfrm>
            <a:off x="3600450" y="2825750"/>
            <a:ext cx="1625600" cy="1155700"/>
          </a:xfrm>
          <a:prstGeom prst="roundRect">
            <a:avLst>
              <a:gd name="adj" fmla="val 10495"/>
            </a:avLst>
          </a:prstGeom>
          <a:solidFill>
            <a:srgbClr val="FFD34A"/>
          </a:solidFill>
          <a:ln w="31750">
            <a:solidFill>
              <a:srgbClr val="1A0004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93969" name="Rectangle 49"/>
          <p:cNvSpPr>
            <a:spLocks noChangeArrowheads="1"/>
          </p:cNvSpPr>
          <p:nvPr/>
        </p:nvSpPr>
        <p:spPr bwMode="auto">
          <a:xfrm>
            <a:off x="3641725" y="3302000"/>
            <a:ext cx="1978025" cy="796925"/>
          </a:xfrm>
          <a:prstGeom prst="rect">
            <a:avLst/>
          </a:prstGeom>
          <a:solidFill>
            <a:srgbClr val="FFD34A"/>
          </a:solidFill>
          <a:ln w="31750">
            <a:solidFill>
              <a:srgbClr val="FFD34A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93970" name="Rectangle 50"/>
          <p:cNvSpPr>
            <a:spLocks noChangeArrowheads="1"/>
          </p:cNvSpPr>
          <p:nvPr/>
        </p:nvSpPr>
        <p:spPr bwMode="auto">
          <a:xfrm>
            <a:off x="3703638" y="2740025"/>
            <a:ext cx="123507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800">
                <a:solidFill>
                  <a:srgbClr val="790015"/>
                </a:solidFill>
                <a:latin typeface="Helvetica" charset="0"/>
              </a:rPr>
              <a:t>  </a:t>
            </a:r>
            <a:r>
              <a:rPr lang="en-US" sz="3200">
                <a:solidFill>
                  <a:schemeClr val="accent2"/>
                </a:solidFill>
                <a:latin typeface="Limon S1" charset="0"/>
              </a:rPr>
              <a:t>GnaFibetyü</a:t>
            </a:r>
          </a:p>
          <a:p>
            <a:pPr algn="ctr"/>
            <a:r>
              <a:rPr lang="en-US" sz="1800">
                <a:solidFill>
                  <a:srgbClr val="790015"/>
                </a:solidFill>
                <a:latin typeface="Helvetica" charset="0"/>
              </a:rPr>
              <a:t> </a:t>
            </a:r>
          </a:p>
        </p:txBody>
      </p:sp>
      <p:sp>
        <p:nvSpPr>
          <p:cNvPr id="593971" name="Line 51"/>
          <p:cNvSpPr>
            <a:spLocks noChangeShapeType="1"/>
          </p:cNvSpPr>
          <p:nvPr/>
        </p:nvSpPr>
        <p:spPr bwMode="auto">
          <a:xfrm>
            <a:off x="3600450" y="3173413"/>
            <a:ext cx="3175" cy="873125"/>
          </a:xfrm>
          <a:prstGeom prst="line">
            <a:avLst/>
          </a:prstGeom>
          <a:noFill/>
          <a:ln w="31750">
            <a:solidFill>
              <a:srgbClr val="1A000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3973" name="Rectangle 53"/>
          <p:cNvSpPr>
            <a:spLocks noChangeArrowheads="1"/>
          </p:cNvSpPr>
          <p:nvPr/>
        </p:nvSpPr>
        <p:spPr bwMode="auto">
          <a:xfrm>
            <a:off x="3892550" y="3586163"/>
            <a:ext cx="2763838" cy="900112"/>
          </a:xfrm>
          <a:prstGeom prst="rect">
            <a:avLst/>
          </a:prstGeom>
          <a:solidFill>
            <a:srgbClr val="FFD34A"/>
          </a:solidFill>
          <a:ln w="31750">
            <a:solidFill>
              <a:srgbClr val="1A0004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93974" name="AutoShape 54"/>
          <p:cNvSpPr>
            <a:spLocks noChangeArrowheads="1"/>
          </p:cNvSpPr>
          <p:nvPr/>
        </p:nvSpPr>
        <p:spPr bwMode="auto">
          <a:xfrm>
            <a:off x="3892550" y="3143250"/>
            <a:ext cx="1625600" cy="1155700"/>
          </a:xfrm>
          <a:prstGeom prst="roundRect">
            <a:avLst>
              <a:gd name="adj" fmla="val 10495"/>
            </a:avLst>
          </a:prstGeom>
          <a:solidFill>
            <a:srgbClr val="FFD34A"/>
          </a:solidFill>
          <a:ln w="31750">
            <a:solidFill>
              <a:srgbClr val="1A0004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93975" name="Rectangle 55"/>
          <p:cNvSpPr>
            <a:spLocks noChangeArrowheads="1"/>
          </p:cNvSpPr>
          <p:nvPr/>
        </p:nvSpPr>
        <p:spPr bwMode="auto">
          <a:xfrm>
            <a:off x="3933825" y="3619500"/>
            <a:ext cx="1978025" cy="796925"/>
          </a:xfrm>
          <a:prstGeom prst="rect">
            <a:avLst/>
          </a:prstGeom>
          <a:solidFill>
            <a:srgbClr val="FFD34A"/>
          </a:solidFill>
          <a:ln w="31750">
            <a:solidFill>
              <a:srgbClr val="FFD34A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93976" name="Rectangle 56"/>
          <p:cNvSpPr>
            <a:spLocks noChangeArrowheads="1"/>
          </p:cNvSpPr>
          <p:nvPr/>
        </p:nvSpPr>
        <p:spPr bwMode="auto">
          <a:xfrm>
            <a:off x="4327525" y="3032125"/>
            <a:ext cx="569913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800">
                <a:solidFill>
                  <a:srgbClr val="790015"/>
                </a:solidFill>
                <a:latin typeface="Helvetica" charset="0"/>
              </a:rPr>
              <a:t>   </a:t>
            </a:r>
            <a:r>
              <a:rPr lang="en-US" sz="3200">
                <a:solidFill>
                  <a:schemeClr val="accent2"/>
                </a:solidFill>
                <a:latin typeface="Limon S1" charset="0"/>
              </a:rPr>
              <a:t>esþc</a:t>
            </a:r>
          </a:p>
        </p:txBody>
      </p:sp>
      <p:sp>
        <p:nvSpPr>
          <p:cNvPr id="593977" name="Line 57"/>
          <p:cNvSpPr>
            <a:spLocks noChangeShapeType="1"/>
          </p:cNvSpPr>
          <p:nvPr/>
        </p:nvSpPr>
        <p:spPr bwMode="auto">
          <a:xfrm>
            <a:off x="3892550" y="3490913"/>
            <a:ext cx="3175" cy="873125"/>
          </a:xfrm>
          <a:prstGeom prst="line">
            <a:avLst/>
          </a:prstGeom>
          <a:noFill/>
          <a:ln w="31750">
            <a:solidFill>
              <a:srgbClr val="1A000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3979" name="Rectangle 59"/>
          <p:cNvSpPr>
            <a:spLocks noChangeArrowheads="1"/>
          </p:cNvSpPr>
          <p:nvPr/>
        </p:nvSpPr>
        <p:spPr bwMode="auto">
          <a:xfrm>
            <a:off x="4133850" y="3941763"/>
            <a:ext cx="2763838" cy="900112"/>
          </a:xfrm>
          <a:prstGeom prst="rect">
            <a:avLst/>
          </a:prstGeom>
          <a:solidFill>
            <a:srgbClr val="FFD34A"/>
          </a:solidFill>
          <a:ln w="31750">
            <a:solidFill>
              <a:srgbClr val="1A0004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93980" name="AutoShape 60"/>
          <p:cNvSpPr>
            <a:spLocks noChangeArrowheads="1"/>
          </p:cNvSpPr>
          <p:nvPr/>
        </p:nvSpPr>
        <p:spPr bwMode="auto">
          <a:xfrm>
            <a:off x="4133850" y="3498850"/>
            <a:ext cx="1625600" cy="1155700"/>
          </a:xfrm>
          <a:prstGeom prst="roundRect">
            <a:avLst>
              <a:gd name="adj" fmla="val 10495"/>
            </a:avLst>
          </a:prstGeom>
          <a:solidFill>
            <a:srgbClr val="FFD34A"/>
          </a:solidFill>
          <a:ln w="31750">
            <a:solidFill>
              <a:srgbClr val="1A0004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93981" name="Rectangle 61"/>
          <p:cNvSpPr>
            <a:spLocks noChangeArrowheads="1"/>
          </p:cNvSpPr>
          <p:nvPr/>
        </p:nvSpPr>
        <p:spPr bwMode="auto">
          <a:xfrm>
            <a:off x="4175125" y="3975100"/>
            <a:ext cx="1978025" cy="796925"/>
          </a:xfrm>
          <a:prstGeom prst="rect">
            <a:avLst/>
          </a:prstGeom>
          <a:solidFill>
            <a:srgbClr val="FFD34A"/>
          </a:solidFill>
          <a:ln w="31750">
            <a:solidFill>
              <a:srgbClr val="FFD34A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93982" name="Rectangle 62"/>
          <p:cNvSpPr>
            <a:spLocks noChangeArrowheads="1"/>
          </p:cNvSpPr>
          <p:nvPr/>
        </p:nvSpPr>
        <p:spPr bwMode="auto">
          <a:xfrm>
            <a:off x="4129088" y="3375025"/>
            <a:ext cx="1450975" cy="97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800">
                <a:solidFill>
                  <a:srgbClr val="790015"/>
                </a:solidFill>
                <a:latin typeface="Helvetica" charset="0"/>
              </a:rPr>
              <a:t>  </a:t>
            </a:r>
            <a:r>
              <a:rPr lang="en-US" sz="3200">
                <a:solidFill>
                  <a:schemeClr val="accent2"/>
                </a:solidFill>
                <a:latin typeface="Limon S1" charset="0"/>
              </a:rPr>
              <a:t>RKacab;CaeQøIy</a:t>
            </a:r>
          </a:p>
          <a:p>
            <a:pPr algn="ctr"/>
            <a:endParaRPr lang="en-US" sz="3200">
              <a:solidFill>
                <a:srgbClr val="790015"/>
              </a:solidFill>
              <a:latin typeface="Helvetica" charset="0"/>
            </a:endParaRPr>
          </a:p>
        </p:txBody>
      </p:sp>
      <p:sp>
        <p:nvSpPr>
          <p:cNvPr id="593983" name="Line 63"/>
          <p:cNvSpPr>
            <a:spLocks noChangeShapeType="1"/>
          </p:cNvSpPr>
          <p:nvPr/>
        </p:nvSpPr>
        <p:spPr bwMode="auto">
          <a:xfrm>
            <a:off x="4133850" y="3846513"/>
            <a:ext cx="3175" cy="873125"/>
          </a:xfrm>
          <a:prstGeom prst="line">
            <a:avLst/>
          </a:prstGeom>
          <a:noFill/>
          <a:ln w="31750">
            <a:solidFill>
              <a:srgbClr val="1A000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3985" name="Rectangle 65"/>
          <p:cNvSpPr>
            <a:spLocks noChangeArrowheads="1"/>
          </p:cNvSpPr>
          <p:nvPr/>
        </p:nvSpPr>
        <p:spPr bwMode="auto">
          <a:xfrm>
            <a:off x="4438650" y="4278313"/>
            <a:ext cx="2760663" cy="876300"/>
          </a:xfrm>
          <a:prstGeom prst="rect">
            <a:avLst/>
          </a:prstGeom>
          <a:solidFill>
            <a:srgbClr val="FFD34A"/>
          </a:solidFill>
          <a:ln w="31750">
            <a:solidFill>
              <a:srgbClr val="1A0004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93986" name="AutoShape 66"/>
          <p:cNvSpPr>
            <a:spLocks noChangeArrowheads="1"/>
          </p:cNvSpPr>
          <p:nvPr/>
        </p:nvSpPr>
        <p:spPr bwMode="auto">
          <a:xfrm>
            <a:off x="4438650" y="3821113"/>
            <a:ext cx="1597025" cy="1130300"/>
          </a:xfrm>
          <a:prstGeom prst="roundRect">
            <a:avLst>
              <a:gd name="adj" fmla="val 10727"/>
            </a:avLst>
          </a:prstGeom>
          <a:solidFill>
            <a:srgbClr val="FFD34A"/>
          </a:solidFill>
          <a:ln w="31750">
            <a:solidFill>
              <a:srgbClr val="1A0004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93987" name="Rectangle 67"/>
          <p:cNvSpPr>
            <a:spLocks noChangeArrowheads="1"/>
          </p:cNvSpPr>
          <p:nvPr/>
        </p:nvSpPr>
        <p:spPr bwMode="auto">
          <a:xfrm>
            <a:off x="4479925" y="4319588"/>
            <a:ext cx="1947863" cy="796925"/>
          </a:xfrm>
          <a:prstGeom prst="rect">
            <a:avLst/>
          </a:prstGeom>
          <a:solidFill>
            <a:srgbClr val="FFD34A"/>
          </a:solidFill>
          <a:ln w="31750">
            <a:solidFill>
              <a:srgbClr val="FFD34A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93988" name="Rectangle 68"/>
          <p:cNvSpPr>
            <a:spLocks noChangeArrowheads="1"/>
          </p:cNvSpPr>
          <p:nvPr/>
        </p:nvSpPr>
        <p:spPr bwMode="auto">
          <a:xfrm>
            <a:off x="4659313" y="3736975"/>
            <a:ext cx="1093787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3200">
                <a:solidFill>
                  <a:srgbClr val="790015"/>
                </a:solidFill>
                <a:latin typeface="Limon S1" charset="0"/>
              </a:rPr>
              <a:t> </a:t>
            </a:r>
            <a:r>
              <a:rPr lang="en-US" sz="3200">
                <a:solidFill>
                  <a:schemeClr val="accent2"/>
                </a:solidFill>
                <a:latin typeface="Limon S1" charset="0"/>
              </a:rPr>
              <a:t>RKas¶b;s¶at;</a:t>
            </a:r>
            <a:r>
              <a:rPr lang="en-US"/>
              <a:t> </a:t>
            </a:r>
            <a:endParaRPr lang="en-US" sz="1800">
              <a:solidFill>
                <a:srgbClr val="790015"/>
              </a:solidFill>
              <a:latin typeface="Helvetica" charset="0"/>
            </a:endParaRPr>
          </a:p>
        </p:txBody>
      </p:sp>
      <p:sp>
        <p:nvSpPr>
          <p:cNvPr id="593990" name="Rectangle 70"/>
          <p:cNvSpPr>
            <a:spLocks noChangeArrowheads="1"/>
          </p:cNvSpPr>
          <p:nvPr/>
        </p:nvSpPr>
        <p:spPr bwMode="auto">
          <a:xfrm>
            <a:off x="4705350" y="4762500"/>
            <a:ext cx="2762250" cy="900113"/>
          </a:xfrm>
          <a:prstGeom prst="rect">
            <a:avLst/>
          </a:prstGeom>
          <a:solidFill>
            <a:srgbClr val="FFD34A"/>
          </a:solidFill>
          <a:ln w="31750">
            <a:solidFill>
              <a:srgbClr val="1A0004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93991" name="AutoShape 71"/>
          <p:cNvSpPr>
            <a:spLocks noChangeArrowheads="1"/>
          </p:cNvSpPr>
          <p:nvPr/>
        </p:nvSpPr>
        <p:spPr bwMode="auto">
          <a:xfrm>
            <a:off x="4705350" y="4183063"/>
            <a:ext cx="1598613" cy="1130300"/>
          </a:xfrm>
          <a:prstGeom prst="roundRect">
            <a:avLst>
              <a:gd name="adj" fmla="val 10727"/>
            </a:avLst>
          </a:prstGeom>
          <a:solidFill>
            <a:srgbClr val="FFD34A"/>
          </a:solidFill>
          <a:ln w="31750">
            <a:solidFill>
              <a:srgbClr val="1A0004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93992" name="Rectangle 72"/>
          <p:cNvSpPr>
            <a:spLocks noChangeArrowheads="1"/>
          </p:cNvSpPr>
          <p:nvPr/>
        </p:nvSpPr>
        <p:spPr bwMode="auto">
          <a:xfrm>
            <a:off x="4713288" y="4762500"/>
            <a:ext cx="1976437" cy="746125"/>
          </a:xfrm>
          <a:prstGeom prst="rect">
            <a:avLst/>
          </a:prstGeom>
          <a:solidFill>
            <a:srgbClr val="FFD34A"/>
          </a:solidFill>
          <a:ln w="31750">
            <a:solidFill>
              <a:srgbClr val="FFD34A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593993" name="Group 73"/>
          <p:cNvGrpSpPr>
            <a:grpSpLocks/>
          </p:cNvGrpSpPr>
          <p:nvPr/>
        </p:nvGrpSpPr>
        <p:grpSpPr bwMode="auto">
          <a:xfrm>
            <a:off x="4883150" y="4219575"/>
            <a:ext cx="1062038" cy="549275"/>
            <a:chOff x="3083" y="3101"/>
            <a:chExt cx="525" cy="287"/>
          </a:xfrm>
        </p:grpSpPr>
        <p:sp>
          <p:nvSpPr>
            <p:cNvPr id="593994" name="Rectangle 74"/>
            <p:cNvSpPr>
              <a:spLocks noChangeArrowheads="1"/>
            </p:cNvSpPr>
            <p:nvPr/>
          </p:nvSpPr>
          <p:spPr bwMode="auto">
            <a:xfrm>
              <a:off x="3083" y="3113"/>
              <a:ext cx="145" cy="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2800">
                  <a:solidFill>
                    <a:srgbClr val="790015"/>
                  </a:solidFill>
                  <a:latin typeface="Helvetica" charset="0"/>
                </a:rPr>
                <a:t>   </a:t>
              </a:r>
              <a:endParaRPr lang="en-US" sz="40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593995" name="Rectangle 75"/>
            <p:cNvSpPr>
              <a:spLocks noChangeArrowheads="1"/>
            </p:cNvSpPr>
            <p:nvPr/>
          </p:nvSpPr>
          <p:spPr bwMode="auto">
            <a:xfrm>
              <a:off x="3146" y="3101"/>
              <a:ext cx="462" cy="2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3600">
                  <a:solidFill>
                    <a:schemeClr val="accent2"/>
                  </a:solidFill>
                  <a:latin typeface="Limon S1" charset="0"/>
                </a:rPr>
                <a:t>RBHeysU</a:t>
              </a:r>
              <a:r>
                <a:rPr lang="ja-JP" altLang="en-US" sz="3600">
                  <a:solidFill>
                    <a:schemeClr val="accent2"/>
                  </a:solidFill>
                  <a:latin typeface="Arial"/>
                </a:rPr>
                <a:t>‘</a:t>
              </a:r>
              <a:r>
                <a:rPr lang="en-US" sz="3600">
                  <a:solidFill>
                    <a:schemeClr val="accent2"/>
                  </a:solidFill>
                  <a:latin typeface="Limon S1" charset="0"/>
                </a:rPr>
                <a:t>v</a:t>
              </a:r>
              <a:endParaRPr lang="en-US" sz="3600">
                <a:solidFill>
                  <a:srgbClr val="790015"/>
                </a:solidFill>
                <a:latin typeface="Helvetica" charset="0"/>
              </a:endParaRPr>
            </a:p>
          </p:txBody>
        </p:sp>
      </p:grpSp>
      <p:sp>
        <p:nvSpPr>
          <p:cNvPr id="593996" name="Line 76"/>
          <p:cNvSpPr>
            <a:spLocks noChangeShapeType="1"/>
          </p:cNvSpPr>
          <p:nvPr/>
        </p:nvSpPr>
        <p:spPr bwMode="auto">
          <a:xfrm>
            <a:off x="4705350" y="4667250"/>
            <a:ext cx="1588" cy="873125"/>
          </a:xfrm>
          <a:prstGeom prst="line">
            <a:avLst/>
          </a:prstGeom>
          <a:noFill/>
          <a:ln w="31750">
            <a:solidFill>
              <a:srgbClr val="1A000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3997" name="Line 77"/>
          <p:cNvSpPr>
            <a:spLocks noChangeShapeType="1"/>
          </p:cNvSpPr>
          <p:nvPr/>
        </p:nvSpPr>
        <p:spPr bwMode="auto">
          <a:xfrm>
            <a:off x="6288088" y="4762500"/>
            <a:ext cx="865187" cy="3175"/>
          </a:xfrm>
          <a:prstGeom prst="line">
            <a:avLst/>
          </a:prstGeom>
          <a:noFill/>
          <a:ln w="31750">
            <a:solidFill>
              <a:srgbClr val="1A000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3998" name="Text Box 78"/>
          <p:cNvSpPr txBox="1">
            <a:spLocks noChangeArrowheads="1"/>
          </p:cNvSpPr>
          <p:nvPr/>
        </p:nvSpPr>
        <p:spPr bwMode="auto">
          <a:xfrm>
            <a:off x="8593138" y="6403975"/>
            <a:ext cx="3238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>
                <a:solidFill>
                  <a:srgbClr val="FFFFFF"/>
                </a:solidFill>
                <a:latin typeface="Comic Sans MS" charset="0"/>
              </a:rPr>
              <a:t>2</a:t>
            </a:r>
          </a:p>
        </p:txBody>
      </p:sp>
      <p:sp>
        <p:nvSpPr>
          <p:cNvPr id="593999" name="Rectangle 79"/>
          <p:cNvSpPr>
            <a:spLocks noChangeArrowheads="1"/>
          </p:cNvSpPr>
          <p:nvPr/>
        </p:nvSpPr>
        <p:spPr bwMode="auto">
          <a:xfrm>
            <a:off x="8174038" y="651986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16</a:t>
            </a:r>
          </a:p>
        </p:txBody>
      </p:sp>
    </p:spTree>
  </p:cSld>
  <p:clrMapOvr>
    <a:masterClrMapping/>
  </p:clrMapOvr>
  <p:transition xmlns:p14="http://schemas.microsoft.com/office/powerpoint/2010/main">
    <p:wheel spokes="0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939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5939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93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5939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5939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5970" name="Picture 2"/>
          <p:cNvPicPr>
            <a:picLocks noChangeAspect="1" noChangeArrowheads="1"/>
          </p:cNvPicPr>
          <p:nvPr/>
        </p:nvPicPr>
        <p:blipFill>
          <a:blip r:embed="rId2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88" y="925513"/>
            <a:ext cx="7456487" cy="497046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5971" name="Picture 3"/>
          <p:cNvPicPr>
            <a:picLocks noChangeAspect="1" noChangeArrowheads="1"/>
          </p:cNvPicPr>
          <p:nvPr/>
        </p:nvPicPr>
        <p:blipFill>
          <a:blip r:embed="rId3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88" y="925513"/>
            <a:ext cx="7456487" cy="497046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5972" name="Picture 4"/>
          <p:cNvPicPr>
            <a:picLocks noChangeAspect="1" noChangeArrowheads="1"/>
          </p:cNvPicPr>
          <p:nvPr/>
        </p:nvPicPr>
        <p:blipFill>
          <a:blip r:embed="rId4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88" y="925513"/>
            <a:ext cx="7456487" cy="497046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5973" name="Picture 5"/>
          <p:cNvPicPr>
            <a:picLocks noChangeAspect="1" noChangeArrowheads="1"/>
          </p:cNvPicPr>
          <p:nvPr/>
        </p:nvPicPr>
        <p:blipFill>
          <a:blip r:embed="rId5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88" y="925513"/>
            <a:ext cx="7456487" cy="497046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5974" name="Text Box 6"/>
          <p:cNvSpPr txBox="1">
            <a:spLocks noChangeArrowheads="1"/>
          </p:cNvSpPr>
          <p:nvPr/>
        </p:nvSpPr>
        <p:spPr bwMode="auto">
          <a:xfrm>
            <a:off x="8756650" y="104775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en-US" sz="2000" b="0">
              <a:solidFill>
                <a:srgbClr val="FFA27C"/>
              </a:solidFill>
              <a:latin typeface="B VAG Rounded Bold" charset="0"/>
            </a:endParaRPr>
          </a:p>
        </p:txBody>
      </p:sp>
      <p:pic>
        <p:nvPicPr>
          <p:cNvPr id="595975" name="Picture 7"/>
          <p:cNvPicPr>
            <a:picLocks noChangeAspect="1" noChangeArrowheads="1"/>
          </p:cNvPicPr>
          <p:nvPr/>
        </p:nvPicPr>
        <p:blipFill>
          <a:blip r:embed="rId6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88" y="927100"/>
            <a:ext cx="7456487" cy="496887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5976" name="Text Box 8"/>
          <p:cNvSpPr txBox="1">
            <a:spLocks noChangeArrowheads="1"/>
          </p:cNvSpPr>
          <p:nvPr/>
        </p:nvSpPr>
        <p:spPr bwMode="auto">
          <a:xfrm>
            <a:off x="355600" y="6072188"/>
            <a:ext cx="15335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0">
                <a:solidFill>
                  <a:srgbClr val="333333"/>
                </a:solidFill>
                <a:latin typeface="Webdings" charset="0"/>
              </a:rPr>
              <a:t></a:t>
            </a:r>
          </a:p>
        </p:txBody>
      </p:sp>
      <p:sp>
        <p:nvSpPr>
          <p:cNvPr id="595977" name="Rectangle 9"/>
          <p:cNvSpPr>
            <a:spLocks noChangeArrowheads="1"/>
          </p:cNvSpPr>
          <p:nvPr/>
        </p:nvSpPr>
        <p:spPr bwMode="auto">
          <a:xfrm>
            <a:off x="839788" y="909638"/>
            <a:ext cx="7437437" cy="4994275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5978" name="Text Box 10"/>
          <p:cNvSpPr txBox="1">
            <a:spLocks noChangeArrowheads="1"/>
          </p:cNvSpPr>
          <p:nvPr/>
        </p:nvSpPr>
        <p:spPr bwMode="auto">
          <a:xfrm>
            <a:off x="1511300" y="1054100"/>
            <a:ext cx="6197600" cy="4359275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8000" b="0">
                <a:solidFill>
                  <a:schemeClr val="tx1"/>
                </a:solidFill>
                <a:latin typeface="Limon R1" charset="0"/>
              </a:rPr>
              <a:t>enaHehIy KWCa RBHKm&lt;IrenAkñúglMdab;</a:t>
            </a:r>
          </a:p>
          <a:p>
            <a:pPr algn="ctr">
              <a:spcBef>
                <a:spcPct val="50000"/>
              </a:spcBef>
            </a:pPr>
            <a:r>
              <a:rPr lang="en-US" sz="8000" b="0">
                <a:solidFill>
                  <a:schemeClr val="tx1"/>
                </a:solidFill>
                <a:latin typeface="Limon R1" charset="0"/>
              </a:rPr>
              <a:t>rh½srbs;Gñk</a:t>
            </a:r>
            <a:r>
              <a:rPr lang="en-US" sz="6600" b="0">
                <a:solidFill>
                  <a:schemeClr val="tx1"/>
                </a:solidFill>
                <a:latin typeface="Comic Sans MS" charset="0"/>
              </a:rPr>
              <a:t>…!</a:t>
            </a:r>
          </a:p>
        </p:txBody>
      </p:sp>
      <p:sp>
        <p:nvSpPr>
          <p:cNvPr id="595979" name="Text Box 11"/>
          <p:cNvSpPr txBox="1">
            <a:spLocks noChangeArrowheads="1"/>
          </p:cNvSpPr>
          <p:nvPr/>
        </p:nvSpPr>
        <p:spPr bwMode="auto">
          <a:xfrm>
            <a:off x="8662988" y="6403975"/>
            <a:ext cx="1841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en-US" sz="18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595980" name="Rectangle 12"/>
          <p:cNvSpPr>
            <a:spLocks noChangeArrowheads="1"/>
          </p:cNvSpPr>
          <p:nvPr/>
        </p:nvSpPr>
        <p:spPr bwMode="auto">
          <a:xfrm>
            <a:off x="8174038" y="651986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17</a:t>
            </a:r>
          </a:p>
        </p:txBody>
      </p:sp>
      <p:sp>
        <p:nvSpPr>
          <p:cNvPr id="595983" name="Text Box 15"/>
          <p:cNvSpPr txBox="1">
            <a:spLocks noChangeArrowheads="1"/>
          </p:cNvSpPr>
          <p:nvPr/>
        </p:nvSpPr>
        <p:spPr bwMode="auto">
          <a:xfrm>
            <a:off x="8593138" y="6403975"/>
            <a:ext cx="3238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>
                <a:solidFill>
                  <a:srgbClr val="FFFFFF"/>
                </a:solidFill>
                <a:latin typeface="Comic Sans MS" charset="0"/>
              </a:rPr>
              <a:t>1</a:t>
            </a:r>
          </a:p>
        </p:txBody>
      </p:sp>
      <p:sp>
        <p:nvSpPr>
          <p:cNvPr id="595984" name="Text Box 16"/>
          <p:cNvSpPr txBox="1">
            <a:spLocks noChangeArrowheads="1"/>
          </p:cNvSpPr>
          <p:nvPr/>
        </p:nvSpPr>
        <p:spPr bwMode="auto">
          <a:xfrm>
            <a:off x="1366838" y="865188"/>
            <a:ext cx="6297612" cy="4875212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ja-JP" altLang="en-US" sz="6600" b="0">
                <a:solidFill>
                  <a:srgbClr val="FFEA18"/>
                </a:solidFill>
                <a:latin typeface="Arial"/>
              </a:rPr>
              <a:t>“</a:t>
            </a:r>
            <a:r>
              <a:rPr lang="en-US" sz="8000" b="0">
                <a:solidFill>
                  <a:schemeClr val="tx2"/>
                </a:solidFill>
                <a:latin typeface="Limon R1" charset="0"/>
              </a:rPr>
              <a:t>dUecñH cUreTA bBa©úHbBa©Úl</a:t>
            </a:r>
          </a:p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en-US" sz="8000" b="0">
                <a:solidFill>
                  <a:schemeClr val="tx2"/>
                </a:solidFill>
                <a:latin typeface="Limon R1" charset="0"/>
              </a:rPr>
              <a:t>[mansisSenARKb;</a:t>
            </a:r>
          </a:p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en-US" sz="8000" b="0">
                <a:solidFill>
                  <a:schemeClr val="tx2"/>
                </a:solidFill>
                <a:latin typeface="Limon R1" charset="0"/>
              </a:rPr>
              <a:t>TaMgsasn</a:t>
            </a:r>
            <a:r>
              <a:rPr lang="en-US" sz="8800" b="0">
                <a:solidFill>
                  <a:schemeClr val="tx2"/>
                </a:solidFill>
                <a:latin typeface="Limon R1" charset="0"/>
              </a:rPr>
              <a:t>_</a:t>
            </a:r>
            <a:r>
              <a:rPr lang="en-US" b="0"/>
              <a:t> </a:t>
            </a:r>
            <a:r>
              <a:rPr lang="en-US" sz="6600" b="0">
                <a:solidFill>
                  <a:srgbClr val="FFEA18"/>
                </a:solidFill>
              </a:rPr>
              <a:t>…</a:t>
            </a:r>
            <a:r>
              <a:rPr lang="ja-JP" altLang="en-US" sz="6600" b="0">
                <a:solidFill>
                  <a:srgbClr val="FFEA18"/>
                </a:solidFill>
                <a:latin typeface="Arial"/>
              </a:rPr>
              <a:t>”</a:t>
            </a:r>
            <a:endParaRPr lang="en-US" sz="6600" b="0">
              <a:solidFill>
                <a:srgbClr val="FFEA18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>
    <p:wheel spokes="0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959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959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959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959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" dur="500"/>
                                        <p:tgtEl>
                                          <p:spTgt spid="5959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5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9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959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5978" grpId="0" autoUpdateAnimBg="0"/>
      <p:bldP spid="595978" grpId="1" autoUpdateAnimBg="0"/>
      <p:bldP spid="595984" grpId="0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9972" name="Picture 4" descr="BACKGR~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338"/>
            <a:ext cx="9144000" cy="689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39973" name="Group 5"/>
          <p:cNvGrpSpPr>
            <a:grpSpLocks/>
          </p:cNvGrpSpPr>
          <p:nvPr/>
        </p:nvGrpSpPr>
        <p:grpSpPr bwMode="auto">
          <a:xfrm>
            <a:off x="0" y="4707467"/>
            <a:ext cx="9143999" cy="1346200"/>
            <a:chOff x="48" y="3424"/>
            <a:chExt cx="5415" cy="848"/>
          </a:xfrm>
        </p:grpSpPr>
        <p:sp>
          <p:nvSpPr>
            <p:cNvPr id="339974" name="Text Box 6"/>
            <p:cNvSpPr txBox="1">
              <a:spLocks noChangeArrowheads="1"/>
            </p:cNvSpPr>
            <p:nvPr/>
          </p:nvSpPr>
          <p:spPr bwMode="auto">
            <a:xfrm>
              <a:off x="48" y="4099"/>
              <a:ext cx="1017" cy="173"/>
            </a:xfrm>
            <a:prstGeom prst="rect">
              <a:avLst/>
            </a:prstGeom>
            <a:noFill/>
            <a:ln>
              <a:noFill/>
            </a:ln>
            <a:effectLst>
              <a:outerShdw blurRad="63500" dist="85194" dir="1593903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/>
            <a:p>
              <a:pPr algn="ctr">
                <a:spcBef>
                  <a:spcPct val="50000"/>
                </a:spcBef>
              </a:pPr>
              <a:endParaRPr lang="ko-KR" altLang="en-US" sz="1200" i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1"/>
                <a:ea typeface="굴림" charset="0"/>
                <a:cs typeface="Limon F1"/>
              </a:endParaRPr>
            </a:p>
          </p:txBody>
        </p:sp>
        <p:sp>
          <p:nvSpPr>
            <p:cNvPr id="339975" name="Text Box 7"/>
            <p:cNvSpPr txBox="1">
              <a:spLocks noChangeArrowheads="1"/>
            </p:cNvSpPr>
            <p:nvPr/>
          </p:nvSpPr>
          <p:spPr bwMode="auto">
            <a:xfrm>
              <a:off x="48" y="3424"/>
              <a:ext cx="5415" cy="557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en-US" sz="3200" i="1" dirty="0" err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Limon F1"/>
                  <a:cs typeface="Limon F1"/>
                </a:rPr>
                <a:t>karENnaM</a:t>
              </a:r>
              <a:r>
                <a:rPr lang="en-US" sz="3200" i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Limon F1"/>
                  <a:cs typeface="Limon F1"/>
                </a:rPr>
                <a:t>[</a:t>
              </a:r>
              <a:r>
                <a:rPr lang="en-US" sz="3200" i="1" dirty="0" err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Limon F1"/>
                  <a:cs typeface="Limon F1"/>
                </a:rPr>
                <a:t>sÁal;nUvRBHKm</a:t>
              </a:r>
              <a:r>
                <a:rPr lang="en-US" sz="3200" i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Limon F1"/>
                  <a:cs typeface="Limon F1"/>
                </a:rPr>
                <a:t>&lt;</a:t>
              </a:r>
              <a:r>
                <a:rPr lang="en-US" sz="3200" i="1" dirty="0" err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Limon F1"/>
                  <a:cs typeface="Limon F1"/>
                </a:rPr>
                <a:t>Ir</a:t>
              </a:r>
              <a:r>
                <a:rPr lang="en-US" sz="3200" i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Limon F1"/>
                  <a:cs typeface="Limon F1"/>
                </a:rPr>
                <a:t>&gt;&gt;&gt; EdlsMxan;kñúgB½n§kic©shKmn_GnþrCati </a:t>
              </a:r>
              <a:r>
                <a:rPr lang="en-US" sz="3200" i="1" dirty="0" err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Limon F1"/>
                  <a:cs typeface="Limon F1"/>
                </a:rPr>
                <a:t>GayGinsIu</a:t>
              </a:r>
              <a:r>
                <a:rPr lang="en-US" sz="3200" i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Limon F1"/>
                  <a:cs typeface="Limon F1"/>
                </a:rPr>
                <a:t/>
              </a:r>
              <a:br>
                <a:rPr lang="en-US" sz="3200" i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Limon F1"/>
                  <a:cs typeface="Limon F1"/>
                </a:rPr>
              </a:br>
              <a:r>
                <a:rPr lang="en-US" sz="2800" i="1" dirty="0">
                  <a:solidFill>
                    <a:srgbClr val="FAFD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Limon F1"/>
                  <a:cs typeface="Limon F1"/>
                </a:rPr>
                <a:t>Fort </a:t>
              </a:r>
              <a:r>
                <a:rPr lang="en-US" sz="2800" i="1" dirty="0">
                  <a:solidFill>
                    <a:srgbClr val="FAFD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Limon F1"/>
                  <a:cs typeface="Limon F1"/>
                </a:rPr>
                <a:t>Worth, Texas</a:t>
              </a:r>
            </a:p>
          </p:txBody>
        </p:sp>
        <p:sp>
          <p:nvSpPr>
            <p:cNvPr id="339976" name="Text Box 8"/>
            <p:cNvSpPr txBox="1">
              <a:spLocks noChangeArrowheads="1"/>
            </p:cNvSpPr>
            <p:nvPr/>
          </p:nvSpPr>
          <p:spPr bwMode="auto">
            <a:xfrm>
              <a:off x="48" y="3971"/>
              <a:ext cx="5415" cy="250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rgbClr val="080435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ko-KR" sz="2800" b="0" i="1" dirty="0" err="1">
                  <a:solidFill>
                    <a:srgbClr val="FFFB0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Limon F1"/>
                  <a:ea typeface="굴림" charset="0"/>
                  <a:cs typeface="Limon F1"/>
                </a:rPr>
                <a:t>www.biblebasically.com</a:t>
              </a:r>
              <a:endParaRPr lang="en-US" altLang="ko-KR" sz="2800" b="0" i="1" dirty="0">
                <a:solidFill>
                  <a:srgbClr val="FFFB0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mon F1"/>
                <a:ea typeface="굴림" charset="0"/>
                <a:cs typeface="Limon F1"/>
              </a:endParaRPr>
            </a:p>
          </p:txBody>
        </p:sp>
      </p:grpSp>
      <p:sp>
        <p:nvSpPr>
          <p:cNvPr id="339977" name="Text Box 9"/>
          <p:cNvSpPr txBox="1">
            <a:spLocks noChangeArrowheads="1"/>
          </p:cNvSpPr>
          <p:nvPr/>
        </p:nvSpPr>
        <p:spPr bwMode="auto">
          <a:xfrm>
            <a:off x="471488" y="6545263"/>
            <a:ext cx="9334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ko-KR" sz="900" i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굴림" charset="0"/>
                <a:cs typeface="굴림" charset="0"/>
              </a:rPr>
              <a:t>©2004 TBBMI</a:t>
            </a:r>
          </a:p>
        </p:txBody>
      </p:sp>
      <p:sp>
        <p:nvSpPr>
          <p:cNvPr id="339978" name="Rectangle 10"/>
          <p:cNvSpPr>
            <a:spLocks noChangeArrowheads="1"/>
          </p:cNvSpPr>
          <p:nvPr/>
        </p:nvSpPr>
        <p:spPr bwMode="auto">
          <a:xfrm>
            <a:off x="7666038" y="6527800"/>
            <a:ext cx="5683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ko-KR" sz="1000" i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굴림" charset="0"/>
                <a:cs typeface="굴림" charset="0"/>
              </a:rPr>
              <a:t>7.5.01.</a:t>
            </a:r>
          </a:p>
        </p:txBody>
      </p:sp>
      <p:sp>
        <p:nvSpPr>
          <p:cNvPr id="339979" name="Text Box 11"/>
          <p:cNvSpPr txBox="1">
            <a:spLocks noChangeArrowheads="1"/>
          </p:cNvSpPr>
          <p:nvPr/>
        </p:nvSpPr>
        <p:spPr bwMode="auto">
          <a:xfrm>
            <a:off x="8080375" y="6527800"/>
            <a:ext cx="3365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ko-KR" sz="1000" i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굴림" charset="0"/>
                <a:cs typeface="굴림" charset="0"/>
              </a:rPr>
              <a:t>04</a:t>
            </a:r>
          </a:p>
        </p:txBody>
      </p:sp>
      <p:sp>
        <p:nvSpPr>
          <p:cNvPr id="339980" name="Text Box 12"/>
          <p:cNvSpPr txBox="1">
            <a:spLocks noChangeArrowheads="1"/>
          </p:cNvSpPr>
          <p:nvPr/>
        </p:nvSpPr>
        <p:spPr bwMode="auto">
          <a:xfrm>
            <a:off x="-279400" y="-1699701"/>
            <a:ext cx="9144000" cy="1754327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10800" b="0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mon F1"/>
                <a:cs typeface="Limon F1"/>
              </a:rPr>
              <a:t>PaBsMxan</a:t>
            </a:r>
            <a:r>
              <a:rPr lang="en-US" sz="10800" b="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mon F1"/>
                <a:cs typeface="Limon F1"/>
              </a:rPr>
              <a:t>;&gt;&gt;</a:t>
            </a:r>
            <a:r>
              <a:rPr lang="en-US" sz="10800" b="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mon F1"/>
                <a:cs typeface="Limon F1"/>
              </a:rPr>
              <a:t>&gt;</a:t>
            </a:r>
            <a:r>
              <a:rPr lang="en-US" sz="10800" b="0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mon F1"/>
                <a:cs typeface="Limon F1"/>
              </a:rPr>
              <a:t>rbs</a:t>
            </a:r>
            <a:r>
              <a:rPr lang="en-US" sz="10800" b="0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mon F1"/>
                <a:cs typeface="Limon F1"/>
              </a:rPr>
              <a:t>;RBHKm</a:t>
            </a:r>
            <a:r>
              <a:rPr lang="en-US" sz="10800" b="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mon F1"/>
                <a:cs typeface="Limon F1"/>
              </a:rPr>
              <a:t>&lt;</a:t>
            </a:r>
            <a:r>
              <a:rPr lang="en-US" sz="10800" b="0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mon F1"/>
                <a:cs typeface="Limon F1"/>
              </a:rPr>
              <a:t>Ir</a:t>
            </a:r>
            <a:endParaRPr lang="en-US" sz="10800" b="0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imon F1"/>
              <a:cs typeface="Limon F1"/>
            </a:endParaRPr>
          </a:p>
        </p:txBody>
      </p:sp>
      <p:sp>
        <p:nvSpPr>
          <p:cNvPr id="339981" name="WordArt 13"/>
          <p:cNvSpPr>
            <a:spLocks noChangeArrowheads="1" noChangeShapeType="1" noTextEdit="1"/>
          </p:cNvSpPr>
          <p:nvPr/>
        </p:nvSpPr>
        <p:spPr bwMode="auto">
          <a:xfrm>
            <a:off x="711200" y="787400"/>
            <a:ext cx="7747000" cy="35306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SlantDown">
              <a:avLst>
                <a:gd name="adj" fmla="val 56315"/>
              </a:avLst>
            </a:prstTxWarp>
          </a:bodyPr>
          <a:lstStyle/>
          <a:p>
            <a:pPr algn="ctr"/>
            <a:r>
              <a:rPr lang="en-US" sz="4000" b="0" i="1" kern="10" dirty="0" err="1">
                <a:solidFill>
                  <a:srgbClr val="FFFF00"/>
                </a:solidFill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  <a:latin typeface="Limon F1"/>
                <a:ea typeface="Limon R1"/>
                <a:cs typeface="Limon F1"/>
              </a:rPr>
              <a:t>PaBsMxan</a:t>
            </a:r>
            <a:r>
              <a:rPr lang="en-US" sz="4000" b="0" i="1" kern="10" dirty="0">
                <a:solidFill>
                  <a:srgbClr val="FFFF00"/>
                </a:solidFill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  <a:latin typeface="Limon F1"/>
                <a:ea typeface="Limon R1"/>
                <a:cs typeface="Limon F1"/>
              </a:rPr>
              <a:t>;&gt;&gt;&gt;</a:t>
            </a:r>
            <a:r>
              <a:rPr lang="en-US" sz="4000" b="0" i="1" kern="10" dirty="0" err="1">
                <a:solidFill>
                  <a:srgbClr val="FFFF00"/>
                </a:solidFill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  <a:latin typeface="Limon F1"/>
                <a:ea typeface="Limon R1"/>
                <a:cs typeface="Limon F1"/>
              </a:rPr>
              <a:t>rbs;</a:t>
            </a:r>
            <a:r>
              <a:rPr lang="en-US" sz="4000" b="0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mon F1"/>
                <a:cs typeface="Limon F1"/>
              </a:rPr>
              <a:t>RBHKm</a:t>
            </a:r>
            <a:r>
              <a:rPr lang="en-US" sz="4000" b="0" i="1" kern="10" dirty="0">
                <a:solidFill>
                  <a:srgbClr val="FFFF00"/>
                </a:solidFill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  <a:latin typeface="Limon F1"/>
                <a:ea typeface="Limon R1"/>
                <a:cs typeface="Limon F1"/>
              </a:rPr>
              <a:t>&lt;</a:t>
            </a:r>
            <a:r>
              <a:rPr lang="en-US" sz="4000" b="0" i="1" kern="10" dirty="0" err="1">
                <a:solidFill>
                  <a:srgbClr val="FFFF00"/>
                </a:solidFill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  <a:latin typeface="Limon F1"/>
                <a:ea typeface="Limon R1"/>
                <a:cs typeface="Limon F1"/>
              </a:rPr>
              <a:t>Ir</a:t>
            </a:r>
            <a:endParaRPr lang="en-US" sz="4000" b="0" i="1" kern="10" dirty="0">
              <a:solidFill>
                <a:srgbClr val="FFFF00"/>
              </a:solidFill>
              <a:effectLst>
                <a:outerShdw blurRad="63500" dist="38099" dir="2700000" algn="ctr" rotWithShape="0">
                  <a:srgbClr val="000000">
                    <a:alpha val="74998"/>
                  </a:srgbClr>
                </a:outerShdw>
              </a:effectLst>
              <a:latin typeface="Limon F1"/>
              <a:ea typeface="Limon R1"/>
              <a:cs typeface="Limon F1"/>
            </a:endParaRPr>
          </a:p>
        </p:txBody>
      </p:sp>
    </p:spTree>
    <p:extLst>
      <p:ext uri="{BB962C8B-B14F-4D97-AF65-F5344CB8AC3E}">
        <p14:creationId xmlns:p14="http://schemas.microsoft.com/office/powerpoint/2010/main" val="25818620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6098119"/>
            <a:ext cx="9144000" cy="685800"/>
          </a:xfrm>
        </p:spPr>
        <p:txBody>
          <a:bodyPr/>
          <a:lstStyle/>
          <a:p>
            <a:pPr eaLnBrk="1" hangingPunct="1">
              <a:defRPr/>
            </a:pPr>
            <a:r>
              <a:rPr lang="en-US" sz="4800" b="1" dirty="0" err="1">
                <a:solidFill>
                  <a:srgbClr val="FFFFFF"/>
                </a:solidFill>
                <a:effectLst/>
                <a:latin typeface="Limon F1"/>
                <a:ea typeface="ＭＳ Ｐゴシック" charset="0"/>
                <a:cs typeface="Limon F1"/>
              </a:rPr>
              <a:t>PaBsMxan</a:t>
            </a:r>
            <a:r>
              <a:rPr lang="en-US" sz="4800" b="1" dirty="0">
                <a:solidFill>
                  <a:srgbClr val="FFFFFF"/>
                </a:solidFill>
                <a:effectLst/>
                <a:latin typeface="Limon F1"/>
                <a:ea typeface="ＭＳ Ｐゴシック" charset="0"/>
                <a:cs typeface="Limon F1"/>
              </a:rPr>
              <a:t>;&gt;&gt;&gt;</a:t>
            </a:r>
            <a:r>
              <a:rPr lang="en-US" sz="4800" b="1" dirty="0" err="1">
                <a:solidFill>
                  <a:srgbClr val="FFFFFF"/>
                </a:solidFill>
                <a:effectLst/>
                <a:latin typeface="Limon F1"/>
                <a:ea typeface="ＭＳ Ｐゴシック" charset="0"/>
                <a:cs typeface="Limon F1"/>
              </a:rPr>
              <a:t>rbs;RBHKm</a:t>
            </a:r>
            <a:r>
              <a:rPr lang="en-US" sz="4800" b="1" dirty="0">
                <a:solidFill>
                  <a:srgbClr val="FFFFFF"/>
                </a:solidFill>
                <a:effectLst/>
                <a:latin typeface="Limon F1"/>
                <a:ea typeface="ＭＳ Ｐゴシック" charset="0"/>
                <a:cs typeface="Limon F1"/>
              </a:rPr>
              <a:t>&lt;</a:t>
            </a:r>
            <a:r>
              <a:rPr lang="en-US" sz="4800" b="1" dirty="0" err="1" smtClean="0">
                <a:solidFill>
                  <a:srgbClr val="FFFFFF"/>
                </a:solidFill>
                <a:effectLst/>
                <a:latin typeface="Limon F1"/>
                <a:ea typeface="ＭＳ Ｐゴシック" charset="0"/>
                <a:cs typeface="Limon F1"/>
              </a:rPr>
              <a:t>Ir</a:t>
            </a:r>
            <a:r>
              <a:rPr lang="en-US" sz="4000" b="1" dirty="0" smtClean="0">
                <a:solidFill>
                  <a:srgbClr val="FFFFFF"/>
                </a:solidFill>
                <a:effectLst/>
                <a:latin typeface="Limon F1"/>
                <a:ea typeface="ＭＳ Ｐゴシック" charset="0"/>
                <a:cs typeface="Limon F1"/>
              </a:rPr>
              <a:t> </a:t>
            </a:r>
            <a:r>
              <a:rPr lang="en-US" sz="2800" b="1" dirty="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• BibleStudyDownloads.org</a:t>
            </a:r>
            <a:endParaRPr lang="en-US" sz="1050" b="1" dirty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99331" name="Rectangle 1026"/>
          <p:cNvSpPr txBox="1"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4000">
                <a:solidFill>
                  <a:srgbClr val="FFFFFF"/>
                </a:solidFill>
                <a:latin typeface="Arial" charset="0"/>
                <a:cs typeface="Arial" charset="0"/>
              </a:rPr>
              <a:t>Get this presentation for free!</a:t>
            </a:r>
            <a:endParaRPr lang="en-US" sz="140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pic>
        <p:nvPicPr>
          <p:cNvPr id="8" name="Picture 7" descr="Screen Shot 2016-02-02 at 5.41.18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1"/>
          <a:stretch/>
        </p:blipFill>
        <p:spPr>
          <a:xfrm>
            <a:off x="-44173" y="636981"/>
            <a:ext cx="9232347" cy="5650045"/>
          </a:xfrm>
          <a:prstGeom prst="rect">
            <a:avLst/>
          </a:prstGeom>
        </p:spPr>
      </p:pic>
      <p:pic>
        <p:nvPicPr>
          <p:cNvPr id="9" name="Picture 8" descr="Screen Shot 2016-02-02 at 5.42.0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23" y="2222340"/>
            <a:ext cx="6153212" cy="3483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12690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2" fill="remove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04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0">
            <a:gsLst>
              <a:gs pos="0">
                <a:schemeClr val="accent2">
                  <a:gamma/>
                  <a:shade val="0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0"/>
                  <a:invGamma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9043" name="Rectangle 3"/>
          <p:cNvSpPr>
            <a:spLocks noChangeArrowheads="1"/>
          </p:cNvSpPr>
          <p:nvPr/>
        </p:nvSpPr>
        <p:spPr bwMode="auto">
          <a:xfrm>
            <a:off x="-1047750" y="1225550"/>
            <a:ext cx="7870825" cy="5640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9044" name="Text Box 4"/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900">
                <a:solidFill>
                  <a:srgbClr val="FFFFFF"/>
                </a:solidFill>
              </a:rPr>
              <a:t>©2003 TBBMI</a:t>
            </a:r>
          </a:p>
        </p:txBody>
      </p:sp>
      <p:sp>
        <p:nvSpPr>
          <p:cNvPr id="599045" name="Rectangle 5"/>
          <p:cNvSpPr>
            <a:spLocks noChangeArrowheads="1"/>
          </p:cNvSpPr>
          <p:nvPr/>
        </p:nvSpPr>
        <p:spPr bwMode="auto">
          <a:xfrm>
            <a:off x="-1082675" y="1217613"/>
            <a:ext cx="7870825" cy="5640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9046" name="Rectangle 6"/>
          <p:cNvSpPr>
            <a:spLocks noChangeArrowheads="1"/>
          </p:cNvSpPr>
          <p:nvPr/>
        </p:nvSpPr>
        <p:spPr bwMode="auto">
          <a:xfrm>
            <a:off x="692150" y="622300"/>
            <a:ext cx="8086725" cy="5915025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599047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563" y="612775"/>
            <a:ext cx="7854950" cy="5648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40161" dir="1106097" algn="ctr" rotWithShape="0">
                    <a:schemeClr val="bg1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99048" name="Rectangle 8"/>
          <p:cNvSpPr>
            <a:spLocks noChangeArrowheads="1"/>
          </p:cNvSpPr>
          <p:nvPr/>
        </p:nvSpPr>
        <p:spPr bwMode="auto">
          <a:xfrm>
            <a:off x="596900" y="615950"/>
            <a:ext cx="7870825" cy="5640388"/>
          </a:xfrm>
          <a:prstGeom prst="rect">
            <a:avLst/>
          </a:prstGeom>
          <a:noFill/>
          <a:ln w="190500">
            <a:solidFill>
              <a:srgbClr val="790015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99067" name="Group 27"/>
          <p:cNvGrpSpPr>
            <a:grpSpLocks/>
          </p:cNvGrpSpPr>
          <p:nvPr/>
        </p:nvGrpSpPr>
        <p:grpSpPr bwMode="auto">
          <a:xfrm>
            <a:off x="654050" y="319088"/>
            <a:ext cx="7704138" cy="5511800"/>
            <a:chOff x="412" y="201"/>
            <a:chExt cx="4853" cy="3472"/>
          </a:xfrm>
        </p:grpSpPr>
        <p:grpSp>
          <p:nvGrpSpPr>
            <p:cNvPr id="599051" name="Group 11"/>
            <p:cNvGrpSpPr>
              <a:grpSpLocks/>
            </p:cNvGrpSpPr>
            <p:nvPr/>
          </p:nvGrpSpPr>
          <p:grpSpPr bwMode="auto">
            <a:xfrm>
              <a:off x="412" y="201"/>
              <a:ext cx="4853" cy="3472"/>
              <a:chOff x="460" y="457"/>
              <a:chExt cx="4853" cy="3472"/>
            </a:xfrm>
          </p:grpSpPr>
          <p:pic>
            <p:nvPicPr>
              <p:cNvPr id="599052" name="Picture 12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367"/>
              <a:stretch>
                <a:fillRect/>
              </a:stretch>
            </p:blipFill>
            <p:spPr bwMode="auto">
              <a:xfrm>
                <a:off x="589" y="457"/>
                <a:ext cx="4724" cy="34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762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40161" dir="1106097" algn="ctr" rotWithShape="0">
                        <a:schemeClr val="bg1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  <p:pic>
            <p:nvPicPr>
              <p:cNvPr id="599053" name="Picture 13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444"/>
              <a:stretch>
                <a:fillRect/>
              </a:stretch>
            </p:blipFill>
            <p:spPr bwMode="auto">
              <a:xfrm>
                <a:off x="467" y="457"/>
                <a:ext cx="4846" cy="347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762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40161" dir="1106097" algn="ctr" rotWithShape="0">
                        <a:schemeClr val="bg1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  <p:sp>
            <p:nvSpPr>
              <p:cNvPr id="599054" name="Rectangle 14"/>
              <p:cNvSpPr>
                <a:spLocks noChangeArrowheads="1"/>
              </p:cNvSpPr>
              <p:nvPr/>
            </p:nvSpPr>
            <p:spPr bwMode="auto">
              <a:xfrm>
                <a:off x="460" y="457"/>
                <a:ext cx="4853" cy="3472"/>
              </a:xfrm>
              <a:prstGeom prst="rect">
                <a:avLst/>
              </a:prstGeom>
              <a:solidFill>
                <a:srgbClr val="080808">
                  <a:alpha val="5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762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599055" name="Text Box 15"/>
            <p:cNvSpPr txBox="1">
              <a:spLocks noChangeArrowheads="1"/>
            </p:cNvSpPr>
            <p:nvPr/>
          </p:nvSpPr>
          <p:spPr bwMode="auto">
            <a:xfrm>
              <a:off x="527" y="1315"/>
              <a:ext cx="4442" cy="1625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lnSpc>
                  <a:spcPct val="60000"/>
                </a:lnSpc>
                <a:spcBef>
                  <a:spcPct val="50000"/>
                </a:spcBef>
              </a:pPr>
              <a:r>
                <a:rPr lang="en-US" sz="9600" b="0" i="1">
                  <a:solidFill>
                    <a:srgbClr val="FFFC1E"/>
                  </a:solidFill>
                  <a:latin typeface="Limon R1" charset="0"/>
                </a:rPr>
                <a:t>PaBsMxan;&gt;&gt;&gt;</a:t>
              </a:r>
            </a:p>
            <a:p>
              <a:pPr algn="ctr">
                <a:lnSpc>
                  <a:spcPct val="60000"/>
                </a:lnSpc>
                <a:spcBef>
                  <a:spcPct val="50000"/>
                </a:spcBef>
              </a:pPr>
              <a:r>
                <a:rPr lang="en-US" sz="9600" b="0" i="1">
                  <a:solidFill>
                    <a:srgbClr val="FFFC1E"/>
                  </a:solidFill>
                  <a:latin typeface="Limon R1" charset="0"/>
                </a:rPr>
                <a:t>énRBHKm&lt;Ir</a:t>
              </a:r>
              <a:r>
                <a:rPr lang="en-US" sz="6600" b="0" i="1">
                  <a:solidFill>
                    <a:srgbClr val="FFFC1E"/>
                  </a:solidFill>
                  <a:latin typeface="Kosher-Normal" charset="0"/>
                </a:rPr>
                <a:t> </a:t>
              </a:r>
            </a:p>
          </p:txBody>
        </p:sp>
        <p:sp>
          <p:nvSpPr>
            <p:cNvPr id="599056" name="Text Box 16"/>
            <p:cNvSpPr txBox="1">
              <a:spLocks noChangeArrowheads="1"/>
            </p:cNvSpPr>
            <p:nvPr/>
          </p:nvSpPr>
          <p:spPr bwMode="auto">
            <a:xfrm>
              <a:off x="2321" y="1804"/>
              <a:ext cx="980" cy="634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60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Limon S1" charset="0"/>
                </a:rPr>
                <a:t>EpñkTI  4</a:t>
              </a:r>
              <a:endParaRPr lang="en-US" sz="6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</p:grpSp>
      <p:sp>
        <p:nvSpPr>
          <p:cNvPr id="599057" name="Text Box 17"/>
          <p:cNvSpPr txBox="1">
            <a:spLocks noChangeArrowheads="1"/>
          </p:cNvSpPr>
          <p:nvPr/>
        </p:nvSpPr>
        <p:spPr bwMode="auto">
          <a:xfrm>
            <a:off x="7818438" y="1895475"/>
            <a:ext cx="3714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i="1">
                <a:solidFill>
                  <a:srgbClr val="FFFC1E"/>
                </a:solidFill>
              </a:rPr>
              <a:t>®</a:t>
            </a:r>
          </a:p>
        </p:txBody>
      </p:sp>
      <p:sp>
        <p:nvSpPr>
          <p:cNvPr id="599058" name="Text Box 18"/>
          <p:cNvSpPr txBox="1">
            <a:spLocks noChangeArrowheads="1"/>
          </p:cNvSpPr>
          <p:nvPr/>
        </p:nvSpPr>
        <p:spPr bwMode="auto">
          <a:xfrm>
            <a:off x="436563" y="1168400"/>
            <a:ext cx="8061325" cy="1296988"/>
          </a:xfrm>
          <a:prstGeom prst="rect">
            <a:avLst/>
          </a:prstGeom>
          <a:noFill/>
          <a:ln>
            <a:noFill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600" i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</a:t>
            </a:r>
            <a:r>
              <a:rPr lang="en-US" sz="4000" i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S1" charset="0"/>
              </a:rPr>
              <a:t>etImanGVIenAkñ</a:t>
            </a:r>
            <a:r>
              <a:rPr lang="en-US" sz="4000" i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3" charset="0"/>
              </a:rPr>
              <a:t>ú</a:t>
            </a:r>
            <a:r>
              <a:rPr lang="en-US" sz="4000" i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S1" charset="0"/>
              </a:rPr>
              <a:t>gRBHKm&lt;IrTaMgmUl?</a:t>
            </a:r>
            <a:r>
              <a:rPr lang="en-US" sz="2600" i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)</a:t>
            </a:r>
          </a:p>
          <a:p>
            <a:pPr algn="ctr">
              <a:spcBef>
                <a:spcPct val="50000"/>
              </a:spcBef>
            </a:pPr>
            <a:endParaRPr lang="en-US" sz="2600" i="1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99059" name="Text Box 19"/>
          <p:cNvSpPr txBox="1">
            <a:spLocks noChangeArrowheads="1"/>
          </p:cNvSpPr>
          <p:nvPr/>
        </p:nvSpPr>
        <p:spPr bwMode="auto">
          <a:xfrm>
            <a:off x="969963" y="4271963"/>
            <a:ext cx="7024687" cy="1189037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7200" i="1">
                <a:solidFill>
                  <a:srgbClr val="77FD6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S1" charset="0"/>
              </a:rPr>
              <a:t>e</a:t>
            </a:r>
            <a:r>
              <a:rPr lang="en-US" sz="6000" i="1">
                <a:solidFill>
                  <a:srgbClr val="77FD6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S1" charset="0"/>
              </a:rPr>
              <a:t>rOgkñ</a:t>
            </a:r>
            <a:r>
              <a:rPr lang="en-US" sz="6000" i="1">
                <a:solidFill>
                  <a:srgbClr val="77FD6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3" charset="0"/>
              </a:rPr>
              <a:t>ú</a:t>
            </a:r>
            <a:r>
              <a:rPr lang="en-US" sz="6000" i="1">
                <a:solidFill>
                  <a:srgbClr val="77FD6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S1" charset="0"/>
              </a:rPr>
              <a:t>gRBHKm&lt;IrtamlMdab;rh½s</a:t>
            </a:r>
          </a:p>
        </p:txBody>
      </p:sp>
      <p:sp>
        <p:nvSpPr>
          <p:cNvPr id="599060" name="Text Box 20"/>
          <p:cNvSpPr txBox="1">
            <a:spLocks noChangeArrowheads="1"/>
          </p:cNvSpPr>
          <p:nvPr/>
        </p:nvSpPr>
        <p:spPr bwMode="auto">
          <a:xfrm>
            <a:off x="1392238" y="5915025"/>
            <a:ext cx="632301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599063" name="Rectangle 23"/>
          <p:cNvSpPr>
            <a:spLocks noChangeArrowheads="1"/>
          </p:cNvSpPr>
          <p:nvPr/>
        </p:nvSpPr>
        <p:spPr bwMode="auto">
          <a:xfrm>
            <a:off x="7527925" y="6515100"/>
            <a:ext cx="819150" cy="26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7.5.04SL.</a:t>
            </a:r>
          </a:p>
        </p:txBody>
      </p:sp>
      <p:sp>
        <p:nvSpPr>
          <p:cNvPr id="599064" name="Rectangle 24"/>
          <p:cNvSpPr>
            <a:spLocks noChangeArrowheads="1"/>
          </p:cNvSpPr>
          <p:nvPr/>
        </p:nvSpPr>
        <p:spPr bwMode="auto">
          <a:xfrm>
            <a:off x="8178800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02</a:t>
            </a:r>
          </a:p>
        </p:txBody>
      </p:sp>
      <p:sp>
        <p:nvSpPr>
          <p:cNvPr id="599065" name="Text Box 25"/>
          <p:cNvSpPr txBox="1">
            <a:spLocks noChangeArrowheads="1"/>
          </p:cNvSpPr>
          <p:nvPr/>
        </p:nvSpPr>
        <p:spPr bwMode="auto">
          <a:xfrm>
            <a:off x="1544638" y="5881688"/>
            <a:ext cx="632301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solidFill>
                  <a:schemeClr val="tx1"/>
                </a:solidFill>
              </a:rPr>
              <a:t>PowerPoint Slide Version</a:t>
            </a:r>
          </a:p>
        </p:txBody>
      </p:sp>
      <p:sp>
        <p:nvSpPr>
          <p:cNvPr id="599066" name="Rectangle 26"/>
          <p:cNvSpPr>
            <a:spLocks noChangeArrowheads="1"/>
          </p:cNvSpPr>
          <p:nvPr/>
        </p:nvSpPr>
        <p:spPr bwMode="auto">
          <a:xfrm>
            <a:off x="4394200" y="3260725"/>
            <a:ext cx="3556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/>
              <a:t>   </a:t>
            </a:r>
          </a:p>
        </p:txBody>
      </p:sp>
    </p:spTree>
  </p:cSld>
  <p:clrMapOvr>
    <a:masterClrMapping/>
  </p:clrMapOvr>
  <p:transition xmlns:p14="http://schemas.microsoft.com/office/powerpoint/2010/main">
    <p:wheel spokes="0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99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75"/>
                                        <p:tgtEl>
                                          <p:spTgt spid="599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3050"/>
                            </p:stCondLst>
                            <p:childTnLst>
                              <p:par>
                                <p:cTn id="13" presetID="9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99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55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599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9058" grpId="0" autoUpdateAnimBg="0"/>
      <p:bldP spid="599059" grpId="0" autoUpdateAnimBg="0"/>
      <p:bldP spid="599060" grpId="0" autoUpdateAnimBg="0"/>
      <p:bldP spid="599065" grpId="0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410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9416" name="Rectangle 8"/>
          <p:cNvSpPr>
            <a:spLocks noChangeArrowheads="1"/>
          </p:cNvSpPr>
          <p:nvPr/>
        </p:nvSpPr>
        <p:spPr bwMode="auto">
          <a:xfrm>
            <a:off x="8205788" y="651986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19</a:t>
            </a:r>
          </a:p>
        </p:txBody>
      </p:sp>
      <p:sp>
        <p:nvSpPr>
          <p:cNvPr id="529417" name="Text Box 9"/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900">
                <a:solidFill>
                  <a:srgbClr val="FFFFFF"/>
                </a:solidFill>
              </a:rPr>
              <a:t>©2003 TBBMI</a:t>
            </a:r>
          </a:p>
        </p:txBody>
      </p:sp>
      <p:sp>
        <p:nvSpPr>
          <p:cNvPr id="529418" name="Rectangle 10"/>
          <p:cNvSpPr>
            <a:spLocks noChangeArrowheads="1"/>
          </p:cNvSpPr>
          <p:nvPr/>
        </p:nvSpPr>
        <p:spPr bwMode="auto">
          <a:xfrm>
            <a:off x="7540625" y="6515100"/>
            <a:ext cx="819150" cy="26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7.5.04SL.</a:t>
            </a:r>
          </a:p>
        </p:txBody>
      </p:sp>
    </p:spTree>
  </p:cSld>
  <p:clrMapOvr>
    <a:masterClrMapping/>
  </p:clrMapOvr>
  <p:transition xmlns:p14="http://schemas.microsoft.com/office/powerpoint/2010/main">
    <p:wheel spokes="0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7538" name="Picture 2"/>
          <p:cNvPicPr>
            <a:picLocks noChangeAspect="1" noChangeArrowheads="1"/>
          </p:cNvPicPr>
          <p:nvPr/>
        </p:nvPicPr>
        <p:blipFill>
          <a:blip r:embed="rId2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88" y="925513"/>
            <a:ext cx="7456487" cy="497046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7539" name="Picture 3"/>
          <p:cNvPicPr>
            <a:picLocks noChangeAspect="1" noChangeArrowheads="1"/>
          </p:cNvPicPr>
          <p:nvPr/>
        </p:nvPicPr>
        <p:blipFill>
          <a:blip r:embed="rId3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88" y="925513"/>
            <a:ext cx="7456487" cy="497046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7540" name="Picture 4"/>
          <p:cNvPicPr>
            <a:picLocks noChangeAspect="1" noChangeArrowheads="1"/>
          </p:cNvPicPr>
          <p:nvPr/>
        </p:nvPicPr>
        <p:blipFill>
          <a:blip r:embed="rId4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88" y="925513"/>
            <a:ext cx="7456487" cy="497046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7541" name="Picture 5"/>
          <p:cNvPicPr>
            <a:picLocks noChangeAspect="1" noChangeArrowheads="1"/>
          </p:cNvPicPr>
          <p:nvPr/>
        </p:nvPicPr>
        <p:blipFill>
          <a:blip r:embed="rId5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88" y="925513"/>
            <a:ext cx="7456487" cy="497046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7542" name="Picture 6"/>
          <p:cNvPicPr>
            <a:picLocks noChangeAspect="1" noChangeArrowheads="1"/>
          </p:cNvPicPr>
          <p:nvPr/>
        </p:nvPicPr>
        <p:blipFill>
          <a:blip r:embed="rId6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88" y="927100"/>
            <a:ext cx="7456487" cy="496887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77543" name="Group 7"/>
          <p:cNvGrpSpPr>
            <a:grpSpLocks/>
          </p:cNvGrpSpPr>
          <p:nvPr/>
        </p:nvGrpSpPr>
        <p:grpSpPr bwMode="auto">
          <a:xfrm>
            <a:off x="823913" y="911225"/>
            <a:ext cx="7481887" cy="4981575"/>
            <a:chOff x="519" y="574"/>
            <a:chExt cx="4713" cy="3138"/>
          </a:xfrm>
        </p:grpSpPr>
        <p:sp>
          <p:nvSpPr>
            <p:cNvPr id="577544" name="Rectangle 8"/>
            <p:cNvSpPr>
              <a:spLocks noChangeArrowheads="1"/>
            </p:cNvSpPr>
            <p:nvPr/>
          </p:nvSpPr>
          <p:spPr bwMode="auto">
            <a:xfrm>
              <a:off x="519" y="574"/>
              <a:ext cx="4699" cy="3138"/>
            </a:xfrm>
            <a:prstGeom prst="rect">
              <a:avLst/>
            </a:prstGeom>
            <a:solidFill>
              <a:srgbClr val="000410">
                <a:alpha val="5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7545" name="Text Box 9"/>
            <p:cNvSpPr txBox="1">
              <a:spLocks noChangeArrowheads="1"/>
            </p:cNvSpPr>
            <p:nvPr/>
          </p:nvSpPr>
          <p:spPr bwMode="auto">
            <a:xfrm>
              <a:off x="528" y="773"/>
              <a:ext cx="4704" cy="2440"/>
            </a:xfrm>
            <a:prstGeom prst="rect">
              <a:avLst/>
            </a:prstGeom>
            <a:noFill/>
            <a:ln>
              <a:noFill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lnSpc>
                  <a:spcPct val="70000"/>
                </a:lnSpc>
                <a:spcBef>
                  <a:spcPct val="50000"/>
                </a:spcBef>
              </a:pPr>
              <a:r>
                <a:rPr lang="en-US" sz="8000">
                  <a:solidFill>
                    <a:srgbClr val="FAFD00"/>
                  </a:solidFill>
                  <a:latin typeface="Limon S1" charset="0"/>
                </a:rPr>
                <a:t>RbugeRbobrYcehIyb¤enA</a:t>
              </a:r>
            </a:p>
            <a:p>
              <a:pPr algn="ctr">
                <a:lnSpc>
                  <a:spcPct val="70000"/>
                </a:lnSpc>
                <a:spcBef>
                  <a:spcPct val="50000"/>
                </a:spcBef>
              </a:pPr>
              <a:r>
                <a:rPr lang="en-US" sz="8000">
                  <a:solidFill>
                    <a:srgbClr val="FAFD00"/>
                  </a:solidFill>
                  <a:latin typeface="Limon S1" charset="0"/>
                </a:rPr>
                <a:t>edIm,IR)ab;erOg</a:t>
              </a:r>
            </a:p>
            <a:p>
              <a:pPr algn="ctr">
                <a:lnSpc>
                  <a:spcPct val="70000"/>
                </a:lnSpc>
                <a:spcBef>
                  <a:spcPct val="50000"/>
                </a:spcBef>
              </a:pPr>
              <a:r>
                <a:rPr lang="en-US" sz="8000">
                  <a:solidFill>
                    <a:srgbClr val="FAFD00"/>
                  </a:solidFill>
                  <a:latin typeface="Limon S1" charset="0"/>
                </a:rPr>
                <a:t>kúñgRBHKm&lt;Ir tamlMdab;rh½s </a:t>
              </a:r>
              <a:r>
                <a:rPr lang="en-US" sz="6000">
                  <a:solidFill>
                    <a:srgbClr val="FAFD00"/>
                  </a:solidFill>
                  <a:latin typeface="Comic Sans MS" charset="0"/>
                </a:rPr>
                <a:t>!</a:t>
              </a:r>
            </a:p>
          </p:txBody>
        </p:sp>
      </p:grpSp>
      <p:sp>
        <p:nvSpPr>
          <p:cNvPr id="577546" name="Text Box 10"/>
          <p:cNvSpPr txBox="1">
            <a:spLocks noChangeArrowheads="1"/>
          </p:cNvSpPr>
          <p:nvPr/>
        </p:nvSpPr>
        <p:spPr bwMode="auto">
          <a:xfrm>
            <a:off x="8815388" y="6430963"/>
            <a:ext cx="184150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solidFill>
                  <a:schemeClr val="tx1"/>
                </a:solidFill>
                <a:latin typeface="Comic Sans MS" charset="0"/>
              </a:rPr>
              <a:t>1</a:t>
            </a:r>
          </a:p>
        </p:txBody>
      </p:sp>
      <p:sp>
        <p:nvSpPr>
          <p:cNvPr id="577547" name="Rectangle 11"/>
          <p:cNvSpPr>
            <a:spLocks noChangeArrowheads="1"/>
          </p:cNvSpPr>
          <p:nvPr/>
        </p:nvSpPr>
        <p:spPr bwMode="auto">
          <a:xfrm>
            <a:off x="8178800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03</a:t>
            </a:r>
          </a:p>
        </p:txBody>
      </p:sp>
    </p:spTree>
  </p:cSld>
  <p:clrMapOvr>
    <a:masterClrMapping/>
  </p:clrMapOvr>
  <p:transition xmlns:p14="http://schemas.microsoft.com/office/powerpoint/2010/main">
    <p:wheel spokes="0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77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577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77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577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577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577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8562" name="Picture 2"/>
          <p:cNvPicPr>
            <a:picLocks noChangeAspect="1" noChangeArrowheads="1"/>
          </p:cNvPicPr>
          <p:nvPr/>
        </p:nvPicPr>
        <p:blipFill>
          <a:blip r:embed="rId2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88" y="925513"/>
            <a:ext cx="7456487" cy="497046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8563" name="Picture 3"/>
          <p:cNvPicPr>
            <a:picLocks noChangeAspect="1" noChangeArrowheads="1"/>
          </p:cNvPicPr>
          <p:nvPr/>
        </p:nvPicPr>
        <p:blipFill>
          <a:blip r:embed="rId3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88" y="925513"/>
            <a:ext cx="7456487" cy="497046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8564" name="Picture 4"/>
          <p:cNvPicPr>
            <a:picLocks noChangeAspect="1" noChangeArrowheads="1"/>
          </p:cNvPicPr>
          <p:nvPr/>
        </p:nvPicPr>
        <p:blipFill>
          <a:blip r:embed="rId4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88" y="925513"/>
            <a:ext cx="7456487" cy="497046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8565" name="Picture 5"/>
          <p:cNvPicPr>
            <a:picLocks noChangeAspect="1" noChangeArrowheads="1"/>
          </p:cNvPicPr>
          <p:nvPr/>
        </p:nvPicPr>
        <p:blipFill>
          <a:blip r:embed="rId5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88" y="925513"/>
            <a:ext cx="7456487" cy="497046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8566" name="Picture 6"/>
          <p:cNvPicPr>
            <a:picLocks noChangeAspect="1" noChangeArrowheads="1"/>
          </p:cNvPicPr>
          <p:nvPr/>
        </p:nvPicPr>
        <p:blipFill>
          <a:blip r:embed="rId6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88" y="927100"/>
            <a:ext cx="7456487" cy="496887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8567" name="Rectangle 7"/>
          <p:cNvSpPr>
            <a:spLocks noChangeArrowheads="1"/>
          </p:cNvSpPr>
          <p:nvPr/>
        </p:nvSpPr>
        <p:spPr bwMode="auto">
          <a:xfrm>
            <a:off x="823913" y="911225"/>
            <a:ext cx="7459662" cy="4981575"/>
          </a:xfrm>
          <a:prstGeom prst="rect">
            <a:avLst/>
          </a:prstGeom>
          <a:solidFill>
            <a:srgbClr val="000410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8568" name="Text Box 8"/>
          <p:cNvSpPr txBox="1">
            <a:spLocks noChangeArrowheads="1"/>
          </p:cNvSpPr>
          <p:nvPr/>
        </p:nvSpPr>
        <p:spPr bwMode="auto">
          <a:xfrm>
            <a:off x="8815388" y="6430963"/>
            <a:ext cx="184150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en-US">
              <a:solidFill>
                <a:schemeClr val="tx1"/>
              </a:solidFill>
              <a:latin typeface="Comic Sans MS" charset="0"/>
            </a:endParaRPr>
          </a:p>
        </p:txBody>
      </p:sp>
      <p:sp>
        <p:nvSpPr>
          <p:cNvPr id="578569" name="Text Box 9"/>
          <p:cNvSpPr txBox="1">
            <a:spLocks noChangeArrowheads="1"/>
          </p:cNvSpPr>
          <p:nvPr/>
        </p:nvSpPr>
        <p:spPr bwMode="auto">
          <a:xfrm>
            <a:off x="1355725" y="1266825"/>
            <a:ext cx="6426200" cy="4235450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en-US" sz="8000">
                <a:solidFill>
                  <a:srgbClr val="FAFD00"/>
                </a:solidFill>
                <a:latin typeface="Limon S1" charset="0"/>
              </a:rPr>
              <a:t>etIRtUveFIVdUcemþc</a:t>
            </a:r>
          </a:p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en-US" sz="8000">
                <a:solidFill>
                  <a:srgbClr val="FAFD00"/>
                </a:solidFill>
                <a:latin typeface="Limon S1" charset="0"/>
              </a:rPr>
              <a:t>enAkñúgeBlEt</a:t>
            </a:r>
          </a:p>
          <a:p>
            <a:pPr algn="ctr">
              <a:lnSpc>
                <a:spcPct val="80000"/>
              </a:lnSpc>
              <a:spcBef>
                <a:spcPct val="50000"/>
              </a:spcBef>
              <a:buFontTx/>
              <a:buAutoNum type="arabicPlain" startAt="12"/>
            </a:pPr>
            <a:r>
              <a:rPr lang="en-US" sz="8000">
                <a:solidFill>
                  <a:srgbClr val="FAFD00"/>
                </a:solidFill>
                <a:latin typeface="Limon S1" charset="0"/>
              </a:rPr>
              <a:t>naTI?</a:t>
            </a:r>
            <a:endParaRPr lang="en-US" sz="8000">
              <a:solidFill>
                <a:srgbClr val="FAFD00"/>
              </a:solidFill>
              <a:latin typeface="Comic Sans MS" charset="0"/>
            </a:endParaRPr>
          </a:p>
        </p:txBody>
      </p:sp>
      <p:sp>
        <p:nvSpPr>
          <p:cNvPr id="578570" name="Rectangle 10"/>
          <p:cNvSpPr>
            <a:spLocks noChangeArrowheads="1"/>
          </p:cNvSpPr>
          <p:nvPr/>
        </p:nvSpPr>
        <p:spPr bwMode="auto">
          <a:xfrm>
            <a:off x="8178800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04</a:t>
            </a:r>
          </a:p>
        </p:txBody>
      </p:sp>
    </p:spTree>
  </p:cSld>
  <p:clrMapOvr>
    <a:masterClrMapping/>
  </p:clrMapOvr>
  <p:transition xmlns:p14="http://schemas.microsoft.com/office/powerpoint/2010/main">
    <p:wheel spokes="0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9586" name="Picture 2"/>
          <p:cNvPicPr>
            <a:picLocks noChangeAspect="1" noChangeArrowheads="1"/>
          </p:cNvPicPr>
          <p:nvPr/>
        </p:nvPicPr>
        <p:blipFill>
          <a:blip r:embed="rId2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88" y="925513"/>
            <a:ext cx="7456487" cy="497046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9587" name="Picture 3"/>
          <p:cNvPicPr>
            <a:picLocks noChangeAspect="1" noChangeArrowheads="1"/>
          </p:cNvPicPr>
          <p:nvPr/>
        </p:nvPicPr>
        <p:blipFill>
          <a:blip r:embed="rId3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88" y="925513"/>
            <a:ext cx="7456487" cy="497046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9588" name="Picture 4"/>
          <p:cNvPicPr>
            <a:picLocks noChangeAspect="1" noChangeArrowheads="1"/>
          </p:cNvPicPr>
          <p:nvPr/>
        </p:nvPicPr>
        <p:blipFill>
          <a:blip r:embed="rId4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88" y="925513"/>
            <a:ext cx="7456487" cy="497046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9589" name="Picture 5"/>
          <p:cNvPicPr>
            <a:picLocks noChangeAspect="1" noChangeArrowheads="1"/>
          </p:cNvPicPr>
          <p:nvPr/>
        </p:nvPicPr>
        <p:blipFill>
          <a:blip r:embed="rId5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88" y="925513"/>
            <a:ext cx="7456487" cy="497046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9590" name="Picture 6"/>
          <p:cNvPicPr>
            <a:picLocks noChangeAspect="1" noChangeArrowheads="1"/>
          </p:cNvPicPr>
          <p:nvPr/>
        </p:nvPicPr>
        <p:blipFill>
          <a:blip r:embed="rId6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88" y="927100"/>
            <a:ext cx="7456487" cy="496887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9591" name="Rectangle 7"/>
          <p:cNvSpPr>
            <a:spLocks noChangeArrowheads="1"/>
          </p:cNvSpPr>
          <p:nvPr/>
        </p:nvSpPr>
        <p:spPr bwMode="auto">
          <a:xfrm>
            <a:off x="823913" y="923925"/>
            <a:ext cx="7459662" cy="4981575"/>
          </a:xfrm>
          <a:prstGeom prst="rect">
            <a:avLst/>
          </a:prstGeom>
          <a:solidFill>
            <a:srgbClr val="000410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9593" name="Text Box 9"/>
          <p:cNvSpPr txBox="1">
            <a:spLocks noChangeArrowheads="1"/>
          </p:cNvSpPr>
          <p:nvPr/>
        </p:nvSpPr>
        <p:spPr bwMode="auto">
          <a:xfrm>
            <a:off x="1157288" y="1549400"/>
            <a:ext cx="6997700" cy="3959225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en-US" sz="8000">
                <a:solidFill>
                  <a:srgbClr val="FAFD00"/>
                </a:solidFill>
                <a:latin typeface="Limon S1" charset="0"/>
              </a:rPr>
              <a:t>rYcral;ehIy </a:t>
            </a:r>
            <a:r>
              <a:rPr lang="en-US" sz="6000">
                <a:solidFill>
                  <a:srgbClr val="FAFD00"/>
                </a:solidFill>
                <a:latin typeface="Comic Sans MS" charset="0"/>
              </a:rPr>
              <a:t>? </a:t>
            </a:r>
          </a:p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en-US" sz="4400">
                <a:solidFill>
                  <a:srgbClr val="FAFD00"/>
                </a:solidFill>
                <a:latin typeface="Comic Sans MS" charset="0"/>
              </a:rPr>
              <a:t>(</a:t>
            </a:r>
            <a:r>
              <a:rPr lang="en-US" sz="6600">
                <a:solidFill>
                  <a:srgbClr val="FAFD00"/>
                </a:solidFill>
                <a:latin typeface="Limon S1" charset="0"/>
              </a:rPr>
              <a:t>GnuvtþntamÉksarénRBHKm&lt;Irrbs;Gñk</a:t>
            </a:r>
            <a:r>
              <a:rPr lang="en-US" sz="4400">
                <a:solidFill>
                  <a:srgbClr val="FAFD00"/>
                </a:solidFill>
                <a:latin typeface="Comic Sans MS" charset="0"/>
              </a:rPr>
              <a:t>)</a:t>
            </a:r>
          </a:p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en-US" sz="6000">
                <a:solidFill>
                  <a:srgbClr val="FAFD00"/>
                </a:solidFill>
                <a:latin typeface="Comic Sans MS" charset="0"/>
              </a:rPr>
              <a:t> </a:t>
            </a:r>
            <a:r>
              <a:rPr lang="en-US" sz="8000">
                <a:solidFill>
                  <a:srgbClr val="FAFD00"/>
                </a:solidFill>
                <a:latin typeface="Limon S1" charset="0"/>
              </a:rPr>
              <a:t>\LÚveyIgeTA </a:t>
            </a:r>
            <a:r>
              <a:rPr lang="en-US" sz="6000">
                <a:solidFill>
                  <a:srgbClr val="FAFD00"/>
                </a:solidFill>
                <a:latin typeface="Comic Sans MS" charset="0"/>
              </a:rPr>
              <a:t>!</a:t>
            </a:r>
          </a:p>
        </p:txBody>
      </p:sp>
      <p:sp>
        <p:nvSpPr>
          <p:cNvPr id="579594" name="Text Box 10"/>
          <p:cNvSpPr txBox="1">
            <a:spLocks noChangeArrowheads="1"/>
          </p:cNvSpPr>
          <p:nvPr/>
        </p:nvSpPr>
        <p:spPr bwMode="auto">
          <a:xfrm>
            <a:off x="701675" y="5672138"/>
            <a:ext cx="4922838" cy="574675"/>
          </a:xfrm>
          <a:prstGeom prst="rect">
            <a:avLst/>
          </a:prstGeom>
          <a:solidFill>
            <a:srgbClr val="4618C6"/>
          </a:solidFill>
          <a:ln w="57150">
            <a:solidFill>
              <a:srgbClr val="FFFF00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>
                <a:solidFill>
                  <a:srgbClr val="FFFF00"/>
                </a:solidFill>
                <a:latin typeface="Comic Sans MS" charset="0"/>
              </a:rPr>
              <a:t>STUDY HELP #04 0R #31</a:t>
            </a:r>
          </a:p>
        </p:txBody>
      </p:sp>
      <p:sp>
        <p:nvSpPr>
          <p:cNvPr id="579595" name="Rectangle 11"/>
          <p:cNvSpPr>
            <a:spLocks noChangeArrowheads="1"/>
          </p:cNvSpPr>
          <p:nvPr/>
        </p:nvSpPr>
        <p:spPr bwMode="auto">
          <a:xfrm>
            <a:off x="8178800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05</a:t>
            </a:r>
          </a:p>
        </p:txBody>
      </p:sp>
    </p:spTree>
  </p:cSld>
  <p:clrMapOvr>
    <a:masterClrMapping/>
  </p:clrMapOvr>
  <p:transition xmlns:p14="http://schemas.microsoft.com/office/powerpoint/2010/main">
    <p:wheel spokes="0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0495" name="Group 63"/>
          <p:cNvGrpSpPr>
            <a:grpSpLocks/>
          </p:cNvGrpSpPr>
          <p:nvPr/>
        </p:nvGrpSpPr>
        <p:grpSpPr bwMode="auto">
          <a:xfrm>
            <a:off x="379413" y="357188"/>
            <a:ext cx="8366125" cy="6110287"/>
            <a:chOff x="1" y="0"/>
            <a:chExt cx="5759" cy="4320"/>
          </a:xfrm>
        </p:grpSpPr>
        <p:sp>
          <p:nvSpPr>
            <p:cNvPr id="530496" name="Rectangle 64"/>
            <p:cNvSpPr>
              <a:spLocks noChangeArrowheads="1"/>
            </p:cNvSpPr>
            <p:nvPr/>
          </p:nvSpPr>
          <p:spPr bwMode="auto">
            <a:xfrm>
              <a:off x="1" y="0"/>
              <a:ext cx="5759" cy="4320"/>
            </a:xfrm>
            <a:prstGeom prst="rect">
              <a:avLst/>
            </a:prstGeom>
            <a:solidFill>
              <a:srgbClr val="04040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530497" name="Group 65"/>
            <p:cNvGrpSpPr>
              <a:grpSpLocks/>
            </p:cNvGrpSpPr>
            <p:nvPr/>
          </p:nvGrpSpPr>
          <p:grpSpPr bwMode="auto">
            <a:xfrm>
              <a:off x="1972" y="626"/>
              <a:ext cx="1931" cy="2848"/>
              <a:chOff x="1972" y="626"/>
              <a:chExt cx="1931" cy="2848"/>
            </a:xfrm>
          </p:grpSpPr>
          <p:sp>
            <p:nvSpPr>
              <p:cNvPr id="530498" name="Rectangle 66"/>
              <p:cNvSpPr>
                <a:spLocks noChangeArrowheads="1"/>
              </p:cNvSpPr>
              <p:nvPr/>
            </p:nvSpPr>
            <p:spPr bwMode="auto">
              <a:xfrm>
                <a:off x="1972" y="868"/>
                <a:ext cx="1816" cy="2584"/>
              </a:xfrm>
              <a:prstGeom prst="rect">
                <a:avLst/>
              </a:prstGeom>
              <a:solidFill>
                <a:schemeClr val="tx2"/>
              </a:solidFill>
              <a:ln w="12700">
                <a:solidFill>
                  <a:schemeClr val="folHlink"/>
                </a:solidFill>
                <a:miter lim="800000"/>
                <a:headEnd/>
                <a:tailEnd/>
              </a:ln>
              <a:effectLst>
                <a:outerShdw blurRad="63500" dist="107763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0499" name="AutoShape 67"/>
              <p:cNvSpPr>
                <a:spLocks noChangeArrowheads="1"/>
              </p:cNvSpPr>
              <p:nvPr/>
            </p:nvSpPr>
            <p:spPr bwMode="auto">
              <a:xfrm>
                <a:off x="1972" y="628"/>
                <a:ext cx="1048" cy="664"/>
              </a:xfrm>
              <a:prstGeom prst="roundRect">
                <a:avLst>
                  <a:gd name="adj" fmla="val 12495"/>
                </a:avLst>
              </a:prstGeom>
              <a:solidFill>
                <a:schemeClr val="tx2"/>
              </a:solidFill>
              <a:ln w="12700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0500" name="Rectangle 68"/>
              <p:cNvSpPr>
                <a:spLocks noChangeArrowheads="1"/>
              </p:cNvSpPr>
              <p:nvPr/>
            </p:nvSpPr>
            <p:spPr bwMode="auto">
              <a:xfrm>
                <a:off x="1972" y="868"/>
                <a:ext cx="1288" cy="664"/>
              </a:xfrm>
              <a:prstGeom prst="rect">
                <a:avLst/>
              </a:prstGeom>
              <a:solidFill>
                <a:schemeClr val="tx2"/>
              </a:solidFill>
              <a:ln w="12700">
                <a:solidFill>
                  <a:schemeClr val="tx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0501" name="Rectangle 69"/>
              <p:cNvSpPr>
                <a:spLocks noChangeArrowheads="1"/>
              </p:cNvSpPr>
              <p:nvPr/>
            </p:nvSpPr>
            <p:spPr bwMode="auto">
              <a:xfrm>
                <a:off x="2006" y="626"/>
                <a:ext cx="1069" cy="27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2000">
                    <a:solidFill>
                      <a:schemeClr val="bg2"/>
                    </a:solidFill>
                    <a:latin typeface="Times" charset="0"/>
                  </a:rPr>
                  <a:t>CREATION</a:t>
                </a:r>
                <a:endParaRPr lang="en-US" sz="2400">
                  <a:solidFill>
                    <a:schemeClr val="accent2"/>
                  </a:solidFill>
                  <a:latin typeface="Times" charset="0"/>
                </a:endParaRPr>
              </a:p>
            </p:txBody>
          </p:sp>
          <p:sp>
            <p:nvSpPr>
              <p:cNvPr id="530502" name="Rectangle 70"/>
              <p:cNvSpPr>
                <a:spLocks noChangeArrowheads="1"/>
              </p:cNvSpPr>
              <p:nvPr/>
            </p:nvSpPr>
            <p:spPr bwMode="auto">
              <a:xfrm>
                <a:off x="1990" y="1022"/>
                <a:ext cx="1913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0503" name="Line 71"/>
              <p:cNvSpPr>
                <a:spLocks noChangeShapeType="1"/>
              </p:cNvSpPr>
              <p:nvPr/>
            </p:nvSpPr>
            <p:spPr bwMode="auto">
              <a:xfrm>
                <a:off x="2106" y="2447"/>
                <a:ext cx="1552" cy="0"/>
              </a:xfrm>
              <a:prstGeom prst="line">
                <a:avLst/>
              </a:prstGeom>
              <a:noFill/>
              <a:ln w="508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0504" name="Line 72"/>
              <p:cNvSpPr>
                <a:spLocks noChangeShapeType="1"/>
              </p:cNvSpPr>
              <p:nvPr/>
            </p:nvSpPr>
            <p:spPr bwMode="auto">
              <a:xfrm>
                <a:off x="2127" y="2735"/>
                <a:ext cx="1552" cy="0"/>
              </a:xfrm>
              <a:prstGeom prst="line">
                <a:avLst/>
              </a:prstGeom>
              <a:noFill/>
              <a:ln w="508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0505" name="Line 73"/>
              <p:cNvSpPr>
                <a:spLocks noChangeShapeType="1"/>
              </p:cNvSpPr>
              <p:nvPr/>
            </p:nvSpPr>
            <p:spPr bwMode="auto">
              <a:xfrm>
                <a:off x="2127" y="3030"/>
                <a:ext cx="1552" cy="0"/>
              </a:xfrm>
              <a:prstGeom prst="line">
                <a:avLst/>
              </a:prstGeom>
              <a:noFill/>
              <a:ln w="508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0506" name="Line 74"/>
              <p:cNvSpPr>
                <a:spLocks noChangeShapeType="1"/>
              </p:cNvSpPr>
              <p:nvPr/>
            </p:nvSpPr>
            <p:spPr bwMode="auto">
              <a:xfrm>
                <a:off x="2106" y="2160"/>
                <a:ext cx="1552" cy="0"/>
              </a:xfrm>
              <a:prstGeom prst="line">
                <a:avLst/>
              </a:prstGeom>
              <a:noFill/>
              <a:ln w="508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0507" name="Line 75"/>
              <p:cNvSpPr>
                <a:spLocks noChangeShapeType="1"/>
              </p:cNvSpPr>
              <p:nvPr/>
            </p:nvSpPr>
            <p:spPr bwMode="auto">
              <a:xfrm>
                <a:off x="2106" y="1871"/>
                <a:ext cx="1552" cy="0"/>
              </a:xfrm>
              <a:prstGeom prst="line">
                <a:avLst/>
              </a:prstGeom>
              <a:noFill/>
              <a:ln w="508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0508" name="Line 76"/>
              <p:cNvSpPr>
                <a:spLocks noChangeShapeType="1"/>
              </p:cNvSpPr>
              <p:nvPr/>
            </p:nvSpPr>
            <p:spPr bwMode="auto">
              <a:xfrm>
                <a:off x="2095" y="1584"/>
                <a:ext cx="1552" cy="0"/>
              </a:xfrm>
              <a:prstGeom prst="line">
                <a:avLst/>
              </a:prstGeom>
              <a:noFill/>
              <a:ln w="508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0509" name="Line 77"/>
              <p:cNvSpPr>
                <a:spLocks noChangeShapeType="1"/>
              </p:cNvSpPr>
              <p:nvPr/>
            </p:nvSpPr>
            <p:spPr bwMode="auto">
              <a:xfrm>
                <a:off x="2106" y="1275"/>
                <a:ext cx="1552" cy="0"/>
              </a:xfrm>
              <a:prstGeom prst="line">
                <a:avLst/>
              </a:prstGeom>
              <a:noFill/>
              <a:ln w="508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0510" name="Line 78"/>
              <p:cNvSpPr>
                <a:spLocks noChangeShapeType="1"/>
              </p:cNvSpPr>
              <p:nvPr/>
            </p:nvSpPr>
            <p:spPr bwMode="auto">
              <a:xfrm>
                <a:off x="1976" y="688"/>
                <a:ext cx="0" cy="2786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0511" name="Line 79"/>
              <p:cNvSpPr>
                <a:spLocks noChangeShapeType="1"/>
              </p:cNvSpPr>
              <p:nvPr/>
            </p:nvSpPr>
            <p:spPr bwMode="auto">
              <a:xfrm>
                <a:off x="3800" y="858"/>
                <a:ext cx="0" cy="2584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0512" name="Line 80"/>
              <p:cNvSpPr>
                <a:spLocks noChangeShapeType="1"/>
              </p:cNvSpPr>
              <p:nvPr/>
            </p:nvSpPr>
            <p:spPr bwMode="auto">
              <a:xfrm>
                <a:off x="2051" y="626"/>
                <a:ext cx="901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0513" name="Line 81"/>
              <p:cNvSpPr>
                <a:spLocks noChangeShapeType="1"/>
              </p:cNvSpPr>
              <p:nvPr/>
            </p:nvSpPr>
            <p:spPr bwMode="auto">
              <a:xfrm>
                <a:off x="3034" y="869"/>
                <a:ext cx="745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0514" name="Line 82"/>
              <p:cNvSpPr>
                <a:spLocks noChangeShapeType="1"/>
              </p:cNvSpPr>
              <p:nvPr/>
            </p:nvSpPr>
            <p:spPr bwMode="auto">
              <a:xfrm>
                <a:off x="3015" y="673"/>
                <a:ext cx="0" cy="193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pic>
          <p:nvPicPr>
            <p:cNvPr id="530515" name="Picture 83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611"/>
            <a:stretch>
              <a:fillRect/>
            </a:stretch>
          </p:blipFill>
          <p:spPr bwMode="auto">
            <a:xfrm>
              <a:off x="275" y="24"/>
              <a:ext cx="4776" cy="42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</p:grpSp>
      <p:sp>
        <p:nvSpPr>
          <p:cNvPr id="530516" name="Rectangle 84"/>
          <p:cNvSpPr>
            <a:spLocks noChangeArrowheads="1"/>
          </p:cNvSpPr>
          <p:nvPr/>
        </p:nvSpPr>
        <p:spPr bwMode="auto">
          <a:xfrm>
            <a:off x="414338" y="360363"/>
            <a:ext cx="8262937" cy="6081712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0486" name="AutoShape 54"/>
          <p:cNvSpPr>
            <a:spLocks noChangeArrowheads="1"/>
          </p:cNvSpPr>
          <p:nvPr/>
        </p:nvSpPr>
        <p:spPr bwMode="auto">
          <a:xfrm>
            <a:off x="3155950" y="1003300"/>
            <a:ext cx="1663700" cy="107315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>
            <a:noFill/>
          </a:ln>
          <a:effectLst>
            <a:outerShdw blurRad="63500" dist="96720" dir="1391915" algn="ctr" rotWithShape="0">
              <a:schemeClr val="bg2">
                <a:alpha val="74998"/>
              </a:schemeClr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0487" name="Rectangle 55"/>
          <p:cNvSpPr>
            <a:spLocks noChangeArrowheads="1"/>
          </p:cNvSpPr>
          <p:nvPr/>
        </p:nvSpPr>
        <p:spPr bwMode="auto">
          <a:xfrm>
            <a:off x="3149600" y="1358900"/>
            <a:ext cx="2901950" cy="3708400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folHlink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530437" name="Rectangle 5"/>
          <p:cNvSpPr>
            <a:spLocks noChangeArrowheads="1"/>
          </p:cNvSpPr>
          <p:nvPr/>
        </p:nvSpPr>
        <p:spPr bwMode="auto">
          <a:xfrm>
            <a:off x="3109913" y="976313"/>
            <a:ext cx="1895475" cy="69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4000">
                <a:solidFill>
                  <a:srgbClr val="790015"/>
                </a:solidFill>
                <a:latin typeface="Limon S1" charset="0"/>
              </a:rPr>
              <a:t>karbegIát</a:t>
            </a:r>
          </a:p>
        </p:txBody>
      </p:sp>
      <p:sp>
        <p:nvSpPr>
          <p:cNvPr id="530438" name="Rectangle 6"/>
          <p:cNvSpPr>
            <a:spLocks noChangeArrowheads="1"/>
          </p:cNvSpPr>
          <p:nvPr/>
        </p:nvSpPr>
        <p:spPr bwMode="auto">
          <a:xfrm>
            <a:off x="3108325" y="1614488"/>
            <a:ext cx="3424238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0439" name="Rectangle 7"/>
          <p:cNvSpPr>
            <a:spLocks noChangeArrowheads="1"/>
          </p:cNvSpPr>
          <p:nvPr/>
        </p:nvSpPr>
        <p:spPr bwMode="auto">
          <a:xfrm>
            <a:off x="3159125" y="1622425"/>
            <a:ext cx="30368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0441" name="Line 9"/>
          <p:cNvSpPr>
            <a:spLocks noChangeShapeType="1"/>
          </p:cNvSpPr>
          <p:nvPr/>
        </p:nvSpPr>
        <p:spPr bwMode="auto">
          <a:xfrm>
            <a:off x="3343275" y="3884613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0442" name="Line 10"/>
          <p:cNvSpPr>
            <a:spLocks noChangeShapeType="1"/>
          </p:cNvSpPr>
          <p:nvPr/>
        </p:nvSpPr>
        <p:spPr bwMode="auto">
          <a:xfrm>
            <a:off x="3376613" y="4341813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0443" name="Line 11"/>
          <p:cNvSpPr>
            <a:spLocks noChangeShapeType="1"/>
          </p:cNvSpPr>
          <p:nvPr/>
        </p:nvSpPr>
        <p:spPr bwMode="auto">
          <a:xfrm>
            <a:off x="3376613" y="4810125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0444" name="Line 12"/>
          <p:cNvSpPr>
            <a:spLocks noChangeShapeType="1"/>
          </p:cNvSpPr>
          <p:nvPr/>
        </p:nvSpPr>
        <p:spPr bwMode="auto">
          <a:xfrm>
            <a:off x="3343275" y="34290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0445" name="Line 13"/>
          <p:cNvSpPr>
            <a:spLocks noChangeShapeType="1"/>
          </p:cNvSpPr>
          <p:nvPr/>
        </p:nvSpPr>
        <p:spPr bwMode="auto">
          <a:xfrm>
            <a:off x="3343275" y="2970213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0446" name="Line 14"/>
          <p:cNvSpPr>
            <a:spLocks noChangeShapeType="1"/>
          </p:cNvSpPr>
          <p:nvPr/>
        </p:nvSpPr>
        <p:spPr bwMode="auto">
          <a:xfrm>
            <a:off x="3325813" y="25146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0447" name="Line 15"/>
          <p:cNvSpPr>
            <a:spLocks noChangeShapeType="1"/>
          </p:cNvSpPr>
          <p:nvPr/>
        </p:nvSpPr>
        <p:spPr bwMode="auto">
          <a:xfrm>
            <a:off x="3343275" y="20193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0451" name="Rectangle 19"/>
          <p:cNvSpPr>
            <a:spLocks noChangeArrowheads="1"/>
          </p:cNvSpPr>
          <p:nvPr/>
        </p:nvSpPr>
        <p:spPr bwMode="auto">
          <a:xfrm>
            <a:off x="3895725" y="4232275"/>
            <a:ext cx="1257300" cy="758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/>
            <a:r>
              <a:rPr lang="en-US" sz="4400">
                <a:solidFill>
                  <a:srgbClr val="790015"/>
                </a:solidFill>
                <a:latin typeface="Limon S1" charset="0"/>
              </a:rPr>
              <a:t>b:m)abil</a:t>
            </a:r>
            <a:endParaRPr lang="en-US" sz="2800">
              <a:solidFill>
                <a:schemeClr val="accent2"/>
              </a:solidFill>
            </a:endParaRPr>
          </a:p>
        </p:txBody>
      </p:sp>
      <p:sp>
        <p:nvSpPr>
          <p:cNvPr id="530452" name="Text Box 20"/>
          <p:cNvSpPr txBox="1">
            <a:spLocks noChangeArrowheads="1"/>
          </p:cNvSpPr>
          <p:nvPr/>
        </p:nvSpPr>
        <p:spPr bwMode="auto">
          <a:xfrm>
            <a:off x="6100763" y="4400550"/>
            <a:ext cx="2921000" cy="7016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chemeClr val="tx1"/>
                </a:solidFill>
              </a:rPr>
              <a:t>(Pgm #2: </a:t>
            </a:r>
            <a:r>
              <a:rPr lang="en-US" sz="4000">
                <a:solidFill>
                  <a:schemeClr val="tx1"/>
                </a:solidFill>
                <a:latin typeface="Limon S1" charset="0"/>
              </a:rPr>
              <a:t>b:m)abil</a:t>
            </a:r>
            <a:r>
              <a:rPr lang="en-US" sz="240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530454" name="Rectangle 22"/>
          <p:cNvSpPr>
            <a:spLocks noChangeArrowheads="1"/>
          </p:cNvSpPr>
          <p:nvPr/>
        </p:nvSpPr>
        <p:spPr bwMode="auto">
          <a:xfrm>
            <a:off x="3871913" y="2814638"/>
            <a:ext cx="1450975" cy="758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/>
            <a:r>
              <a:rPr lang="en-US" sz="4400">
                <a:solidFill>
                  <a:srgbClr val="790015"/>
                </a:solidFill>
                <a:latin typeface="Limon S1" charset="0"/>
              </a:rPr>
              <a:t>RKYsardMbUg</a:t>
            </a:r>
            <a:endParaRPr lang="en-US" sz="2800">
              <a:solidFill>
                <a:schemeClr val="accent2"/>
              </a:solidFill>
            </a:endParaRPr>
          </a:p>
        </p:txBody>
      </p:sp>
      <p:sp>
        <p:nvSpPr>
          <p:cNvPr id="530455" name="Text Box 23"/>
          <p:cNvSpPr txBox="1">
            <a:spLocks noChangeArrowheads="1"/>
          </p:cNvSpPr>
          <p:nvPr/>
        </p:nvSpPr>
        <p:spPr bwMode="auto">
          <a:xfrm>
            <a:off x="6113463" y="3001963"/>
            <a:ext cx="2262187" cy="7016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chemeClr val="tx1"/>
                </a:solidFill>
              </a:rPr>
              <a:t>(</a:t>
            </a:r>
            <a:r>
              <a:rPr lang="en-US" sz="4000">
                <a:solidFill>
                  <a:schemeClr val="tx1"/>
                </a:solidFill>
                <a:latin typeface="Limon S1" charset="0"/>
              </a:rPr>
              <a:t>erOgvivaT</a:t>
            </a:r>
            <a:r>
              <a:rPr lang="en-US" sz="240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530457" name="Rectangle 25"/>
          <p:cNvSpPr>
            <a:spLocks noChangeArrowheads="1"/>
          </p:cNvSpPr>
          <p:nvPr/>
        </p:nvSpPr>
        <p:spPr bwMode="auto">
          <a:xfrm>
            <a:off x="3675063" y="2339975"/>
            <a:ext cx="1781175" cy="758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/>
            <a:r>
              <a:rPr lang="en-US" sz="4400">
                <a:solidFill>
                  <a:srgbClr val="790015"/>
                </a:solidFill>
                <a:latin typeface="Limon S1" charset="0"/>
              </a:rPr>
              <a:t>dMNwgl¥dMbUg</a:t>
            </a:r>
            <a:r>
              <a:rPr lang="en-US" sz="4400">
                <a:solidFill>
                  <a:schemeClr val="accent2"/>
                </a:solidFill>
              </a:rPr>
              <a:t> </a:t>
            </a:r>
            <a:endParaRPr lang="en-US" sz="2800">
              <a:solidFill>
                <a:schemeClr val="accent2"/>
              </a:solidFill>
            </a:endParaRPr>
          </a:p>
        </p:txBody>
      </p:sp>
      <p:sp>
        <p:nvSpPr>
          <p:cNvPr id="530458" name="Text Box 26"/>
          <p:cNvSpPr txBox="1">
            <a:spLocks noChangeArrowheads="1"/>
          </p:cNvSpPr>
          <p:nvPr/>
        </p:nvSpPr>
        <p:spPr bwMode="auto">
          <a:xfrm>
            <a:off x="6107113" y="2540000"/>
            <a:ext cx="1981200" cy="7016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chemeClr val="tx1"/>
                </a:solidFill>
              </a:rPr>
              <a:t>(</a:t>
            </a:r>
            <a:r>
              <a:rPr lang="en-US" sz="4000">
                <a:solidFill>
                  <a:schemeClr val="tx1"/>
                </a:solidFill>
                <a:latin typeface="Limon S1" charset="0"/>
              </a:rPr>
              <a:t>GñkeR)aselaH</a:t>
            </a:r>
            <a:r>
              <a:rPr lang="en-US" sz="240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530460" name="Rectangle 28"/>
          <p:cNvSpPr>
            <a:spLocks noChangeArrowheads="1"/>
          </p:cNvSpPr>
          <p:nvPr/>
        </p:nvSpPr>
        <p:spPr bwMode="auto">
          <a:xfrm>
            <a:off x="3679825" y="1893888"/>
            <a:ext cx="1801813" cy="758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/>
            <a:r>
              <a:rPr lang="en-US" sz="4400">
                <a:solidFill>
                  <a:srgbClr val="790015"/>
                </a:solidFill>
                <a:latin typeface="Limon S1" charset="0"/>
              </a:rPr>
              <a:t>GMeBI)abdMbUg</a:t>
            </a:r>
            <a:r>
              <a:rPr lang="en-US" sz="4400">
                <a:solidFill>
                  <a:schemeClr val="accent2"/>
                </a:solidFill>
              </a:rPr>
              <a:t> </a:t>
            </a:r>
          </a:p>
        </p:txBody>
      </p:sp>
      <p:sp>
        <p:nvSpPr>
          <p:cNvPr id="530461" name="Text Box 29"/>
          <p:cNvSpPr txBox="1">
            <a:spLocks noChangeArrowheads="1"/>
          </p:cNvSpPr>
          <p:nvPr/>
        </p:nvSpPr>
        <p:spPr bwMode="auto">
          <a:xfrm>
            <a:off x="6102350" y="2070100"/>
            <a:ext cx="2438400" cy="7016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chemeClr val="tx1"/>
                </a:solidFill>
              </a:rPr>
              <a:t>(</a:t>
            </a:r>
            <a:r>
              <a:rPr lang="en-US" sz="4000">
                <a:solidFill>
                  <a:schemeClr val="tx1"/>
                </a:solidFill>
                <a:latin typeface="Limon S1" charset="0"/>
              </a:rPr>
              <a:t>)at;bg;témø</a:t>
            </a:r>
            <a:r>
              <a:rPr lang="en-US" sz="240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530463" name="Rectangle 31"/>
          <p:cNvSpPr>
            <a:spLocks noChangeArrowheads="1"/>
          </p:cNvSpPr>
          <p:nvPr/>
        </p:nvSpPr>
        <p:spPr bwMode="auto">
          <a:xfrm>
            <a:off x="2867025" y="1419225"/>
            <a:ext cx="3333750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sz="3600">
                <a:solidFill>
                  <a:srgbClr val="790015"/>
                </a:solidFill>
                <a:latin typeface="Limon S1" charset="0"/>
              </a:rPr>
              <a:t>mnusSRbus nig mnusSRsI dMbUg</a:t>
            </a:r>
            <a:endParaRPr lang="en-US" sz="3600">
              <a:solidFill>
                <a:schemeClr val="accent2"/>
              </a:solidFill>
            </a:endParaRPr>
          </a:p>
        </p:txBody>
      </p:sp>
      <p:sp>
        <p:nvSpPr>
          <p:cNvPr id="530464" name="Text Box 32"/>
          <p:cNvSpPr txBox="1">
            <a:spLocks noChangeArrowheads="1"/>
          </p:cNvSpPr>
          <p:nvPr/>
        </p:nvSpPr>
        <p:spPr bwMode="auto">
          <a:xfrm>
            <a:off x="6102350" y="1625600"/>
            <a:ext cx="1981200" cy="7620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chemeClr val="tx1"/>
                </a:solidFill>
              </a:rPr>
              <a:t>(</a:t>
            </a:r>
            <a:r>
              <a:rPr lang="en-US" sz="4400">
                <a:solidFill>
                  <a:schemeClr val="tx1"/>
                </a:solidFill>
                <a:latin typeface="Limon S1" charset="0"/>
              </a:rPr>
              <a:t>l¥\tex©aH</a:t>
            </a:r>
            <a:r>
              <a:rPr lang="en-US" sz="240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530466" name="Rectangle 34"/>
          <p:cNvSpPr>
            <a:spLocks noChangeArrowheads="1"/>
          </p:cNvSpPr>
          <p:nvPr/>
        </p:nvSpPr>
        <p:spPr bwMode="auto">
          <a:xfrm>
            <a:off x="3797300" y="3267075"/>
            <a:ext cx="1563688" cy="758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/>
            <a:r>
              <a:rPr lang="en-US" sz="4400">
                <a:solidFill>
                  <a:srgbClr val="790015"/>
                </a:solidFill>
                <a:latin typeface="Limon S1" charset="0"/>
              </a:rPr>
              <a:t>XatkrdMbUg</a:t>
            </a:r>
            <a:endParaRPr lang="en-US" sz="2800">
              <a:solidFill>
                <a:schemeClr val="accent2"/>
              </a:solidFill>
            </a:endParaRPr>
          </a:p>
        </p:txBody>
      </p:sp>
      <p:sp>
        <p:nvSpPr>
          <p:cNvPr id="530467" name="Text Box 35"/>
          <p:cNvSpPr txBox="1">
            <a:spLocks noChangeArrowheads="1"/>
          </p:cNvSpPr>
          <p:nvPr/>
        </p:nvSpPr>
        <p:spPr bwMode="auto">
          <a:xfrm>
            <a:off x="6107113" y="3454400"/>
            <a:ext cx="2141537" cy="7016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chemeClr val="tx1"/>
                </a:solidFill>
              </a:rPr>
              <a:t>(</a:t>
            </a:r>
            <a:r>
              <a:rPr lang="en-US" sz="4000">
                <a:solidFill>
                  <a:schemeClr val="tx1"/>
                </a:solidFill>
                <a:latin typeface="Limon S1" charset="0"/>
              </a:rPr>
              <a:t>GMeBI)aby:agF¶n;</a:t>
            </a:r>
            <a:r>
              <a:rPr lang="en-US" sz="240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530469" name="Text Box 37"/>
          <p:cNvSpPr txBox="1">
            <a:spLocks noChangeArrowheads="1"/>
          </p:cNvSpPr>
          <p:nvPr/>
        </p:nvSpPr>
        <p:spPr bwMode="auto">
          <a:xfrm>
            <a:off x="6110288" y="3943350"/>
            <a:ext cx="2519362" cy="7016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chemeClr val="tx1"/>
                </a:solidFill>
              </a:rPr>
              <a:t>(Pgm #1: </a:t>
            </a:r>
            <a:r>
              <a:rPr lang="en-US" sz="4000">
                <a:solidFill>
                  <a:schemeClr val="tx1"/>
                </a:solidFill>
                <a:latin typeface="Limon S1" charset="0"/>
              </a:rPr>
              <a:t>NUeG</a:t>
            </a:r>
            <a:r>
              <a:rPr lang="en-US" sz="240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530470" name="Rectangle 38"/>
          <p:cNvSpPr>
            <a:spLocks noChangeArrowheads="1"/>
          </p:cNvSpPr>
          <p:nvPr/>
        </p:nvSpPr>
        <p:spPr bwMode="auto">
          <a:xfrm>
            <a:off x="3640138" y="3816350"/>
            <a:ext cx="1890712" cy="758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/>
            <a:r>
              <a:rPr lang="en-US" sz="4400">
                <a:solidFill>
                  <a:srgbClr val="790015"/>
                </a:solidFill>
                <a:latin typeface="Limon S1" charset="0"/>
              </a:rPr>
              <a:t>TwkCMnn;   \nnU</a:t>
            </a:r>
            <a:r>
              <a:rPr lang="en-US" sz="3600">
                <a:solidFill>
                  <a:srgbClr val="790015"/>
                </a:solidFill>
                <a:latin typeface="Limon S1" charset="0"/>
              </a:rPr>
              <a:t> </a:t>
            </a:r>
            <a:endParaRPr lang="en-US" sz="2700">
              <a:solidFill>
                <a:schemeClr val="accent2"/>
              </a:solidFill>
            </a:endParaRPr>
          </a:p>
        </p:txBody>
      </p:sp>
      <p:sp>
        <p:nvSpPr>
          <p:cNvPr id="530479" name="Text Box 47"/>
          <p:cNvSpPr txBox="1">
            <a:spLocks noChangeArrowheads="1"/>
          </p:cNvSpPr>
          <p:nvPr/>
        </p:nvSpPr>
        <p:spPr bwMode="auto">
          <a:xfrm>
            <a:off x="1790700" y="0"/>
            <a:ext cx="3860800" cy="4572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rgbClr val="FFFF00"/>
                </a:solidFill>
                <a:latin typeface="Limon S1" charset="0"/>
              </a:rPr>
              <a:t>elakub,ti 1-11</a:t>
            </a:r>
          </a:p>
        </p:txBody>
      </p:sp>
      <p:sp>
        <p:nvSpPr>
          <p:cNvPr id="530489" name="Text Box 57"/>
          <p:cNvSpPr txBox="1">
            <a:spLocks noChangeArrowheads="1"/>
          </p:cNvSpPr>
          <p:nvPr/>
        </p:nvSpPr>
        <p:spPr bwMode="auto">
          <a:xfrm>
            <a:off x="8570913" y="6407150"/>
            <a:ext cx="3238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>
                <a:solidFill>
                  <a:srgbClr val="FFFFFF"/>
                </a:solidFill>
                <a:latin typeface="Comic Sans MS" charset="0"/>
              </a:rPr>
              <a:t>9</a:t>
            </a:r>
          </a:p>
        </p:txBody>
      </p:sp>
      <p:sp>
        <p:nvSpPr>
          <p:cNvPr id="530490" name="Rectangle 58"/>
          <p:cNvSpPr>
            <a:spLocks noChangeArrowheads="1"/>
          </p:cNvSpPr>
          <p:nvPr/>
        </p:nvSpPr>
        <p:spPr bwMode="auto">
          <a:xfrm>
            <a:off x="8183563" y="6516688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06</a:t>
            </a:r>
          </a:p>
        </p:txBody>
      </p:sp>
      <p:sp>
        <p:nvSpPr>
          <p:cNvPr id="530491" name="Text Box 59"/>
          <p:cNvSpPr txBox="1">
            <a:spLocks noChangeArrowheads="1"/>
          </p:cNvSpPr>
          <p:nvPr/>
        </p:nvSpPr>
        <p:spPr bwMode="auto">
          <a:xfrm>
            <a:off x="6757988" y="6124575"/>
            <a:ext cx="18415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solidFill>
                  <a:schemeClr val="tx1"/>
                </a:solidFill>
                <a:latin typeface="Limon S1" charset="0"/>
              </a:rPr>
              <a:t>esovePAk,ÜnCMnYy TMB½r&gt; 42-45</a:t>
            </a:r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530493" name="Rectangle 61"/>
          <p:cNvSpPr>
            <a:spLocks noChangeArrowheads="1"/>
          </p:cNvSpPr>
          <p:nvPr/>
        </p:nvSpPr>
        <p:spPr bwMode="auto">
          <a:xfrm>
            <a:off x="390525" y="331788"/>
            <a:ext cx="8340725" cy="6132512"/>
          </a:xfrm>
          <a:prstGeom prst="rect">
            <a:avLst/>
          </a:prstGeom>
          <a:noFill/>
          <a:ln w="1270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30494" name="Group 62"/>
          <p:cNvGrpSpPr>
            <a:grpSpLocks/>
          </p:cNvGrpSpPr>
          <p:nvPr/>
        </p:nvGrpSpPr>
        <p:grpSpPr bwMode="auto">
          <a:xfrm>
            <a:off x="152400" y="2305050"/>
            <a:ext cx="2166938" cy="1028700"/>
            <a:chOff x="96" y="1452"/>
            <a:chExt cx="1365" cy="648"/>
          </a:xfrm>
        </p:grpSpPr>
        <p:sp>
          <p:nvSpPr>
            <p:cNvPr id="530471" name="Rectangle 39"/>
            <p:cNvSpPr>
              <a:spLocks noChangeArrowheads="1"/>
            </p:cNvSpPr>
            <p:nvPr/>
          </p:nvSpPr>
          <p:spPr bwMode="auto">
            <a:xfrm>
              <a:off x="96" y="1643"/>
              <a:ext cx="977" cy="41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0472" name="Rectangle 40"/>
            <p:cNvSpPr>
              <a:spLocks noChangeArrowheads="1"/>
            </p:cNvSpPr>
            <p:nvPr/>
          </p:nvSpPr>
          <p:spPr bwMode="auto">
            <a:xfrm>
              <a:off x="176" y="1486"/>
              <a:ext cx="73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 b="0">
                  <a:solidFill>
                    <a:srgbClr val="790015"/>
                  </a:solidFill>
                  <a:latin typeface="Times" charset="0"/>
                </a:rPr>
                <a:t>ABRAHAM</a:t>
              </a:r>
              <a:endParaRPr lang="en-US" sz="2800" b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endParaRPr>
            </a:p>
          </p:txBody>
        </p:sp>
        <p:sp>
          <p:nvSpPr>
            <p:cNvPr id="530473" name="Rectangle 41"/>
            <p:cNvSpPr>
              <a:spLocks noChangeArrowheads="1"/>
            </p:cNvSpPr>
            <p:nvPr/>
          </p:nvSpPr>
          <p:spPr bwMode="auto">
            <a:xfrm>
              <a:off x="96" y="1643"/>
              <a:ext cx="1365" cy="45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0474" name="AutoShape 42"/>
            <p:cNvSpPr>
              <a:spLocks noChangeArrowheads="1"/>
            </p:cNvSpPr>
            <p:nvPr/>
          </p:nvSpPr>
          <p:spPr bwMode="auto">
            <a:xfrm>
              <a:off x="96" y="1452"/>
              <a:ext cx="803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0475" name="Rectangle 43"/>
            <p:cNvSpPr>
              <a:spLocks noChangeArrowheads="1"/>
            </p:cNvSpPr>
            <p:nvPr/>
          </p:nvSpPr>
          <p:spPr bwMode="auto">
            <a:xfrm>
              <a:off x="115" y="1665"/>
              <a:ext cx="977" cy="399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0476" name="Rectangle 44"/>
            <p:cNvSpPr>
              <a:spLocks noChangeArrowheads="1"/>
            </p:cNvSpPr>
            <p:nvPr/>
          </p:nvSpPr>
          <p:spPr bwMode="auto">
            <a:xfrm>
              <a:off x="142" y="1463"/>
              <a:ext cx="598" cy="3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400">
                  <a:solidFill>
                    <a:srgbClr val="790015"/>
                  </a:solidFill>
                  <a:latin typeface="Helvetica" charset="0"/>
                </a:rPr>
                <a:t>  </a:t>
              </a:r>
              <a:r>
                <a:rPr lang="en-US" sz="3600">
                  <a:solidFill>
                    <a:srgbClr val="790015"/>
                  </a:solidFill>
                  <a:latin typeface="Limon S1" charset="0"/>
                </a:rPr>
                <a:t>karbegIát</a:t>
              </a:r>
              <a:endParaRPr lang="en-US" sz="36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S1" charset="0"/>
              </a:endParaRPr>
            </a:p>
          </p:txBody>
        </p:sp>
        <p:sp>
          <p:nvSpPr>
            <p:cNvPr id="530477" name="Line 45"/>
            <p:cNvSpPr>
              <a:spLocks noChangeShapeType="1"/>
            </p:cNvSpPr>
            <p:nvPr/>
          </p:nvSpPr>
          <p:spPr bwMode="auto">
            <a:xfrm>
              <a:off x="893" y="1636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30518" name="Rectangle 86"/>
          <p:cNvSpPr>
            <a:spLocks noChangeArrowheads="1"/>
          </p:cNvSpPr>
          <p:nvPr/>
        </p:nvSpPr>
        <p:spPr bwMode="auto">
          <a:xfrm>
            <a:off x="4802188" y="1030288"/>
            <a:ext cx="3125787" cy="638175"/>
          </a:xfrm>
          <a:prstGeom prst="rect">
            <a:avLst/>
          </a:prstGeom>
          <a:noFill/>
          <a:ln>
            <a:noFill/>
          </a:ln>
          <a:effectLst>
            <a:outerShdw blurRad="63500" dist="57501" dir="1676261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>
                <a:solidFill>
                  <a:schemeClr val="tx1"/>
                </a:solidFill>
                <a:latin typeface="Limon S1" charset="0"/>
              </a:rPr>
              <a:t>G½R)ahaMBImun RKb;eBlTaMgGs;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530519" name="Text Box 87"/>
          <p:cNvSpPr txBox="1">
            <a:spLocks noChangeArrowheads="1"/>
          </p:cNvSpPr>
          <p:nvPr/>
        </p:nvSpPr>
        <p:spPr bwMode="auto">
          <a:xfrm>
            <a:off x="511175" y="496888"/>
            <a:ext cx="1800225" cy="155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9600">
                <a:solidFill>
                  <a:schemeClr val="tx1"/>
                </a:solidFill>
                <a:latin typeface="Limon S1" charset="0"/>
              </a:rPr>
              <a:t>5</a:t>
            </a:r>
            <a:r>
              <a:rPr lang="en-US" sz="6000">
                <a:solidFill>
                  <a:schemeClr val="tx1"/>
                </a:solidFill>
              </a:rPr>
              <a:t>+</a:t>
            </a:r>
            <a:r>
              <a:rPr lang="en-US" sz="9600">
                <a:solidFill>
                  <a:schemeClr val="tx1"/>
                </a:solidFill>
                <a:latin typeface="Limon S1" charset="0"/>
              </a:rPr>
              <a:t>2</a:t>
            </a:r>
            <a:endParaRPr lang="en-US" sz="960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>
    <p:wheel spokes="0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305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305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305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305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30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7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305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305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305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305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304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304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304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304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2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304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304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304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304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30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30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304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304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7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304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304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304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304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304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5304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5304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304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2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30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530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5304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5304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5304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5304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5304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5304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7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5304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5304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5304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5304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5304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5304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5304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5304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2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5304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5304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5304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5304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 nodeType="clickPar">
                      <p:stCondLst>
                        <p:cond delay="indefinite"/>
                      </p:stCondLst>
                      <p:childTnLst>
                        <p:par>
                          <p:cTn id="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0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5304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5304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5304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5304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7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5304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5304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5304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5304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 nodeType="clickPar">
                      <p:stCondLst>
                        <p:cond delay="indefinite"/>
                      </p:stCondLst>
                      <p:childTnLst>
                        <p:par>
                          <p:cTn id="1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5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5304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5304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5304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5304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2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5304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5304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5304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5304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0516" grpId="0" animBg="1"/>
      <p:bldP spid="530451" grpId="0" autoUpdateAnimBg="0"/>
      <p:bldP spid="530452" grpId="0" autoUpdateAnimBg="0"/>
      <p:bldP spid="530454" grpId="0" autoUpdateAnimBg="0"/>
      <p:bldP spid="530455" grpId="0" autoUpdateAnimBg="0"/>
      <p:bldP spid="530457" grpId="0" autoUpdateAnimBg="0"/>
      <p:bldP spid="530458" grpId="0" autoUpdateAnimBg="0"/>
      <p:bldP spid="530460" grpId="0" autoUpdateAnimBg="0"/>
      <p:bldP spid="530461" grpId="0" autoUpdateAnimBg="0"/>
      <p:bldP spid="530463" grpId="0" autoUpdateAnimBg="0"/>
      <p:bldP spid="530464" grpId="0" autoUpdateAnimBg="0"/>
      <p:bldP spid="530466" grpId="0" autoUpdateAnimBg="0"/>
      <p:bldP spid="530467" grpId="0" autoUpdateAnimBg="0"/>
      <p:bldP spid="530469" grpId="0" autoUpdateAnimBg="0"/>
      <p:bldP spid="530470" grpId="0" autoUpdateAnimBg="0"/>
      <p:bldP spid="530518" grpId="0" autoUpdateAnimBg="0"/>
      <p:bldP spid="530519" grpId="0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21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17"/>
          <a:stretch>
            <a:fillRect/>
          </a:stretch>
        </p:blipFill>
        <p:spPr bwMode="auto">
          <a:xfrm>
            <a:off x="414338" y="339725"/>
            <a:ext cx="8310562" cy="6105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62179" name="AutoShape 3"/>
          <p:cNvSpPr>
            <a:spLocks noChangeArrowheads="1"/>
          </p:cNvSpPr>
          <p:nvPr/>
        </p:nvSpPr>
        <p:spPr bwMode="auto">
          <a:xfrm>
            <a:off x="3155950" y="1003300"/>
            <a:ext cx="1663700" cy="107315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>
            <a:noFill/>
          </a:ln>
          <a:effectLst>
            <a:outerShdw blurRad="63500" dist="96720" dir="1391915" algn="ctr" rotWithShape="0">
              <a:schemeClr val="bg2">
                <a:alpha val="74998"/>
              </a:schemeClr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2180" name="Rectangle 4"/>
          <p:cNvSpPr>
            <a:spLocks noChangeArrowheads="1"/>
          </p:cNvSpPr>
          <p:nvPr/>
        </p:nvSpPr>
        <p:spPr bwMode="auto">
          <a:xfrm>
            <a:off x="3149600" y="1257300"/>
            <a:ext cx="2901950" cy="2798763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folHlink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562181" name="Rectangle 5"/>
          <p:cNvSpPr>
            <a:spLocks noChangeArrowheads="1"/>
          </p:cNvSpPr>
          <p:nvPr/>
        </p:nvSpPr>
        <p:spPr bwMode="auto">
          <a:xfrm>
            <a:off x="3117850" y="965200"/>
            <a:ext cx="1176338" cy="820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4800">
                <a:solidFill>
                  <a:srgbClr val="790015"/>
                </a:solidFill>
                <a:latin typeface="Limon S1" charset="0"/>
              </a:rPr>
              <a:t>GR)ahaM</a:t>
            </a:r>
            <a:endParaRPr lang="en-US" sz="4800">
              <a:solidFill>
                <a:srgbClr val="790015"/>
              </a:solidFill>
              <a:latin typeface="Helvetica" charset="0"/>
            </a:endParaRPr>
          </a:p>
        </p:txBody>
      </p:sp>
      <p:sp>
        <p:nvSpPr>
          <p:cNvPr id="562182" name="Rectangle 6"/>
          <p:cNvSpPr>
            <a:spLocks noChangeArrowheads="1"/>
          </p:cNvSpPr>
          <p:nvPr/>
        </p:nvSpPr>
        <p:spPr bwMode="auto">
          <a:xfrm>
            <a:off x="4802188" y="788988"/>
            <a:ext cx="2498725" cy="576262"/>
          </a:xfrm>
          <a:prstGeom prst="rect">
            <a:avLst/>
          </a:prstGeom>
          <a:noFill/>
          <a:ln>
            <a:noFill/>
          </a:ln>
          <a:effectLst>
            <a:outerShdw blurRad="63500" dist="57501" dir="1676261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chemeClr val="tx1"/>
                </a:solidFill>
              </a:rPr>
              <a:t> </a:t>
            </a:r>
            <a:r>
              <a:rPr lang="en-US" sz="3200">
                <a:solidFill>
                  <a:schemeClr val="tx1"/>
                </a:solidFill>
                <a:latin typeface="Limon S1" charset="0"/>
              </a:rPr>
              <a:t>CuMvij 2000 m&gt;K&gt;s</a:t>
            </a:r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562183" name="Rectangle 7"/>
          <p:cNvSpPr>
            <a:spLocks noChangeArrowheads="1"/>
          </p:cNvSpPr>
          <p:nvPr/>
        </p:nvSpPr>
        <p:spPr bwMode="auto">
          <a:xfrm>
            <a:off x="3621088" y="1374775"/>
            <a:ext cx="1792287" cy="820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4800">
                <a:solidFill>
                  <a:srgbClr val="790015"/>
                </a:solidFill>
                <a:latin typeface="Limon S1" charset="0"/>
              </a:rPr>
              <a:t>karRtas;ehA</a:t>
            </a:r>
            <a:endParaRPr lang="en-US">
              <a:solidFill>
                <a:srgbClr val="FFFF00"/>
              </a:solidFill>
            </a:endParaRPr>
          </a:p>
        </p:txBody>
      </p:sp>
      <p:sp>
        <p:nvSpPr>
          <p:cNvPr id="562184" name="Rectangle 8"/>
          <p:cNvSpPr>
            <a:spLocks noChangeArrowheads="1"/>
          </p:cNvSpPr>
          <p:nvPr/>
        </p:nvSpPr>
        <p:spPr bwMode="auto">
          <a:xfrm>
            <a:off x="3821113" y="1908175"/>
            <a:ext cx="1924050" cy="820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4800">
                <a:solidFill>
                  <a:schemeClr val="accent2"/>
                </a:solidFill>
                <a:latin typeface="Limon S1" charset="0"/>
              </a:rPr>
              <a:t>T d- BUC- Br</a:t>
            </a:r>
            <a:r>
              <a:rPr lang="en-US"/>
              <a:t> </a:t>
            </a:r>
            <a:endParaRPr lang="en-US" sz="2800">
              <a:solidFill>
                <a:schemeClr val="accent2"/>
              </a:solidFill>
            </a:endParaRPr>
          </a:p>
        </p:txBody>
      </p:sp>
      <p:sp>
        <p:nvSpPr>
          <p:cNvPr id="562185" name="Rectangle 9"/>
          <p:cNvSpPr>
            <a:spLocks noChangeArrowheads="1"/>
          </p:cNvSpPr>
          <p:nvPr/>
        </p:nvSpPr>
        <p:spPr bwMode="auto">
          <a:xfrm>
            <a:off x="4195763" y="2359025"/>
            <a:ext cx="984250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4800">
                <a:solidFill>
                  <a:schemeClr val="accent2"/>
                </a:solidFill>
                <a:latin typeface="Limon S1" charset="0"/>
              </a:rPr>
              <a:t>G - G</a:t>
            </a:r>
            <a:endParaRPr lang="en-US" sz="4800">
              <a:solidFill>
                <a:srgbClr val="000000"/>
              </a:solidFill>
              <a:latin typeface="Limon S1" charset="0"/>
            </a:endParaRPr>
          </a:p>
          <a:p>
            <a:endParaRPr lang="en-US" sz="4800">
              <a:solidFill>
                <a:schemeClr val="accent2"/>
              </a:solidFill>
              <a:latin typeface="Limon S1" charset="0"/>
            </a:endParaRPr>
          </a:p>
        </p:txBody>
      </p:sp>
      <p:sp>
        <p:nvSpPr>
          <p:cNvPr id="562186" name="Rectangle 10"/>
          <p:cNvSpPr>
            <a:spLocks noChangeArrowheads="1"/>
          </p:cNvSpPr>
          <p:nvPr/>
        </p:nvSpPr>
        <p:spPr bwMode="auto">
          <a:xfrm>
            <a:off x="4060825" y="2816225"/>
            <a:ext cx="1144588" cy="820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4800">
                <a:solidFill>
                  <a:schemeClr val="accent2"/>
                </a:solidFill>
                <a:latin typeface="Limon S1" charset="0"/>
              </a:rPr>
              <a:t>y -  G</a:t>
            </a:r>
          </a:p>
        </p:txBody>
      </p:sp>
      <p:sp>
        <p:nvSpPr>
          <p:cNvPr id="562188" name="Rectangle 12"/>
          <p:cNvSpPr>
            <a:spLocks noChangeArrowheads="1"/>
          </p:cNvSpPr>
          <p:nvPr/>
        </p:nvSpPr>
        <p:spPr bwMode="auto">
          <a:xfrm>
            <a:off x="771525" y="311150"/>
            <a:ext cx="742950" cy="143351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2189" name="Rectangle 13"/>
          <p:cNvSpPr>
            <a:spLocks noChangeArrowheads="1"/>
          </p:cNvSpPr>
          <p:nvPr/>
        </p:nvSpPr>
        <p:spPr bwMode="auto">
          <a:xfrm>
            <a:off x="620713" y="160338"/>
            <a:ext cx="642937" cy="15525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0">
                <a:solidFill>
                  <a:schemeClr val="tx2"/>
                </a:solidFill>
                <a:latin typeface="Limon S1" charset="0"/>
              </a:rPr>
              <a:t>7</a:t>
            </a:r>
          </a:p>
        </p:txBody>
      </p:sp>
      <p:sp>
        <p:nvSpPr>
          <p:cNvPr id="562194" name="Rectangle 18"/>
          <p:cNvSpPr>
            <a:spLocks noChangeArrowheads="1"/>
          </p:cNvSpPr>
          <p:nvPr/>
        </p:nvSpPr>
        <p:spPr bwMode="auto">
          <a:xfrm>
            <a:off x="4246563" y="3276600"/>
            <a:ext cx="1319212" cy="820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4800">
                <a:solidFill>
                  <a:schemeClr val="accent2"/>
                </a:solidFill>
                <a:latin typeface="Limon S1" charset="0"/>
              </a:rPr>
              <a:t>12</a:t>
            </a:r>
            <a:r>
              <a:rPr lang="en-US" sz="3200">
                <a:solidFill>
                  <a:schemeClr val="accent2"/>
                </a:solidFill>
              </a:rPr>
              <a:t>      </a:t>
            </a:r>
          </a:p>
        </p:txBody>
      </p:sp>
      <p:sp>
        <p:nvSpPr>
          <p:cNvPr id="562196" name="Line 20"/>
          <p:cNvSpPr>
            <a:spLocks noChangeShapeType="1"/>
          </p:cNvSpPr>
          <p:nvPr/>
        </p:nvSpPr>
        <p:spPr bwMode="auto">
          <a:xfrm>
            <a:off x="3343275" y="3884613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2195" name="Text Box 19"/>
          <p:cNvSpPr txBox="1">
            <a:spLocks noChangeArrowheads="1"/>
          </p:cNvSpPr>
          <p:nvPr/>
        </p:nvSpPr>
        <p:spPr bwMode="auto">
          <a:xfrm>
            <a:off x="1511300" y="0"/>
            <a:ext cx="3860800" cy="4572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rgbClr val="FFFF00"/>
                </a:solidFill>
                <a:latin typeface="Limon S1" charset="0"/>
              </a:rPr>
              <a:t>elakub,ti 12-36</a:t>
            </a:r>
            <a:endParaRPr lang="en-US" sz="2400">
              <a:solidFill>
                <a:srgbClr val="FFFF00"/>
              </a:solidFill>
              <a:latin typeface="Comic Sans MS" charset="0"/>
            </a:endParaRPr>
          </a:p>
        </p:txBody>
      </p:sp>
      <p:sp>
        <p:nvSpPr>
          <p:cNvPr id="562197" name="Line 21"/>
          <p:cNvSpPr>
            <a:spLocks noChangeShapeType="1"/>
          </p:cNvSpPr>
          <p:nvPr/>
        </p:nvSpPr>
        <p:spPr bwMode="auto">
          <a:xfrm>
            <a:off x="3343275" y="34290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2198" name="Line 22"/>
          <p:cNvSpPr>
            <a:spLocks noChangeShapeType="1"/>
          </p:cNvSpPr>
          <p:nvPr/>
        </p:nvSpPr>
        <p:spPr bwMode="auto">
          <a:xfrm>
            <a:off x="3343275" y="2970213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2199" name="Line 23"/>
          <p:cNvSpPr>
            <a:spLocks noChangeShapeType="1"/>
          </p:cNvSpPr>
          <p:nvPr/>
        </p:nvSpPr>
        <p:spPr bwMode="auto">
          <a:xfrm>
            <a:off x="3325813" y="25146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2200" name="Line 24"/>
          <p:cNvSpPr>
            <a:spLocks noChangeShapeType="1"/>
          </p:cNvSpPr>
          <p:nvPr/>
        </p:nvSpPr>
        <p:spPr bwMode="auto">
          <a:xfrm>
            <a:off x="3343275" y="1981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2201" name="Text Box 25"/>
          <p:cNvSpPr txBox="1">
            <a:spLocks noChangeArrowheads="1"/>
          </p:cNvSpPr>
          <p:nvPr/>
        </p:nvSpPr>
        <p:spPr bwMode="auto">
          <a:xfrm>
            <a:off x="8718550" y="80963"/>
            <a:ext cx="260350" cy="446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  <a:latin typeface="Comic Sans MS" charset="0"/>
              </a:rPr>
              <a:t> </a:t>
            </a:r>
          </a:p>
        </p:txBody>
      </p:sp>
      <p:sp>
        <p:nvSpPr>
          <p:cNvPr id="562202" name="Text Box 26"/>
          <p:cNvSpPr txBox="1">
            <a:spLocks noChangeArrowheads="1"/>
          </p:cNvSpPr>
          <p:nvPr/>
        </p:nvSpPr>
        <p:spPr bwMode="auto">
          <a:xfrm>
            <a:off x="8574088" y="6397625"/>
            <a:ext cx="3238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>
                <a:solidFill>
                  <a:srgbClr val="FFFFFF"/>
                </a:solidFill>
                <a:latin typeface="Comic Sans MS" charset="0"/>
              </a:rPr>
              <a:t>6</a:t>
            </a:r>
          </a:p>
        </p:txBody>
      </p:sp>
      <p:sp>
        <p:nvSpPr>
          <p:cNvPr id="562203" name="Rectangle 27"/>
          <p:cNvSpPr>
            <a:spLocks noChangeArrowheads="1"/>
          </p:cNvSpPr>
          <p:nvPr/>
        </p:nvSpPr>
        <p:spPr bwMode="auto">
          <a:xfrm>
            <a:off x="8180388" y="651986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07</a:t>
            </a:r>
          </a:p>
        </p:txBody>
      </p:sp>
      <p:sp>
        <p:nvSpPr>
          <p:cNvPr id="562204" name="Text Box 28"/>
          <p:cNvSpPr txBox="1">
            <a:spLocks noChangeArrowheads="1"/>
          </p:cNvSpPr>
          <p:nvPr/>
        </p:nvSpPr>
        <p:spPr bwMode="auto">
          <a:xfrm>
            <a:off x="6583363" y="6094413"/>
            <a:ext cx="21764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>
                <a:solidFill>
                  <a:schemeClr val="tx1"/>
                </a:solidFill>
                <a:latin typeface="Limon S1" charset="0"/>
              </a:rPr>
              <a:t>esovePAk,ÜnCMnYy TMB½r&gt; 42-45</a:t>
            </a:r>
            <a:endParaRPr lang="en-US" sz="1200">
              <a:solidFill>
                <a:schemeClr val="tx1"/>
              </a:solidFill>
            </a:endParaRPr>
          </a:p>
        </p:txBody>
      </p:sp>
      <p:grpSp>
        <p:nvGrpSpPr>
          <p:cNvPr id="562259" name="Group 83"/>
          <p:cNvGrpSpPr>
            <a:grpSpLocks/>
          </p:cNvGrpSpPr>
          <p:nvPr/>
        </p:nvGrpSpPr>
        <p:grpSpPr bwMode="auto">
          <a:xfrm>
            <a:off x="-50800" y="1992313"/>
            <a:ext cx="2400300" cy="1466850"/>
            <a:chOff x="-32" y="1255"/>
            <a:chExt cx="1512" cy="924"/>
          </a:xfrm>
        </p:grpSpPr>
        <p:sp>
          <p:nvSpPr>
            <p:cNvPr id="562207" name="Rectangle 31"/>
            <p:cNvSpPr>
              <a:spLocks noChangeArrowheads="1"/>
            </p:cNvSpPr>
            <p:nvPr/>
          </p:nvSpPr>
          <p:spPr bwMode="auto">
            <a:xfrm>
              <a:off x="-32" y="1547"/>
              <a:ext cx="977" cy="41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2208" name="Rectangle 32"/>
            <p:cNvSpPr>
              <a:spLocks noChangeArrowheads="1"/>
            </p:cNvSpPr>
            <p:nvPr/>
          </p:nvSpPr>
          <p:spPr bwMode="auto">
            <a:xfrm>
              <a:off x="48" y="1390"/>
              <a:ext cx="73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 b="0">
                  <a:solidFill>
                    <a:srgbClr val="790015"/>
                  </a:solidFill>
                  <a:latin typeface="Times" charset="0"/>
                </a:rPr>
                <a:t>ABRAHAM</a:t>
              </a:r>
              <a:endParaRPr lang="en-US" sz="2800" b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endParaRPr>
            </a:p>
          </p:txBody>
        </p:sp>
        <p:sp>
          <p:nvSpPr>
            <p:cNvPr id="562209" name="Rectangle 33"/>
            <p:cNvSpPr>
              <a:spLocks noChangeArrowheads="1"/>
            </p:cNvSpPr>
            <p:nvPr/>
          </p:nvSpPr>
          <p:spPr bwMode="auto">
            <a:xfrm>
              <a:off x="-32" y="1547"/>
              <a:ext cx="1365" cy="45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2210" name="AutoShape 34"/>
            <p:cNvSpPr>
              <a:spLocks noChangeArrowheads="1"/>
            </p:cNvSpPr>
            <p:nvPr/>
          </p:nvSpPr>
          <p:spPr bwMode="auto">
            <a:xfrm>
              <a:off x="-32" y="1356"/>
              <a:ext cx="803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2211" name="Rectangle 35"/>
            <p:cNvSpPr>
              <a:spLocks noChangeArrowheads="1"/>
            </p:cNvSpPr>
            <p:nvPr/>
          </p:nvSpPr>
          <p:spPr bwMode="auto">
            <a:xfrm>
              <a:off x="-32" y="1577"/>
              <a:ext cx="977" cy="376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2212" name="Rectangle 36"/>
            <p:cNvSpPr>
              <a:spLocks noChangeArrowheads="1"/>
            </p:cNvSpPr>
            <p:nvPr/>
          </p:nvSpPr>
          <p:spPr bwMode="auto">
            <a:xfrm>
              <a:off x="42" y="1255"/>
              <a:ext cx="541" cy="3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400">
                  <a:solidFill>
                    <a:srgbClr val="790015"/>
                  </a:solidFill>
                  <a:latin typeface="Helvetica" charset="0"/>
                </a:rPr>
                <a:t>  </a:t>
              </a:r>
              <a:r>
                <a:rPr lang="en-US" sz="3200">
                  <a:solidFill>
                    <a:srgbClr val="790015"/>
                  </a:solidFill>
                  <a:latin typeface="Limon S1" charset="0"/>
                </a:rPr>
                <a:t>karbegIát</a:t>
              </a:r>
            </a:p>
          </p:txBody>
        </p:sp>
        <p:sp>
          <p:nvSpPr>
            <p:cNvPr id="562213" name="Line 37"/>
            <p:cNvSpPr>
              <a:spLocks noChangeShapeType="1"/>
            </p:cNvSpPr>
            <p:nvPr/>
          </p:nvSpPr>
          <p:spPr bwMode="auto">
            <a:xfrm>
              <a:off x="-32" y="1493"/>
              <a:ext cx="1" cy="47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2214" name="Line 38"/>
            <p:cNvSpPr>
              <a:spLocks noChangeShapeType="1"/>
            </p:cNvSpPr>
            <p:nvPr/>
          </p:nvSpPr>
          <p:spPr bwMode="auto">
            <a:xfrm>
              <a:off x="757" y="1540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2215" name="Rectangle 39"/>
            <p:cNvSpPr>
              <a:spLocks noChangeArrowheads="1"/>
            </p:cNvSpPr>
            <p:nvPr/>
          </p:nvSpPr>
          <p:spPr bwMode="auto">
            <a:xfrm>
              <a:off x="115" y="1683"/>
              <a:ext cx="977" cy="43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2216" name="Rectangle 40"/>
            <p:cNvSpPr>
              <a:spLocks noChangeArrowheads="1"/>
            </p:cNvSpPr>
            <p:nvPr/>
          </p:nvSpPr>
          <p:spPr bwMode="auto">
            <a:xfrm>
              <a:off x="191" y="1540"/>
              <a:ext cx="73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 b="0">
                  <a:solidFill>
                    <a:srgbClr val="790015"/>
                  </a:solidFill>
                  <a:latin typeface="Times" charset="0"/>
                </a:rPr>
                <a:t>ABRAHAM</a:t>
              </a:r>
              <a:endParaRPr lang="en-US" sz="2800" b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endParaRPr>
            </a:p>
          </p:txBody>
        </p:sp>
        <p:sp>
          <p:nvSpPr>
            <p:cNvPr id="562217" name="Rectangle 41"/>
            <p:cNvSpPr>
              <a:spLocks noChangeArrowheads="1"/>
            </p:cNvSpPr>
            <p:nvPr/>
          </p:nvSpPr>
          <p:spPr bwMode="auto">
            <a:xfrm>
              <a:off x="115" y="1683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2218" name="AutoShape 42"/>
            <p:cNvSpPr>
              <a:spLocks noChangeArrowheads="1"/>
            </p:cNvSpPr>
            <p:nvPr/>
          </p:nvSpPr>
          <p:spPr bwMode="auto">
            <a:xfrm>
              <a:off x="115" y="1509"/>
              <a:ext cx="789" cy="605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2219" name="Rectangle 43"/>
            <p:cNvSpPr>
              <a:spLocks noChangeArrowheads="1"/>
            </p:cNvSpPr>
            <p:nvPr/>
          </p:nvSpPr>
          <p:spPr bwMode="auto">
            <a:xfrm>
              <a:off x="135" y="1757"/>
              <a:ext cx="977" cy="42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2220" name="Rectangle 44"/>
            <p:cNvSpPr>
              <a:spLocks noChangeArrowheads="1"/>
            </p:cNvSpPr>
            <p:nvPr/>
          </p:nvSpPr>
          <p:spPr bwMode="auto">
            <a:xfrm>
              <a:off x="210" y="1510"/>
              <a:ext cx="481" cy="3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400">
                  <a:solidFill>
                    <a:srgbClr val="790015"/>
                  </a:solidFill>
                  <a:latin typeface="Helvetica" charset="0"/>
                </a:rPr>
                <a:t>  </a:t>
              </a:r>
              <a:r>
                <a:rPr lang="en-US" sz="3200">
                  <a:solidFill>
                    <a:srgbClr val="790015"/>
                  </a:solidFill>
                  <a:latin typeface="Limon S1" charset="0"/>
                </a:rPr>
                <a:t>GR)ahaM</a:t>
              </a:r>
              <a:endParaRPr lang="en-US" sz="1400">
                <a:solidFill>
                  <a:srgbClr val="790015"/>
                </a:solidFill>
                <a:latin typeface="Helvetica" charset="0"/>
              </a:endParaRPr>
            </a:p>
          </p:txBody>
        </p:sp>
        <p:sp>
          <p:nvSpPr>
            <p:cNvPr id="562221" name="Line 45"/>
            <p:cNvSpPr>
              <a:spLocks noChangeShapeType="1"/>
            </p:cNvSpPr>
            <p:nvPr/>
          </p:nvSpPr>
          <p:spPr bwMode="auto">
            <a:xfrm>
              <a:off x="115" y="1643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2222" name="Line 46"/>
            <p:cNvSpPr>
              <a:spLocks noChangeShapeType="1"/>
            </p:cNvSpPr>
            <p:nvPr/>
          </p:nvSpPr>
          <p:spPr bwMode="auto">
            <a:xfrm>
              <a:off x="904" y="1683"/>
              <a:ext cx="429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62254" name="Group 78"/>
          <p:cNvGrpSpPr>
            <a:grpSpLocks/>
          </p:cNvGrpSpPr>
          <p:nvPr/>
        </p:nvGrpSpPr>
        <p:grpSpPr bwMode="auto">
          <a:xfrm>
            <a:off x="5892800" y="1298575"/>
            <a:ext cx="2039938" cy="2144713"/>
            <a:chOff x="3965" y="753"/>
            <a:chExt cx="1285" cy="1351"/>
          </a:xfrm>
        </p:grpSpPr>
        <p:grpSp>
          <p:nvGrpSpPr>
            <p:cNvPr id="562243" name="Group 67"/>
            <p:cNvGrpSpPr>
              <a:grpSpLocks/>
            </p:cNvGrpSpPr>
            <p:nvPr/>
          </p:nvGrpSpPr>
          <p:grpSpPr bwMode="auto">
            <a:xfrm>
              <a:off x="3965" y="753"/>
              <a:ext cx="1285" cy="1351"/>
              <a:chOff x="1084" y="711"/>
              <a:chExt cx="2950" cy="2769"/>
            </a:xfrm>
          </p:grpSpPr>
          <p:grpSp>
            <p:nvGrpSpPr>
              <p:cNvPr id="562244" name="Group 68"/>
              <p:cNvGrpSpPr>
                <a:grpSpLocks/>
              </p:cNvGrpSpPr>
              <p:nvPr/>
            </p:nvGrpSpPr>
            <p:grpSpPr bwMode="auto">
              <a:xfrm>
                <a:off x="1084" y="711"/>
                <a:ext cx="2950" cy="2769"/>
                <a:chOff x="2707" y="548"/>
                <a:chExt cx="2950" cy="2769"/>
              </a:xfrm>
            </p:grpSpPr>
            <p:grpSp>
              <p:nvGrpSpPr>
                <p:cNvPr id="562245" name="Group 69"/>
                <p:cNvGrpSpPr>
                  <a:grpSpLocks/>
                </p:cNvGrpSpPr>
                <p:nvPr/>
              </p:nvGrpSpPr>
              <p:grpSpPr bwMode="auto">
                <a:xfrm>
                  <a:off x="3180" y="1046"/>
                  <a:ext cx="2105" cy="1421"/>
                  <a:chOff x="578" y="2316"/>
                  <a:chExt cx="2105" cy="1421"/>
                </a:xfrm>
              </p:grpSpPr>
              <p:sp>
                <p:nvSpPr>
                  <p:cNvPr id="562246" name="Freeform 70" descr="Cork"/>
                  <p:cNvSpPr>
                    <a:spLocks/>
                  </p:cNvSpPr>
                  <p:nvPr/>
                </p:nvSpPr>
                <p:spPr bwMode="auto">
                  <a:xfrm>
                    <a:off x="633" y="2316"/>
                    <a:ext cx="2050" cy="256"/>
                  </a:xfrm>
                  <a:custGeom>
                    <a:avLst/>
                    <a:gdLst>
                      <a:gd name="T0" fmla="*/ 8 w 592"/>
                      <a:gd name="T1" fmla="*/ 90 h 90"/>
                      <a:gd name="T2" fmla="*/ 22 w 592"/>
                      <a:gd name="T3" fmla="*/ 44 h 90"/>
                      <a:gd name="T4" fmla="*/ 34 w 592"/>
                      <a:gd name="T5" fmla="*/ 36 h 90"/>
                      <a:gd name="T6" fmla="*/ 46 w 592"/>
                      <a:gd name="T7" fmla="*/ 32 h 90"/>
                      <a:gd name="T8" fmla="*/ 112 w 592"/>
                      <a:gd name="T9" fmla="*/ 34 h 90"/>
                      <a:gd name="T10" fmla="*/ 152 w 592"/>
                      <a:gd name="T11" fmla="*/ 40 h 90"/>
                      <a:gd name="T12" fmla="*/ 170 w 592"/>
                      <a:gd name="T13" fmla="*/ 46 h 90"/>
                      <a:gd name="T14" fmla="*/ 238 w 592"/>
                      <a:gd name="T15" fmla="*/ 52 h 90"/>
                      <a:gd name="T16" fmla="*/ 338 w 592"/>
                      <a:gd name="T17" fmla="*/ 44 h 90"/>
                      <a:gd name="T18" fmla="*/ 472 w 592"/>
                      <a:gd name="T19" fmla="*/ 16 h 90"/>
                      <a:gd name="T20" fmla="*/ 520 w 592"/>
                      <a:gd name="T21" fmla="*/ 0 h 90"/>
                      <a:gd name="T22" fmla="*/ 572 w 592"/>
                      <a:gd name="T23" fmla="*/ 2 h 90"/>
                      <a:gd name="T24" fmla="*/ 590 w 592"/>
                      <a:gd name="T25" fmla="*/ 30 h 90"/>
                      <a:gd name="T26" fmla="*/ 592 w 592"/>
                      <a:gd name="T27" fmla="*/ 36 h 90"/>
                      <a:gd name="T28" fmla="*/ 582 w 592"/>
                      <a:gd name="T29" fmla="*/ 60 h 90"/>
                      <a:gd name="T30" fmla="*/ 584 w 592"/>
                      <a:gd name="T31" fmla="*/ 66 h 9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592" h="90">
                        <a:moveTo>
                          <a:pt x="8" y="90"/>
                        </a:moveTo>
                        <a:cubicBezTo>
                          <a:pt x="0" y="78"/>
                          <a:pt x="10" y="51"/>
                          <a:pt x="22" y="44"/>
                        </a:cubicBezTo>
                        <a:cubicBezTo>
                          <a:pt x="27" y="35"/>
                          <a:pt x="23" y="39"/>
                          <a:pt x="34" y="36"/>
                        </a:cubicBezTo>
                        <a:cubicBezTo>
                          <a:pt x="38" y="34"/>
                          <a:pt x="46" y="32"/>
                          <a:pt x="46" y="32"/>
                        </a:cubicBezTo>
                        <a:cubicBezTo>
                          <a:pt x="72" y="33"/>
                          <a:pt x="84" y="35"/>
                          <a:pt x="112" y="34"/>
                        </a:cubicBezTo>
                        <a:cubicBezTo>
                          <a:pt x="125" y="35"/>
                          <a:pt x="138" y="38"/>
                          <a:pt x="152" y="40"/>
                        </a:cubicBezTo>
                        <a:cubicBezTo>
                          <a:pt x="158" y="42"/>
                          <a:pt x="170" y="46"/>
                          <a:pt x="170" y="46"/>
                        </a:cubicBezTo>
                        <a:cubicBezTo>
                          <a:pt x="192" y="42"/>
                          <a:pt x="215" y="46"/>
                          <a:pt x="238" y="52"/>
                        </a:cubicBezTo>
                        <a:cubicBezTo>
                          <a:pt x="271" y="50"/>
                          <a:pt x="304" y="47"/>
                          <a:pt x="338" y="44"/>
                        </a:cubicBezTo>
                        <a:cubicBezTo>
                          <a:pt x="381" y="33"/>
                          <a:pt x="427" y="24"/>
                          <a:pt x="472" y="16"/>
                        </a:cubicBezTo>
                        <a:cubicBezTo>
                          <a:pt x="488" y="12"/>
                          <a:pt x="503" y="4"/>
                          <a:pt x="520" y="0"/>
                        </a:cubicBezTo>
                        <a:cubicBezTo>
                          <a:pt x="537" y="0"/>
                          <a:pt x="554" y="0"/>
                          <a:pt x="572" y="2"/>
                        </a:cubicBezTo>
                        <a:cubicBezTo>
                          <a:pt x="582" y="3"/>
                          <a:pt x="587" y="21"/>
                          <a:pt x="590" y="30"/>
                        </a:cubicBezTo>
                        <a:cubicBezTo>
                          <a:pt x="590" y="32"/>
                          <a:pt x="592" y="36"/>
                          <a:pt x="592" y="36"/>
                        </a:cubicBezTo>
                        <a:cubicBezTo>
                          <a:pt x="588" y="45"/>
                          <a:pt x="589" y="52"/>
                          <a:pt x="582" y="60"/>
                        </a:cubicBezTo>
                        <a:cubicBezTo>
                          <a:pt x="579" y="67"/>
                          <a:pt x="577" y="66"/>
                          <a:pt x="584" y="66"/>
                        </a:cubicBezTo>
                      </a:path>
                    </a:pathLst>
                  </a:custGeom>
                  <a:blipFill dpi="0" rotWithShape="0">
                    <a:blip r:embed="rId3"/>
                    <a:srcRect/>
                    <a:tile tx="0" ty="0" sx="100000" sy="100000" flip="none" algn="tl"/>
                  </a:blip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38100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62247" name="Freeform 71" descr="Cork"/>
                  <p:cNvSpPr>
                    <a:spLocks/>
                  </p:cNvSpPr>
                  <p:nvPr/>
                </p:nvSpPr>
                <p:spPr bwMode="auto">
                  <a:xfrm>
                    <a:off x="578" y="2506"/>
                    <a:ext cx="2074" cy="1231"/>
                  </a:xfrm>
                  <a:custGeom>
                    <a:avLst/>
                    <a:gdLst>
                      <a:gd name="T0" fmla="*/ 599 w 599"/>
                      <a:gd name="T1" fmla="*/ 0 h 432"/>
                      <a:gd name="T2" fmla="*/ 595 w 599"/>
                      <a:gd name="T3" fmla="*/ 6 h 432"/>
                      <a:gd name="T4" fmla="*/ 589 w 599"/>
                      <a:gd name="T5" fmla="*/ 10 h 432"/>
                      <a:gd name="T6" fmla="*/ 585 w 599"/>
                      <a:gd name="T7" fmla="*/ 24 h 432"/>
                      <a:gd name="T8" fmla="*/ 557 w 599"/>
                      <a:gd name="T9" fmla="*/ 92 h 432"/>
                      <a:gd name="T10" fmla="*/ 525 w 599"/>
                      <a:gd name="T11" fmla="*/ 208 h 432"/>
                      <a:gd name="T12" fmla="*/ 515 w 599"/>
                      <a:gd name="T13" fmla="*/ 266 h 432"/>
                      <a:gd name="T14" fmla="*/ 505 w 599"/>
                      <a:gd name="T15" fmla="*/ 350 h 432"/>
                      <a:gd name="T16" fmla="*/ 495 w 599"/>
                      <a:gd name="T17" fmla="*/ 402 h 432"/>
                      <a:gd name="T18" fmla="*/ 461 w 599"/>
                      <a:gd name="T19" fmla="*/ 422 h 432"/>
                      <a:gd name="T20" fmla="*/ 433 w 599"/>
                      <a:gd name="T21" fmla="*/ 414 h 432"/>
                      <a:gd name="T22" fmla="*/ 421 w 599"/>
                      <a:gd name="T23" fmla="*/ 410 h 432"/>
                      <a:gd name="T24" fmla="*/ 425 w 599"/>
                      <a:gd name="T25" fmla="*/ 352 h 432"/>
                      <a:gd name="T26" fmla="*/ 431 w 599"/>
                      <a:gd name="T27" fmla="*/ 338 h 432"/>
                      <a:gd name="T28" fmla="*/ 405 w 599"/>
                      <a:gd name="T29" fmla="*/ 328 h 432"/>
                      <a:gd name="T30" fmla="*/ 347 w 599"/>
                      <a:gd name="T31" fmla="*/ 316 h 432"/>
                      <a:gd name="T32" fmla="*/ 113 w 599"/>
                      <a:gd name="T33" fmla="*/ 360 h 432"/>
                      <a:gd name="T34" fmla="*/ 103 w 599"/>
                      <a:gd name="T35" fmla="*/ 368 h 432"/>
                      <a:gd name="T36" fmla="*/ 87 w 599"/>
                      <a:gd name="T37" fmla="*/ 392 h 432"/>
                      <a:gd name="T38" fmla="*/ 53 w 599"/>
                      <a:gd name="T39" fmla="*/ 432 h 432"/>
                      <a:gd name="T40" fmla="*/ 29 w 599"/>
                      <a:gd name="T41" fmla="*/ 422 h 432"/>
                      <a:gd name="T42" fmla="*/ 17 w 599"/>
                      <a:gd name="T43" fmla="*/ 414 h 432"/>
                      <a:gd name="T44" fmla="*/ 7 w 599"/>
                      <a:gd name="T45" fmla="*/ 398 h 432"/>
                      <a:gd name="T46" fmla="*/ 11 w 599"/>
                      <a:gd name="T47" fmla="*/ 372 h 432"/>
                      <a:gd name="T48" fmla="*/ 17 w 599"/>
                      <a:gd name="T49" fmla="*/ 334 h 432"/>
                      <a:gd name="T50" fmla="*/ 27 w 599"/>
                      <a:gd name="T51" fmla="*/ 262 h 432"/>
                      <a:gd name="T52" fmla="*/ 29 w 599"/>
                      <a:gd name="T53" fmla="*/ 188 h 432"/>
                      <a:gd name="T54" fmla="*/ 31 w 599"/>
                      <a:gd name="T55" fmla="*/ 126 h 432"/>
                      <a:gd name="T56" fmla="*/ 29 w 599"/>
                      <a:gd name="T57" fmla="*/ 82 h 432"/>
                      <a:gd name="T58" fmla="*/ 21 w 599"/>
                      <a:gd name="T59" fmla="*/ 30 h 432"/>
                      <a:gd name="T60" fmla="*/ 19 w 599"/>
                      <a:gd name="T61" fmla="*/ 14 h 4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</a:cxnLst>
                    <a:rect l="0" t="0" r="r" b="b"/>
                    <a:pathLst>
                      <a:path w="599" h="432">
                        <a:moveTo>
                          <a:pt x="599" y="0"/>
                        </a:moveTo>
                        <a:cubicBezTo>
                          <a:pt x="597" y="2"/>
                          <a:pt x="596" y="4"/>
                          <a:pt x="595" y="6"/>
                        </a:cubicBezTo>
                        <a:cubicBezTo>
                          <a:pt x="593" y="7"/>
                          <a:pt x="590" y="8"/>
                          <a:pt x="589" y="10"/>
                        </a:cubicBezTo>
                        <a:cubicBezTo>
                          <a:pt x="587" y="11"/>
                          <a:pt x="585" y="23"/>
                          <a:pt x="585" y="24"/>
                        </a:cubicBezTo>
                        <a:cubicBezTo>
                          <a:pt x="575" y="45"/>
                          <a:pt x="570" y="72"/>
                          <a:pt x="557" y="92"/>
                        </a:cubicBezTo>
                        <a:cubicBezTo>
                          <a:pt x="551" y="130"/>
                          <a:pt x="537" y="171"/>
                          <a:pt x="525" y="208"/>
                        </a:cubicBezTo>
                        <a:cubicBezTo>
                          <a:pt x="523" y="228"/>
                          <a:pt x="519" y="246"/>
                          <a:pt x="515" y="266"/>
                        </a:cubicBezTo>
                        <a:cubicBezTo>
                          <a:pt x="511" y="294"/>
                          <a:pt x="511" y="322"/>
                          <a:pt x="505" y="350"/>
                        </a:cubicBezTo>
                        <a:cubicBezTo>
                          <a:pt x="503" y="368"/>
                          <a:pt x="503" y="385"/>
                          <a:pt x="495" y="402"/>
                        </a:cubicBezTo>
                        <a:cubicBezTo>
                          <a:pt x="492" y="416"/>
                          <a:pt x="474" y="420"/>
                          <a:pt x="461" y="422"/>
                        </a:cubicBezTo>
                        <a:cubicBezTo>
                          <a:pt x="440" y="416"/>
                          <a:pt x="450" y="419"/>
                          <a:pt x="433" y="414"/>
                        </a:cubicBezTo>
                        <a:cubicBezTo>
                          <a:pt x="429" y="412"/>
                          <a:pt x="421" y="410"/>
                          <a:pt x="421" y="410"/>
                        </a:cubicBezTo>
                        <a:cubicBezTo>
                          <a:pt x="410" y="394"/>
                          <a:pt x="414" y="367"/>
                          <a:pt x="425" y="352"/>
                        </a:cubicBezTo>
                        <a:cubicBezTo>
                          <a:pt x="426" y="347"/>
                          <a:pt x="431" y="342"/>
                          <a:pt x="431" y="338"/>
                        </a:cubicBezTo>
                        <a:cubicBezTo>
                          <a:pt x="429" y="328"/>
                          <a:pt x="405" y="328"/>
                          <a:pt x="405" y="328"/>
                        </a:cubicBezTo>
                        <a:cubicBezTo>
                          <a:pt x="392" y="315"/>
                          <a:pt x="365" y="319"/>
                          <a:pt x="347" y="316"/>
                        </a:cubicBezTo>
                        <a:cubicBezTo>
                          <a:pt x="268" y="322"/>
                          <a:pt x="188" y="334"/>
                          <a:pt x="113" y="360"/>
                        </a:cubicBezTo>
                        <a:cubicBezTo>
                          <a:pt x="101" y="377"/>
                          <a:pt x="116" y="356"/>
                          <a:pt x="103" y="368"/>
                        </a:cubicBezTo>
                        <a:cubicBezTo>
                          <a:pt x="99" y="370"/>
                          <a:pt x="90" y="387"/>
                          <a:pt x="87" y="392"/>
                        </a:cubicBezTo>
                        <a:cubicBezTo>
                          <a:pt x="94" y="431"/>
                          <a:pt x="75" y="417"/>
                          <a:pt x="53" y="432"/>
                        </a:cubicBezTo>
                        <a:cubicBezTo>
                          <a:pt x="44" y="429"/>
                          <a:pt x="36" y="426"/>
                          <a:pt x="29" y="422"/>
                        </a:cubicBezTo>
                        <a:cubicBezTo>
                          <a:pt x="24" y="419"/>
                          <a:pt x="17" y="414"/>
                          <a:pt x="17" y="414"/>
                        </a:cubicBezTo>
                        <a:cubicBezTo>
                          <a:pt x="12" y="399"/>
                          <a:pt x="16" y="404"/>
                          <a:pt x="7" y="398"/>
                        </a:cubicBezTo>
                        <a:cubicBezTo>
                          <a:pt x="0" y="388"/>
                          <a:pt x="5" y="380"/>
                          <a:pt x="11" y="372"/>
                        </a:cubicBezTo>
                        <a:cubicBezTo>
                          <a:pt x="8" y="357"/>
                          <a:pt x="13" y="347"/>
                          <a:pt x="17" y="334"/>
                        </a:cubicBezTo>
                        <a:cubicBezTo>
                          <a:pt x="19" y="311"/>
                          <a:pt x="19" y="283"/>
                          <a:pt x="27" y="262"/>
                        </a:cubicBezTo>
                        <a:cubicBezTo>
                          <a:pt x="28" y="237"/>
                          <a:pt x="32" y="212"/>
                          <a:pt x="29" y="188"/>
                        </a:cubicBezTo>
                        <a:cubicBezTo>
                          <a:pt x="31" y="167"/>
                          <a:pt x="27" y="146"/>
                          <a:pt x="31" y="126"/>
                        </a:cubicBezTo>
                        <a:cubicBezTo>
                          <a:pt x="29" y="108"/>
                          <a:pt x="27" y="99"/>
                          <a:pt x="29" y="82"/>
                        </a:cubicBezTo>
                        <a:cubicBezTo>
                          <a:pt x="26" y="64"/>
                          <a:pt x="23" y="47"/>
                          <a:pt x="21" y="30"/>
                        </a:cubicBezTo>
                        <a:cubicBezTo>
                          <a:pt x="23" y="10"/>
                          <a:pt x="28" y="9"/>
                          <a:pt x="19" y="14"/>
                        </a:cubicBezTo>
                      </a:path>
                    </a:pathLst>
                  </a:custGeom>
                  <a:blipFill dpi="0" rotWithShape="0">
                    <a:blip r:embed="rId3"/>
                    <a:srcRect/>
                    <a:tile tx="0" ty="0" sx="100000" sy="100000" flip="none" algn="tl"/>
                  </a:blip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38100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pic>
              <p:nvPicPr>
                <p:cNvPr id="562248" name="Picture 72"/>
                <p:cNvPicPr>
                  <a:picLocks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707" y="548"/>
                  <a:ext cx="2950" cy="276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BE844A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pic>
          </p:grpSp>
          <p:sp>
            <p:nvSpPr>
              <p:cNvPr id="562249" name="Freeform 73"/>
              <p:cNvSpPr>
                <a:spLocks/>
              </p:cNvSpPr>
              <p:nvPr/>
            </p:nvSpPr>
            <p:spPr bwMode="auto">
              <a:xfrm>
                <a:off x="1616" y="2649"/>
                <a:ext cx="88" cy="277"/>
              </a:xfrm>
              <a:custGeom>
                <a:avLst/>
                <a:gdLst>
                  <a:gd name="T0" fmla="*/ 72 w 85"/>
                  <a:gd name="T1" fmla="*/ 153 h 318"/>
                  <a:gd name="T2" fmla="*/ 64 w 85"/>
                  <a:gd name="T3" fmla="*/ 69 h 318"/>
                  <a:gd name="T4" fmla="*/ 47 w 85"/>
                  <a:gd name="T5" fmla="*/ 43 h 318"/>
                  <a:gd name="T6" fmla="*/ 55 w 85"/>
                  <a:gd name="T7" fmla="*/ 69 h 318"/>
                  <a:gd name="T8" fmla="*/ 64 w 85"/>
                  <a:gd name="T9" fmla="*/ 27 h 318"/>
                  <a:gd name="T10" fmla="*/ 38 w 85"/>
                  <a:gd name="T11" fmla="*/ 10 h 318"/>
                  <a:gd name="T12" fmla="*/ 38 w 85"/>
                  <a:gd name="T13" fmla="*/ 43 h 318"/>
                  <a:gd name="T14" fmla="*/ 47 w 85"/>
                  <a:gd name="T15" fmla="*/ 187 h 318"/>
                  <a:gd name="T16" fmla="*/ 30 w 85"/>
                  <a:gd name="T17" fmla="*/ 161 h 318"/>
                  <a:gd name="T18" fmla="*/ 38 w 85"/>
                  <a:gd name="T19" fmla="*/ 128 h 318"/>
                  <a:gd name="T20" fmla="*/ 47 w 85"/>
                  <a:gd name="T21" fmla="*/ 161 h 318"/>
                  <a:gd name="T22" fmla="*/ 38 w 85"/>
                  <a:gd name="T23" fmla="*/ 102 h 318"/>
                  <a:gd name="T24" fmla="*/ 47 w 85"/>
                  <a:gd name="T25" fmla="*/ 153 h 318"/>
                  <a:gd name="T26" fmla="*/ 38 w 85"/>
                  <a:gd name="T27" fmla="*/ 119 h 318"/>
                  <a:gd name="T28" fmla="*/ 47 w 85"/>
                  <a:gd name="T29" fmla="*/ 144 h 318"/>
                  <a:gd name="T30" fmla="*/ 55 w 85"/>
                  <a:gd name="T31" fmla="*/ 170 h 318"/>
                  <a:gd name="T32" fmla="*/ 72 w 85"/>
                  <a:gd name="T33" fmla="*/ 203 h 318"/>
                  <a:gd name="T34" fmla="*/ 80 w 85"/>
                  <a:gd name="T35" fmla="*/ 229 h 318"/>
                  <a:gd name="T36" fmla="*/ 72 w 85"/>
                  <a:gd name="T37" fmla="*/ 279 h 318"/>
                  <a:gd name="T38" fmla="*/ 64 w 85"/>
                  <a:gd name="T39" fmla="*/ 271 h 318"/>
                  <a:gd name="T40" fmla="*/ 55 w 85"/>
                  <a:gd name="T41" fmla="*/ 313 h 318"/>
                  <a:gd name="T42" fmla="*/ 38 w 85"/>
                  <a:gd name="T43" fmla="*/ 288 h 318"/>
                  <a:gd name="T44" fmla="*/ 30 w 85"/>
                  <a:gd name="T45" fmla="*/ 203 h 318"/>
                  <a:gd name="T46" fmla="*/ 22 w 85"/>
                  <a:gd name="T47" fmla="*/ 246 h 318"/>
                  <a:gd name="T48" fmla="*/ 5 w 85"/>
                  <a:gd name="T49" fmla="*/ 212 h 318"/>
                  <a:gd name="T50" fmla="*/ 38 w 85"/>
                  <a:gd name="T51" fmla="*/ 144 h 318"/>
                  <a:gd name="T52" fmla="*/ 64 w 85"/>
                  <a:gd name="T53" fmla="*/ 170 h 318"/>
                  <a:gd name="T54" fmla="*/ 72 w 85"/>
                  <a:gd name="T55" fmla="*/ 220 h 318"/>
                  <a:gd name="T56" fmla="*/ 64 w 85"/>
                  <a:gd name="T57" fmla="*/ 187 h 318"/>
                  <a:gd name="T58" fmla="*/ 64 w 85"/>
                  <a:gd name="T59" fmla="*/ 10 h 318"/>
                  <a:gd name="T60" fmla="*/ 47 w 85"/>
                  <a:gd name="T61" fmla="*/ 35 h 318"/>
                  <a:gd name="T62" fmla="*/ 22 w 85"/>
                  <a:gd name="T63" fmla="*/ 43 h 318"/>
                  <a:gd name="T64" fmla="*/ 38 w 85"/>
                  <a:gd name="T65" fmla="*/ 94 h 318"/>
                  <a:gd name="T66" fmla="*/ 55 w 85"/>
                  <a:gd name="T67" fmla="*/ 136 h 318"/>
                  <a:gd name="T68" fmla="*/ 72 w 85"/>
                  <a:gd name="T69" fmla="*/ 153 h 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5" h="318">
                    <a:moveTo>
                      <a:pt x="72" y="153"/>
                    </a:moveTo>
                    <a:cubicBezTo>
                      <a:pt x="69" y="125"/>
                      <a:pt x="70" y="96"/>
                      <a:pt x="64" y="69"/>
                    </a:cubicBezTo>
                    <a:cubicBezTo>
                      <a:pt x="61" y="58"/>
                      <a:pt x="57" y="43"/>
                      <a:pt x="47" y="43"/>
                    </a:cubicBezTo>
                    <a:cubicBezTo>
                      <a:pt x="37" y="43"/>
                      <a:pt x="55" y="69"/>
                      <a:pt x="55" y="69"/>
                    </a:cubicBezTo>
                    <a:cubicBezTo>
                      <a:pt x="58" y="55"/>
                      <a:pt x="67" y="40"/>
                      <a:pt x="64" y="27"/>
                    </a:cubicBezTo>
                    <a:cubicBezTo>
                      <a:pt x="61" y="17"/>
                      <a:pt x="41" y="0"/>
                      <a:pt x="38" y="10"/>
                    </a:cubicBezTo>
                    <a:cubicBezTo>
                      <a:pt x="30" y="27"/>
                      <a:pt x="61" y="111"/>
                      <a:pt x="38" y="43"/>
                    </a:cubicBezTo>
                    <a:cubicBezTo>
                      <a:pt x="46" y="96"/>
                      <a:pt x="56" y="134"/>
                      <a:pt x="47" y="187"/>
                    </a:cubicBezTo>
                    <a:cubicBezTo>
                      <a:pt x="41" y="178"/>
                      <a:pt x="31" y="171"/>
                      <a:pt x="30" y="161"/>
                    </a:cubicBezTo>
                    <a:cubicBezTo>
                      <a:pt x="28" y="149"/>
                      <a:pt x="26" y="128"/>
                      <a:pt x="38" y="128"/>
                    </a:cubicBezTo>
                    <a:cubicBezTo>
                      <a:pt x="49" y="128"/>
                      <a:pt x="47" y="172"/>
                      <a:pt x="47" y="161"/>
                    </a:cubicBezTo>
                    <a:cubicBezTo>
                      <a:pt x="47" y="141"/>
                      <a:pt x="38" y="121"/>
                      <a:pt x="38" y="102"/>
                    </a:cubicBezTo>
                    <a:cubicBezTo>
                      <a:pt x="38" y="84"/>
                      <a:pt x="47" y="135"/>
                      <a:pt x="47" y="153"/>
                    </a:cubicBezTo>
                    <a:cubicBezTo>
                      <a:pt x="47" y="164"/>
                      <a:pt x="38" y="130"/>
                      <a:pt x="38" y="119"/>
                    </a:cubicBezTo>
                    <a:cubicBezTo>
                      <a:pt x="38" y="110"/>
                      <a:pt x="44" y="135"/>
                      <a:pt x="47" y="144"/>
                    </a:cubicBezTo>
                    <a:cubicBezTo>
                      <a:pt x="49" y="152"/>
                      <a:pt x="52" y="161"/>
                      <a:pt x="55" y="170"/>
                    </a:cubicBezTo>
                    <a:cubicBezTo>
                      <a:pt x="73" y="83"/>
                      <a:pt x="55" y="148"/>
                      <a:pt x="72" y="203"/>
                    </a:cubicBezTo>
                    <a:cubicBezTo>
                      <a:pt x="74" y="211"/>
                      <a:pt x="77" y="220"/>
                      <a:pt x="80" y="229"/>
                    </a:cubicBezTo>
                    <a:cubicBezTo>
                      <a:pt x="77" y="245"/>
                      <a:pt x="85" y="269"/>
                      <a:pt x="72" y="279"/>
                    </a:cubicBezTo>
                    <a:cubicBezTo>
                      <a:pt x="66" y="282"/>
                      <a:pt x="39" y="202"/>
                      <a:pt x="64" y="271"/>
                    </a:cubicBezTo>
                    <a:cubicBezTo>
                      <a:pt x="61" y="285"/>
                      <a:pt x="66" y="305"/>
                      <a:pt x="55" y="313"/>
                    </a:cubicBezTo>
                    <a:cubicBezTo>
                      <a:pt x="46" y="318"/>
                      <a:pt x="40" y="297"/>
                      <a:pt x="38" y="288"/>
                    </a:cubicBezTo>
                    <a:cubicBezTo>
                      <a:pt x="31" y="260"/>
                      <a:pt x="32" y="231"/>
                      <a:pt x="30" y="203"/>
                    </a:cubicBezTo>
                    <a:cubicBezTo>
                      <a:pt x="27" y="217"/>
                      <a:pt x="35" y="241"/>
                      <a:pt x="22" y="246"/>
                    </a:cubicBezTo>
                    <a:cubicBezTo>
                      <a:pt x="10" y="250"/>
                      <a:pt x="6" y="224"/>
                      <a:pt x="5" y="212"/>
                    </a:cubicBezTo>
                    <a:cubicBezTo>
                      <a:pt x="0" y="173"/>
                      <a:pt x="15" y="167"/>
                      <a:pt x="38" y="144"/>
                    </a:cubicBezTo>
                    <a:cubicBezTo>
                      <a:pt x="46" y="152"/>
                      <a:pt x="58" y="158"/>
                      <a:pt x="64" y="170"/>
                    </a:cubicBezTo>
                    <a:cubicBezTo>
                      <a:pt x="70" y="185"/>
                      <a:pt x="72" y="203"/>
                      <a:pt x="72" y="220"/>
                    </a:cubicBezTo>
                    <a:cubicBezTo>
                      <a:pt x="72" y="231"/>
                      <a:pt x="66" y="198"/>
                      <a:pt x="64" y="187"/>
                    </a:cubicBezTo>
                    <a:cubicBezTo>
                      <a:pt x="78" y="124"/>
                      <a:pt x="84" y="73"/>
                      <a:pt x="64" y="10"/>
                    </a:cubicBezTo>
                    <a:cubicBezTo>
                      <a:pt x="58" y="18"/>
                      <a:pt x="54" y="28"/>
                      <a:pt x="47" y="35"/>
                    </a:cubicBezTo>
                    <a:cubicBezTo>
                      <a:pt x="40" y="40"/>
                      <a:pt x="23" y="34"/>
                      <a:pt x="22" y="43"/>
                    </a:cubicBezTo>
                    <a:cubicBezTo>
                      <a:pt x="19" y="60"/>
                      <a:pt x="38" y="94"/>
                      <a:pt x="38" y="94"/>
                    </a:cubicBezTo>
                    <a:cubicBezTo>
                      <a:pt x="57" y="39"/>
                      <a:pt x="38" y="80"/>
                      <a:pt x="55" y="136"/>
                    </a:cubicBezTo>
                    <a:cubicBezTo>
                      <a:pt x="57" y="143"/>
                      <a:pt x="66" y="147"/>
                      <a:pt x="72" y="153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2250" name="Freeform 74"/>
              <p:cNvSpPr>
                <a:spLocks/>
              </p:cNvSpPr>
              <p:nvPr/>
            </p:nvSpPr>
            <p:spPr bwMode="auto">
              <a:xfrm>
                <a:off x="1635" y="2647"/>
                <a:ext cx="109" cy="309"/>
              </a:xfrm>
              <a:custGeom>
                <a:avLst/>
                <a:gdLst>
                  <a:gd name="T0" fmla="*/ 1 w 105"/>
                  <a:gd name="T1" fmla="*/ 0 h 354"/>
                  <a:gd name="T2" fmla="*/ 92 w 105"/>
                  <a:gd name="T3" fmla="*/ 5 h 354"/>
                  <a:gd name="T4" fmla="*/ 73 w 105"/>
                  <a:gd name="T5" fmla="*/ 29 h 354"/>
                  <a:gd name="T6" fmla="*/ 84 w 105"/>
                  <a:gd name="T7" fmla="*/ 61 h 354"/>
                  <a:gd name="T8" fmla="*/ 84 w 105"/>
                  <a:gd name="T9" fmla="*/ 146 h 354"/>
                  <a:gd name="T10" fmla="*/ 97 w 105"/>
                  <a:gd name="T11" fmla="*/ 168 h 354"/>
                  <a:gd name="T12" fmla="*/ 97 w 105"/>
                  <a:gd name="T13" fmla="*/ 240 h 354"/>
                  <a:gd name="T14" fmla="*/ 84 w 105"/>
                  <a:gd name="T15" fmla="*/ 336 h 354"/>
                  <a:gd name="T16" fmla="*/ 68 w 105"/>
                  <a:gd name="T17" fmla="*/ 354 h 354"/>
                  <a:gd name="T18" fmla="*/ 14 w 105"/>
                  <a:gd name="T19" fmla="*/ 320 h 354"/>
                  <a:gd name="T20" fmla="*/ 12 w 105"/>
                  <a:gd name="T21" fmla="*/ 282 h 354"/>
                  <a:gd name="T22" fmla="*/ 14 w 105"/>
                  <a:gd name="T23" fmla="*/ 245 h 354"/>
                  <a:gd name="T24" fmla="*/ 9 w 105"/>
                  <a:gd name="T25" fmla="*/ 98 h 354"/>
                  <a:gd name="T26" fmla="*/ 20 w 105"/>
                  <a:gd name="T27" fmla="*/ 45 h 354"/>
                  <a:gd name="T28" fmla="*/ 6 w 105"/>
                  <a:gd name="T29" fmla="*/ 13 h 354"/>
                  <a:gd name="T30" fmla="*/ 1 w 105"/>
                  <a:gd name="T31" fmla="*/ 0 h 3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05" h="354">
                    <a:moveTo>
                      <a:pt x="1" y="0"/>
                    </a:moveTo>
                    <a:cubicBezTo>
                      <a:pt x="19" y="11"/>
                      <a:pt x="67" y="3"/>
                      <a:pt x="92" y="5"/>
                    </a:cubicBezTo>
                    <a:cubicBezTo>
                      <a:pt x="87" y="16"/>
                      <a:pt x="83" y="22"/>
                      <a:pt x="73" y="29"/>
                    </a:cubicBezTo>
                    <a:cubicBezTo>
                      <a:pt x="76" y="39"/>
                      <a:pt x="80" y="50"/>
                      <a:pt x="84" y="61"/>
                    </a:cubicBezTo>
                    <a:cubicBezTo>
                      <a:pt x="80" y="89"/>
                      <a:pt x="73" y="118"/>
                      <a:pt x="84" y="146"/>
                    </a:cubicBezTo>
                    <a:cubicBezTo>
                      <a:pt x="86" y="158"/>
                      <a:pt x="89" y="158"/>
                      <a:pt x="97" y="168"/>
                    </a:cubicBezTo>
                    <a:cubicBezTo>
                      <a:pt x="101" y="194"/>
                      <a:pt x="99" y="212"/>
                      <a:pt x="97" y="240"/>
                    </a:cubicBezTo>
                    <a:cubicBezTo>
                      <a:pt x="103" y="261"/>
                      <a:pt x="105" y="319"/>
                      <a:pt x="84" y="336"/>
                    </a:cubicBezTo>
                    <a:cubicBezTo>
                      <a:pt x="80" y="347"/>
                      <a:pt x="79" y="351"/>
                      <a:pt x="68" y="354"/>
                    </a:cubicBezTo>
                    <a:cubicBezTo>
                      <a:pt x="38" y="351"/>
                      <a:pt x="24" y="348"/>
                      <a:pt x="14" y="320"/>
                    </a:cubicBezTo>
                    <a:cubicBezTo>
                      <a:pt x="12" y="307"/>
                      <a:pt x="7" y="294"/>
                      <a:pt x="12" y="282"/>
                    </a:cubicBezTo>
                    <a:cubicBezTo>
                      <a:pt x="7" y="269"/>
                      <a:pt x="10" y="257"/>
                      <a:pt x="14" y="245"/>
                    </a:cubicBezTo>
                    <a:cubicBezTo>
                      <a:pt x="2" y="199"/>
                      <a:pt x="13" y="146"/>
                      <a:pt x="9" y="98"/>
                    </a:cubicBezTo>
                    <a:cubicBezTo>
                      <a:pt x="11" y="79"/>
                      <a:pt x="13" y="62"/>
                      <a:pt x="20" y="45"/>
                    </a:cubicBezTo>
                    <a:cubicBezTo>
                      <a:pt x="17" y="29"/>
                      <a:pt x="20" y="18"/>
                      <a:pt x="6" y="13"/>
                    </a:cubicBezTo>
                    <a:cubicBezTo>
                      <a:pt x="0" y="3"/>
                      <a:pt x="1" y="8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2251" name="Freeform 75"/>
              <p:cNvSpPr>
                <a:spLocks/>
              </p:cNvSpPr>
              <p:nvPr/>
            </p:nvSpPr>
            <p:spPr bwMode="auto">
              <a:xfrm>
                <a:off x="3008" y="2583"/>
                <a:ext cx="155" cy="328"/>
              </a:xfrm>
              <a:custGeom>
                <a:avLst/>
                <a:gdLst>
                  <a:gd name="T0" fmla="*/ 141 w 149"/>
                  <a:gd name="T1" fmla="*/ 20 h 376"/>
                  <a:gd name="T2" fmla="*/ 133 w 149"/>
                  <a:gd name="T3" fmla="*/ 103 h 376"/>
                  <a:gd name="T4" fmla="*/ 125 w 149"/>
                  <a:gd name="T5" fmla="*/ 130 h 376"/>
                  <a:gd name="T6" fmla="*/ 122 w 149"/>
                  <a:gd name="T7" fmla="*/ 140 h 376"/>
                  <a:gd name="T8" fmla="*/ 104 w 149"/>
                  <a:gd name="T9" fmla="*/ 244 h 376"/>
                  <a:gd name="T10" fmla="*/ 82 w 149"/>
                  <a:gd name="T11" fmla="*/ 314 h 376"/>
                  <a:gd name="T12" fmla="*/ 66 w 149"/>
                  <a:gd name="T13" fmla="*/ 362 h 376"/>
                  <a:gd name="T14" fmla="*/ 56 w 149"/>
                  <a:gd name="T15" fmla="*/ 364 h 376"/>
                  <a:gd name="T16" fmla="*/ 18 w 149"/>
                  <a:gd name="T17" fmla="*/ 370 h 376"/>
                  <a:gd name="T18" fmla="*/ 2 w 149"/>
                  <a:gd name="T19" fmla="*/ 351 h 376"/>
                  <a:gd name="T20" fmla="*/ 5 w 149"/>
                  <a:gd name="T21" fmla="*/ 316 h 376"/>
                  <a:gd name="T22" fmla="*/ 8 w 149"/>
                  <a:gd name="T23" fmla="*/ 220 h 376"/>
                  <a:gd name="T24" fmla="*/ 21 w 149"/>
                  <a:gd name="T25" fmla="*/ 199 h 376"/>
                  <a:gd name="T26" fmla="*/ 34 w 149"/>
                  <a:gd name="T27" fmla="*/ 106 h 376"/>
                  <a:gd name="T28" fmla="*/ 42 w 149"/>
                  <a:gd name="T29" fmla="*/ 74 h 376"/>
                  <a:gd name="T30" fmla="*/ 80 w 149"/>
                  <a:gd name="T31" fmla="*/ 18 h 376"/>
                  <a:gd name="T32" fmla="*/ 122 w 149"/>
                  <a:gd name="T33" fmla="*/ 18 h 376"/>
                  <a:gd name="T34" fmla="*/ 141 w 149"/>
                  <a:gd name="T35" fmla="*/ 20 h 3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49" h="376">
                    <a:moveTo>
                      <a:pt x="141" y="20"/>
                    </a:moveTo>
                    <a:cubicBezTo>
                      <a:pt x="135" y="47"/>
                      <a:pt x="136" y="74"/>
                      <a:pt x="133" y="103"/>
                    </a:cubicBezTo>
                    <a:cubicBezTo>
                      <a:pt x="131" y="112"/>
                      <a:pt x="127" y="120"/>
                      <a:pt x="125" y="130"/>
                    </a:cubicBezTo>
                    <a:cubicBezTo>
                      <a:pt x="124" y="133"/>
                      <a:pt x="122" y="140"/>
                      <a:pt x="122" y="140"/>
                    </a:cubicBezTo>
                    <a:cubicBezTo>
                      <a:pt x="126" y="171"/>
                      <a:pt x="121" y="215"/>
                      <a:pt x="104" y="244"/>
                    </a:cubicBezTo>
                    <a:cubicBezTo>
                      <a:pt x="98" y="263"/>
                      <a:pt x="102" y="306"/>
                      <a:pt x="82" y="314"/>
                    </a:cubicBezTo>
                    <a:cubicBezTo>
                      <a:pt x="78" y="326"/>
                      <a:pt x="66" y="361"/>
                      <a:pt x="66" y="362"/>
                    </a:cubicBezTo>
                    <a:cubicBezTo>
                      <a:pt x="62" y="362"/>
                      <a:pt x="59" y="363"/>
                      <a:pt x="56" y="364"/>
                    </a:cubicBezTo>
                    <a:cubicBezTo>
                      <a:pt x="43" y="376"/>
                      <a:pt x="36" y="371"/>
                      <a:pt x="18" y="370"/>
                    </a:cubicBezTo>
                    <a:cubicBezTo>
                      <a:pt x="12" y="363"/>
                      <a:pt x="8" y="356"/>
                      <a:pt x="2" y="351"/>
                    </a:cubicBezTo>
                    <a:cubicBezTo>
                      <a:pt x="0" y="336"/>
                      <a:pt x="0" y="329"/>
                      <a:pt x="5" y="316"/>
                    </a:cubicBezTo>
                    <a:cubicBezTo>
                      <a:pt x="7" y="287"/>
                      <a:pt x="1" y="247"/>
                      <a:pt x="8" y="220"/>
                    </a:cubicBezTo>
                    <a:cubicBezTo>
                      <a:pt x="9" y="211"/>
                      <a:pt x="21" y="199"/>
                      <a:pt x="21" y="199"/>
                    </a:cubicBezTo>
                    <a:cubicBezTo>
                      <a:pt x="22" y="168"/>
                      <a:pt x="17" y="133"/>
                      <a:pt x="34" y="106"/>
                    </a:cubicBezTo>
                    <a:cubicBezTo>
                      <a:pt x="36" y="95"/>
                      <a:pt x="42" y="74"/>
                      <a:pt x="42" y="74"/>
                    </a:cubicBezTo>
                    <a:cubicBezTo>
                      <a:pt x="45" y="3"/>
                      <a:pt x="33" y="0"/>
                      <a:pt x="80" y="18"/>
                    </a:cubicBezTo>
                    <a:cubicBezTo>
                      <a:pt x="108" y="14"/>
                      <a:pt x="99" y="13"/>
                      <a:pt x="122" y="18"/>
                    </a:cubicBezTo>
                    <a:cubicBezTo>
                      <a:pt x="144" y="22"/>
                      <a:pt x="149" y="28"/>
                      <a:pt x="141" y="2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2252" name="Freeform 76"/>
              <p:cNvSpPr>
                <a:spLocks/>
              </p:cNvSpPr>
              <p:nvPr/>
            </p:nvSpPr>
            <p:spPr bwMode="auto">
              <a:xfrm>
                <a:off x="1714" y="1020"/>
                <a:ext cx="99" cy="440"/>
              </a:xfrm>
              <a:custGeom>
                <a:avLst/>
                <a:gdLst>
                  <a:gd name="T0" fmla="*/ 26 w 96"/>
                  <a:gd name="T1" fmla="*/ 486 h 504"/>
                  <a:gd name="T2" fmla="*/ 61 w 96"/>
                  <a:gd name="T3" fmla="*/ 494 h 504"/>
                  <a:gd name="T4" fmla="*/ 72 w 96"/>
                  <a:gd name="T5" fmla="*/ 451 h 504"/>
                  <a:gd name="T6" fmla="*/ 72 w 96"/>
                  <a:gd name="T7" fmla="*/ 323 h 504"/>
                  <a:gd name="T8" fmla="*/ 88 w 96"/>
                  <a:gd name="T9" fmla="*/ 214 h 504"/>
                  <a:gd name="T10" fmla="*/ 96 w 96"/>
                  <a:gd name="T11" fmla="*/ 174 h 504"/>
                  <a:gd name="T12" fmla="*/ 88 w 96"/>
                  <a:gd name="T13" fmla="*/ 51 h 504"/>
                  <a:gd name="T14" fmla="*/ 77 w 96"/>
                  <a:gd name="T15" fmla="*/ 6 h 504"/>
                  <a:gd name="T16" fmla="*/ 29 w 96"/>
                  <a:gd name="T17" fmla="*/ 25 h 504"/>
                  <a:gd name="T18" fmla="*/ 26 w 96"/>
                  <a:gd name="T19" fmla="*/ 121 h 504"/>
                  <a:gd name="T20" fmla="*/ 32 w 96"/>
                  <a:gd name="T21" fmla="*/ 363 h 504"/>
                  <a:gd name="T22" fmla="*/ 40 w 96"/>
                  <a:gd name="T23" fmla="*/ 406 h 504"/>
                  <a:gd name="T24" fmla="*/ 24 w 96"/>
                  <a:gd name="T25" fmla="*/ 473 h 504"/>
                  <a:gd name="T26" fmla="*/ 26 w 96"/>
                  <a:gd name="T27" fmla="*/ 486 h 5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6" h="504">
                    <a:moveTo>
                      <a:pt x="26" y="486"/>
                    </a:moveTo>
                    <a:cubicBezTo>
                      <a:pt x="50" y="492"/>
                      <a:pt x="38" y="489"/>
                      <a:pt x="61" y="494"/>
                    </a:cubicBezTo>
                    <a:cubicBezTo>
                      <a:pt x="69" y="480"/>
                      <a:pt x="66" y="465"/>
                      <a:pt x="72" y="451"/>
                    </a:cubicBezTo>
                    <a:cubicBezTo>
                      <a:pt x="77" y="408"/>
                      <a:pt x="82" y="366"/>
                      <a:pt x="72" y="323"/>
                    </a:cubicBezTo>
                    <a:cubicBezTo>
                      <a:pt x="73" y="288"/>
                      <a:pt x="75" y="247"/>
                      <a:pt x="88" y="214"/>
                    </a:cubicBezTo>
                    <a:cubicBezTo>
                      <a:pt x="93" y="179"/>
                      <a:pt x="89" y="192"/>
                      <a:pt x="96" y="174"/>
                    </a:cubicBezTo>
                    <a:cubicBezTo>
                      <a:pt x="94" y="116"/>
                      <a:pt x="92" y="96"/>
                      <a:pt x="88" y="51"/>
                    </a:cubicBezTo>
                    <a:cubicBezTo>
                      <a:pt x="90" y="21"/>
                      <a:pt x="89" y="26"/>
                      <a:pt x="77" y="6"/>
                    </a:cubicBezTo>
                    <a:cubicBezTo>
                      <a:pt x="43" y="8"/>
                      <a:pt x="39" y="0"/>
                      <a:pt x="29" y="25"/>
                    </a:cubicBezTo>
                    <a:cubicBezTo>
                      <a:pt x="31" y="56"/>
                      <a:pt x="37" y="90"/>
                      <a:pt x="26" y="121"/>
                    </a:cubicBezTo>
                    <a:cubicBezTo>
                      <a:pt x="49" y="199"/>
                      <a:pt x="0" y="279"/>
                      <a:pt x="32" y="363"/>
                    </a:cubicBezTo>
                    <a:cubicBezTo>
                      <a:pt x="33" y="379"/>
                      <a:pt x="34" y="390"/>
                      <a:pt x="40" y="406"/>
                    </a:cubicBezTo>
                    <a:cubicBezTo>
                      <a:pt x="34" y="428"/>
                      <a:pt x="29" y="450"/>
                      <a:pt x="24" y="473"/>
                    </a:cubicBezTo>
                    <a:cubicBezTo>
                      <a:pt x="25" y="479"/>
                      <a:pt x="44" y="504"/>
                      <a:pt x="26" y="48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2253" name="Freeform 77"/>
              <p:cNvSpPr>
                <a:spLocks/>
              </p:cNvSpPr>
              <p:nvPr/>
            </p:nvSpPr>
            <p:spPr bwMode="auto">
              <a:xfrm>
                <a:off x="3431" y="1007"/>
                <a:ext cx="156" cy="358"/>
              </a:xfrm>
              <a:custGeom>
                <a:avLst/>
                <a:gdLst>
                  <a:gd name="T0" fmla="*/ 5 w 150"/>
                  <a:gd name="T1" fmla="*/ 381 h 410"/>
                  <a:gd name="T2" fmla="*/ 40 w 150"/>
                  <a:gd name="T3" fmla="*/ 410 h 410"/>
                  <a:gd name="T4" fmla="*/ 80 w 150"/>
                  <a:gd name="T5" fmla="*/ 402 h 410"/>
                  <a:gd name="T6" fmla="*/ 93 w 150"/>
                  <a:gd name="T7" fmla="*/ 362 h 410"/>
                  <a:gd name="T8" fmla="*/ 114 w 150"/>
                  <a:gd name="T9" fmla="*/ 280 h 410"/>
                  <a:gd name="T10" fmla="*/ 128 w 150"/>
                  <a:gd name="T11" fmla="*/ 216 h 410"/>
                  <a:gd name="T12" fmla="*/ 136 w 150"/>
                  <a:gd name="T13" fmla="*/ 192 h 410"/>
                  <a:gd name="T14" fmla="*/ 138 w 150"/>
                  <a:gd name="T15" fmla="*/ 117 h 410"/>
                  <a:gd name="T16" fmla="*/ 144 w 150"/>
                  <a:gd name="T17" fmla="*/ 101 h 410"/>
                  <a:gd name="T18" fmla="*/ 146 w 150"/>
                  <a:gd name="T19" fmla="*/ 48 h 410"/>
                  <a:gd name="T20" fmla="*/ 130 w 150"/>
                  <a:gd name="T21" fmla="*/ 0 h 410"/>
                  <a:gd name="T22" fmla="*/ 93 w 150"/>
                  <a:gd name="T23" fmla="*/ 13 h 410"/>
                  <a:gd name="T24" fmla="*/ 77 w 150"/>
                  <a:gd name="T25" fmla="*/ 53 h 410"/>
                  <a:gd name="T26" fmla="*/ 66 w 150"/>
                  <a:gd name="T27" fmla="*/ 138 h 410"/>
                  <a:gd name="T28" fmla="*/ 58 w 150"/>
                  <a:gd name="T29" fmla="*/ 162 h 410"/>
                  <a:gd name="T30" fmla="*/ 42 w 150"/>
                  <a:gd name="T31" fmla="*/ 216 h 410"/>
                  <a:gd name="T32" fmla="*/ 40 w 150"/>
                  <a:gd name="T33" fmla="*/ 226 h 410"/>
                  <a:gd name="T34" fmla="*/ 34 w 150"/>
                  <a:gd name="T35" fmla="*/ 232 h 410"/>
                  <a:gd name="T36" fmla="*/ 32 w 150"/>
                  <a:gd name="T37" fmla="*/ 250 h 410"/>
                  <a:gd name="T38" fmla="*/ 29 w 150"/>
                  <a:gd name="T39" fmla="*/ 258 h 410"/>
                  <a:gd name="T40" fmla="*/ 16 w 150"/>
                  <a:gd name="T41" fmla="*/ 349 h 410"/>
                  <a:gd name="T42" fmla="*/ 10 w 150"/>
                  <a:gd name="T43" fmla="*/ 381 h 410"/>
                  <a:gd name="T44" fmla="*/ 2 w 150"/>
                  <a:gd name="T45" fmla="*/ 386 h 410"/>
                  <a:gd name="T46" fmla="*/ 5 w 150"/>
                  <a:gd name="T47" fmla="*/ 381 h 4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50" h="410">
                    <a:moveTo>
                      <a:pt x="5" y="381"/>
                    </a:moveTo>
                    <a:cubicBezTo>
                      <a:pt x="18" y="394"/>
                      <a:pt x="19" y="403"/>
                      <a:pt x="40" y="410"/>
                    </a:cubicBezTo>
                    <a:cubicBezTo>
                      <a:pt x="55" y="408"/>
                      <a:pt x="66" y="407"/>
                      <a:pt x="80" y="402"/>
                    </a:cubicBezTo>
                    <a:cubicBezTo>
                      <a:pt x="98" y="383"/>
                      <a:pt x="80" y="405"/>
                      <a:pt x="93" y="362"/>
                    </a:cubicBezTo>
                    <a:cubicBezTo>
                      <a:pt x="101" y="335"/>
                      <a:pt x="109" y="307"/>
                      <a:pt x="114" y="280"/>
                    </a:cubicBezTo>
                    <a:cubicBezTo>
                      <a:pt x="111" y="260"/>
                      <a:pt x="115" y="232"/>
                      <a:pt x="128" y="216"/>
                    </a:cubicBezTo>
                    <a:cubicBezTo>
                      <a:pt x="130" y="207"/>
                      <a:pt x="136" y="192"/>
                      <a:pt x="136" y="192"/>
                    </a:cubicBezTo>
                    <a:cubicBezTo>
                      <a:pt x="136" y="167"/>
                      <a:pt x="135" y="141"/>
                      <a:pt x="138" y="117"/>
                    </a:cubicBezTo>
                    <a:cubicBezTo>
                      <a:pt x="138" y="111"/>
                      <a:pt x="144" y="101"/>
                      <a:pt x="144" y="101"/>
                    </a:cubicBezTo>
                    <a:cubicBezTo>
                      <a:pt x="144" y="86"/>
                      <a:pt x="150" y="63"/>
                      <a:pt x="146" y="48"/>
                    </a:cubicBezTo>
                    <a:cubicBezTo>
                      <a:pt x="144" y="30"/>
                      <a:pt x="144" y="11"/>
                      <a:pt x="130" y="0"/>
                    </a:cubicBezTo>
                    <a:cubicBezTo>
                      <a:pt x="117" y="6"/>
                      <a:pt x="105" y="7"/>
                      <a:pt x="93" y="13"/>
                    </a:cubicBezTo>
                    <a:cubicBezTo>
                      <a:pt x="84" y="27"/>
                      <a:pt x="91" y="38"/>
                      <a:pt x="77" y="53"/>
                    </a:cubicBezTo>
                    <a:cubicBezTo>
                      <a:pt x="83" y="77"/>
                      <a:pt x="81" y="118"/>
                      <a:pt x="66" y="138"/>
                    </a:cubicBezTo>
                    <a:cubicBezTo>
                      <a:pt x="63" y="146"/>
                      <a:pt x="59" y="153"/>
                      <a:pt x="58" y="162"/>
                    </a:cubicBezTo>
                    <a:cubicBezTo>
                      <a:pt x="53" y="185"/>
                      <a:pt x="58" y="199"/>
                      <a:pt x="42" y="216"/>
                    </a:cubicBezTo>
                    <a:cubicBezTo>
                      <a:pt x="41" y="219"/>
                      <a:pt x="41" y="222"/>
                      <a:pt x="40" y="226"/>
                    </a:cubicBezTo>
                    <a:cubicBezTo>
                      <a:pt x="38" y="228"/>
                      <a:pt x="34" y="229"/>
                      <a:pt x="34" y="232"/>
                    </a:cubicBezTo>
                    <a:cubicBezTo>
                      <a:pt x="32" y="237"/>
                      <a:pt x="33" y="244"/>
                      <a:pt x="32" y="250"/>
                    </a:cubicBezTo>
                    <a:cubicBezTo>
                      <a:pt x="31" y="252"/>
                      <a:pt x="30" y="255"/>
                      <a:pt x="29" y="258"/>
                    </a:cubicBezTo>
                    <a:cubicBezTo>
                      <a:pt x="26" y="290"/>
                      <a:pt x="20" y="317"/>
                      <a:pt x="16" y="349"/>
                    </a:cubicBezTo>
                    <a:cubicBezTo>
                      <a:pt x="14" y="359"/>
                      <a:pt x="17" y="372"/>
                      <a:pt x="10" y="381"/>
                    </a:cubicBezTo>
                    <a:cubicBezTo>
                      <a:pt x="7" y="383"/>
                      <a:pt x="5" y="386"/>
                      <a:pt x="2" y="386"/>
                    </a:cubicBezTo>
                    <a:cubicBezTo>
                      <a:pt x="0" y="386"/>
                      <a:pt x="4" y="382"/>
                      <a:pt x="5" y="38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562191" name="Group 15"/>
            <p:cNvGrpSpPr>
              <a:grpSpLocks/>
            </p:cNvGrpSpPr>
            <p:nvPr/>
          </p:nvGrpSpPr>
          <p:grpSpPr bwMode="auto">
            <a:xfrm>
              <a:off x="4232" y="967"/>
              <a:ext cx="672" cy="1054"/>
              <a:chOff x="3888" y="970"/>
              <a:chExt cx="672" cy="1054"/>
            </a:xfrm>
          </p:grpSpPr>
          <p:sp>
            <p:nvSpPr>
              <p:cNvPr id="562192" name="Rectangle 16"/>
              <p:cNvSpPr>
                <a:spLocks noChangeArrowheads="1"/>
              </p:cNvSpPr>
              <p:nvPr/>
            </p:nvSpPr>
            <p:spPr bwMode="auto">
              <a:xfrm>
                <a:off x="3975" y="970"/>
                <a:ext cx="585" cy="1054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63500" dir="2212194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4400" b="0" i="1">
                    <a:solidFill>
                      <a:srgbClr val="FFFFFF"/>
                    </a:solidFill>
                    <a:latin typeface="Limon R1" charset="0"/>
                  </a:rPr>
                  <a:t>CMuvij</a:t>
                </a:r>
              </a:p>
              <a:p>
                <a:endParaRPr lang="en-US" sz="6000" i="1">
                  <a:solidFill>
                    <a:schemeClr val="tx1"/>
                  </a:solidFill>
                  <a:latin typeface="Limon R1" charset="0"/>
                </a:endParaRPr>
              </a:p>
            </p:txBody>
          </p:sp>
          <p:sp>
            <p:nvSpPr>
              <p:cNvPr id="562193" name="Rectangle 17"/>
              <p:cNvSpPr>
                <a:spLocks noChangeArrowheads="1"/>
              </p:cNvSpPr>
              <p:nvPr/>
            </p:nvSpPr>
            <p:spPr bwMode="auto">
              <a:xfrm>
                <a:off x="3888" y="1277"/>
                <a:ext cx="116" cy="576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endParaRPr lang="en-US" sz="5400" i="1">
                  <a:solidFill>
                    <a:schemeClr val="tx1"/>
                  </a:solidFill>
                  <a:latin typeface="Kosher-Normal" charset="0"/>
                </a:endParaRPr>
              </a:p>
            </p:txBody>
          </p:sp>
        </p:grpSp>
      </p:grpSp>
      <p:sp>
        <p:nvSpPr>
          <p:cNvPr id="562205" name="Rectangle 29"/>
          <p:cNvSpPr>
            <a:spLocks noChangeArrowheads="1"/>
          </p:cNvSpPr>
          <p:nvPr/>
        </p:nvSpPr>
        <p:spPr bwMode="auto">
          <a:xfrm>
            <a:off x="0" y="0"/>
            <a:ext cx="8340725" cy="6132513"/>
          </a:xfrm>
          <a:prstGeom prst="rect">
            <a:avLst/>
          </a:prstGeom>
          <a:noFill/>
          <a:ln w="1270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>
    <p:wheel spokes="0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62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62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62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62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62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62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62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62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62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62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62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62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622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62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622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622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621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62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62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62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621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62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62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62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62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62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62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562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2182" grpId="0" autoUpdateAnimBg="0"/>
      <p:bldP spid="562183" grpId="0" autoUpdateAnimBg="0"/>
      <p:bldP spid="562184" grpId="0" autoUpdateAnimBg="0"/>
      <p:bldP spid="562185" grpId="0" autoUpdateAnimBg="0"/>
      <p:bldP spid="562186" grpId="0" autoUpdateAnimBg="0"/>
      <p:bldP spid="562194" grpId="0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5496" name="Picture 1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99"/>
          <a:stretch>
            <a:fillRect/>
          </a:stretch>
        </p:blipFill>
        <p:spPr bwMode="auto">
          <a:xfrm>
            <a:off x="415925" y="317500"/>
            <a:ext cx="8326438" cy="6175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85489" name="AutoShape 113"/>
          <p:cNvSpPr>
            <a:spLocks noChangeArrowheads="1"/>
          </p:cNvSpPr>
          <p:nvPr/>
        </p:nvSpPr>
        <p:spPr bwMode="auto">
          <a:xfrm>
            <a:off x="3155950" y="1003300"/>
            <a:ext cx="1663700" cy="107315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>
            <a:noFill/>
          </a:ln>
          <a:effectLst>
            <a:outerShdw blurRad="63500" dist="96720" dir="1391915" algn="ctr" rotWithShape="0">
              <a:schemeClr val="bg2">
                <a:alpha val="74998"/>
              </a:schemeClr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5490" name="Rectangle 114"/>
          <p:cNvSpPr>
            <a:spLocks noChangeArrowheads="1"/>
          </p:cNvSpPr>
          <p:nvPr/>
        </p:nvSpPr>
        <p:spPr bwMode="auto">
          <a:xfrm>
            <a:off x="3149600" y="1384300"/>
            <a:ext cx="2901950" cy="1408113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folHlink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5383" name="Rectangle 7"/>
          <p:cNvSpPr>
            <a:spLocks noChangeArrowheads="1"/>
          </p:cNvSpPr>
          <p:nvPr/>
        </p:nvSpPr>
        <p:spPr bwMode="auto">
          <a:xfrm>
            <a:off x="3022600" y="965200"/>
            <a:ext cx="1244600" cy="142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400">
                <a:solidFill>
                  <a:schemeClr val="accent2"/>
                </a:solidFill>
              </a:rPr>
              <a:t>   </a:t>
            </a:r>
            <a:r>
              <a:rPr lang="en-US" sz="4400">
                <a:solidFill>
                  <a:srgbClr val="790015"/>
                </a:solidFill>
                <a:latin typeface="Limon S1" charset="0"/>
              </a:rPr>
              <a:t>y:UEsb</a:t>
            </a:r>
            <a:endParaRPr lang="en-US" sz="4400">
              <a:solidFill>
                <a:srgbClr val="790015"/>
              </a:solidFill>
              <a:latin typeface="Helvetica" charset="0"/>
            </a:endParaRPr>
          </a:p>
          <a:p>
            <a:endParaRPr lang="en-US" sz="4400">
              <a:solidFill>
                <a:schemeClr val="accent2"/>
              </a:solidFill>
            </a:endParaRPr>
          </a:p>
        </p:txBody>
      </p:sp>
      <p:sp>
        <p:nvSpPr>
          <p:cNvPr id="485387" name="Rectangle 11"/>
          <p:cNvSpPr>
            <a:spLocks noChangeArrowheads="1"/>
          </p:cNvSpPr>
          <p:nvPr/>
        </p:nvSpPr>
        <p:spPr bwMode="auto">
          <a:xfrm>
            <a:off x="4176713" y="1908175"/>
            <a:ext cx="787400" cy="758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4400">
                <a:solidFill>
                  <a:schemeClr val="accent2"/>
                </a:solidFill>
                <a:latin typeface="Limon S1" charset="0"/>
              </a:rPr>
              <a:t>430</a:t>
            </a:r>
          </a:p>
        </p:txBody>
      </p:sp>
      <p:sp>
        <p:nvSpPr>
          <p:cNvPr id="485465" name="Text Box 89"/>
          <p:cNvSpPr txBox="1">
            <a:spLocks noChangeArrowheads="1"/>
          </p:cNvSpPr>
          <p:nvPr/>
        </p:nvSpPr>
        <p:spPr bwMode="auto">
          <a:xfrm>
            <a:off x="1790700" y="0"/>
            <a:ext cx="3860800" cy="731838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rgbClr val="FFFF00"/>
                </a:solidFill>
                <a:latin typeface="Limon S1" charset="0"/>
              </a:rPr>
              <a:t>elakub,ti 37-50</a:t>
            </a:r>
            <a:r>
              <a:rPr lang="en-US"/>
              <a:t> </a:t>
            </a:r>
          </a:p>
          <a:p>
            <a:pPr>
              <a:spcBef>
                <a:spcPct val="50000"/>
              </a:spcBef>
            </a:pPr>
            <a:endParaRPr lang="en-US" sz="1200">
              <a:solidFill>
                <a:srgbClr val="FFFF00"/>
              </a:solidFill>
              <a:latin typeface="Comic Sans MS" charset="0"/>
            </a:endParaRPr>
          </a:p>
        </p:txBody>
      </p:sp>
      <p:sp>
        <p:nvSpPr>
          <p:cNvPr id="485473" name="Line 97"/>
          <p:cNvSpPr>
            <a:spLocks noChangeShapeType="1"/>
          </p:cNvSpPr>
          <p:nvPr/>
        </p:nvSpPr>
        <p:spPr bwMode="auto">
          <a:xfrm>
            <a:off x="3343275" y="20193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5486" name="Text Box 110"/>
          <p:cNvSpPr txBox="1">
            <a:spLocks noChangeArrowheads="1"/>
          </p:cNvSpPr>
          <p:nvPr/>
        </p:nvSpPr>
        <p:spPr bwMode="auto">
          <a:xfrm>
            <a:off x="8718550" y="80963"/>
            <a:ext cx="260350" cy="446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  <a:latin typeface="Comic Sans MS" charset="0"/>
              </a:rPr>
              <a:t> </a:t>
            </a:r>
          </a:p>
        </p:txBody>
      </p:sp>
      <p:sp>
        <p:nvSpPr>
          <p:cNvPr id="485491" name="Line 115"/>
          <p:cNvSpPr>
            <a:spLocks noChangeShapeType="1"/>
          </p:cNvSpPr>
          <p:nvPr/>
        </p:nvSpPr>
        <p:spPr bwMode="auto">
          <a:xfrm>
            <a:off x="3325813" y="25146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5493" name="Text Box 117"/>
          <p:cNvSpPr txBox="1">
            <a:spLocks noChangeArrowheads="1"/>
          </p:cNvSpPr>
          <p:nvPr/>
        </p:nvSpPr>
        <p:spPr bwMode="auto">
          <a:xfrm>
            <a:off x="8593138" y="6407150"/>
            <a:ext cx="3238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>
                <a:solidFill>
                  <a:srgbClr val="FFFFFF"/>
                </a:solidFill>
                <a:latin typeface="Comic Sans MS" charset="0"/>
              </a:rPr>
              <a:t>2</a:t>
            </a:r>
          </a:p>
        </p:txBody>
      </p:sp>
      <p:sp>
        <p:nvSpPr>
          <p:cNvPr id="485494" name="Rectangle 118"/>
          <p:cNvSpPr>
            <a:spLocks noChangeArrowheads="1"/>
          </p:cNvSpPr>
          <p:nvPr/>
        </p:nvSpPr>
        <p:spPr bwMode="auto">
          <a:xfrm>
            <a:off x="8180388" y="651986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08</a:t>
            </a:r>
          </a:p>
        </p:txBody>
      </p:sp>
      <p:sp>
        <p:nvSpPr>
          <p:cNvPr id="485495" name="Text Box 119"/>
          <p:cNvSpPr txBox="1">
            <a:spLocks noChangeArrowheads="1"/>
          </p:cNvSpPr>
          <p:nvPr/>
        </p:nvSpPr>
        <p:spPr bwMode="auto">
          <a:xfrm>
            <a:off x="6592888" y="6094413"/>
            <a:ext cx="21764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>
                <a:solidFill>
                  <a:schemeClr val="tx1"/>
                </a:solidFill>
                <a:latin typeface="Limon S1" charset="0"/>
              </a:rPr>
              <a:t>esovePAk,ÜnCMnYy TMB½r&gt; 42-45</a:t>
            </a:r>
          </a:p>
        </p:txBody>
      </p:sp>
      <p:sp>
        <p:nvSpPr>
          <p:cNvPr id="485498" name="Rectangle 122"/>
          <p:cNvSpPr>
            <a:spLocks noChangeArrowheads="1"/>
          </p:cNvSpPr>
          <p:nvPr/>
        </p:nvSpPr>
        <p:spPr bwMode="auto">
          <a:xfrm>
            <a:off x="365125" y="0"/>
            <a:ext cx="8340725" cy="6132513"/>
          </a:xfrm>
          <a:prstGeom prst="rect">
            <a:avLst/>
          </a:prstGeom>
          <a:noFill/>
          <a:ln w="1270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85506" name="Group 130"/>
          <p:cNvGrpSpPr>
            <a:grpSpLocks/>
          </p:cNvGrpSpPr>
          <p:nvPr/>
        </p:nvGrpSpPr>
        <p:grpSpPr bwMode="auto">
          <a:xfrm>
            <a:off x="0" y="2119313"/>
            <a:ext cx="2740025" cy="1693862"/>
            <a:chOff x="0" y="1335"/>
            <a:chExt cx="1726" cy="1067"/>
          </a:xfrm>
        </p:grpSpPr>
        <p:sp>
          <p:nvSpPr>
            <p:cNvPr id="485388" name="Rectangle 12"/>
            <p:cNvSpPr>
              <a:spLocks noChangeArrowheads="1"/>
            </p:cNvSpPr>
            <p:nvPr/>
          </p:nvSpPr>
          <p:spPr bwMode="auto">
            <a:xfrm>
              <a:off x="422" y="1537"/>
              <a:ext cx="1304" cy="327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5389" name="Rectangle 13"/>
            <p:cNvSpPr>
              <a:spLocks noChangeArrowheads="1"/>
            </p:cNvSpPr>
            <p:nvPr/>
          </p:nvSpPr>
          <p:spPr bwMode="auto">
            <a:xfrm>
              <a:off x="422" y="1537"/>
              <a:ext cx="1304" cy="865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5398" name="Rectangle 22"/>
            <p:cNvSpPr>
              <a:spLocks noChangeArrowheads="1"/>
            </p:cNvSpPr>
            <p:nvPr/>
          </p:nvSpPr>
          <p:spPr bwMode="auto">
            <a:xfrm>
              <a:off x="0" y="1635"/>
              <a:ext cx="977" cy="41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5399" name="Rectangle 23"/>
            <p:cNvSpPr>
              <a:spLocks noChangeArrowheads="1"/>
            </p:cNvSpPr>
            <p:nvPr/>
          </p:nvSpPr>
          <p:spPr bwMode="auto">
            <a:xfrm>
              <a:off x="80" y="1478"/>
              <a:ext cx="73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 b="0">
                  <a:solidFill>
                    <a:srgbClr val="790015"/>
                  </a:solidFill>
                  <a:latin typeface="Times" charset="0"/>
                </a:rPr>
                <a:t>ABRAHAM</a:t>
              </a:r>
              <a:endParaRPr lang="en-US" sz="2800" b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endParaRPr>
            </a:p>
          </p:txBody>
        </p:sp>
        <p:sp>
          <p:nvSpPr>
            <p:cNvPr id="485400" name="Rectangle 24"/>
            <p:cNvSpPr>
              <a:spLocks noChangeArrowheads="1"/>
            </p:cNvSpPr>
            <p:nvPr/>
          </p:nvSpPr>
          <p:spPr bwMode="auto">
            <a:xfrm>
              <a:off x="0" y="1635"/>
              <a:ext cx="1365" cy="45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5401" name="AutoShape 25"/>
            <p:cNvSpPr>
              <a:spLocks noChangeArrowheads="1"/>
            </p:cNvSpPr>
            <p:nvPr/>
          </p:nvSpPr>
          <p:spPr bwMode="auto">
            <a:xfrm>
              <a:off x="0" y="1444"/>
              <a:ext cx="803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5402" name="Rectangle 26"/>
            <p:cNvSpPr>
              <a:spLocks noChangeArrowheads="1"/>
            </p:cNvSpPr>
            <p:nvPr/>
          </p:nvSpPr>
          <p:spPr bwMode="auto">
            <a:xfrm>
              <a:off x="0" y="1665"/>
              <a:ext cx="977" cy="376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5403" name="Rectangle 27"/>
            <p:cNvSpPr>
              <a:spLocks noChangeArrowheads="1"/>
            </p:cNvSpPr>
            <p:nvPr/>
          </p:nvSpPr>
          <p:spPr bwMode="auto">
            <a:xfrm>
              <a:off x="89" y="1335"/>
              <a:ext cx="510" cy="6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400">
                  <a:solidFill>
                    <a:srgbClr val="790015"/>
                  </a:solidFill>
                  <a:latin typeface="Helvetica" charset="0"/>
                </a:rPr>
                <a:t> </a:t>
              </a:r>
              <a:r>
                <a:rPr lang="en-US" sz="3200">
                  <a:solidFill>
                    <a:srgbClr val="790015"/>
                  </a:solidFill>
                  <a:latin typeface="Limon S1" charset="0"/>
                </a:rPr>
                <a:t>karbegIát</a:t>
              </a:r>
            </a:p>
            <a:p>
              <a:pPr algn="ctr"/>
              <a:endParaRPr lang="en-US" sz="32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S1" charset="0"/>
              </a:endParaRPr>
            </a:p>
          </p:txBody>
        </p:sp>
        <p:sp>
          <p:nvSpPr>
            <p:cNvPr id="485404" name="Line 28"/>
            <p:cNvSpPr>
              <a:spLocks noChangeShapeType="1"/>
            </p:cNvSpPr>
            <p:nvPr/>
          </p:nvSpPr>
          <p:spPr bwMode="auto">
            <a:xfrm>
              <a:off x="0" y="1581"/>
              <a:ext cx="1" cy="47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5405" name="Line 29"/>
            <p:cNvSpPr>
              <a:spLocks noChangeShapeType="1"/>
            </p:cNvSpPr>
            <p:nvPr/>
          </p:nvSpPr>
          <p:spPr bwMode="auto">
            <a:xfrm>
              <a:off x="789" y="1628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5406" name="Rectangle 30"/>
            <p:cNvSpPr>
              <a:spLocks noChangeArrowheads="1"/>
            </p:cNvSpPr>
            <p:nvPr/>
          </p:nvSpPr>
          <p:spPr bwMode="auto">
            <a:xfrm>
              <a:off x="147" y="1771"/>
              <a:ext cx="977" cy="43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5407" name="Rectangle 31"/>
            <p:cNvSpPr>
              <a:spLocks noChangeArrowheads="1"/>
            </p:cNvSpPr>
            <p:nvPr/>
          </p:nvSpPr>
          <p:spPr bwMode="auto">
            <a:xfrm>
              <a:off x="223" y="1628"/>
              <a:ext cx="73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 b="0">
                  <a:solidFill>
                    <a:srgbClr val="790015"/>
                  </a:solidFill>
                  <a:latin typeface="Times" charset="0"/>
                </a:rPr>
                <a:t>ABRAHAM</a:t>
              </a:r>
              <a:endParaRPr lang="en-US" sz="2800" b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endParaRPr>
            </a:p>
          </p:txBody>
        </p:sp>
        <p:sp>
          <p:nvSpPr>
            <p:cNvPr id="485408" name="Rectangle 32"/>
            <p:cNvSpPr>
              <a:spLocks noChangeArrowheads="1"/>
            </p:cNvSpPr>
            <p:nvPr/>
          </p:nvSpPr>
          <p:spPr bwMode="auto">
            <a:xfrm>
              <a:off x="147" y="1771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5409" name="AutoShape 33"/>
            <p:cNvSpPr>
              <a:spLocks noChangeArrowheads="1"/>
            </p:cNvSpPr>
            <p:nvPr/>
          </p:nvSpPr>
          <p:spPr bwMode="auto">
            <a:xfrm>
              <a:off x="147" y="1581"/>
              <a:ext cx="789" cy="605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5410" name="Rectangle 34"/>
            <p:cNvSpPr>
              <a:spLocks noChangeArrowheads="1"/>
            </p:cNvSpPr>
            <p:nvPr/>
          </p:nvSpPr>
          <p:spPr bwMode="auto">
            <a:xfrm>
              <a:off x="167" y="1797"/>
              <a:ext cx="977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5411" name="Rectangle 35"/>
            <p:cNvSpPr>
              <a:spLocks noChangeArrowheads="1"/>
            </p:cNvSpPr>
            <p:nvPr/>
          </p:nvSpPr>
          <p:spPr bwMode="auto">
            <a:xfrm>
              <a:off x="241" y="1486"/>
              <a:ext cx="482" cy="6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400">
                  <a:solidFill>
                    <a:srgbClr val="790015"/>
                  </a:solidFill>
                  <a:latin typeface="Helvetica" charset="0"/>
                </a:rPr>
                <a:t>  </a:t>
              </a:r>
              <a:r>
                <a:rPr lang="en-US" sz="3200">
                  <a:solidFill>
                    <a:srgbClr val="790015"/>
                  </a:solidFill>
                  <a:latin typeface="Limon S1" charset="0"/>
                </a:rPr>
                <a:t>GR)ahaM</a:t>
              </a:r>
            </a:p>
            <a:p>
              <a:pPr algn="ctr"/>
              <a:endParaRPr lang="en-US" sz="32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S1" charset="0"/>
              </a:endParaRPr>
            </a:p>
          </p:txBody>
        </p:sp>
        <p:sp>
          <p:nvSpPr>
            <p:cNvPr id="485412" name="Line 36"/>
            <p:cNvSpPr>
              <a:spLocks noChangeShapeType="1"/>
            </p:cNvSpPr>
            <p:nvPr/>
          </p:nvSpPr>
          <p:spPr bwMode="auto">
            <a:xfrm>
              <a:off x="147" y="1731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5413" name="Line 37"/>
            <p:cNvSpPr>
              <a:spLocks noChangeShapeType="1"/>
            </p:cNvSpPr>
            <p:nvPr/>
          </p:nvSpPr>
          <p:spPr bwMode="auto">
            <a:xfrm>
              <a:off x="936" y="1771"/>
              <a:ext cx="429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5414" name="Rectangle 38"/>
            <p:cNvSpPr>
              <a:spLocks noChangeArrowheads="1"/>
            </p:cNvSpPr>
            <p:nvPr/>
          </p:nvSpPr>
          <p:spPr bwMode="auto">
            <a:xfrm>
              <a:off x="294" y="1901"/>
              <a:ext cx="964" cy="41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5415" name="Rectangle 39"/>
            <p:cNvSpPr>
              <a:spLocks noChangeArrowheads="1"/>
            </p:cNvSpPr>
            <p:nvPr/>
          </p:nvSpPr>
          <p:spPr bwMode="auto">
            <a:xfrm>
              <a:off x="366" y="1764"/>
              <a:ext cx="73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 b="0">
                  <a:solidFill>
                    <a:srgbClr val="790015"/>
                  </a:solidFill>
                  <a:latin typeface="Times" charset="0"/>
                </a:rPr>
                <a:t>ABRAHAM</a:t>
              </a:r>
              <a:endParaRPr lang="en-US" sz="2800" b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endParaRPr>
            </a:p>
          </p:txBody>
        </p:sp>
        <p:sp>
          <p:nvSpPr>
            <p:cNvPr id="485416" name="Rectangle 40"/>
            <p:cNvSpPr>
              <a:spLocks noChangeArrowheads="1"/>
            </p:cNvSpPr>
            <p:nvPr/>
          </p:nvSpPr>
          <p:spPr bwMode="auto">
            <a:xfrm>
              <a:off x="294" y="1901"/>
              <a:ext cx="1365" cy="45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5417" name="AutoShape 41"/>
            <p:cNvSpPr>
              <a:spLocks noChangeArrowheads="1"/>
            </p:cNvSpPr>
            <p:nvPr/>
          </p:nvSpPr>
          <p:spPr bwMode="auto">
            <a:xfrm>
              <a:off x="270" y="1747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r>
                <a:rPr lang="en-US" sz="3200">
                  <a:solidFill>
                    <a:srgbClr val="790015"/>
                  </a:solidFill>
                  <a:latin typeface="Limon S1" charset="0"/>
                </a:rPr>
                <a:t>y:UEsb</a:t>
              </a:r>
            </a:p>
          </p:txBody>
        </p:sp>
        <p:sp>
          <p:nvSpPr>
            <p:cNvPr id="485419" name="Rectangle 43"/>
            <p:cNvSpPr>
              <a:spLocks noChangeArrowheads="1"/>
            </p:cNvSpPr>
            <p:nvPr/>
          </p:nvSpPr>
          <p:spPr bwMode="auto">
            <a:xfrm>
              <a:off x="446" y="1663"/>
              <a:ext cx="435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 algn="ctr"/>
              <a:r>
                <a:rPr lang="en-US" sz="1400">
                  <a:solidFill>
                    <a:srgbClr val="790015"/>
                  </a:solidFill>
                  <a:latin typeface="Helvetica" charset="0"/>
                </a:rPr>
                <a:t>  </a:t>
              </a:r>
            </a:p>
          </p:txBody>
        </p:sp>
        <p:sp>
          <p:nvSpPr>
            <p:cNvPr id="485420" name="Line 44"/>
            <p:cNvSpPr>
              <a:spLocks noChangeShapeType="1"/>
            </p:cNvSpPr>
            <p:nvPr/>
          </p:nvSpPr>
          <p:spPr bwMode="auto">
            <a:xfrm>
              <a:off x="1118" y="1930"/>
              <a:ext cx="1" cy="47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5421" name="Line 45"/>
            <p:cNvSpPr>
              <a:spLocks noChangeShapeType="1"/>
            </p:cNvSpPr>
            <p:nvPr/>
          </p:nvSpPr>
          <p:spPr bwMode="auto">
            <a:xfrm>
              <a:off x="1078" y="1904"/>
              <a:ext cx="442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5462" name="Rectangle 86"/>
            <p:cNvSpPr>
              <a:spLocks noChangeArrowheads="1"/>
            </p:cNvSpPr>
            <p:nvPr/>
          </p:nvSpPr>
          <p:spPr bwMode="auto">
            <a:xfrm>
              <a:off x="878" y="1909"/>
              <a:ext cx="789" cy="425"/>
            </a:xfrm>
            <a:prstGeom prst="rect">
              <a:avLst/>
            </a:prstGeom>
            <a:solidFill>
              <a:srgbClr val="FFD3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0">
                  <a:solidFill>
                    <a:srgbClr val="1A0004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85500" name="Rectangle 124"/>
          <p:cNvSpPr>
            <a:spLocks noChangeArrowheads="1"/>
          </p:cNvSpPr>
          <p:nvPr/>
        </p:nvSpPr>
        <p:spPr bwMode="auto">
          <a:xfrm>
            <a:off x="4891088" y="915988"/>
            <a:ext cx="2498725" cy="576262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>
                <a:solidFill>
                  <a:schemeClr val="tx1"/>
                </a:solidFill>
                <a:latin typeface="Limon S1" charset="0"/>
              </a:rPr>
              <a:t>CuMvij 2000 m&gt;K&gt;s</a:t>
            </a:r>
            <a:r>
              <a:rPr lang="en-US"/>
              <a:t> </a:t>
            </a:r>
            <a:r>
              <a:rPr lang="en-US" sz="200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485504" name="Rectangle 128"/>
          <p:cNvSpPr>
            <a:spLocks noChangeArrowheads="1"/>
          </p:cNvSpPr>
          <p:nvPr/>
        </p:nvSpPr>
        <p:spPr bwMode="auto">
          <a:xfrm>
            <a:off x="3022600" y="952500"/>
            <a:ext cx="1244600" cy="142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400">
                <a:solidFill>
                  <a:schemeClr val="accent2"/>
                </a:solidFill>
              </a:rPr>
              <a:t>   </a:t>
            </a:r>
            <a:r>
              <a:rPr lang="en-US" sz="4400">
                <a:solidFill>
                  <a:srgbClr val="790015"/>
                </a:solidFill>
                <a:latin typeface="Limon S1" charset="0"/>
              </a:rPr>
              <a:t>y:UEsb</a:t>
            </a:r>
            <a:endParaRPr lang="en-US" sz="4400">
              <a:solidFill>
                <a:srgbClr val="790015"/>
              </a:solidFill>
              <a:latin typeface="Helvetica" charset="0"/>
            </a:endParaRPr>
          </a:p>
          <a:p>
            <a:endParaRPr lang="en-US" sz="4400">
              <a:solidFill>
                <a:schemeClr val="accent2"/>
              </a:solidFill>
            </a:endParaRPr>
          </a:p>
        </p:txBody>
      </p:sp>
      <p:sp>
        <p:nvSpPr>
          <p:cNvPr id="485505" name="Rectangle 129"/>
          <p:cNvSpPr>
            <a:spLocks noChangeArrowheads="1"/>
          </p:cNvSpPr>
          <p:nvPr/>
        </p:nvSpPr>
        <p:spPr bwMode="auto">
          <a:xfrm>
            <a:off x="3662363" y="1398588"/>
            <a:ext cx="1146175" cy="758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4400">
                <a:solidFill>
                  <a:srgbClr val="790015"/>
                </a:solidFill>
                <a:latin typeface="Limon S1" charset="0"/>
              </a:rPr>
              <a:t>Taskr</a:t>
            </a:r>
            <a:r>
              <a:rPr lang="en-US" sz="4400"/>
              <a:t> </a:t>
            </a:r>
            <a:endParaRPr lang="en-US" sz="4400">
              <a:solidFill>
                <a:schemeClr val="accent2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>
    <p:wheel spokes="0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855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855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855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855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853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853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853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853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855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855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855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855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5387" grpId="0" autoUpdateAnimBg="0"/>
      <p:bldP spid="485500" grpId="0" autoUpdateAnimBg="0"/>
      <p:bldP spid="485505" grpId="0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405" name="Picture 12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16"/>
          <a:stretch>
            <a:fillRect/>
          </a:stretch>
        </p:blipFill>
        <p:spPr bwMode="auto">
          <a:xfrm>
            <a:off x="387350" y="331788"/>
            <a:ext cx="8372475" cy="6148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grpSp>
        <p:nvGrpSpPr>
          <p:cNvPr id="97426" name="Group 146"/>
          <p:cNvGrpSpPr>
            <a:grpSpLocks/>
          </p:cNvGrpSpPr>
          <p:nvPr/>
        </p:nvGrpSpPr>
        <p:grpSpPr bwMode="auto">
          <a:xfrm>
            <a:off x="3149600" y="1003300"/>
            <a:ext cx="2901950" cy="3405188"/>
            <a:chOff x="1984" y="632"/>
            <a:chExt cx="1828" cy="2145"/>
          </a:xfrm>
        </p:grpSpPr>
        <p:sp>
          <p:nvSpPr>
            <p:cNvPr id="97399" name="AutoShape 119"/>
            <p:cNvSpPr>
              <a:spLocks noChangeArrowheads="1"/>
            </p:cNvSpPr>
            <p:nvPr/>
          </p:nvSpPr>
          <p:spPr bwMode="auto">
            <a:xfrm>
              <a:off x="1988" y="632"/>
              <a:ext cx="1048" cy="676"/>
            </a:xfrm>
            <a:prstGeom prst="roundRect">
              <a:avLst>
                <a:gd name="adj" fmla="val 12495"/>
              </a:avLst>
            </a:prstGeom>
            <a:solidFill>
              <a:schemeClr val="tx2"/>
            </a:solidFill>
            <a:ln>
              <a:noFill/>
            </a:ln>
            <a:effectLst>
              <a:outerShdw blurRad="63500" dist="96720" dir="1391915" algn="ctr" rotWithShape="0">
                <a:schemeClr val="bg2">
                  <a:alpha val="74998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7400" name="Rectangle 120"/>
            <p:cNvSpPr>
              <a:spLocks noChangeArrowheads="1"/>
            </p:cNvSpPr>
            <p:nvPr/>
          </p:nvSpPr>
          <p:spPr bwMode="auto">
            <a:xfrm>
              <a:off x="1984" y="728"/>
              <a:ext cx="1828" cy="2049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12700">
                  <a:solidFill>
                    <a:schemeClr val="folHlink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97283" name="Rectangle 3"/>
          <p:cNvSpPr>
            <a:spLocks noChangeArrowheads="1"/>
          </p:cNvSpPr>
          <p:nvPr/>
        </p:nvSpPr>
        <p:spPr bwMode="auto">
          <a:xfrm>
            <a:off x="3673475" y="2906713"/>
            <a:ext cx="1477963" cy="142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4400">
                <a:solidFill>
                  <a:schemeClr val="accent2"/>
                </a:solidFill>
                <a:latin typeface="Limon S1" charset="0"/>
              </a:rPr>
              <a:t>kaeds)ana</a:t>
            </a:r>
          </a:p>
          <a:p>
            <a:endParaRPr lang="en-US" sz="4400">
              <a:solidFill>
                <a:schemeClr val="accent2"/>
              </a:solidFill>
              <a:latin typeface="Limon S1" charset="0"/>
            </a:endParaRPr>
          </a:p>
        </p:txBody>
      </p:sp>
      <p:sp>
        <p:nvSpPr>
          <p:cNvPr id="97286" name="Rectangle 6"/>
          <p:cNvSpPr>
            <a:spLocks noChangeArrowheads="1"/>
          </p:cNvSpPr>
          <p:nvPr/>
        </p:nvSpPr>
        <p:spPr bwMode="auto">
          <a:xfrm>
            <a:off x="3368675" y="974725"/>
            <a:ext cx="1014413" cy="758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/>
            <a:r>
              <a:rPr lang="en-US" sz="4000">
                <a:solidFill>
                  <a:schemeClr val="accent2"/>
                </a:solidFill>
              </a:rPr>
              <a:t>  </a:t>
            </a:r>
            <a:r>
              <a:rPr lang="en-US" sz="4400">
                <a:solidFill>
                  <a:srgbClr val="790015"/>
                </a:solidFill>
                <a:latin typeface="Limon S1" charset="0"/>
              </a:rPr>
              <a:t>mU:es</a:t>
            </a:r>
            <a:endParaRPr lang="en-US" sz="4400">
              <a:solidFill>
                <a:schemeClr val="accent2"/>
              </a:solidFill>
            </a:endParaRPr>
          </a:p>
        </p:txBody>
      </p:sp>
      <p:sp>
        <p:nvSpPr>
          <p:cNvPr id="97293" name="Rectangle 13"/>
          <p:cNvSpPr>
            <a:spLocks noChangeArrowheads="1"/>
          </p:cNvSpPr>
          <p:nvPr/>
        </p:nvSpPr>
        <p:spPr bwMode="auto">
          <a:xfrm>
            <a:off x="3706813" y="1438275"/>
            <a:ext cx="998537" cy="820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4400">
                <a:solidFill>
                  <a:schemeClr val="accent2"/>
                </a:solidFill>
                <a:latin typeface="Limon S1" charset="0"/>
              </a:rPr>
              <a:t>nikçmnM</a:t>
            </a:r>
            <a:r>
              <a:rPr lang="en-US" sz="4800">
                <a:solidFill>
                  <a:schemeClr val="accent2"/>
                </a:solidFill>
                <a:latin typeface="Limon S1" charset="0"/>
              </a:rPr>
              <a:t> </a:t>
            </a:r>
            <a:endParaRPr lang="en-US" sz="4800">
              <a:solidFill>
                <a:schemeClr val="accent2"/>
              </a:solidFill>
            </a:endParaRPr>
          </a:p>
        </p:txBody>
      </p:sp>
      <p:sp>
        <p:nvSpPr>
          <p:cNvPr id="97294" name="Rectangle 14"/>
          <p:cNvSpPr>
            <a:spLocks noChangeArrowheads="1"/>
          </p:cNvSpPr>
          <p:nvPr/>
        </p:nvSpPr>
        <p:spPr bwMode="auto">
          <a:xfrm>
            <a:off x="3783013" y="1971675"/>
            <a:ext cx="1292225" cy="758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4400">
                <a:solidFill>
                  <a:srgbClr val="790015"/>
                </a:solidFill>
                <a:latin typeface="Limon S1" charset="0"/>
              </a:rPr>
              <a:t>PMñsIuNay</a:t>
            </a:r>
            <a:endParaRPr lang="en-US" sz="2800">
              <a:solidFill>
                <a:schemeClr val="accent2"/>
              </a:solidFill>
            </a:endParaRPr>
          </a:p>
        </p:txBody>
      </p:sp>
      <p:sp>
        <p:nvSpPr>
          <p:cNvPr id="97295" name="Rectangle 15"/>
          <p:cNvSpPr>
            <a:spLocks noChangeArrowheads="1"/>
          </p:cNvSpPr>
          <p:nvPr/>
        </p:nvSpPr>
        <p:spPr bwMode="auto">
          <a:xfrm>
            <a:off x="3833813" y="2416175"/>
            <a:ext cx="1085850" cy="142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4400">
                <a:solidFill>
                  <a:schemeClr val="accent2"/>
                </a:solidFill>
                <a:latin typeface="Limon S1" charset="0"/>
              </a:rPr>
              <a:t>sI-B-Bi</a:t>
            </a:r>
          </a:p>
          <a:p>
            <a:endParaRPr lang="en-US" sz="4400">
              <a:solidFill>
                <a:schemeClr val="accent2"/>
              </a:solidFill>
              <a:latin typeface="Limon S1" charset="0"/>
            </a:endParaRPr>
          </a:p>
        </p:txBody>
      </p:sp>
      <p:sp>
        <p:nvSpPr>
          <p:cNvPr id="97297" name="Rectangle 17"/>
          <p:cNvSpPr>
            <a:spLocks noChangeArrowheads="1"/>
          </p:cNvSpPr>
          <p:nvPr/>
        </p:nvSpPr>
        <p:spPr bwMode="auto">
          <a:xfrm>
            <a:off x="3706813" y="3775075"/>
            <a:ext cx="2114550" cy="758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4400">
                <a:solidFill>
                  <a:schemeClr val="accent2"/>
                </a:solidFill>
                <a:latin typeface="Limon S1" charset="0"/>
              </a:rPr>
              <a:t>esckþIGFib,ay5</a:t>
            </a:r>
          </a:p>
        </p:txBody>
      </p:sp>
      <p:sp>
        <p:nvSpPr>
          <p:cNvPr id="97298" name="Rectangle 18"/>
          <p:cNvSpPr>
            <a:spLocks noChangeArrowheads="1"/>
          </p:cNvSpPr>
          <p:nvPr/>
        </p:nvSpPr>
        <p:spPr bwMode="auto">
          <a:xfrm>
            <a:off x="4875213" y="1027113"/>
            <a:ext cx="1882775" cy="576262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folHlink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>
                <a:solidFill>
                  <a:schemeClr val="bg2"/>
                </a:solidFill>
                <a:latin typeface="Limon S1" charset="0"/>
              </a:rPr>
              <a:t>CuMvij 1500 m&gt;K&gt;s</a:t>
            </a:r>
            <a:r>
              <a:rPr lang="en-US"/>
              <a:t> </a:t>
            </a:r>
            <a:endParaRPr lang="en-US" sz="2000">
              <a:solidFill>
                <a:schemeClr val="bg2"/>
              </a:solidFill>
            </a:endParaRPr>
          </a:p>
        </p:txBody>
      </p:sp>
      <p:sp>
        <p:nvSpPr>
          <p:cNvPr id="97303" name="Rectangle 23"/>
          <p:cNvSpPr>
            <a:spLocks noChangeArrowheads="1"/>
          </p:cNvSpPr>
          <p:nvPr/>
        </p:nvSpPr>
        <p:spPr bwMode="auto">
          <a:xfrm>
            <a:off x="6680200" y="4965700"/>
            <a:ext cx="180975" cy="638175"/>
          </a:xfrm>
          <a:prstGeom prst="rect">
            <a:avLst/>
          </a:prstGeom>
          <a:noFill/>
          <a:ln>
            <a:noFill/>
          </a:ln>
          <a:effectLst>
            <a:outerShdw blurRad="63500" dist="152928" dir="2498012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/>
            <a:endParaRPr lang="en-US" sz="3600" b="0" i="1">
              <a:solidFill>
                <a:srgbClr val="00FF00"/>
              </a:solidFill>
            </a:endParaRPr>
          </a:p>
        </p:txBody>
      </p:sp>
      <p:sp>
        <p:nvSpPr>
          <p:cNvPr id="97305" name="Rectangle 25"/>
          <p:cNvSpPr>
            <a:spLocks noChangeArrowheads="1"/>
          </p:cNvSpPr>
          <p:nvPr/>
        </p:nvSpPr>
        <p:spPr bwMode="auto">
          <a:xfrm>
            <a:off x="7315200" y="5608638"/>
            <a:ext cx="118427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375" name="Text Box 95"/>
          <p:cNvSpPr txBox="1">
            <a:spLocks noChangeArrowheads="1"/>
          </p:cNvSpPr>
          <p:nvPr/>
        </p:nvSpPr>
        <p:spPr bwMode="auto">
          <a:xfrm>
            <a:off x="4249738" y="3330575"/>
            <a:ext cx="70485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400">
                <a:solidFill>
                  <a:schemeClr val="accent2"/>
                </a:solidFill>
                <a:latin typeface="Limon S1" charset="0"/>
              </a:rPr>
              <a:t>40</a:t>
            </a:r>
          </a:p>
        </p:txBody>
      </p:sp>
      <p:sp>
        <p:nvSpPr>
          <p:cNvPr id="97378" name="Text Box 98"/>
          <p:cNvSpPr txBox="1">
            <a:spLocks noChangeArrowheads="1"/>
          </p:cNvSpPr>
          <p:nvPr/>
        </p:nvSpPr>
        <p:spPr bwMode="auto">
          <a:xfrm>
            <a:off x="1790700" y="0"/>
            <a:ext cx="5397500" cy="4572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rgbClr val="FFFF00"/>
                </a:solidFill>
                <a:latin typeface="Limon S1" charset="0"/>
              </a:rPr>
              <a:t>elakub,tiþ</a:t>
            </a:r>
            <a:r>
              <a:rPr lang="en-US" sz="1200">
                <a:solidFill>
                  <a:srgbClr val="FFFF00"/>
                </a:solidFill>
                <a:latin typeface="Comic Sans MS" charset="0"/>
              </a:rPr>
              <a:t>, </a:t>
            </a:r>
            <a:r>
              <a:rPr lang="en-US" sz="2400">
                <a:solidFill>
                  <a:srgbClr val="FFFF00"/>
                </a:solidFill>
                <a:latin typeface="Limon S1" charset="0"/>
              </a:rPr>
              <a:t>nikçmnM</a:t>
            </a:r>
            <a:r>
              <a:rPr lang="en-US" sz="1200">
                <a:solidFill>
                  <a:srgbClr val="FFFF00"/>
                </a:solidFill>
                <a:latin typeface="Comic Sans MS" charset="0"/>
              </a:rPr>
              <a:t> , </a:t>
            </a:r>
            <a:r>
              <a:rPr lang="en-US" sz="2400">
                <a:solidFill>
                  <a:srgbClr val="FFFF00"/>
                </a:solidFill>
                <a:latin typeface="Limon S1" charset="0"/>
              </a:rPr>
              <a:t>elvIvin½y</a:t>
            </a:r>
            <a:r>
              <a:rPr lang="en-US" sz="1200">
                <a:solidFill>
                  <a:srgbClr val="FFFF00"/>
                </a:solidFill>
                <a:latin typeface="Comic Sans MS" charset="0"/>
              </a:rPr>
              <a:t>, </a:t>
            </a:r>
            <a:r>
              <a:rPr lang="en-US" sz="2400">
                <a:solidFill>
                  <a:srgbClr val="FFFF00"/>
                </a:solidFill>
                <a:latin typeface="Limon S1" charset="0"/>
              </a:rPr>
              <a:t>CnKNna</a:t>
            </a:r>
            <a:r>
              <a:rPr lang="en-US" sz="1200">
                <a:solidFill>
                  <a:srgbClr val="FFFF00"/>
                </a:solidFill>
                <a:latin typeface="Comic Sans MS" charset="0"/>
              </a:rPr>
              <a:t>, </a:t>
            </a:r>
            <a:r>
              <a:rPr lang="en-US" sz="2400">
                <a:solidFill>
                  <a:srgbClr val="FFFF00"/>
                </a:solidFill>
                <a:latin typeface="Limon S1" charset="0"/>
              </a:rPr>
              <a:t>ecaTiykfa</a:t>
            </a:r>
            <a:r>
              <a:rPr lang="en-US" sz="1200">
                <a:solidFill>
                  <a:srgbClr val="FFFF00"/>
                </a:solidFill>
                <a:latin typeface="Comic Sans MS" charset="0"/>
              </a:rPr>
              <a:t> </a:t>
            </a:r>
          </a:p>
        </p:txBody>
      </p:sp>
      <p:sp>
        <p:nvSpPr>
          <p:cNvPr id="97380" name="Line 100"/>
          <p:cNvSpPr>
            <a:spLocks noChangeShapeType="1"/>
          </p:cNvSpPr>
          <p:nvPr/>
        </p:nvSpPr>
        <p:spPr bwMode="auto">
          <a:xfrm>
            <a:off x="3343275" y="3884613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381" name="Line 101"/>
          <p:cNvSpPr>
            <a:spLocks noChangeShapeType="1"/>
          </p:cNvSpPr>
          <p:nvPr/>
        </p:nvSpPr>
        <p:spPr bwMode="auto">
          <a:xfrm>
            <a:off x="3376613" y="4341813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383" name="Line 103"/>
          <p:cNvSpPr>
            <a:spLocks noChangeShapeType="1"/>
          </p:cNvSpPr>
          <p:nvPr/>
        </p:nvSpPr>
        <p:spPr bwMode="auto">
          <a:xfrm>
            <a:off x="3343275" y="34290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384" name="Line 104"/>
          <p:cNvSpPr>
            <a:spLocks noChangeShapeType="1"/>
          </p:cNvSpPr>
          <p:nvPr/>
        </p:nvSpPr>
        <p:spPr bwMode="auto">
          <a:xfrm>
            <a:off x="3343275" y="2970213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385" name="Line 105"/>
          <p:cNvSpPr>
            <a:spLocks noChangeShapeType="1"/>
          </p:cNvSpPr>
          <p:nvPr/>
        </p:nvSpPr>
        <p:spPr bwMode="auto">
          <a:xfrm>
            <a:off x="3325813" y="25146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386" name="Line 106"/>
          <p:cNvSpPr>
            <a:spLocks noChangeShapeType="1"/>
          </p:cNvSpPr>
          <p:nvPr/>
        </p:nvSpPr>
        <p:spPr bwMode="auto">
          <a:xfrm>
            <a:off x="3343275" y="20193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396" name="Text Box 116"/>
          <p:cNvSpPr txBox="1">
            <a:spLocks noChangeArrowheads="1"/>
          </p:cNvSpPr>
          <p:nvPr/>
        </p:nvSpPr>
        <p:spPr bwMode="auto">
          <a:xfrm>
            <a:off x="8718550" y="80963"/>
            <a:ext cx="260350" cy="446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  <a:latin typeface="Comic Sans MS" charset="0"/>
              </a:rPr>
              <a:t> </a:t>
            </a:r>
          </a:p>
        </p:txBody>
      </p:sp>
      <p:sp>
        <p:nvSpPr>
          <p:cNvPr id="97402" name="Text Box 122"/>
          <p:cNvSpPr txBox="1">
            <a:spLocks noChangeArrowheads="1"/>
          </p:cNvSpPr>
          <p:nvPr/>
        </p:nvSpPr>
        <p:spPr bwMode="auto">
          <a:xfrm>
            <a:off x="8593138" y="6407150"/>
            <a:ext cx="3238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>
                <a:solidFill>
                  <a:srgbClr val="FFFFFF"/>
                </a:solidFill>
                <a:latin typeface="Comic Sans MS" charset="0"/>
              </a:rPr>
              <a:t>7</a:t>
            </a:r>
          </a:p>
        </p:txBody>
      </p:sp>
      <p:sp>
        <p:nvSpPr>
          <p:cNvPr id="97403" name="Rectangle 123"/>
          <p:cNvSpPr>
            <a:spLocks noChangeArrowheads="1"/>
          </p:cNvSpPr>
          <p:nvPr/>
        </p:nvSpPr>
        <p:spPr bwMode="auto">
          <a:xfrm>
            <a:off x="8186738" y="6523038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09</a:t>
            </a:r>
          </a:p>
        </p:txBody>
      </p:sp>
      <p:sp>
        <p:nvSpPr>
          <p:cNvPr id="97404" name="Text Box 124"/>
          <p:cNvSpPr txBox="1">
            <a:spLocks noChangeArrowheads="1"/>
          </p:cNvSpPr>
          <p:nvPr/>
        </p:nvSpPr>
        <p:spPr bwMode="auto">
          <a:xfrm>
            <a:off x="6592888" y="6094413"/>
            <a:ext cx="21764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>
                <a:solidFill>
                  <a:schemeClr val="tx1"/>
                </a:solidFill>
                <a:latin typeface="Limon S1" charset="0"/>
              </a:rPr>
              <a:t>esovePAk,ÜnCMnYy TMB½r&gt; 42-45</a:t>
            </a:r>
          </a:p>
        </p:txBody>
      </p:sp>
      <p:sp>
        <p:nvSpPr>
          <p:cNvPr id="97406" name="Rectangle 126"/>
          <p:cNvSpPr>
            <a:spLocks noChangeArrowheads="1"/>
          </p:cNvSpPr>
          <p:nvPr/>
        </p:nvSpPr>
        <p:spPr bwMode="auto">
          <a:xfrm>
            <a:off x="376238" y="0"/>
            <a:ext cx="8340725" cy="6132513"/>
          </a:xfrm>
          <a:prstGeom prst="rect">
            <a:avLst/>
          </a:prstGeom>
          <a:noFill/>
          <a:ln w="1270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97425" name="Group 145"/>
          <p:cNvGrpSpPr>
            <a:grpSpLocks/>
          </p:cNvGrpSpPr>
          <p:nvPr/>
        </p:nvGrpSpPr>
        <p:grpSpPr bwMode="auto">
          <a:xfrm>
            <a:off x="152400" y="2182813"/>
            <a:ext cx="2909888" cy="1855787"/>
            <a:chOff x="96" y="1367"/>
            <a:chExt cx="1833" cy="1169"/>
          </a:xfrm>
        </p:grpSpPr>
        <p:sp>
          <p:nvSpPr>
            <p:cNvPr id="97300" name="Rectangle 20"/>
            <p:cNvSpPr>
              <a:spLocks noChangeArrowheads="1"/>
            </p:cNvSpPr>
            <p:nvPr/>
          </p:nvSpPr>
          <p:spPr bwMode="auto">
            <a:xfrm>
              <a:off x="566" y="1641"/>
              <a:ext cx="1101" cy="327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7311" name="Rectangle 31"/>
            <p:cNvSpPr>
              <a:spLocks noChangeArrowheads="1"/>
            </p:cNvSpPr>
            <p:nvPr/>
          </p:nvSpPr>
          <p:spPr bwMode="auto">
            <a:xfrm>
              <a:off x="96" y="1643"/>
              <a:ext cx="977" cy="41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7312" name="Rectangle 32"/>
            <p:cNvSpPr>
              <a:spLocks noChangeArrowheads="1"/>
            </p:cNvSpPr>
            <p:nvPr/>
          </p:nvSpPr>
          <p:spPr bwMode="auto">
            <a:xfrm>
              <a:off x="176" y="1486"/>
              <a:ext cx="73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 b="0">
                  <a:solidFill>
                    <a:srgbClr val="790015"/>
                  </a:solidFill>
                  <a:latin typeface="Times" charset="0"/>
                </a:rPr>
                <a:t>ABRAHAM</a:t>
              </a:r>
              <a:endParaRPr lang="en-US" sz="2800" b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endParaRPr>
            </a:p>
          </p:txBody>
        </p:sp>
        <p:sp>
          <p:nvSpPr>
            <p:cNvPr id="97313" name="Rectangle 33"/>
            <p:cNvSpPr>
              <a:spLocks noChangeArrowheads="1"/>
            </p:cNvSpPr>
            <p:nvPr/>
          </p:nvSpPr>
          <p:spPr bwMode="auto">
            <a:xfrm>
              <a:off x="96" y="1643"/>
              <a:ext cx="1365" cy="45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7314" name="AutoShape 34"/>
            <p:cNvSpPr>
              <a:spLocks noChangeArrowheads="1"/>
            </p:cNvSpPr>
            <p:nvPr/>
          </p:nvSpPr>
          <p:spPr bwMode="auto">
            <a:xfrm>
              <a:off x="96" y="1452"/>
              <a:ext cx="803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7315" name="Rectangle 35"/>
            <p:cNvSpPr>
              <a:spLocks noChangeArrowheads="1"/>
            </p:cNvSpPr>
            <p:nvPr/>
          </p:nvSpPr>
          <p:spPr bwMode="auto">
            <a:xfrm>
              <a:off x="96" y="1673"/>
              <a:ext cx="977" cy="376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7316" name="Rectangle 36"/>
            <p:cNvSpPr>
              <a:spLocks noChangeArrowheads="1"/>
            </p:cNvSpPr>
            <p:nvPr/>
          </p:nvSpPr>
          <p:spPr bwMode="auto">
            <a:xfrm>
              <a:off x="201" y="1367"/>
              <a:ext cx="480" cy="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400">
                  <a:solidFill>
                    <a:srgbClr val="790015"/>
                  </a:solidFill>
                  <a:latin typeface="Helvetica" charset="0"/>
                </a:rPr>
                <a:t>  </a:t>
              </a:r>
              <a:r>
                <a:rPr lang="en-US" sz="2800">
                  <a:solidFill>
                    <a:srgbClr val="790015"/>
                  </a:solidFill>
                  <a:latin typeface="Limon S1" charset="0"/>
                </a:rPr>
                <a:t>karbegIát</a:t>
              </a:r>
              <a:endParaRPr lang="en-US" sz="2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97317" name="Line 37"/>
            <p:cNvSpPr>
              <a:spLocks noChangeShapeType="1"/>
            </p:cNvSpPr>
            <p:nvPr/>
          </p:nvSpPr>
          <p:spPr bwMode="auto">
            <a:xfrm>
              <a:off x="96" y="1589"/>
              <a:ext cx="1" cy="47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7318" name="Line 38"/>
            <p:cNvSpPr>
              <a:spLocks noChangeShapeType="1"/>
            </p:cNvSpPr>
            <p:nvPr/>
          </p:nvSpPr>
          <p:spPr bwMode="auto">
            <a:xfrm>
              <a:off x="885" y="1636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7319" name="Rectangle 39"/>
            <p:cNvSpPr>
              <a:spLocks noChangeArrowheads="1"/>
            </p:cNvSpPr>
            <p:nvPr/>
          </p:nvSpPr>
          <p:spPr bwMode="auto">
            <a:xfrm>
              <a:off x="243" y="1779"/>
              <a:ext cx="977" cy="43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7320" name="Rectangle 40"/>
            <p:cNvSpPr>
              <a:spLocks noChangeArrowheads="1"/>
            </p:cNvSpPr>
            <p:nvPr/>
          </p:nvSpPr>
          <p:spPr bwMode="auto">
            <a:xfrm>
              <a:off x="319" y="1636"/>
              <a:ext cx="73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 b="0">
                  <a:solidFill>
                    <a:srgbClr val="790015"/>
                  </a:solidFill>
                  <a:latin typeface="Times" charset="0"/>
                </a:rPr>
                <a:t>ABRAHAM</a:t>
              </a:r>
              <a:endParaRPr lang="en-US" sz="2800" b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endParaRPr>
            </a:p>
          </p:txBody>
        </p:sp>
        <p:sp>
          <p:nvSpPr>
            <p:cNvPr id="97321" name="Rectangle 41"/>
            <p:cNvSpPr>
              <a:spLocks noChangeArrowheads="1"/>
            </p:cNvSpPr>
            <p:nvPr/>
          </p:nvSpPr>
          <p:spPr bwMode="auto">
            <a:xfrm>
              <a:off x="243" y="1779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7322" name="AutoShape 42"/>
            <p:cNvSpPr>
              <a:spLocks noChangeArrowheads="1"/>
            </p:cNvSpPr>
            <p:nvPr/>
          </p:nvSpPr>
          <p:spPr bwMode="auto">
            <a:xfrm>
              <a:off x="243" y="1589"/>
              <a:ext cx="789" cy="605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7323" name="Rectangle 43"/>
            <p:cNvSpPr>
              <a:spLocks noChangeArrowheads="1"/>
            </p:cNvSpPr>
            <p:nvPr/>
          </p:nvSpPr>
          <p:spPr bwMode="auto">
            <a:xfrm>
              <a:off x="263" y="1805"/>
              <a:ext cx="977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7324" name="Rectangle 44"/>
            <p:cNvSpPr>
              <a:spLocks noChangeArrowheads="1"/>
            </p:cNvSpPr>
            <p:nvPr/>
          </p:nvSpPr>
          <p:spPr bwMode="auto">
            <a:xfrm>
              <a:off x="359" y="1504"/>
              <a:ext cx="435" cy="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2800">
                  <a:solidFill>
                    <a:srgbClr val="790015"/>
                  </a:solidFill>
                  <a:latin typeface="Limon S1" charset="0"/>
                </a:rPr>
                <a:t>  G½R)ahaM</a:t>
              </a:r>
            </a:p>
          </p:txBody>
        </p:sp>
        <p:sp>
          <p:nvSpPr>
            <p:cNvPr id="97325" name="Line 45"/>
            <p:cNvSpPr>
              <a:spLocks noChangeShapeType="1"/>
            </p:cNvSpPr>
            <p:nvPr/>
          </p:nvSpPr>
          <p:spPr bwMode="auto">
            <a:xfrm>
              <a:off x="243" y="1739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7326" name="Line 46"/>
            <p:cNvSpPr>
              <a:spLocks noChangeShapeType="1"/>
            </p:cNvSpPr>
            <p:nvPr/>
          </p:nvSpPr>
          <p:spPr bwMode="auto">
            <a:xfrm>
              <a:off x="1032" y="1779"/>
              <a:ext cx="429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7327" name="Rectangle 47"/>
            <p:cNvSpPr>
              <a:spLocks noChangeArrowheads="1"/>
            </p:cNvSpPr>
            <p:nvPr/>
          </p:nvSpPr>
          <p:spPr bwMode="auto">
            <a:xfrm>
              <a:off x="390" y="1909"/>
              <a:ext cx="964" cy="41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7328" name="Rectangle 48"/>
            <p:cNvSpPr>
              <a:spLocks noChangeArrowheads="1"/>
            </p:cNvSpPr>
            <p:nvPr/>
          </p:nvSpPr>
          <p:spPr bwMode="auto">
            <a:xfrm>
              <a:off x="462" y="1772"/>
              <a:ext cx="73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 b="0">
                  <a:solidFill>
                    <a:srgbClr val="790015"/>
                  </a:solidFill>
                  <a:latin typeface="Times" charset="0"/>
                </a:rPr>
                <a:t>ABRAHAM</a:t>
              </a:r>
              <a:endParaRPr lang="en-US" sz="2800" b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endParaRPr>
            </a:p>
          </p:txBody>
        </p:sp>
        <p:sp>
          <p:nvSpPr>
            <p:cNvPr id="97329" name="Rectangle 49"/>
            <p:cNvSpPr>
              <a:spLocks noChangeArrowheads="1"/>
            </p:cNvSpPr>
            <p:nvPr/>
          </p:nvSpPr>
          <p:spPr bwMode="auto">
            <a:xfrm>
              <a:off x="390" y="1909"/>
              <a:ext cx="1365" cy="45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7330" name="AutoShape 50"/>
            <p:cNvSpPr>
              <a:spLocks noChangeArrowheads="1"/>
            </p:cNvSpPr>
            <p:nvPr/>
          </p:nvSpPr>
          <p:spPr bwMode="auto">
            <a:xfrm>
              <a:off x="390" y="1739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7331" name="Rectangle 51"/>
            <p:cNvSpPr>
              <a:spLocks noChangeArrowheads="1"/>
            </p:cNvSpPr>
            <p:nvPr/>
          </p:nvSpPr>
          <p:spPr bwMode="auto">
            <a:xfrm>
              <a:off x="390" y="1954"/>
              <a:ext cx="964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7332" name="Rectangle 52"/>
            <p:cNvSpPr>
              <a:spLocks noChangeArrowheads="1"/>
            </p:cNvSpPr>
            <p:nvPr/>
          </p:nvSpPr>
          <p:spPr bwMode="auto">
            <a:xfrm>
              <a:off x="556" y="1673"/>
              <a:ext cx="413" cy="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2400">
                  <a:solidFill>
                    <a:srgbClr val="790015"/>
                  </a:solidFill>
                  <a:latin typeface="Limon S1" charset="0"/>
                </a:rPr>
                <a:t>   </a:t>
              </a:r>
              <a:r>
                <a:rPr lang="en-US" sz="2800">
                  <a:solidFill>
                    <a:srgbClr val="790015"/>
                  </a:solidFill>
                  <a:latin typeface="Limon S1" charset="0"/>
                </a:rPr>
                <a:t>y:UEsb</a:t>
              </a:r>
            </a:p>
          </p:txBody>
        </p:sp>
        <p:sp>
          <p:nvSpPr>
            <p:cNvPr id="97333" name="Line 53"/>
            <p:cNvSpPr>
              <a:spLocks noChangeShapeType="1"/>
            </p:cNvSpPr>
            <p:nvPr/>
          </p:nvSpPr>
          <p:spPr bwMode="auto">
            <a:xfrm>
              <a:off x="390" y="1890"/>
              <a:ext cx="1" cy="47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7334" name="Line 54"/>
            <p:cNvSpPr>
              <a:spLocks noChangeShapeType="1"/>
            </p:cNvSpPr>
            <p:nvPr/>
          </p:nvSpPr>
          <p:spPr bwMode="auto">
            <a:xfrm>
              <a:off x="1166" y="1904"/>
              <a:ext cx="442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7335" name="Rectangle 55"/>
            <p:cNvSpPr>
              <a:spLocks noChangeArrowheads="1"/>
            </p:cNvSpPr>
            <p:nvPr/>
          </p:nvSpPr>
          <p:spPr bwMode="auto">
            <a:xfrm>
              <a:off x="564" y="2065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7336" name="AutoShape 56"/>
            <p:cNvSpPr>
              <a:spLocks noChangeArrowheads="1"/>
            </p:cNvSpPr>
            <p:nvPr/>
          </p:nvSpPr>
          <p:spPr bwMode="auto">
            <a:xfrm>
              <a:off x="564" y="1890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7337" name="Rectangle 57"/>
            <p:cNvSpPr>
              <a:spLocks noChangeArrowheads="1"/>
            </p:cNvSpPr>
            <p:nvPr/>
          </p:nvSpPr>
          <p:spPr bwMode="auto">
            <a:xfrm>
              <a:off x="584" y="2086"/>
              <a:ext cx="977" cy="40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7338" name="Rectangle 58"/>
            <p:cNvSpPr>
              <a:spLocks noChangeArrowheads="1"/>
            </p:cNvSpPr>
            <p:nvPr/>
          </p:nvSpPr>
          <p:spPr bwMode="auto">
            <a:xfrm>
              <a:off x="827" y="1896"/>
              <a:ext cx="222" cy="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2800">
                  <a:solidFill>
                    <a:srgbClr val="790015"/>
                  </a:solidFill>
                  <a:latin typeface="Limon S1" charset="0"/>
                </a:rPr>
                <a:t>mU:es</a:t>
              </a:r>
              <a:endParaRPr lang="en-US" sz="1400">
                <a:solidFill>
                  <a:srgbClr val="790015"/>
                </a:solidFill>
                <a:latin typeface="Helvetica" charset="0"/>
              </a:endParaRPr>
            </a:p>
          </p:txBody>
        </p:sp>
        <p:sp>
          <p:nvSpPr>
            <p:cNvPr id="97339" name="Line 59"/>
            <p:cNvSpPr>
              <a:spLocks noChangeShapeType="1"/>
            </p:cNvSpPr>
            <p:nvPr/>
          </p:nvSpPr>
          <p:spPr bwMode="auto">
            <a:xfrm>
              <a:off x="564" y="2025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7424" name="Group 144"/>
          <p:cNvGrpSpPr>
            <a:grpSpLocks/>
          </p:cNvGrpSpPr>
          <p:nvPr/>
        </p:nvGrpSpPr>
        <p:grpSpPr bwMode="auto">
          <a:xfrm>
            <a:off x="5910263" y="3270250"/>
            <a:ext cx="2039937" cy="2144713"/>
            <a:chOff x="3723" y="1862"/>
            <a:chExt cx="1285" cy="1351"/>
          </a:xfrm>
        </p:grpSpPr>
        <p:grpSp>
          <p:nvGrpSpPr>
            <p:cNvPr id="97410" name="Group 130"/>
            <p:cNvGrpSpPr>
              <a:grpSpLocks/>
            </p:cNvGrpSpPr>
            <p:nvPr/>
          </p:nvGrpSpPr>
          <p:grpSpPr bwMode="auto">
            <a:xfrm>
              <a:off x="3723" y="1862"/>
              <a:ext cx="1285" cy="1351"/>
              <a:chOff x="1084" y="711"/>
              <a:chExt cx="2950" cy="2769"/>
            </a:xfrm>
          </p:grpSpPr>
          <p:grpSp>
            <p:nvGrpSpPr>
              <p:cNvPr id="97411" name="Group 131"/>
              <p:cNvGrpSpPr>
                <a:grpSpLocks/>
              </p:cNvGrpSpPr>
              <p:nvPr/>
            </p:nvGrpSpPr>
            <p:grpSpPr bwMode="auto">
              <a:xfrm>
                <a:off x="1084" y="711"/>
                <a:ext cx="2950" cy="2769"/>
                <a:chOff x="2707" y="548"/>
                <a:chExt cx="2950" cy="2769"/>
              </a:xfrm>
            </p:grpSpPr>
            <p:grpSp>
              <p:nvGrpSpPr>
                <p:cNvPr id="97412" name="Group 132"/>
                <p:cNvGrpSpPr>
                  <a:grpSpLocks/>
                </p:cNvGrpSpPr>
                <p:nvPr/>
              </p:nvGrpSpPr>
              <p:grpSpPr bwMode="auto">
                <a:xfrm>
                  <a:off x="3180" y="1046"/>
                  <a:ext cx="2105" cy="1421"/>
                  <a:chOff x="578" y="2316"/>
                  <a:chExt cx="2105" cy="1421"/>
                </a:xfrm>
              </p:grpSpPr>
              <p:sp>
                <p:nvSpPr>
                  <p:cNvPr id="97413" name="Freeform 133" descr="Cork"/>
                  <p:cNvSpPr>
                    <a:spLocks/>
                  </p:cNvSpPr>
                  <p:nvPr/>
                </p:nvSpPr>
                <p:spPr bwMode="auto">
                  <a:xfrm>
                    <a:off x="633" y="2316"/>
                    <a:ext cx="2050" cy="256"/>
                  </a:xfrm>
                  <a:custGeom>
                    <a:avLst/>
                    <a:gdLst>
                      <a:gd name="T0" fmla="*/ 8 w 592"/>
                      <a:gd name="T1" fmla="*/ 90 h 90"/>
                      <a:gd name="T2" fmla="*/ 22 w 592"/>
                      <a:gd name="T3" fmla="*/ 44 h 90"/>
                      <a:gd name="T4" fmla="*/ 34 w 592"/>
                      <a:gd name="T5" fmla="*/ 36 h 90"/>
                      <a:gd name="T6" fmla="*/ 46 w 592"/>
                      <a:gd name="T7" fmla="*/ 32 h 90"/>
                      <a:gd name="T8" fmla="*/ 112 w 592"/>
                      <a:gd name="T9" fmla="*/ 34 h 90"/>
                      <a:gd name="T10" fmla="*/ 152 w 592"/>
                      <a:gd name="T11" fmla="*/ 40 h 90"/>
                      <a:gd name="T12" fmla="*/ 170 w 592"/>
                      <a:gd name="T13" fmla="*/ 46 h 90"/>
                      <a:gd name="T14" fmla="*/ 238 w 592"/>
                      <a:gd name="T15" fmla="*/ 52 h 90"/>
                      <a:gd name="T16" fmla="*/ 338 w 592"/>
                      <a:gd name="T17" fmla="*/ 44 h 90"/>
                      <a:gd name="T18" fmla="*/ 472 w 592"/>
                      <a:gd name="T19" fmla="*/ 16 h 90"/>
                      <a:gd name="T20" fmla="*/ 520 w 592"/>
                      <a:gd name="T21" fmla="*/ 0 h 90"/>
                      <a:gd name="T22" fmla="*/ 572 w 592"/>
                      <a:gd name="T23" fmla="*/ 2 h 90"/>
                      <a:gd name="T24" fmla="*/ 590 w 592"/>
                      <a:gd name="T25" fmla="*/ 30 h 90"/>
                      <a:gd name="T26" fmla="*/ 592 w 592"/>
                      <a:gd name="T27" fmla="*/ 36 h 90"/>
                      <a:gd name="T28" fmla="*/ 582 w 592"/>
                      <a:gd name="T29" fmla="*/ 60 h 90"/>
                      <a:gd name="T30" fmla="*/ 584 w 592"/>
                      <a:gd name="T31" fmla="*/ 66 h 9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592" h="90">
                        <a:moveTo>
                          <a:pt x="8" y="90"/>
                        </a:moveTo>
                        <a:cubicBezTo>
                          <a:pt x="0" y="78"/>
                          <a:pt x="10" y="51"/>
                          <a:pt x="22" y="44"/>
                        </a:cubicBezTo>
                        <a:cubicBezTo>
                          <a:pt x="27" y="35"/>
                          <a:pt x="23" y="39"/>
                          <a:pt x="34" y="36"/>
                        </a:cubicBezTo>
                        <a:cubicBezTo>
                          <a:pt x="38" y="34"/>
                          <a:pt x="46" y="32"/>
                          <a:pt x="46" y="32"/>
                        </a:cubicBezTo>
                        <a:cubicBezTo>
                          <a:pt x="72" y="33"/>
                          <a:pt x="84" y="35"/>
                          <a:pt x="112" y="34"/>
                        </a:cubicBezTo>
                        <a:cubicBezTo>
                          <a:pt x="125" y="35"/>
                          <a:pt x="138" y="38"/>
                          <a:pt x="152" y="40"/>
                        </a:cubicBezTo>
                        <a:cubicBezTo>
                          <a:pt x="158" y="42"/>
                          <a:pt x="170" y="46"/>
                          <a:pt x="170" y="46"/>
                        </a:cubicBezTo>
                        <a:cubicBezTo>
                          <a:pt x="192" y="42"/>
                          <a:pt x="215" y="46"/>
                          <a:pt x="238" y="52"/>
                        </a:cubicBezTo>
                        <a:cubicBezTo>
                          <a:pt x="271" y="50"/>
                          <a:pt x="304" y="47"/>
                          <a:pt x="338" y="44"/>
                        </a:cubicBezTo>
                        <a:cubicBezTo>
                          <a:pt x="381" y="33"/>
                          <a:pt x="427" y="24"/>
                          <a:pt x="472" y="16"/>
                        </a:cubicBezTo>
                        <a:cubicBezTo>
                          <a:pt x="488" y="12"/>
                          <a:pt x="503" y="4"/>
                          <a:pt x="520" y="0"/>
                        </a:cubicBezTo>
                        <a:cubicBezTo>
                          <a:pt x="537" y="0"/>
                          <a:pt x="554" y="0"/>
                          <a:pt x="572" y="2"/>
                        </a:cubicBezTo>
                        <a:cubicBezTo>
                          <a:pt x="582" y="3"/>
                          <a:pt x="587" y="21"/>
                          <a:pt x="590" y="30"/>
                        </a:cubicBezTo>
                        <a:cubicBezTo>
                          <a:pt x="590" y="32"/>
                          <a:pt x="592" y="36"/>
                          <a:pt x="592" y="36"/>
                        </a:cubicBezTo>
                        <a:cubicBezTo>
                          <a:pt x="588" y="45"/>
                          <a:pt x="589" y="52"/>
                          <a:pt x="582" y="60"/>
                        </a:cubicBezTo>
                        <a:cubicBezTo>
                          <a:pt x="579" y="67"/>
                          <a:pt x="577" y="66"/>
                          <a:pt x="584" y="66"/>
                        </a:cubicBezTo>
                      </a:path>
                    </a:pathLst>
                  </a:custGeom>
                  <a:blipFill dpi="0" rotWithShape="0">
                    <a:blip r:embed="rId3"/>
                    <a:srcRect/>
                    <a:tile tx="0" ty="0" sx="100000" sy="100000" flip="none" algn="tl"/>
                  </a:blip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38100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53882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97414" name="Freeform 134" descr="Cork"/>
                  <p:cNvSpPr>
                    <a:spLocks/>
                  </p:cNvSpPr>
                  <p:nvPr/>
                </p:nvSpPr>
                <p:spPr bwMode="auto">
                  <a:xfrm>
                    <a:off x="578" y="2506"/>
                    <a:ext cx="2074" cy="1231"/>
                  </a:xfrm>
                  <a:custGeom>
                    <a:avLst/>
                    <a:gdLst>
                      <a:gd name="T0" fmla="*/ 599 w 599"/>
                      <a:gd name="T1" fmla="*/ 0 h 432"/>
                      <a:gd name="T2" fmla="*/ 595 w 599"/>
                      <a:gd name="T3" fmla="*/ 6 h 432"/>
                      <a:gd name="T4" fmla="*/ 589 w 599"/>
                      <a:gd name="T5" fmla="*/ 10 h 432"/>
                      <a:gd name="T6" fmla="*/ 585 w 599"/>
                      <a:gd name="T7" fmla="*/ 24 h 432"/>
                      <a:gd name="T8" fmla="*/ 557 w 599"/>
                      <a:gd name="T9" fmla="*/ 92 h 432"/>
                      <a:gd name="T10" fmla="*/ 525 w 599"/>
                      <a:gd name="T11" fmla="*/ 208 h 432"/>
                      <a:gd name="T12" fmla="*/ 515 w 599"/>
                      <a:gd name="T13" fmla="*/ 266 h 432"/>
                      <a:gd name="T14" fmla="*/ 505 w 599"/>
                      <a:gd name="T15" fmla="*/ 350 h 432"/>
                      <a:gd name="T16" fmla="*/ 495 w 599"/>
                      <a:gd name="T17" fmla="*/ 402 h 432"/>
                      <a:gd name="T18" fmla="*/ 461 w 599"/>
                      <a:gd name="T19" fmla="*/ 422 h 432"/>
                      <a:gd name="T20" fmla="*/ 433 w 599"/>
                      <a:gd name="T21" fmla="*/ 414 h 432"/>
                      <a:gd name="T22" fmla="*/ 421 w 599"/>
                      <a:gd name="T23" fmla="*/ 410 h 432"/>
                      <a:gd name="T24" fmla="*/ 425 w 599"/>
                      <a:gd name="T25" fmla="*/ 352 h 432"/>
                      <a:gd name="T26" fmla="*/ 431 w 599"/>
                      <a:gd name="T27" fmla="*/ 338 h 432"/>
                      <a:gd name="T28" fmla="*/ 405 w 599"/>
                      <a:gd name="T29" fmla="*/ 328 h 432"/>
                      <a:gd name="T30" fmla="*/ 347 w 599"/>
                      <a:gd name="T31" fmla="*/ 316 h 432"/>
                      <a:gd name="T32" fmla="*/ 113 w 599"/>
                      <a:gd name="T33" fmla="*/ 360 h 432"/>
                      <a:gd name="T34" fmla="*/ 103 w 599"/>
                      <a:gd name="T35" fmla="*/ 368 h 432"/>
                      <a:gd name="T36" fmla="*/ 87 w 599"/>
                      <a:gd name="T37" fmla="*/ 392 h 432"/>
                      <a:gd name="T38" fmla="*/ 53 w 599"/>
                      <a:gd name="T39" fmla="*/ 432 h 432"/>
                      <a:gd name="T40" fmla="*/ 29 w 599"/>
                      <a:gd name="T41" fmla="*/ 422 h 432"/>
                      <a:gd name="T42" fmla="*/ 17 w 599"/>
                      <a:gd name="T43" fmla="*/ 414 h 432"/>
                      <a:gd name="T44" fmla="*/ 7 w 599"/>
                      <a:gd name="T45" fmla="*/ 398 h 432"/>
                      <a:gd name="T46" fmla="*/ 11 w 599"/>
                      <a:gd name="T47" fmla="*/ 372 h 432"/>
                      <a:gd name="T48" fmla="*/ 17 w 599"/>
                      <a:gd name="T49" fmla="*/ 334 h 432"/>
                      <a:gd name="T50" fmla="*/ 27 w 599"/>
                      <a:gd name="T51" fmla="*/ 262 h 432"/>
                      <a:gd name="T52" fmla="*/ 29 w 599"/>
                      <a:gd name="T53" fmla="*/ 188 h 432"/>
                      <a:gd name="T54" fmla="*/ 31 w 599"/>
                      <a:gd name="T55" fmla="*/ 126 h 432"/>
                      <a:gd name="T56" fmla="*/ 29 w 599"/>
                      <a:gd name="T57" fmla="*/ 82 h 432"/>
                      <a:gd name="T58" fmla="*/ 21 w 599"/>
                      <a:gd name="T59" fmla="*/ 30 h 432"/>
                      <a:gd name="T60" fmla="*/ 19 w 599"/>
                      <a:gd name="T61" fmla="*/ 14 h 4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</a:cxnLst>
                    <a:rect l="0" t="0" r="r" b="b"/>
                    <a:pathLst>
                      <a:path w="599" h="432">
                        <a:moveTo>
                          <a:pt x="599" y="0"/>
                        </a:moveTo>
                        <a:cubicBezTo>
                          <a:pt x="597" y="2"/>
                          <a:pt x="596" y="4"/>
                          <a:pt x="595" y="6"/>
                        </a:cubicBezTo>
                        <a:cubicBezTo>
                          <a:pt x="593" y="7"/>
                          <a:pt x="590" y="8"/>
                          <a:pt x="589" y="10"/>
                        </a:cubicBezTo>
                        <a:cubicBezTo>
                          <a:pt x="587" y="11"/>
                          <a:pt x="585" y="23"/>
                          <a:pt x="585" y="24"/>
                        </a:cubicBezTo>
                        <a:cubicBezTo>
                          <a:pt x="575" y="45"/>
                          <a:pt x="570" y="72"/>
                          <a:pt x="557" y="92"/>
                        </a:cubicBezTo>
                        <a:cubicBezTo>
                          <a:pt x="551" y="130"/>
                          <a:pt x="537" y="171"/>
                          <a:pt x="525" y="208"/>
                        </a:cubicBezTo>
                        <a:cubicBezTo>
                          <a:pt x="523" y="228"/>
                          <a:pt x="519" y="246"/>
                          <a:pt x="515" y="266"/>
                        </a:cubicBezTo>
                        <a:cubicBezTo>
                          <a:pt x="511" y="294"/>
                          <a:pt x="511" y="322"/>
                          <a:pt x="505" y="350"/>
                        </a:cubicBezTo>
                        <a:cubicBezTo>
                          <a:pt x="503" y="368"/>
                          <a:pt x="503" y="385"/>
                          <a:pt x="495" y="402"/>
                        </a:cubicBezTo>
                        <a:cubicBezTo>
                          <a:pt x="492" y="416"/>
                          <a:pt x="474" y="420"/>
                          <a:pt x="461" y="422"/>
                        </a:cubicBezTo>
                        <a:cubicBezTo>
                          <a:pt x="440" y="416"/>
                          <a:pt x="450" y="419"/>
                          <a:pt x="433" y="414"/>
                        </a:cubicBezTo>
                        <a:cubicBezTo>
                          <a:pt x="429" y="412"/>
                          <a:pt x="421" y="410"/>
                          <a:pt x="421" y="410"/>
                        </a:cubicBezTo>
                        <a:cubicBezTo>
                          <a:pt x="410" y="394"/>
                          <a:pt x="414" y="367"/>
                          <a:pt x="425" y="352"/>
                        </a:cubicBezTo>
                        <a:cubicBezTo>
                          <a:pt x="426" y="347"/>
                          <a:pt x="431" y="342"/>
                          <a:pt x="431" y="338"/>
                        </a:cubicBezTo>
                        <a:cubicBezTo>
                          <a:pt x="429" y="328"/>
                          <a:pt x="405" y="328"/>
                          <a:pt x="405" y="328"/>
                        </a:cubicBezTo>
                        <a:cubicBezTo>
                          <a:pt x="392" y="315"/>
                          <a:pt x="365" y="319"/>
                          <a:pt x="347" y="316"/>
                        </a:cubicBezTo>
                        <a:cubicBezTo>
                          <a:pt x="268" y="322"/>
                          <a:pt x="188" y="334"/>
                          <a:pt x="113" y="360"/>
                        </a:cubicBezTo>
                        <a:cubicBezTo>
                          <a:pt x="101" y="377"/>
                          <a:pt x="116" y="356"/>
                          <a:pt x="103" y="368"/>
                        </a:cubicBezTo>
                        <a:cubicBezTo>
                          <a:pt x="99" y="370"/>
                          <a:pt x="90" y="387"/>
                          <a:pt x="87" y="392"/>
                        </a:cubicBezTo>
                        <a:cubicBezTo>
                          <a:pt x="94" y="431"/>
                          <a:pt x="75" y="417"/>
                          <a:pt x="53" y="432"/>
                        </a:cubicBezTo>
                        <a:cubicBezTo>
                          <a:pt x="44" y="429"/>
                          <a:pt x="36" y="426"/>
                          <a:pt x="29" y="422"/>
                        </a:cubicBezTo>
                        <a:cubicBezTo>
                          <a:pt x="24" y="419"/>
                          <a:pt x="17" y="414"/>
                          <a:pt x="17" y="414"/>
                        </a:cubicBezTo>
                        <a:cubicBezTo>
                          <a:pt x="12" y="399"/>
                          <a:pt x="16" y="404"/>
                          <a:pt x="7" y="398"/>
                        </a:cubicBezTo>
                        <a:cubicBezTo>
                          <a:pt x="0" y="388"/>
                          <a:pt x="5" y="380"/>
                          <a:pt x="11" y="372"/>
                        </a:cubicBezTo>
                        <a:cubicBezTo>
                          <a:pt x="8" y="357"/>
                          <a:pt x="13" y="347"/>
                          <a:pt x="17" y="334"/>
                        </a:cubicBezTo>
                        <a:cubicBezTo>
                          <a:pt x="19" y="311"/>
                          <a:pt x="19" y="283"/>
                          <a:pt x="27" y="262"/>
                        </a:cubicBezTo>
                        <a:cubicBezTo>
                          <a:pt x="28" y="237"/>
                          <a:pt x="32" y="212"/>
                          <a:pt x="29" y="188"/>
                        </a:cubicBezTo>
                        <a:cubicBezTo>
                          <a:pt x="31" y="167"/>
                          <a:pt x="27" y="146"/>
                          <a:pt x="31" y="126"/>
                        </a:cubicBezTo>
                        <a:cubicBezTo>
                          <a:pt x="29" y="108"/>
                          <a:pt x="27" y="99"/>
                          <a:pt x="29" y="82"/>
                        </a:cubicBezTo>
                        <a:cubicBezTo>
                          <a:pt x="26" y="64"/>
                          <a:pt x="23" y="47"/>
                          <a:pt x="21" y="30"/>
                        </a:cubicBezTo>
                        <a:cubicBezTo>
                          <a:pt x="23" y="10"/>
                          <a:pt x="28" y="9"/>
                          <a:pt x="19" y="14"/>
                        </a:cubicBezTo>
                      </a:path>
                    </a:pathLst>
                  </a:custGeom>
                  <a:blipFill dpi="0" rotWithShape="0">
                    <a:blip r:embed="rId3"/>
                    <a:srcRect/>
                    <a:tile tx="0" ty="0" sx="100000" sy="100000" flip="none" algn="tl"/>
                  </a:blip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38100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53882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pic>
              <p:nvPicPr>
                <p:cNvPr id="97415" name="Picture 135"/>
                <p:cNvPicPr>
                  <a:picLocks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707" y="548"/>
                  <a:ext cx="2950" cy="276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BE844A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53882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pic>
          </p:grpSp>
          <p:sp>
            <p:nvSpPr>
              <p:cNvPr id="97416" name="Freeform 136"/>
              <p:cNvSpPr>
                <a:spLocks/>
              </p:cNvSpPr>
              <p:nvPr/>
            </p:nvSpPr>
            <p:spPr bwMode="auto">
              <a:xfrm>
                <a:off x="1616" y="2649"/>
                <a:ext cx="88" cy="277"/>
              </a:xfrm>
              <a:custGeom>
                <a:avLst/>
                <a:gdLst>
                  <a:gd name="T0" fmla="*/ 72 w 85"/>
                  <a:gd name="T1" fmla="*/ 153 h 318"/>
                  <a:gd name="T2" fmla="*/ 64 w 85"/>
                  <a:gd name="T3" fmla="*/ 69 h 318"/>
                  <a:gd name="T4" fmla="*/ 47 w 85"/>
                  <a:gd name="T5" fmla="*/ 43 h 318"/>
                  <a:gd name="T6" fmla="*/ 55 w 85"/>
                  <a:gd name="T7" fmla="*/ 69 h 318"/>
                  <a:gd name="T8" fmla="*/ 64 w 85"/>
                  <a:gd name="T9" fmla="*/ 27 h 318"/>
                  <a:gd name="T10" fmla="*/ 38 w 85"/>
                  <a:gd name="T11" fmla="*/ 10 h 318"/>
                  <a:gd name="T12" fmla="*/ 38 w 85"/>
                  <a:gd name="T13" fmla="*/ 43 h 318"/>
                  <a:gd name="T14" fmla="*/ 47 w 85"/>
                  <a:gd name="T15" fmla="*/ 187 h 318"/>
                  <a:gd name="T16" fmla="*/ 30 w 85"/>
                  <a:gd name="T17" fmla="*/ 161 h 318"/>
                  <a:gd name="T18" fmla="*/ 38 w 85"/>
                  <a:gd name="T19" fmla="*/ 128 h 318"/>
                  <a:gd name="T20" fmla="*/ 47 w 85"/>
                  <a:gd name="T21" fmla="*/ 161 h 318"/>
                  <a:gd name="T22" fmla="*/ 38 w 85"/>
                  <a:gd name="T23" fmla="*/ 102 h 318"/>
                  <a:gd name="T24" fmla="*/ 47 w 85"/>
                  <a:gd name="T25" fmla="*/ 153 h 318"/>
                  <a:gd name="T26" fmla="*/ 38 w 85"/>
                  <a:gd name="T27" fmla="*/ 119 h 318"/>
                  <a:gd name="T28" fmla="*/ 47 w 85"/>
                  <a:gd name="T29" fmla="*/ 144 h 318"/>
                  <a:gd name="T30" fmla="*/ 55 w 85"/>
                  <a:gd name="T31" fmla="*/ 170 h 318"/>
                  <a:gd name="T32" fmla="*/ 72 w 85"/>
                  <a:gd name="T33" fmla="*/ 203 h 318"/>
                  <a:gd name="T34" fmla="*/ 80 w 85"/>
                  <a:gd name="T35" fmla="*/ 229 h 318"/>
                  <a:gd name="T36" fmla="*/ 72 w 85"/>
                  <a:gd name="T37" fmla="*/ 279 h 318"/>
                  <a:gd name="T38" fmla="*/ 64 w 85"/>
                  <a:gd name="T39" fmla="*/ 271 h 318"/>
                  <a:gd name="T40" fmla="*/ 55 w 85"/>
                  <a:gd name="T41" fmla="*/ 313 h 318"/>
                  <a:gd name="T42" fmla="*/ 38 w 85"/>
                  <a:gd name="T43" fmla="*/ 288 h 318"/>
                  <a:gd name="T44" fmla="*/ 30 w 85"/>
                  <a:gd name="T45" fmla="*/ 203 h 318"/>
                  <a:gd name="T46" fmla="*/ 22 w 85"/>
                  <a:gd name="T47" fmla="*/ 246 h 318"/>
                  <a:gd name="T48" fmla="*/ 5 w 85"/>
                  <a:gd name="T49" fmla="*/ 212 h 318"/>
                  <a:gd name="T50" fmla="*/ 38 w 85"/>
                  <a:gd name="T51" fmla="*/ 144 h 318"/>
                  <a:gd name="T52" fmla="*/ 64 w 85"/>
                  <a:gd name="T53" fmla="*/ 170 h 318"/>
                  <a:gd name="T54" fmla="*/ 72 w 85"/>
                  <a:gd name="T55" fmla="*/ 220 h 318"/>
                  <a:gd name="T56" fmla="*/ 64 w 85"/>
                  <a:gd name="T57" fmla="*/ 187 h 318"/>
                  <a:gd name="T58" fmla="*/ 64 w 85"/>
                  <a:gd name="T59" fmla="*/ 10 h 318"/>
                  <a:gd name="T60" fmla="*/ 47 w 85"/>
                  <a:gd name="T61" fmla="*/ 35 h 318"/>
                  <a:gd name="T62" fmla="*/ 22 w 85"/>
                  <a:gd name="T63" fmla="*/ 43 h 318"/>
                  <a:gd name="T64" fmla="*/ 38 w 85"/>
                  <a:gd name="T65" fmla="*/ 94 h 318"/>
                  <a:gd name="T66" fmla="*/ 55 w 85"/>
                  <a:gd name="T67" fmla="*/ 136 h 318"/>
                  <a:gd name="T68" fmla="*/ 72 w 85"/>
                  <a:gd name="T69" fmla="*/ 153 h 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5" h="318">
                    <a:moveTo>
                      <a:pt x="72" y="153"/>
                    </a:moveTo>
                    <a:cubicBezTo>
                      <a:pt x="69" y="125"/>
                      <a:pt x="70" y="96"/>
                      <a:pt x="64" y="69"/>
                    </a:cubicBezTo>
                    <a:cubicBezTo>
                      <a:pt x="61" y="58"/>
                      <a:pt x="57" y="43"/>
                      <a:pt x="47" y="43"/>
                    </a:cubicBezTo>
                    <a:cubicBezTo>
                      <a:pt x="37" y="43"/>
                      <a:pt x="55" y="69"/>
                      <a:pt x="55" y="69"/>
                    </a:cubicBezTo>
                    <a:cubicBezTo>
                      <a:pt x="58" y="55"/>
                      <a:pt x="67" y="40"/>
                      <a:pt x="64" y="27"/>
                    </a:cubicBezTo>
                    <a:cubicBezTo>
                      <a:pt x="61" y="17"/>
                      <a:pt x="41" y="0"/>
                      <a:pt x="38" y="10"/>
                    </a:cubicBezTo>
                    <a:cubicBezTo>
                      <a:pt x="30" y="27"/>
                      <a:pt x="61" y="111"/>
                      <a:pt x="38" y="43"/>
                    </a:cubicBezTo>
                    <a:cubicBezTo>
                      <a:pt x="46" y="96"/>
                      <a:pt x="56" y="134"/>
                      <a:pt x="47" y="187"/>
                    </a:cubicBezTo>
                    <a:cubicBezTo>
                      <a:pt x="41" y="178"/>
                      <a:pt x="31" y="171"/>
                      <a:pt x="30" y="161"/>
                    </a:cubicBezTo>
                    <a:cubicBezTo>
                      <a:pt x="28" y="149"/>
                      <a:pt x="26" y="128"/>
                      <a:pt x="38" y="128"/>
                    </a:cubicBezTo>
                    <a:cubicBezTo>
                      <a:pt x="49" y="128"/>
                      <a:pt x="47" y="172"/>
                      <a:pt x="47" y="161"/>
                    </a:cubicBezTo>
                    <a:cubicBezTo>
                      <a:pt x="47" y="141"/>
                      <a:pt x="38" y="121"/>
                      <a:pt x="38" y="102"/>
                    </a:cubicBezTo>
                    <a:cubicBezTo>
                      <a:pt x="38" y="84"/>
                      <a:pt x="47" y="135"/>
                      <a:pt x="47" y="153"/>
                    </a:cubicBezTo>
                    <a:cubicBezTo>
                      <a:pt x="47" y="164"/>
                      <a:pt x="38" y="130"/>
                      <a:pt x="38" y="119"/>
                    </a:cubicBezTo>
                    <a:cubicBezTo>
                      <a:pt x="38" y="110"/>
                      <a:pt x="44" y="135"/>
                      <a:pt x="47" y="144"/>
                    </a:cubicBezTo>
                    <a:cubicBezTo>
                      <a:pt x="49" y="152"/>
                      <a:pt x="52" y="161"/>
                      <a:pt x="55" y="170"/>
                    </a:cubicBezTo>
                    <a:cubicBezTo>
                      <a:pt x="73" y="83"/>
                      <a:pt x="55" y="148"/>
                      <a:pt x="72" y="203"/>
                    </a:cubicBezTo>
                    <a:cubicBezTo>
                      <a:pt x="74" y="211"/>
                      <a:pt x="77" y="220"/>
                      <a:pt x="80" y="229"/>
                    </a:cubicBezTo>
                    <a:cubicBezTo>
                      <a:pt x="77" y="245"/>
                      <a:pt x="85" y="269"/>
                      <a:pt x="72" y="279"/>
                    </a:cubicBezTo>
                    <a:cubicBezTo>
                      <a:pt x="66" y="282"/>
                      <a:pt x="39" y="202"/>
                      <a:pt x="64" y="271"/>
                    </a:cubicBezTo>
                    <a:cubicBezTo>
                      <a:pt x="61" y="285"/>
                      <a:pt x="66" y="305"/>
                      <a:pt x="55" y="313"/>
                    </a:cubicBezTo>
                    <a:cubicBezTo>
                      <a:pt x="46" y="318"/>
                      <a:pt x="40" y="297"/>
                      <a:pt x="38" y="288"/>
                    </a:cubicBezTo>
                    <a:cubicBezTo>
                      <a:pt x="31" y="260"/>
                      <a:pt x="32" y="231"/>
                      <a:pt x="30" y="203"/>
                    </a:cubicBezTo>
                    <a:cubicBezTo>
                      <a:pt x="27" y="217"/>
                      <a:pt x="35" y="241"/>
                      <a:pt x="22" y="246"/>
                    </a:cubicBezTo>
                    <a:cubicBezTo>
                      <a:pt x="10" y="250"/>
                      <a:pt x="6" y="224"/>
                      <a:pt x="5" y="212"/>
                    </a:cubicBezTo>
                    <a:cubicBezTo>
                      <a:pt x="0" y="173"/>
                      <a:pt x="15" y="167"/>
                      <a:pt x="38" y="144"/>
                    </a:cubicBezTo>
                    <a:cubicBezTo>
                      <a:pt x="46" y="152"/>
                      <a:pt x="58" y="158"/>
                      <a:pt x="64" y="170"/>
                    </a:cubicBezTo>
                    <a:cubicBezTo>
                      <a:pt x="70" y="185"/>
                      <a:pt x="72" y="203"/>
                      <a:pt x="72" y="220"/>
                    </a:cubicBezTo>
                    <a:cubicBezTo>
                      <a:pt x="72" y="231"/>
                      <a:pt x="66" y="198"/>
                      <a:pt x="64" y="187"/>
                    </a:cubicBezTo>
                    <a:cubicBezTo>
                      <a:pt x="78" y="124"/>
                      <a:pt x="84" y="73"/>
                      <a:pt x="64" y="10"/>
                    </a:cubicBezTo>
                    <a:cubicBezTo>
                      <a:pt x="58" y="18"/>
                      <a:pt x="54" y="28"/>
                      <a:pt x="47" y="35"/>
                    </a:cubicBezTo>
                    <a:cubicBezTo>
                      <a:pt x="40" y="40"/>
                      <a:pt x="23" y="34"/>
                      <a:pt x="22" y="43"/>
                    </a:cubicBezTo>
                    <a:cubicBezTo>
                      <a:pt x="19" y="60"/>
                      <a:pt x="38" y="94"/>
                      <a:pt x="38" y="94"/>
                    </a:cubicBezTo>
                    <a:cubicBezTo>
                      <a:pt x="57" y="39"/>
                      <a:pt x="38" y="80"/>
                      <a:pt x="55" y="136"/>
                    </a:cubicBezTo>
                    <a:cubicBezTo>
                      <a:pt x="57" y="143"/>
                      <a:pt x="66" y="147"/>
                      <a:pt x="72" y="153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53882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7417" name="Freeform 137"/>
              <p:cNvSpPr>
                <a:spLocks/>
              </p:cNvSpPr>
              <p:nvPr/>
            </p:nvSpPr>
            <p:spPr bwMode="auto">
              <a:xfrm>
                <a:off x="1635" y="2647"/>
                <a:ext cx="109" cy="309"/>
              </a:xfrm>
              <a:custGeom>
                <a:avLst/>
                <a:gdLst>
                  <a:gd name="T0" fmla="*/ 1 w 105"/>
                  <a:gd name="T1" fmla="*/ 0 h 354"/>
                  <a:gd name="T2" fmla="*/ 92 w 105"/>
                  <a:gd name="T3" fmla="*/ 5 h 354"/>
                  <a:gd name="T4" fmla="*/ 73 w 105"/>
                  <a:gd name="T5" fmla="*/ 29 h 354"/>
                  <a:gd name="T6" fmla="*/ 84 w 105"/>
                  <a:gd name="T7" fmla="*/ 61 h 354"/>
                  <a:gd name="T8" fmla="*/ 84 w 105"/>
                  <a:gd name="T9" fmla="*/ 146 h 354"/>
                  <a:gd name="T10" fmla="*/ 97 w 105"/>
                  <a:gd name="T11" fmla="*/ 168 h 354"/>
                  <a:gd name="T12" fmla="*/ 97 w 105"/>
                  <a:gd name="T13" fmla="*/ 240 h 354"/>
                  <a:gd name="T14" fmla="*/ 84 w 105"/>
                  <a:gd name="T15" fmla="*/ 336 h 354"/>
                  <a:gd name="T16" fmla="*/ 68 w 105"/>
                  <a:gd name="T17" fmla="*/ 354 h 354"/>
                  <a:gd name="T18" fmla="*/ 14 w 105"/>
                  <a:gd name="T19" fmla="*/ 320 h 354"/>
                  <a:gd name="T20" fmla="*/ 12 w 105"/>
                  <a:gd name="T21" fmla="*/ 282 h 354"/>
                  <a:gd name="T22" fmla="*/ 14 w 105"/>
                  <a:gd name="T23" fmla="*/ 245 h 354"/>
                  <a:gd name="T24" fmla="*/ 9 w 105"/>
                  <a:gd name="T25" fmla="*/ 98 h 354"/>
                  <a:gd name="T26" fmla="*/ 20 w 105"/>
                  <a:gd name="T27" fmla="*/ 45 h 354"/>
                  <a:gd name="T28" fmla="*/ 6 w 105"/>
                  <a:gd name="T29" fmla="*/ 13 h 354"/>
                  <a:gd name="T30" fmla="*/ 1 w 105"/>
                  <a:gd name="T31" fmla="*/ 0 h 3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05" h="354">
                    <a:moveTo>
                      <a:pt x="1" y="0"/>
                    </a:moveTo>
                    <a:cubicBezTo>
                      <a:pt x="19" y="11"/>
                      <a:pt x="67" y="3"/>
                      <a:pt x="92" y="5"/>
                    </a:cubicBezTo>
                    <a:cubicBezTo>
                      <a:pt x="87" y="16"/>
                      <a:pt x="83" y="22"/>
                      <a:pt x="73" y="29"/>
                    </a:cubicBezTo>
                    <a:cubicBezTo>
                      <a:pt x="76" y="39"/>
                      <a:pt x="80" y="50"/>
                      <a:pt x="84" y="61"/>
                    </a:cubicBezTo>
                    <a:cubicBezTo>
                      <a:pt x="80" y="89"/>
                      <a:pt x="73" y="118"/>
                      <a:pt x="84" y="146"/>
                    </a:cubicBezTo>
                    <a:cubicBezTo>
                      <a:pt x="86" y="158"/>
                      <a:pt x="89" y="158"/>
                      <a:pt x="97" y="168"/>
                    </a:cubicBezTo>
                    <a:cubicBezTo>
                      <a:pt x="101" y="194"/>
                      <a:pt x="99" y="212"/>
                      <a:pt x="97" y="240"/>
                    </a:cubicBezTo>
                    <a:cubicBezTo>
                      <a:pt x="103" y="261"/>
                      <a:pt x="105" y="319"/>
                      <a:pt x="84" y="336"/>
                    </a:cubicBezTo>
                    <a:cubicBezTo>
                      <a:pt x="80" y="347"/>
                      <a:pt x="79" y="351"/>
                      <a:pt x="68" y="354"/>
                    </a:cubicBezTo>
                    <a:cubicBezTo>
                      <a:pt x="38" y="351"/>
                      <a:pt x="24" y="348"/>
                      <a:pt x="14" y="320"/>
                    </a:cubicBezTo>
                    <a:cubicBezTo>
                      <a:pt x="12" y="307"/>
                      <a:pt x="7" y="294"/>
                      <a:pt x="12" y="282"/>
                    </a:cubicBezTo>
                    <a:cubicBezTo>
                      <a:pt x="7" y="269"/>
                      <a:pt x="10" y="257"/>
                      <a:pt x="14" y="245"/>
                    </a:cubicBezTo>
                    <a:cubicBezTo>
                      <a:pt x="2" y="199"/>
                      <a:pt x="13" y="146"/>
                      <a:pt x="9" y="98"/>
                    </a:cubicBezTo>
                    <a:cubicBezTo>
                      <a:pt x="11" y="79"/>
                      <a:pt x="13" y="62"/>
                      <a:pt x="20" y="45"/>
                    </a:cubicBezTo>
                    <a:cubicBezTo>
                      <a:pt x="17" y="29"/>
                      <a:pt x="20" y="18"/>
                      <a:pt x="6" y="13"/>
                    </a:cubicBezTo>
                    <a:cubicBezTo>
                      <a:pt x="0" y="3"/>
                      <a:pt x="1" y="8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53882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7418" name="Freeform 138"/>
              <p:cNvSpPr>
                <a:spLocks/>
              </p:cNvSpPr>
              <p:nvPr/>
            </p:nvSpPr>
            <p:spPr bwMode="auto">
              <a:xfrm>
                <a:off x="3008" y="2583"/>
                <a:ext cx="155" cy="328"/>
              </a:xfrm>
              <a:custGeom>
                <a:avLst/>
                <a:gdLst>
                  <a:gd name="T0" fmla="*/ 141 w 149"/>
                  <a:gd name="T1" fmla="*/ 20 h 376"/>
                  <a:gd name="T2" fmla="*/ 133 w 149"/>
                  <a:gd name="T3" fmla="*/ 103 h 376"/>
                  <a:gd name="T4" fmla="*/ 125 w 149"/>
                  <a:gd name="T5" fmla="*/ 130 h 376"/>
                  <a:gd name="T6" fmla="*/ 122 w 149"/>
                  <a:gd name="T7" fmla="*/ 140 h 376"/>
                  <a:gd name="T8" fmla="*/ 104 w 149"/>
                  <a:gd name="T9" fmla="*/ 244 h 376"/>
                  <a:gd name="T10" fmla="*/ 82 w 149"/>
                  <a:gd name="T11" fmla="*/ 314 h 376"/>
                  <a:gd name="T12" fmla="*/ 66 w 149"/>
                  <a:gd name="T13" fmla="*/ 362 h 376"/>
                  <a:gd name="T14" fmla="*/ 56 w 149"/>
                  <a:gd name="T15" fmla="*/ 364 h 376"/>
                  <a:gd name="T16" fmla="*/ 18 w 149"/>
                  <a:gd name="T17" fmla="*/ 370 h 376"/>
                  <a:gd name="T18" fmla="*/ 2 w 149"/>
                  <a:gd name="T19" fmla="*/ 351 h 376"/>
                  <a:gd name="T20" fmla="*/ 5 w 149"/>
                  <a:gd name="T21" fmla="*/ 316 h 376"/>
                  <a:gd name="T22" fmla="*/ 8 w 149"/>
                  <a:gd name="T23" fmla="*/ 220 h 376"/>
                  <a:gd name="T24" fmla="*/ 21 w 149"/>
                  <a:gd name="T25" fmla="*/ 199 h 376"/>
                  <a:gd name="T26" fmla="*/ 34 w 149"/>
                  <a:gd name="T27" fmla="*/ 106 h 376"/>
                  <a:gd name="T28" fmla="*/ 42 w 149"/>
                  <a:gd name="T29" fmla="*/ 74 h 376"/>
                  <a:gd name="T30" fmla="*/ 80 w 149"/>
                  <a:gd name="T31" fmla="*/ 18 h 376"/>
                  <a:gd name="T32" fmla="*/ 122 w 149"/>
                  <a:gd name="T33" fmla="*/ 18 h 376"/>
                  <a:gd name="T34" fmla="*/ 141 w 149"/>
                  <a:gd name="T35" fmla="*/ 20 h 3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49" h="376">
                    <a:moveTo>
                      <a:pt x="141" y="20"/>
                    </a:moveTo>
                    <a:cubicBezTo>
                      <a:pt x="135" y="47"/>
                      <a:pt x="136" y="74"/>
                      <a:pt x="133" y="103"/>
                    </a:cubicBezTo>
                    <a:cubicBezTo>
                      <a:pt x="131" y="112"/>
                      <a:pt x="127" y="120"/>
                      <a:pt x="125" y="130"/>
                    </a:cubicBezTo>
                    <a:cubicBezTo>
                      <a:pt x="124" y="133"/>
                      <a:pt x="122" y="140"/>
                      <a:pt x="122" y="140"/>
                    </a:cubicBezTo>
                    <a:cubicBezTo>
                      <a:pt x="126" y="171"/>
                      <a:pt x="121" y="215"/>
                      <a:pt x="104" y="244"/>
                    </a:cubicBezTo>
                    <a:cubicBezTo>
                      <a:pt x="98" y="263"/>
                      <a:pt x="102" y="306"/>
                      <a:pt x="82" y="314"/>
                    </a:cubicBezTo>
                    <a:cubicBezTo>
                      <a:pt x="78" y="326"/>
                      <a:pt x="66" y="361"/>
                      <a:pt x="66" y="362"/>
                    </a:cubicBezTo>
                    <a:cubicBezTo>
                      <a:pt x="62" y="362"/>
                      <a:pt x="59" y="363"/>
                      <a:pt x="56" y="364"/>
                    </a:cubicBezTo>
                    <a:cubicBezTo>
                      <a:pt x="43" y="376"/>
                      <a:pt x="36" y="371"/>
                      <a:pt x="18" y="370"/>
                    </a:cubicBezTo>
                    <a:cubicBezTo>
                      <a:pt x="12" y="363"/>
                      <a:pt x="8" y="356"/>
                      <a:pt x="2" y="351"/>
                    </a:cubicBezTo>
                    <a:cubicBezTo>
                      <a:pt x="0" y="336"/>
                      <a:pt x="0" y="329"/>
                      <a:pt x="5" y="316"/>
                    </a:cubicBezTo>
                    <a:cubicBezTo>
                      <a:pt x="7" y="287"/>
                      <a:pt x="1" y="247"/>
                      <a:pt x="8" y="220"/>
                    </a:cubicBezTo>
                    <a:cubicBezTo>
                      <a:pt x="9" y="211"/>
                      <a:pt x="21" y="199"/>
                      <a:pt x="21" y="199"/>
                    </a:cubicBezTo>
                    <a:cubicBezTo>
                      <a:pt x="22" y="168"/>
                      <a:pt x="17" y="133"/>
                      <a:pt x="34" y="106"/>
                    </a:cubicBezTo>
                    <a:cubicBezTo>
                      <a:pt x="36" y="95"/>
                      <a:pt x="42" y="74"/>
                      <a:pt x="42" y="74"/>
                    </a:cubicBezTo>
                    <a:cubicBezTo>
                      <a:pt x="45" y="3"/>
                      <a:pt x="33" y="0"/>
                      <a:pt x="80" y="18"/>
                    </a:cubicBezTo>
                    <a:cubicBezTo>
                      <a:pt x="108" y="14"/>
                      <a:pt x="99" y="13"/>
                      <a:pt x="122" y="18"/>
                    </a:cubicBezTo>
                    <a:cubicBezTo>
                      <a:pt x="144" y="22"/>
                      <a:pt x="149" y="28"/>
                      <a:pt x="141" y="2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53882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7419" name="Freeform 139"/>
              <p:cNvSpPr>
                <a:spLocks/>
              </p:cNvSpPr>
              <p:nvPr/>
            </p:nvSpPr>
            <p:spPr bwMode="auto">
              <a:xfrm>
                <a:off x="1714" y="1020"/>
                <a:ext cx="99" cy="440"/>
              </a:xfrm>
              <a:custGeom>
                <a:avLst/>
                <a:gdLst>
                  <a:gd name="T0" fmla="*/ 26 w 96"/>
                  <a:gd name="T1" fmla="*/ 486 h 504"/>
                  <a:gd name="T2" fmla="*/ 61 w 96"/>
                  <a:gd name="T3" fmla="*/ 494 h 504"/>
                  <a:gd name="T4" fmla="*/ 72 w 96"/>
                  <a:gd name="T5" fmla="*/ 451 h 504"/>
                  <a:gd name="T6" fmla="*/ 72 w 96"/>
                  <a:gd name="T7" fmla="*/ 323 h 504"/>
                  <a:gd name="T8" fmla="*/ 88 w 96"/>
                  <a:gd name="T9" fmla="*/ 214 h 504"/>
                  <a:gd name="T10" fmla="*/ 96 w 96"/>
                  <a:gd name="T11" fmla="*/ 174 h 504"/>
                  <a:gd name="T12" fmla="*/ 88 w 96"/>
                  <a:gd name="T13" fmla="*/ 51 h 504"/>
                  <a:gd name="T14" fmla="*/ 77 w 96"/>
                  <a:gd name="T15" fmla="*/ 6 h 504"/>
                  <a:gd name="T16" fmla="*/ 29 w 96"/>
                  <a:gd name="T17" fmla="*/ 25 h 504"/>
                  <a:gd name="T18" fmla="*/ 26 w 96"/>
                  <a:gd name="T19" fmla="*/ 121 h 504"/>
                  <a:gd name="T20" fmla="*/ 32 w 96"/>
                  <a:gd name="T21" fmla="*/ 363 h 504"/>
                  <a:gd name="T22" fmla="*/ 40 w 96"/>
                  <a:gd name="T23" fmla="*/ 406 h 504"/>
                  <a:gd name="T24" fmla="*/ 24 w 96"/>
                  <a:gd name="T25" fmla="*/ 473 h 504"/>
                  <a:gd name="T26" fmla="*/ 26 w 96"/>
                  <a:gd name="T27" fmla="*/ 486 h 5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6" h="504">
                    <a:moveTo>
                      <a:pt x="26" y="486"/>
                    </a:moveTo>
                    <a:cubicBezTo>
                      <a:pt x="50" y="492"/>
                      <a:pt x="38" y="489"/>
                      <a:pt x="61" y="494"/>
                    </a:cubicBezTo>
                    <a:cubicBezTo>
                      <a:pt x="69" y="480"/>
                      <a:pt x="66" y="465"/>
                      <a:pt x="72" y="451"/>
                    </a:cubicBezTo>
                    <a:cubicBezTo>
                      <a:pt x="77" y="408"/>
                      <a:pt x="82" y="366"/>
                      <a:pt x="72" y="323"/>
                    </a:cubicBezTo>
                    <a:cubicBezTo>
                      <a:pt x="73" y="288"/>
                      <a:pt x="75" y="247"/>
                      <a:pt x="88" y="214"/>
                    </a:cubicBezTo>
                    <a:cubicBezTo>
                      <a:pt x="93" y="179"/>
                      <a:pt x="89" y="192"/>
                      <a:pt x="96" y="174"/>
                    </a:cubicBezTo>
                    <a:cubicBezTo>
                      <a:pt x="94" y="116"/>
                      <a:pt x="92" y="96"/>
                      <a:pt x="88" y="51"/>
                    </a:cubicBezTo>
                    <a:cubicBezTo>
                      <a:pt x="90" y="21"/>
                      <a:pt x="89" y="26"/>
                      <a:pt x="77" y="6"/>
                    </a:cubicBezTo>
                    <a:cubicBezTo>
                      <a:pt x="43" y="8"/>
                      <a:pt x="39" y="0"/>
                      <a:pt x="29" y="25"/>
                    </a:cubicBezTo>
                    <a:cubicBezTo>
                      <a:pt x="31" y="56"/>
                      <a:pt x="37" y="90"/>
                      <a:pt x="26" y="121"/>
                    </a:cubicBezTo>
                    <a:cubicBezTo>
                      <a:pt x="49" y="199"/>
                      <a:pt x="0" y="279"/>
                      <a:pt x="32" y="363"/>
                    </a:cubicBezTo>
                    <a:cubicBezTo>
                      <a:pt x="33" y="379"/>
                      <a:pt x="34" y="390"/>
                      <a:pt x="40" y="406"/>
                    </a:cubicBezTo>
                    <a:cubicBezTo>
                      <a:pt x="34" y="428"/>
                      <a:pt x="29" y="450"/>
                      <a:pt x="24" y="473"/>
                    </a:cubicBezTo>
                    <a:cubicBezTo>
                      <a:pt x="25" y="479"/>
                      <a:pt x="44" y="504"/>
                      <a:pt x="26" y="48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53882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7420" name="Freeform 140"/>
              <p:cNvSpPr>
                <a:spLocks/>
              </p:cNvSpPr>
              <p:nvPr/>
            </p:nvSpPr>
            <p:spPr bwMode="auto">
              <a:xfrm>
                <a:off x="3431" y="1007"/>
                <a:ext cx="156" cy="358"/>
              </a:xfrm>
              <a:custGeom>
                <a:avLst/>
                <a:gdLst>
                  <a:gd name="T0" fmla="*/ 5 w 150"/>
                  <a:gd name="T1" fmla="*/ 381 h 410"/>
                  <a:gd name="T2" fmla="*/ 40 w 150"/>
                  <a:gd name="T3" fmla="*/ 410 h 410"/>
                  <a:gd name="T4" fmla="*/ 80 w 150"/>
                  <a:gd name="T5" fmla="*/ 402 h 410"/>
                  <a:gd name="T6" fmla="*/ 93 w 150"/>
                  <a:gd name="T7" fmla="*/ 362 h 410"/>
                  <a:gd name="T8" fmla="*/ 114 w 150"/>
                  <a:gd name="T9" fmla="*/ 280 h 410"/>
                  <a:gd name="T10" fmla="*/ 128 w 150"/>
                  <a:gd name="T11" fmla="*/ 216 h 410"/>
                  <a:gd name="T12" fmla="*/ 136 w 150"/>
                  <a:gd name="T13" fmla="*/ 192 h 410"/>
                  <a:gd name="T14" fmla="*/ 138 w 150"/>
                  <a:gd name="T15" fmla="*/ 117 h 410"/>
                  <a:gd name="T16" fmla="*/ 144 w 150"/>
                  <a:gd name="T17" fmla="*/ 101 h 410"/>
                  <a:gd name="T18" fmla="*/ 146 w 150"/>
                  <a:gd name="T19" fmla="*/ 48 h 410"/>
                  <a:gd name="T20" fmla="*/ 130 w 150"/>
                  <a:gd name="T21" fmla="*/ 0 h 410"/>
                  <a:gd name="T22" fmla="*/ 93 w 150"/>
                  <a:gd name="T23" fmla="*/ 13 h 410"/>
                  <a:gd name="T24" fmla="*/ 77 w 150"/>
                  <a:gd name="T25" fmla="*/ 53 h 410"/>
                  <a:gd name="T26" fmla="*/ 66 w 150"/>
                  <a:gd name="T27" fmla="*/ 138 h 410"/>
                  <a:gd name="T28" fmla="*/ 58 w 150"/>
                  <a:gd name="T29" fmla="*/ 162 h 410"/>
                  <a:gd name="T30" fmla="*/ 42 w 150"/>
                  <a:gd name="T31" fmla="*/ 216 h 410"/>
                  <a:gd name="T32" fmla="*/ 40 w 150"/>
                  <a:gd name="T33" fmla="*/ 226 h 410"/>
                  <a:gd name="T34" fmla="*/ 34 w 150"/>
                  <a:gd name="T35" fmla="*/ 232 h 410"/>
                  <a:gd name="T36" fmla="*/ 32 w 150"/>
                  <a:gd name="T37" fmla="*/ 250 h 410"/>
                  <a:gd name="T38" fmla="*/ 29 w 150"/>
                  <a:gd name="T39" fmla="*/ 258 h 410"/>
                  <a:gd name="T40" fmla="*/ 16 w 150"/>
                  <a:gd name="T41" fmla="*/ 349 h 410"/>
                  <a:gd name="T42" fmla="*/ 10 w 150"/>
                  <a:gd name="T43" fmla="*/ 381 h 410"/>
                  <a:gd name="T44" fmla="*/ 2 w 150"/>
                  <a:gd name="T45" fmla="*/ 386 h 410"/>
                  <a:gd name="T46" fmla="*/ 5 w 150"/>
                  <a:gd name="T47" fmla="*/ 381 h 4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50" h="410">
                    <a:moveTo>
                      <a:pt x="5" y="381"/>
                    </a:moveTo>
                    <a:cubicBezTo>
                      <a:pt x="18" y="394"/>
                      <a:pt x="19" y="403"/>
                      <a:pt x="40" y="410"/>
                    </a:cubicBezTo>
                    <a:cubicBezTo>
                      <a:pt x="55" y="408"/>
                      <a:pt x="66" y="407"/>
                      <a:pt x="80" y="402"/>
                    </a:cubicBezTo>
                    <a:cubicBezTo>
                      <a:pt x="98" y="383"/>
                      <a:pt x="80" y="405"/>
                      <a:pt x="93" y="362"/>
                    </a:cubicBezTo>
                    <a:cubicBezTo>
                      <a:pt x="101" y="335"/>
                      <a:pt x="109" y="307"/>
                      <a:pt x="114" y="280"/>
                    </a:cubicBezTo>
                    <a:cubicBezTo>
                      <a:pt x="111" y="260"/>
                      <a:pt x="115" y="232"/>
                      <a:pt x="128" y="216"/>
                    </a:cubicBezTo>
                    <a:cubicBezTo>
                      <a:pt x="130" y="207"/>
                      <a:pt x="136" y="192"/>
                      <a:pt x="136" y="192"/>
                    </a:cubicBezTo>
                    <a:cubicBezTo>
                      <a:pt x="136" y="167"/>
                      <a:pt x="135" y="141"/>
                      <a:pt x="138" y="117"/>
                    </a:cubicBezTo>
                    <a:cubicBezTo>
                      <a:pt x="138" y="111"/>
                      <a:pt x="144" y="101"/>
                      <a:pt x="144" y="101"/>
                    </a:cubicBezTo>
                    <a:cubicBezTo>
                      <a:pt x="144" y="86"/>
                      <a:pt x="150" y="63"/>
                      <a:pt x="146" y="48"/>
                    </a:cubicBezTo>
                    <a:cubicBezTo>
                      <a:pt x="144" y="30"/>
                      <a:pt x="144" y="11"/>
                      <a:pt x="130" y="0"/>
                    </a:cubicBezTo>
                    <a:cubicBezTo>
                      <a:pt x="117" y="6"/>
                      <a:pt x="105" y="7"/>
                      <a:pt x="93" y="13"/>
                    </a:cubicBezTo>
                    <a:cubicBezTo>
                      <a:pt x="84" y="27"/>
                      <a:pt x="91" y="38"/>
                      <a:pt x="77" y="53"/>
                    </a:cubicBezTo>
                    <a:cubicBezTo>
                      <a:pt x="83" y="77"/>
                      <a:pt x="81" y="118"/>
                      <a:pt x="66" y="138"/>
                    </a:cubicBezTo>
                    <a:cubicBezTo>
                      <a:pt x="63" y="146"/>
                      <a:pt x="59" y="153"/>
                      <a:pt x="58" y="162"/>
                    </a:cubicBezTo>
                    <a:cubicBezTo>
                      <a:pt x="53" y="185"/>
                      <a:pt x="58" y="199"/>
                      <a:pt x="42" y="216"/>
                    </a:cubicBezTo>
                    <a:cubicBezTo>
                      <a:pt x="41" y="219"/>
                      <a:pt x="41" y="222"/>
                      <a:pt x="40" y="226"/>
                    </a:cubicBezTo>
                    <a:cubicBezTo>
                      <a:pt x="38" y="228"/>
                      <a:pt x="34" y="229"/>
                      <a:pt x="34" y="232"/>
                    </a:cubicBezTo>
                    <a:cubicBezTo>
                      <a:pt x="32" y="237"/>
                      <a:pt x="33" y="244"/>
                      <a:pt x="32" y="250"/>
                    </a:cubicBezTo>
                    <a:cubicBezTo>
                      <a:pt x="31" y="252"/>
                      <a:pt x="30" y="255"/>
                      <a:pt x="29" y="258"/>
                    </a:cubicBezTo>
                    <a:cubicBezTo>
                      <a:pt x="26" y="290"/>
                      <a:pt x="20" y="317"/>
                      <a:pt x="16" y="349"/>
                    </a:cubicBezTo>
                    <a:cubicBezTo>
                      <a:pt x="14" y="359"/>
                      <a:pt x="17" y="372"/>
                      <a:pt x="10" y="381"/>
                    </a:cubicBezTo>
                    <a:cubicBezTo>
                      <a:pt x="7" y="383"/>
                      <a:pt x="5" y="386"/>
                      <a:pt x="2" y="386"/>
                    </a:cubicBezTo>
                    <a:cubicBezTo>
                      <a:pt x="0" y="386"/>
                      <a:pt x="4" y="382"/>
                      <a:pt x="5" y="38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53882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97421" name="Group 141"/>
            <p:cNvGrpSpPr>
              <a:grpSpLocks/>
            </p:cNvGrpSpPr>
            <p:nvPr/>
          </p:nvGrpSpPr>
          <p:grpSpPr bwMode="auto">
            <a:xfrm>
              <a:off x="3978" y="2075"/>
              <a:ext cx="444" cy="883"/>
              <a:chOff x="3888" y="970"/>
              <a:chExt cx="444" cy="883"/>
            </a:xfrm>
          </p:grpSpPr>
          <p:sp>
            <p:nvSpPr>
              <p:cNvPr id="97422" name="Rectangle 142"/>
              <p:cNvSpPr>
                <a:spLocks noChangeArrowheads="1"/>
              </p:cNvSpPr>
              <p:nvPr/>
            </p:nvSpPr>
            <p:spPr bwMode="auto">
              <a:xfrm>
                <a:off x="3975" y="970"/>
                <a:ext cx="357" cy="747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81320" dir="2319588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4000" b="0" i="1">
                    <a:solidFill>
                      <a:schemeClr val="tx1"/>
                    </a:solidFill>
                    <a:latin typeface="Limon R1" charset="0"/>
                  </a:rPr>
                  <a:t>td</a:t>
                </a:r>
              </a:p>
              <a:p>
                <a:endParaRPr lang="en-US" sz="3200" i="1">
                  <a:solidFill>
                    <a:schemeClr val="tx1"/>
                  </a:solidFill>
                  <a:latin typeface="Kosher-Normal" charset="0"/>
                </a:endParaRPr>
              </a:p>
            </p:txBody>
          </p:sp>
          <p:sp>
            <p:nvSpPr>
              <p:cNvPr id="97423" name="Rectangle 143"/>
              <p:cNvSpPr>
                <a:spLocks noChangeArrowheads="1"/>
              </p:cNvSpPr>
              <p:nvPr/>
            </p:nvSpPr>
            <p:spPr bwMode="auto">
              <a:xfrm>
                <a:off x="3888" y="1277"/>
                <a:ext cx="116" cy="576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68978" dir="1379351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endParaRPr lang="en-US" sz="5400" i="1">
                  <a:solidFill>
                    <a:schemeClr val="tx1"/>
                  </a:solidFill>
                  <a:latin typeface="Kosher-Normal" charset="0"/>
                </a:endParaRPr>
              </a:p>
            </p:txBody>
          </p:sp>
        </p:grpSp>
      </p:grpSp>
    </p:spTree>
  </p:cSld>
  <p:clrMapOvr>
    <a:masterClrMapping/>
  </p:clrMapOvr>
  <p:transition xmlns:p14="http://schemas.microsoft.com/office/powerpoint/2010/main">
    <p:wheel spokes="0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72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72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72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72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72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72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72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72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72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72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72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72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72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72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72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72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72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72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72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72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973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973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973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73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972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972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972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972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974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974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974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974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283" grpId="0" autoUpdateAnimBg="0"/>
      <p:bldP spid="97293" grpId="0" autoUpdateAnimBg="0"/>
      <p:bldP spid="97294" grpId="0" autoUpdateAnimBg="0"/>
      <p:bldP spid="97295" grpId="0" autoUpdateAnimBg="0"/>
      <p:bldP spid="97297" grpId="0" autoUpdateAnimBg="0"/>
      <p:bldP spid="97298" grpId="0" autoUpdateAnimBg="0"/>
      <p:bldP spid="97375" grpId="0" autoUpdateAnimBg="0"/>
    </p:bldLst>
  </p:timing>
</p:sld>
</file>

<file path=ppt/theme/theme1.xml><?xml version="1.0" encoding="utf-8"?>
<a:theme xmlns:a="http://schemas.openxmlformats.org/drawingml/2006/main" name="untitled 3">
  <a:themeElements>
    <a:clrScheme name="">
      <a:dk1>
        <a:srgbClr val="1A0004"/>
      </a:dk1>
      <a:lt1>
        <a:srgbClr val="FFFFFF"/>
      </a:lt1>
      <a:dk2>
        <a:srgbClr val="474747"/>
      </a:dk2>
      <a:lt2>
        <a:srgbClr val="FFD34A"/>
      </a:lt2>
      <a:accent1>
        <a:srgbClr val="114FFB"/>
      </a:accent1>
      <a:accent2>
        <a:srgbClr val="790015"/>
      </a:accent2>
      <a:accent3>
        <a:srgbClr val="B1B1B1"/>
      </a:accent3>
      <a:accent4>
        <a:srgbClr val="DADADA"/>
      </a:accent4>
      <a:accent5>
        <a:srgbClr val="AAB2FD"/>
      </a:accent5>
      <a:accent6>
        <a:srgbClr val="6D0012"/>
      </a:accent6>
      <a:hlink>
        <a:srgbClr val="FFFFFF"/>
      </a:hlink>
      <a:folHlink>
        <a:srgbClr val="CECECE"/>
      </a:folHlink>
    </a:clrScheme>
    <a:fontScheme name="untitled 3">
      <a:majorFont>
        <a:latin typeface="Times"/>
        <a:ea typeface="ＭＳ Ｐゴシック"/>
        <a:cs typeface=""/>
      </a:majorFont>
      <a:minorFont>
        <a:latin typeface="Time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>
            <a:ln>
              <a:noFill/>
            </a:ln>
            <a:solidFill>
              <a:srgbClr val="00DFCA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>
            <a:ln>
              <a:noFill/>
            </a:ln>
            <a:solidFill>
              <a:srgbClr val="00DFCA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untitled 3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titled 3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untitled 2">
  <a:themeElements>
    <a:clrScheme name="">
      <a:dk1>
        <a:srgbClr val="1A0004"/>
      </a:dk1>
      <a:lt1>
        <a:srgbClr val="FFFFFF"/>
      </a:lt1>
      <a:dk2>
        <a:srgbClr val="474747"/>
      </a:dk2>
      <a:lt2>
        <a:srgbClr val="FFD34A"/>
      </a:lt2>
      <a:accent1>
        <a:srgbClr val="114FFB"/>
      </a:accent1>
      <a:accent2>
        <a:srgbClr val="790015"/>
      </a:accent2>
      <a:accent3>
        <a:srgbClr val="B1B1B1"/>
      </a:accent3>
      <a:accent4>
        <a:srgbClr val="DADADA"/>
      </a:accent4>
      <a:accent5>
        <a:srgbClr val="AAB2FD"/>
      </a:accent5>
      <a:accent6>
        <a:srgbClr val="6D0012"/>
      </a:accent6>
      <a:hlink>
        <a:srgbClr val="FFFFFF"/>
      </a:hlink>
      <a:folHlink>
        <a:srgbClr val="CECECE"/>
      </a:folHlink>
    </a:clrScheme>
    <a:fontScheme name="untitled 2">
      <a:majorFont>
        <a:latin typeface="Times"/>
        <a:ea typeface="ＭＳ Ｐゴシック"/>
        <a:cs typeface=""/>
      </a:majorFont>
      <a:minorFont>
        <a:latin typeface="Time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1" u="none" strike="noStrike" cap="none" normalizeH="0" baseline="0">
            <a:ln>
              <a:noFill/>
            </a:ln>
            <a:solidFill>
              <a:schemeClr val="hlink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mic Sans MS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1" u="none" strike="noStrike" cap="none" normalizeH="0" baseline="0">
            <a:ln>
              <a:noFill/>
            </a:ln>
            <a:solidFill>
              <a:schemeClr val="hlink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mic Sans MS" charset="0"/>
            <a:ea typeface="ＭＳ Ｐゴシック" charset="0"/>
          </a:defRPr>
        </a:defPPr>
      </a:lstStyle>
    </a:lnDef>
  </a:objectDefaults>
  <a:extraClrSchemeLst>
    <a:extraClrScheme>
      <a:clrScheme name="untitled 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2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titled 2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2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2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2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2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rbit">
  <a:themeElements>
    <a:clrScheme name="Orbit 10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3333CC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ADE2"/>
      </a:accent5>
      <a:accent6>
        <a:srgbClr val="5C5C8A"/>
      </a:accent6>
      <a:hlink>
        <a:srgbClr val="FFFFCC"/>
      </a:hlink>
      <a:folHlink>
        <a:srgbClr val="FFCC66"/>
      </a:folHlink>
    </a:clrScheme>
    <a:fontScheme name="Orbi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lnDef>
  </a:objectDefaults>
  <a:extraClrSchemeLst>
    <a:extraClrScheme>
      <a:clrScheme name="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10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3333CC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ADE2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Macintosh HD:APPLICATIONS:Microsoft Office:Microsoft PowerPoint 4:Templates:On Screen &amp; 35mm Slides:marbles.ppt - Marble</Template>
  <TotalTime>7349</TotalTime>
  <Pages>52</Pages>
  <Words>1001</Words>
  <Application>Microsoft Macintosh PowerPoint</Application>
  <PresentationFormat>On-screen Show (4:3)</PresentationFormat>
  <Paragraphs>300</Paragraphs>
  <Slides>20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38" baseType="lpstr">
      <vt:lpstr>Times</vt:lpstr>
      <vt:lpstr>Monotype Sorts</vt:lpstr>
      <vt:lpstr>Arial</vt:lpstr>
      <vt:lpstr>Comic Sans MS</vt:lpstr>
      <vt:lpstr>Times New Roman</vt:lpstr>
      <vt:lpstr>굴림</vt:lpstr>
      <vt:lpstr>Limon S1</vt:lpstr>
      <vt:lpstr>Helvetica</vt:lpstr>
      <vt:lpstr>Limon F6</vt:lpstr>
      <vt:lpstr>ＭＳ Ｐゴシック</vt:lpstr>
      <vt:lpstr>Limon R1</vt:lpstr>
      <vt:lpstr>Kosher-Normal</vt:lpstr>
      <vt:lpstr>Limon F3</vt:lpstr>
      <vt:lpstr>B VAG Rounded Bold</vt:lpstr>
      <vt:lpstr>Webdings</vt:lpstr>
      <vt:lpstr>untitled 3</vt:lpstr>
      <vt:lpstr>untitled 2</vt:lpstr>
      <vt:lpstr>Orbit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PaBsMxan;&gt;&gt;&gt;rbs;RBHKm&lt;Ir • BibleStudyDownloads.org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subject>slide show seminar presentation</dc:subject>
  <dc:creator>JOHN FRYMAN</dc:creator>
  <cp:keywords/>
  <dc:description/>
  <cp:lastModifiedBy>Rick Griffith</cp:lastModifiedBy>
  <cp:revision>362</cp:revision>
  <cp:lastPrinted>1997-02-12T13:49:34Z</cp:lastPrinted>
  <dcterms:created xsi:type="dcterms:W3CDTF">1999-07-29T18:12:04Z</dcterms:created>
  <dcterms:modified xsi:type="dcterms:W3CDTF">2016-06-01T02:38:09Z</dcterms:modified>
</cp:coreProperties>
</file>