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5" r:id="rId2"/>
  </p:sldMasterIdLst>
  <p:notesMasterIdLst>
    <p:notesMasterId r:id="rId91"/>
  </p:notesMasterIdLst>
  <p:handoutMasterIdLst>
    <p:handoutMasterId r:id="rId92"/>
  </p:handoutMasterIdLst>
  <p:sldIdLst>
    <p:sldId id="445" r:id="rId3"/>
    <p:sldId id="441" r:id="rId4"/>
    <p:sldId id="442" r:id="rId5"/>
    <p:sldId id="435" r:id="rId6"/>
    <p:sldId id="406" r:id="rId7"/>
    <p:sldId id="401" r:id="rId8"/>
    <p:sldId id="393" r:id="rId9"/>
    <p:sldId id="257" r:id="rId10"/>
    <p:sldId id="378" r:id="rId11"/>
    <p:sldId id="259" r:id="rId12"/>
    <p:sldId id="394" r:id="rId13"/>
    <p:sldId id="402" r:id="rId14"/>
    <p:sldId id="260" r:id="rId15"/>
    <p:sldId id="261" r:id="rId16"/>
    <p:sldId id="262" r:id="rId17"/>
    <p:sldId id="263" r:id="rId18"/>
    <p:sldId id="264" r:id="rId19"/>
    <p:sldId id="396" r:id="rId20"/>
    <p:sldId id="265" r:id="rId21"/>
    <p:sldId id="266" r:id="rId22"/>
    <p:sldId id="268" r:id="rId23"/>
    <p:sldId id="269" r:id="rId24"/>
    <p:sldId id="270" r:id="rId25"/>
    <p:sldId id="271" r:id="rId26"/>
    <p:sldId id="279" r:id="rId27"/>
    <p:sldId id="272" r:id="rId28"/>
    <p:sldId id="280" r:id="rId29"/>
    <p:sldId id="39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2" r:id="rId43"/>
    <p:sldId id="294" r:id="rId44"/>
    <p:sldId id="297" r:id="rId45"/>
    <p:sldId id="298" r:id="rId46"/>
    <p:sldId id="299" r:id="rId47"/>
    <p:sldId id="300" r:id="rId48"/>
    <p:sldId id="302" r:id="rId49"/>
    <p:sldId id="398" r:id="rId50"/>
    <p:sldId id="303" r:id="rId51"/>
    <p:sldId id="305" r:id="rId52"/>
    <p:sldId id="306" r:id="rId53"/>
    <p:sldId id="307" r:id="rId54"/>
    <p:sldId id="399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6" r:id="rId76"/>
    <p:sldId id="335" r:id="rId77"/>
    <p:sldId id="337" r:id="rId78"/>
    <p:sldId id="387" r:id="rId79"/>
    <p:sldId id="340" r:id="rId80"/>
    <p:sldId id="413" r:id="rId81"/>
    <p:sldId id="434" r:id="rId82"/>
    <p:sldId id="362" r:id="rId83"/>
    <p:sldId id="409" r:id="rId84"/>
    <p:sldId id="382" r:id="rId85"/>
    <p:sldId id="381" r:id="rId86"/>
    <p:sldId id="427" r:id="rId87"/>
    <p:sldId id="443" r:id="rId88"/>
    <p:sldId id="444" r:id="rId89"/>
    <p:sldId id="412" r:id="rId90"/>
  </p:sldIdLst>
  <p:sldSz cx="9144000" cy="6858000" type="screen4x3"/>
  <p:notesSz cx="6858000" cy="9144000"/>
  <p:embeddedFontLst>
    <p:embeddedFont>
      <p:font typeface="굴림" panose="020B0600000101010101" pitchFamily="34" charset="-127"/>
      <p:regular r:id="rId93"/>
    </p:embeddedFont>
    <p:embeddedFont>
      <p:font typeface="ＭＳ Ｐゴシック" panose="020B0600070205080204" pitchFamily="34" charset="-128"/>
      <p:regular r:id="rId94"/>
    </p:embeddedFont>
    <p:embeddedFont>
      <p:font typeface="Comic Sans MS" panose="030F0902030302020204" pitchFamily="66" charset="0"/>
      <p:regular r:id="rId95"/>
    </p:embeddedFont>
    <p:embeddedFont>
      <p:font typeface="Khmer Muol" panose="02000500000000020004" pitchFamily="2" charset="0"/>
      <p:regular r:id="rId96"/>
      <p:bold r:id="rId97"/>
      <p:italic r:id="rId98"/>
      <p:boldItalic r:id="rId99"/>
    </p:embeddedFont>
    <p:embeddedFont>
      <p:font typeface="Khmer OS Content" panose="02000500000000020004" pitchFamily="2" charset="77"/>
      <p:regular r:id="rId100"/>
    </p:embeddedFont>
    <p:embeddedFont>
      <p:font typeface="LIMON F2" pitchFamily="2" charset="0"/>
      <p:regular r:id="rId101"/>
    </p:embeddedFont>
    <p:embeddedFont>
      <p:font typeface="Monotype Sorts" pitchFamily="2" charset="2"/>
      <p:regular r:id="rId102"/>
    </p:embeddedFont>
    <p:embeddedFont>
      <p:font typeface="Times" panose="020F0502020204030204" pitchFamily="34" charset="0"/>
      <p:regular r:id="rId103"/>
      <p:bold r:id="rId104"/>
      <p:italic r:id="rId105"/>
      <p:boldItalic r:id="rId106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4">
          <p15:clr>
            <a:srgbClr val="A4A3A4"/>
          </p15:clr>
        </p15:guide>
        <p15:guide id="2" orient="horz" pos="615">
          <p15:clr>
            <a:srgbClr val="A4A3A4"/>
          </p15:clr>
        </p15:guide>
        <p15:guide id="3" orient="horz" pos="2172">
          <p15:clr>
            <a:srgbClr val="A4A3A4"/>
          </p15:clr>
        </p15:guide>
        <p15:guide id="4" pos="5155">
          <p15:clr>
            <a:srgbClr val="A4A3A4"/>
          </p15:clr>
        </p15:guide>
        <p15:guide id="5" pos="5607">
          <p15:clr>
            <a:srgbClr val="A4A3A4"/>
          </p15:clr>
        </p15:guide>
        <p15:guide id="6" pos="28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FFFF66"/>
    <a:srgbClr val="FFFF00"/>
    <a:srgbClr val="FFDE75"/>
    <a:srgbClr val="504E00"/>
    <a:srgbClr val="66FF33"/>
    <a:srgbClr val="00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514" autoAdjust="0"/>
    <p:restoredTop sz="90929"/>
  </p:normalViewPr>
  <p:slideViewPr>
    <p:cSldViewPr snapToGrid="0">
      <p:cViewPr varScale="1">
        <p:scale>
          <a:sx n="94" d="100"/>
          <a:sy n="94" d="100"/>
        </p:scale>
        <p:origin x="208" y="984"/>
      </p:cViewPr>
      <p:guideLst>
        <p:guide orient="horz" pos="4174"/>
        <p:guide orient="horz" pos="615"/>
        <p:guide orient="horz" pos="2172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656"/>
    </p:cViewPr>
  </p:sorterViewPr>
  <p:notesViewPr>
    <p:cSldViewPr snapToGrid="0"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0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font" Target="fonts/font3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1.fntdata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6335A5B-EE48-F041-BB4E-FBAE6CC593D4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35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8C8D6BD-13E6-D84C-82AE-B0E6261C62AA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39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42DAD-5875-5747-97B9-8B799D1FD479}" type="slidenum">
              <a:rPr lang="en-US"/>
              <a:pPr/>
              <a:t>3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42DAD-5875-5747-97B9-8B799D1FD479}" type="slidenum">
              <a:rPr lang="en-US"/>
              <a:pPr/>
              <a:t>86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4019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85673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15368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84549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69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034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5929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1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94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415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614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92759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649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151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371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778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34786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4483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2897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2224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869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97353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94393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karerobcMtam</a:t>
            </a:r>
          </a:p>
          <a:p>
            <a:pPr algn="l"/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dMNak;kal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410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7.emf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8.emf"/><Relationship Id="rId4" Type="http://schemas.openxmlformats.org/officeDocument/2006/relationships/image" Target="../media/image39.jpe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smuRTemDIETra:eN</a:t>
            </a:r>
            <a:endParaRPr lang="en-US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20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QUgsmuRT GahÁa)a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Tenøy½rdan;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eGs</a:t>
            </a:r>
            <a:r>
              <a:rPr lang="ja-JP" alt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IBÞ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GuIra:k;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sIurI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lI)aNn;</a:t>
            </a:r>
            <a:endParaRPr lang="en-US" sz="2400" b="1" i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Gara:</a:t>
            </a:r>
            <a:r>
              <a:rPr lang="ja-JP" alt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’</a:t>
            </a: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b;xagt,úg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Gaman</a:t>
            </a:r>
            <a:endParaRPr lang="en-US" sz="2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</p:grpSp>
      <p:grpSp>
        <p:nvGrpSpPr>
          <p:cNvPr id="218279" name="Group 167"/>
          <p:cNvGrpSpPr>
            <a:grpSpLocks/>
          </p:cNvGrpSpPr>
          <p:nvPr/>
        </p:nvGrpSpPr>
        <p:grpSpPr bwMode="auto">
          <a:xfrm>
            <a:off x="1828800" y="1908175"/>
            <a:ext cx="2933700" cy="4089400"/>
            <a:chOff x="1128" y="1176"/>
            <a:chExt cx="1848" cy="2576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eyrIxU</a:t>
              </a:r>
              <a:endParaRPr lang="en-US" sz="2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grpSp>
          <p:nvGrpSpPr>
            <p:cNvPr id="218281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576"/>
              <a:chOff x="1128" y="1176"/>
              <a:chExt cx="1848" cy="2576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 </a:t>
                </a:r>
                <a:r>
                  <a:rPr lang="en-US" sz="2000" b="1" i="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smuRTsøab;</a:t>
                </a:r>
                <a:endParaRPr lang="en-US" sz="20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ehRbu</a:t>
                </a:r>
                <a:r>
                  <a:rPr lang="ja-JP" alt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‘</a:t>
                </a: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n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smuRT kalIeL</a:t>
                </a:r>
                <a:endParaRPr lang="en-US" sz="16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éGelt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GahÁa)a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éhhVa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NasaEr:t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entaya: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EtlGavI-ya:haV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eyrUsaLim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eboes)a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kasa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1" i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GuIRsaEGl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" name="Text Box 113">
            <a:extLst>
              <a:ext uri="{FF2B5EF4-FFF2-40B4-BE49-F238E27FC236}">
                <a16:creationId xmlns:a16="http://schemas.microsoft.com/office/drawing/2014/main" id="{9DB7DAB8-63A9-83E2-3C62-9C079460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57" y="2864024"/>
            <a:ext cx="7826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km-KH" altLang="ja-JP" sz="9600" b="1" i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Kosher-Normal" charset="0"/>
              </a:rPr>
              <a:t>ផែនទី</a:t>
            </a:r>
            <a:endParaRPr lang="en-US" sz="9600" b="1" i="1" dirty="0">
              <a:solidFill>
                <a:srgbClr val="FFFF00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44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07144" y="6381106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Khmer OS Content" panose="02000500000000020004" pitchFamily="2" charset="77"/>
              </a:rPr>
              <a:t>3</a:t>
            </a:r>
            <a:endParaRPr lang="en-US" sz="200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5763301" y="6202363"/>
            <a:ext cx="42594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Content" panose="02000500000000020004" pitchFamily="2" charset="77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TI1 ³</a:t>
            </a:r>
            <a:r>
              <a: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tMbn;Twk 6 kEnøg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TI2 ³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tMbn;dIeKak 10 kEnøg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TI3 ³</a:t>
            </a:r>
            <a:r>
              <a: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cMgayénkarTak;Tg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34425" y="6383338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-873506" y="976313"/>
            <a:ext cx="11897488" cy="499880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kuMeRbIeQµaHénTIkEnøg&gt;&gt;&gt;</a:t>
            </a:r>
          </a:p>
          <a:p>
            <a:pPr>
              <a:lnSpc>
                <a:spcPct val="65000"/>
              </a:lnSpc>
            </a:pPr>
            <a:endParaRPr lang="en-US" sz="80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65000"/>
              </a:lnSpc>
            </a:pP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 e</a:t>
            </a:r>
            <a:r>
              <a:rPr lang="en-US" sz="8000" b="1" i="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RbIEtGkSr1xagedIm</a:t>
            </a: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éneQµaH        </a:t>
            </a:r>
          </a:p>
          <a:p>
            <a:pPr>
              <a:lnSpc>
                <a:spcPct val="65000"/>
              </a:lnSpc>
            </a:pP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</a:p>
          <a:p>
            <a:pPr>
              <a:lnSpc>
                <a:spcPct val="65000"/>
              </a:lnSpc>
            </a:pP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Etb:ueNÑaH&gt;&gt;&gt;&gt;kuMeRbIBaküTaMgGs;¡</a:t>
            </a:r>
            <a:endParaRPr lang="en-US" sz="8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65000"/>
              </a:lnSpc>
            </a:pPr>
            <a:endParaRPr lang="en-US" sz="8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Freeform 2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1806575" y="992188"/>
            <a:ext cx="104933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293" name="Oval 29"/>
          <p:cNvSpPr>
            <a:spLocks noChangeArrowheads="1"/>
          </p:cNvSpPr>
          <p:nvPr/>
        </p:nvSpPr>
        <p:spPr bwMode="auto">
          <a:xfrm>
            <a:off x="1814513" y="9763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11294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1676400" y="3371850"/>
            <a:ext cx="4810125" cy="3267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13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1782763" y="992188"/>
            <a:ext cx="107315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14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12313" name="Picture 25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1676400" y="3371850"/>
            <a:ext cx="4810125" cy="32527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7162800" y="51816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15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14362" name="Picture 26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354388"/>
            <a:ext cx="4824413" cy="328771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43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00" name="Picture 32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4370388"/>
            <a:ext cx="2371725" cy="16160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98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284788" y="539750"/>
            <a:ext cx="3255962" cy="2211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9" name="Picture 31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1920875" y="2828925"/>
            <a:ext cx="2462213" cy="16652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79" name="Rectangle 11"/>
          <p:cNvSpPr>
            <a:spLocks noChangeArrowheads="1"/>
          </p:cNvSpPr>
          <p:nvPr/>
        </p:nvSpPr>
        <p:spPr bwMode="auto">
          <a:xfrm>
            <a:off x="7212013" y="516413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11980" name="Rectangle 12"/>
          <p:cNvSpPr>
            <a:spLocks noChangeArrowheads="1"/>
          </p:cNvSpPr>
          <p:nvPr/>
        </p:nvSpPr>
        <p:spPr bwMode="auto">
          <a:xfrm>
            <a:off x="1854200" y="992188"/>
            <a:ext cx="100171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1198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1983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smuRTemDIETra:eN </a:t>
            </a:r>
            <a:endParaRPr lang="en-US" sz="4000" b="1" i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2514600" y="3159125"/>
            <a:ext cx="49530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TenøGWR)at</a:t>
            </a:r>
            <a:endParaRPr lang="en-US" sz="4000" b="1" i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5049838" y="5711825"/>
            <a:ext cx="4094162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QUgsmuRTEBk</a:t>
            </a:r>
            <a:endParaRPr lang="en-US" b="1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1994" name="Rectangle 26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16</a:t>
            </a:r>
          </a:p>
        </p:txBody>
      </p: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8739212" y="6381106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11996" name="Text Box 2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11997" name="Rectangle 29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7" grpId="0" autoUpdateAnimBg="0"/>
      <p:bldP spid="21198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1758950" y="992188"/>
            <a:ext cx="10969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15388" name="Picture 28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976313"/>
            <a:ext cx="4395788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62025"/>
            <a:ext cx="6667500" cy="522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935163" y="9763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7631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72000" y="1128713"/>
            <a:ext cx="1100138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200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712913" y="890588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443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228444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28446" name="Picture 94" descr="GLOBE XX                                                       00006D96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06350" y="6381106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Khmer OS Content" panose="02000500000000020004" pitchFamily="2" charset="77"/>
              </a:rPr>
              <a:t>4</a:t>
            </a:r>
            <a:endParaRPr lang="en-US" sz="200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1200329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skmµPaBtamdMNak;kal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smuRTemDIETra:eN tamRBHKm&lt;Ir</a:t>
            </a:r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-374650" y="0"/>
            <a:ext cx="227965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12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2" grpId="0" autoUpdateAnimBg="0"/>
      <p:bldP spid="228484" grpId="0" animBg="1"/>
      <p:bldP spid="228498" grpId="0" autoUpdateAnimBg="0"/>
      <p:bldP spid="228499" grpId="0" animBg="1" autoUpdateAnimBg="0"/>
      <p:bldP spid="228500" grpId="0" animBg="1"/>
      <p:bldP spid="228501" grpId="0" animBg="1"/>
      <p:bldP spid="2284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1854200" y="992188"/>
            <a:ext cx="100171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20938" y="5354638"/>
            <a:ext cx="105886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16413" name="Picture 29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976313"/>
            <a:ext cx="4395788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1806575" y="992188"/>
            <a:ext cx="104933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444750" y="5378450"/>
            <a:ext cx="91598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18467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16998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40000" y="5140325"/>
            <a:ext cx="10588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4003675" y="1485900"/>
            <a:ext cx="3252788" cy="2449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330825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257550" y="2144713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227388" y="22034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20515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16998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1811338" y="992188"/>
            <a:ext cx="1044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287588" y="5640388"/>
            <a:ext cx="930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4480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ss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00313" y="34480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122530" y="6524546"/>
            <a:ext cx="277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pic>
        <p:nvPicPr>
          <p:cNvPr id="21539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116998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120927" y="6524546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447800"/>
            <a:ext cx="4368800" cy="325120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4056904" y="3448050"/>
            <a:ext cx="16318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Tenøy½dan;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530725" y="2536825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188200" y="50688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601788" y="666750"/>
            <a:ext cx="11588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420938" y="5426075"/>
            <a:ext cx="105886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257550" y="224948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470150" y="34480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31197" y="6381106"/>
            <a:ext cx="306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7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666875" y="74295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30028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102475" y="52085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3105150" y="0"/>
            <a:ext cx="5376863" cy="7712075"/>
            <a:chOff x="1450" y="-287"/>
            <a:chExt cx="3387" cy="4858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4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00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6</a:t>
              </a:r>
              <a:endParaRPr lang="en-US" sz="336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8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60000"/>
                </a:lnSpc>
                <a:spcBef>
                  <a:spcPct val="50000"/>
                </a:spcBef>
              </a:pPr>
              <a:r>
                <a:rPr lang="en-US" sz="5400" b="1" i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tMbn;TwksmuRT nig Tenø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75260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325688" y="564038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16088" y="992188"/>
            <a:ext cx="1139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555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{tMbn;dIeKak }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30757" name="Picture 37" descr="near_east_satellite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976313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  <p:bldP spid="3075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287588" y="5640388"/>
            <a:ext cx="930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389313" y="425450"/>
            <a:ext cx="4210050" cy="747713"/>
            <a:chOff x="2267" y="412"/>
            <a:chExt cx="2652" cy="471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TIkEnøgTaMg10</a:t>
              </a:r>
              <a:endPara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446338" y="0"/>
            <a:ext cx="5737225" cy="6188075"/>
            <a:chOff x="1378" y="336"/>
            <a:chExt cx="3614" cy="3898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3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10</a:t>
              </a:r>
              <a:endParaRPr lang="en-US" sz="277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600" b="1" i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kEnøgtMbn;dIeKak</a:t>
              </a:r>
              <a:endPara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363788" y="5640388"/>
            <a:ext cx="8540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119324" y="6524546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349321" y="2108110"/>
            <a:ext cx="8157681" cy="4189413"/>
            <a:chOff x="48" y="3424"/>
            <a:chExt cx="4247" cy="2639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Content" panose="02000500000000020004" pitchFamily="2" charset="77"/>
                <a:ea typeface="굴림" charset="0"/>
                <a:cs typeface="Khmer OS Content" panose="02000500000000020004" pitchFamily="2" charset="77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4247" cy="263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SlantDown">
                <a:avLst>
                  <a:gd name="adj" fmla="val 56315"/>
                </a:avLst>
              </a:prstTxWarp>
            </a:bodyPr>
            <a:lstStyle>
              <a:defPPr>
                <a:defRPr lang="en-US"/>
              </a:defPPr>
              <a:lvl1pPr>
                <a:defRPr sz="10800">
                  <a:solidFill>
                    <a:srgbClr val="FFFF00"/>
                  </a:solidFill>
                  <a:latin typeface="LIMON F2" pitchFamily="2" charset="0"/>
                </a:defRPr>
              </a:lvl1pPr>
            </a:lstStyle>
            <a:p>
              <a:r>
                <a:rPr lang="en-US" dirty="0" err="1"/>
                <a:t>karENnaM</a:t>
              </a:r>
              <a:r>
                <a:rPr lang="en-US" dirty="0"/>
                <a:t>[</a:t>
              </a:r>
              <a:r>
                <a:rPr lang="en-US" dirty="0" err="1"/>
                <a:t>sÁal;nUvRBHKm</a:t>
              </a:r>
              <a:r>
                <a:rPr lang="en-US" dirty="0"/>
                <a:t>&lt;</a:t>
              </a:r>
              <a:r>
                <a:rPr lang="en-US" dirty="0" err="1"/>
                <a:t>Ir</a:t>
              </a:r>
              <a:r>
                <a:rPr lang="en-US" dirty="0"/>
                <a:t>&gt;&gt;&gt; EdlsMxan;kñúgB½n§kic©shKmn_GnþrCati </a:t>
              </a:r>
              <a:r>
                <a:rPr lang="en-US" dirty="0" err="1"/>
                <a:t>GayGinsIu</a:t>
              </a:r>
              <a:br>
                <a:rPr lang="en-US" dirty="0"/>
              </a:br>
              <a:r>
                <a:rPr lang="en-US" dirty="0"/>
                <a:t>Fort Worth, Texas</a:t>
              </a: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800" i="0" dirty="0" err="1">
                <a:solidFill>
                  <a:srgbClr val="FFFF00"/>
                </a:solidFill>
                <a:latin typeface="LIMON F2" pitchFamily="2" charset="0"/>
                <a:cs typeface="Khmer OS Content" panose="02000500000000020004" pitchFamily="2" charset="77"/>
              </a:rPr>
              <a:t>PaBsMxan</a:t>
            </a:r>
            <a:r>
              <a:rPr lang="en-US" sz="10800" i="0" dirty="0">
                <a:solidFill>
                  <a:srgbClr val="FFFF00"/>
                </a:solidFill>
                <a:latin typeface="LIMON F2" pitchFamily="2" charset="0"/>
                <a:cs typeface="Khmer OS Content" panose="02000500000000020004" pitchFamily="2" charset="77"/>
              </a:rPr>
              <a:t>;&gt;&gt;&gt;</a:t>
            </a:r>
            <a:r>
              <a:rPr lang="en-US" sz="10800" i="0" dirty="0" err="1">
                <a:solidFill>
                  <a:srgbClr val="FFFF00"/>
                </a:solidFill>
                <a:latin typeface="LIMON F2" pitchFamily="2" charset="0"/>
                <a:cs typeface="Khmer OS Content" panose="02000500000000020004" pitchFamily="2" charset="77"/>
              </a:rPr>
              <a:t>rbs;RBHKm</a:t>
            </a:r>
            <a:r>
              <a:rPr lang="en-US" sz="10800" i="0" dirty="0">
                <a:solidFill>
                  <a:srgbClr val="FFFF00"/>
                </a:solidFill>
                <a:latin typeface="LIMON F2" pitchFamily="2" charset="0"/>
                <a:cs typeface="Khmer OS Content" panose="02000500000000020004" pitchFamily="2" charset="77"/>
              </a:rPr>
              <a:t>&lt;</a:t>
            </a:r>
            <a:r>
              <a:rPr lang="en-US" sz="10800" i="0" dirty="0" err="1">
                <a:solidFill>
                  <a:srgbClr val="FFFF00"/>
                </a:solidFill>
                <a:latin typeface="LIMON F2" pitchFamily="2" charset="0"/>
                <a:cs typeface="Khmer OS Content" panose="02000500000000020004" pitchFamily="2" charset="77"/>
              </a:rPr>
              <a:t>Ir</a:t>
            </a:r>
            <a:endParaRPr lang="en-US" sz="10800" i="0" dirty="0">
              <a:solidFill>
                <a:srgbClr val="FFFF00"/>
              </a:solidFill>
              <a:latin typeface="LIMON F2" pitchFamily="2" charset="0"/>
              <a:cs typeface="Khmer OS Content" panose="02000500000000020004" pitchFamily="2" charset="77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27674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r>
              <a:rPr lang="en-US" sz="10800" dirty="0" err="1">
                <a:solidFill>
                  <a:srgbClr val="FFFF00"/>
                </a:solidFill>
                <a:latin typeface="LIMON F2" pitchFamily="2" charset="0"/>
              </a:rPr>
              <a:t>PaBsMxan</a:t>
            </a:r>
            <a:r>
              <a:rPr lang="en-US" sz="10800" dirty="0">
                <a:solidFill>
                  <a:srgbClr val="FFFF00"/>
                </a:solidFill>
                <a:latin typeface="LIMON F2" pitchFamily="2" charset="0"/>
              </a:rPr>
              <a:t>;&gt;&gt;&gt;</a:t>
            </a:r>
            <a:r>
              <a:rPr lang="en-US" sz="10800" dirty="0" err="1">
                <a:solidFill>
                  <a:srgbClr val="FFFF00"/>
                </a:solidFill>
                <a:latin typeface="LIMON F2" pitchFamily="2" charset="0"/>
              </a:rPr>
              <a:t>rbs;RBHKm</a:t>
            </a:r>
            <a:r>
              <a:rPr lang="en-US" sz="10800" dirty="0">
                <a:solidFill>
                  <a:srgbClr val="FFFF00"/>
                </a:solidFill>
                <a:latin typeface="LIMON F2" pitchFamily="2" charset="0"/>
              </a:rPr>
              <a:t>&lt;</a:t>
            </a:r>
            <a:r>
              <a:rPr lang="en-US" sz="10800" dirty="0" err="1">
                <a:solidFill>
                  <a:srgbClr val="FFFF00"/>
                </a:solidFill>
                <a:latin typeface="LIMON F2" pitchFamily="2" charset="0"/>
              </a:rPr>
              <a:t>Ir</a:t>
            </a:r>
            <a:endParaRPr lang="en-US" sz="10800" dirty="0">
              <a:solidFill>
                <a:srgbClr val="FFFF00"/>
              </a:solidFill>
              <a:latin typeface="LIMON F2" pitchFamily="2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08520" y="7127343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4042804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1906588" y="9921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karerobcMtam</a:t>
            </a:r>
          </a:p>
          <a:p>
            <a:pPr algn="l"/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dMNak;kal</a:t>
            </a:r>
            <a:endParaRPr lang="en-US" sz="5400" b="1" i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287588" y="5640388"/>
            <a:ext cx="930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1868488" y="9921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58000" y="43005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G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124133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35882" name="Picture 42" descr="Ur-Nammu's_Ziggurat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5"/>
          <a:stretch>
            <a:fillRect/>
          </a:stretch>
        </p:blipFill>
        <p:spPr bwMode="auto">
          <a:xfrm>
            <a:off x="1681163" y="3448050"/>
            <a:ext cx="3106737" cy="2308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 </a:t>
            </a: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49938" y="2827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)a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36908" name="Picture 44" descr="babylon-gate-ishtar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448050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268538" y="56403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526088" y="17160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x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37934" name="Picture 46" descr="Typical houses, Harran, Urfa.jp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146425"/>
            <a:ext cx="3983038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05638" y="135413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n</a:t>
            </a:r>
            <a:r>
              <a:rPr lang="en-US" sz="3200" b="1" i="0">
                <a:solidFill>
                  <a:srgbClr val="FAF200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Gs</a:t>
            </a:r>
            <a:r>
              <a:rPr lang="en-US" sz="3200" b="1" i="0">
                <a:solidFill>
                  <a:srgbClr val="FAF200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120927" y="6524546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38960" name="Picture 48" descr="nineveh.jpg 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1"/>
          <a:stretch>
            <a:fillRect/>
          </a:stretch>
        </p:blipFill>
        <p:spPr bwMode="auto">
          <a:xfrm>
            <a:off x="1571625" y="3146425"/>
            <a:ext cx="3983038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325688" y="564038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915150" y="41481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49938" y="2632075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526088" y="16208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6891338" y="139223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 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1035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581650" y="2716213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119324" y="6524546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363788" y="5640388"/>
            <a:ext cx="8540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77759" y="2478088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k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6839066" y="6242050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887663"/>
            <a:ext cx="4903788" cy="3522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530725" y="2536825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325688" y="564038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1811338" y="992188"/>
            <a:ext cx="1044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77759" y="243522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637525" y="2987675"/>
            <a:ext cx="514563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y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6762866" y="6242050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575050" y="2790825"/>
            <a:ext cx="4951413" cy="3495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344738" y="5640388"/>
            <a:ext cx="8731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1811338" y="992188"/>
            <a:ext cx="1044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74584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635938" y="30781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530725" y="3181350"/>
            <a:ext cx="4471988" cy="31543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87172" y="2911475"/>
            <a:ext cx="6171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MPn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8540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1735138" y="992188"/>
            <a:ext cx="11207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77759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637525" y="30781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47317" y="4208463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kd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117721" y="6524546"/>
            <a:ext cx="2872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  <a:endParaRPr lang="en-US" sz="2000" b="1" i="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pic>
        <p:nvPicPr>
          <p:cNvPr id="44090" name="Picture 58" descr="KADESH BARNEA.GIF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462213"/>
            <a:ext cx="3146425" cy="439578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679976" y="6544147"/>
            <a:ext cx="51488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LIMON F2" pitchFamily="2" charset="0"/>
              </a:rPr>
              <a:t>©2003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pic>
        <p:nvPicPr>
          <p:cNvPr id="282633" name="Picture 9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82635" name="Group 11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grpSp>
          <p:nvGrpSpPr>
            <p:cNvPr id="282636" name="Group 12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282637" name="Group 13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282638" name="Picture 14" descr="DCP_0115.JPG                                                   00017A42MAGNUM                         B64EDBC4: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67"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2639" name="Picture 15" descr="DCP_0115.JPG                                                   00017A42MAGNUM                         B64EDBC4: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44"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82640" name="Rectangle 16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282641" name="Text Box 17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600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mUldæanRKw³énRBHKm&lt;Ir</a:t>
                </a:r>
                <a:endParaRPr lang="en-US" sz="6600">
                  <a:solidFill>
                    <a:srgbClr val="FFFC1E"/>
                  </a:solidFill>
                  <a:effectLst/>
                  <a:latin typeface="LIMON F2" pitchFamily="2" charset="0"/>
                </a:endParaRPr>
              </a:p>
            </p:txBody>
          </p:sp>
          <p:sp>
            <p:nvSpPr>
              <p:cNvPr id="282642" name="Text Box 18"/>
              <p:cNvSpPr txBox="1">
                <a:spLocks noChangeArrowheads="1"/>
              </p:cNvSpPr>
              <p:nvPr/>
            </p:nvSpPr>
            <p:spPr bwMode="auto">
              <a:xfrm>
                <a:off x="2361" y="2057"/>
                <a:ext cx="984" cy="6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000" b="1" i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vKÁTI 2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</p:grpSp>
        <p:sp>
          <p:nvSpPr>
            <p:cNvPr id="282643" name="Text Box 19"/>
            <p:cNvSpPr txBox="1">
              <a:spLocks noChangeArrowheads="1"/>
            </p:cNvSpPr>
            <p:nvPr/>
          </p:nvSpPr>
          <p:spPr bwMode="auto">
            <a:xfrm>
              <a:off x="5018" y="1425"/>
              <a:ext cx="1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C1E"/>
                  </a:solidFill>
                  <a:effectLst/>
                  <a:latin typeface="LIMON F2" pitchFamily="2" charset="0"/>
                </a:rPr>
                <a:t>®</a:t>
              </a:r>
            </a:p>
          </p:txBody>
        </p:sp>
      </p:grp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36563" y="1263650"/>
            <a:ext cx="8061325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etIkEnøgenaHenAÉNa?</a:t>
            </a:r>
            <a:endParaRPr lang="en-US" sz="2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017715"/>
            <a:ext cx="7024687" cy="169277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karerobcMtamdMNak;kal³</a:t>
            </a:r>
            <a:r>
              <a:rPr lang="en-US" sz="44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4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karbegáItEpnTI</a:t>
            </a:r>
            <a:r>
              <a:rPr lang="en-US" sz="60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44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mYyenACMuvijTisxagekIttaMgBIburaN</a:t>
            </a:r>
            <a:endParaRPr lang="en-US" sz="36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716009" y="6526133"/>
            <a:ext cx="46679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7.5.02.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4" grpId="0" autoUpdateAnimBg="0"/>
      <p:bldP spid="28264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287588" y="5640388"/>
            <a:ext cx="930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1868488" y="9921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77759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637525" y="30781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59992" y="4297363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79951" y="3859213"/>
            <a:ext cx="41998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G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89562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2452688" y="2343150"/>
            <a:ext cx="5381625" cy="38242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192338" y="56403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76171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35938" y="30781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58417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65085" y="4959350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Ps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6</a:t>
            </a:r>
            <a:endParaRPr lang="en-US" sz="54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AF200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791051" y="4081463"/>
            <a:ext cx="41998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122530" y="6524546"/>
            <a:ext cx="277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  <a:endParaRPr lang="en-US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>
            <a:fillRect/>
          </a:stretch>
        </p:blipFill>
        <p:spPr bwMode="auto">
          <a:xfrm>
            <a:off x="3848100" y="2593975"/>
            <a:ext cx="4757738" cy="3248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344738" y="5640388"/>
            <a:ext cx="8731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1906588" y="9921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77050" y="41290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716588" y="2651125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588000" y="30321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6398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31038" y="127793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20609" y="228282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656575" y="294481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421063" y="3260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7162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2819400" y="416560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8019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2932113" y="487838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721298" y="391001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TIkEnøg10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465712" y="283051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946275" y="1905000"/>
            <a:ext cx="6054725" cy="301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96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TItaMg 10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96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kEnøg</a:t>
            </a:r>
            <a:endParaRPr lang="en-US" sz="5400" b="1" i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39212" y="6381106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6763660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89562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344738" y="5640388"/>
            <a:ext cx="8731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1697038" y="992188"/>
            <a:ext cx="11588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TIkEnøgTaMg10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77759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675625" y="30019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131748" y="516413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21298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886200" y="3505200"/>
            <a:ext cx="2514600" cy="2362200"/>
            <a:chOff x="2448" y="2208"/>
            <a:chExt cx="1584" cy="1488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3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en-US" sz="5400" b="1" i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cab;BI dan; eTAdl;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5400" b="1" i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eboes)a</a:t>
              </a:r>
              <a:r>
                <a:rPr lang="en-US" sz="5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5185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490538" y="5638800"/>
            <a:ext cx="11461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ecAhVay</a:t>
            </a:r>
            <a:r>
              <a:rPr lang="en-US" sz="4000" b="1" i="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50265" name="Group 89"/>
          <p:cNvGrpSpPr>
            <a:grpSpLocks/>
          </p:cNvGrpSpPr>
          <p:nvPr/>
        </p:nvGrpSpPr>
        <p:grpSpPr bwMode="auto">
          <a:xfrm>
            <a:off x="1614489" y="895350"/>
            <a:ext cx="1033463" cy="3687763"/>
            <a:chOff x="1017" y="564"/>
            <a:chExt cx="651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216" y="1436"/>
              <a:ext cx="2323" cy="5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400" b="1" i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TwkdI</a:t>
              </a:r>
              <a:endPara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474663" y="5532438"/>
            <a:ext cx="1157287" cy="850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50263" name="Rectangle 87"/>
          <p:cNvSpPr>
            <a:spLocks noChangeArrowheads="1"/>
          </p:cNvSpPr>
          <p:nvPr/>
        </p:nvSpPr>
        <p:spPr bwMode="auto">
          <a:xfrm>
            <a:off x="6726353" y="6242050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36800" y="6381106"/>
            <a:ext cx="29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25" grpId="0" animBg="1"/>
      <p:bldP spid="50226" grpId="0" animBg="1"/>
      <p:bldP spid="5025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4480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230438" y="56403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77759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32775" y="3013075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31748" y="516413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721298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89562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657600" y="3683000"/>
            <a:ext cx="3352800" cy="215751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70000"/>
              </a:lnSpc>
            </a:pPr>
            <a:r>
              <a:rPr lang="en-US" sz="8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dMNak;kalénskmµPaB</a:t>
            </a:r>
            <a:endParaRPr lang="en-US" sz="4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476500" y="976313"/>
            <a:ext cx="5029200" cy="5092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\LÚv&gt;&gt;&gt; rMlwksareLIgvij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80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ya:grh½s</a:t>
            </a:r>
            <a:endParaRPr lang="en-US" sz="8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130545" y="6524546"/>
            <a:ext cx="261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62025"/>
            <a:ext cx="6667500" cy="522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935163" y="9763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7631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72000" y="1128713"/>
            <a:ext cx="1100138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200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712913" y="890588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443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228444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28446" name="Picture 94" descr="GLOBE XX                                                       00006D96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06350" y="6381106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Khmer OS Content" panose="02000500000000020004" pitchFamily="2" charset="77"/>
              </a:rPr>
              <a:t>4</a:t>
            </a:r>
            <a:endParaRPr lang="en-US" sz="2000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1200329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skmµPaBtamdMNak;kal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4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smuRTemDIETra:eN tamRBHKm&lt;Ir</a:t>
            </a:r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-374650" y="0"/>
            <a:ext cx="227965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2" grpId="0" autoUpdateAnimBg="0"/>
      <p:bldP spid="228484" grpId="0" animBg="1"/>
      <p:bldP spid="228498" grpId="0" autoUpdateAnimBg="0"/>
      <p:bldP spid="228499" grpId="0" animBg="1" autoUpdateAnimBg="0"/>
      <p:bldP spid="228500" grpId="0" animBg="1"/>
      <p:bldP spid="228501" grpId="0" animBg="1"/>
      <p:bldP spid="22848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1906588" y="9921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1949450" y="97631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1887538" y="992188"/>
            <a:ext cx="968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128141" y="6524546"/>
            <a:ext cx="266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302500" y="51689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1878013" y="992188"/>
            <a:ext cx="97790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smuRTemDIETra:eN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630488" y="3448050"/>
            <a:ext cx="495300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TenøeGIR)at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QUgsmuRTEBk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6839066" y="6242050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1687513" y="992188"/>
            <a:ext cx="116840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1901825" y="992188"/>
            <a:ext cx="95408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420938" y="5354638"/>
            <a:ext cx="96361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878013" y="992188"/>
            <a:ext cx="97790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354638"/>
            <a:ext cx="86836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1854200" y="992188"/>
            <a:ext cx="100171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87625" y="5307013"/>
            <a:ext cx="8683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420938" y="5354638"/>
            <a:ext cx="93980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1806575" y="992188"/>
            <a:ext cx="104933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492375" y="5354638"/>
            <a:ext cx="96361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441700" y="24177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smuRTemDIETra:eN</a:t>
            </a:r>
            <a:endParaRPr lang="en-US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2000" b="1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QUgsmuRT GahÁa)a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Tenøy½rdan;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eGs</a:t>
            </a:r>
            <a:r>
              <a:rPr lang="ja-JP" alt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IBÞ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GuIra:k;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sIurI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lI)aNn;</a:t>
            </a:r>
            <a:endParaRPr lang="en-US" sz="2400" b="1" i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Gara:</a:t>
            </a:r>
            <a:r>
              <a:rPr lang="ja-JP" alt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’</a:t>
            </a:r>
            <a:r>
              <a:rPr lang="en-US" sz="3200" b="1" i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b;xagt,úg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Gaman</a:t>
            </a:r>
            <a:endParaRPr lang="en-US" sz="2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</p:grpSp>
      <p:grpSp>
        <p:nvGrpSpPr>
          <p:cNvPr id="218279" name="Group 167"/>
          <p:cNvGrpSpPr>
            <a:grpSpLocks/>
          </p:cNvGrpSpPr>
          <p:nvPr/>
        </p:nvGrpSpPr>
        <p:grpSpPr bwMode="auto">
          <a:xfrm>
            <a:off x="1828800" y="1908175"/>
            <a:ext cx="2933700" cy="4089400"/>
            <a:chOff x="1128" y="1176"/>
            <a:chExt cx="1848" cy="2576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eyrIxU</a:t>
              </a:r>
              <a:endParaRPr lang="en-US" sz="2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grpSp>
          <p:nvGrpSpPr>
            <p:cNvPr id="218281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576"/>
              <a:chOff x="1128" y="1176"/>
              <a:chExt cx="1848" cy="2576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 </a:t>
                </a:r>
                <a:r>
                  <a:rPr lang="en-US" sz="2000" b="1" i="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smuRTsøab;</a:t>
                </a:r>
                <a:endParaRPr lang="en-US" sz="20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ehRbu</a:t>
                </a:r>
                <a:r>
                  <a:rPr lang="ja-JP" alt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‘</a:t>
                </a: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n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smuRT kalIeL</a:t>
                </a:r>
                <a:endParaRPr lang="en-US" sz="16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éGelt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GahÁa)a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éhhVa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NasaEr:t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entaya: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EtlGavI-ya:haV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eyrUsaLim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eboes)a</a:t>
                </a:r>
                <a:endParaRPr lang="en-US" sz="2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kasa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1" i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GuIRsaEGl</a:t>
                </a:r>
                <a:endPara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1854200" y="992188"/>
            <a:ext cx="100171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468563" y="535463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611438" y="3629025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530725" y="2292350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110413" y="5045075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1901825" y="682625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373313" y="535463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257550" y="2120900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490788" y="3328988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4073730" y="3014663"/>
            <a:ext cx="176330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Tenøy½rdan;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87625" y="535463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1878013" y="992188"/>
            <a:ext cx="97790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3978275" y="573088"/>
            <a:ext cx="3711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701675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124133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154238" y="5640388"/>
            <a:ext cx="10636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</a:t>
            </a: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</a:t>
            </a:r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</a:t>
            </a: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10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211388" y="56403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1887538" y="992188"/>
            <a:ext cx="968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</a:t>
            </a: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</a:t>
            </a:r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</a:t>
            </a: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10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6777153" y="6242050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1887538" y="992188"/>
            <a:ext cx="968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38638"/>
            <a:ext cx="83502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363788" y="5640388"/>
            <a:ext cx="8540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14747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7320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/>
                <a:latin typeface="LIMON F2" pitchFamily="2" charset="0"/>
              </a:rPr>
              <a:t>)a</a:t>
            </a:r>
            <a:endParaRPr lang="en-US" sz="3200" b="1" i="0">
              <a:solidFill>
                <a:srgbClr val="FAF200"/>
              </a:solidFill>
              <a:effectLst/>
              <a:latin typeface="LIMON F2" pitchFamily="2" charset="0"/>
            </a:endParaRP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6764453" y="6242050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344738" y="5640388"/>
            <a:ext cx="8731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1887538" y="992188"/>
            <a:ext cx="968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LIMON F2" pitchFamily="2" charset="0"/>
              </a:rPr>
              <a:t> </a:t>
            </a: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  <a:endParaRPr lang="en-US" sz="4000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287588" y="5640388"/>
            <a:ext cx="930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1925638" y="992188"/>
            <a:ext cx="930275" cy="17517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2969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3200" b="1" i="0">
                <a:solidFill>
                  <a:srgbClr val="FAF200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3200" b="1" i="0">
                <a:solidFill>
                  <a:srgbClr val="FAF200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124133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1925638" y="992188"/>
            <a:ext cx="930275" cy="17517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1481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6368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601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2588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120125" y="6524546"/>
            <a:ext cx="282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976313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57400" y="461010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306638" y="5437188"/>
            <a:ext cx="9747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1892300" y="992188"/>
            <a:ext cx="96361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32600" y="43830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49888" y="170973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44462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n¬Gs¦</a:t>
            </a:r>
            <a:endParaRPr lang="en-US" sz="48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2955925" y="2282825"/>
            <a:ext cx="9239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693988" y="3078163"/>
            <a:ext cx="40005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2962275" y="4254500"/>
            <a:ext cx="7032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006725" y="5005388"/>
            <a:ext cx="8556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957388" y="3852863"/>
            <a:ext cx="43497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857625" y="3078163"/>
            <a:ext cx="476250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735138"/>
            <a:ext cx="3835400" cy="1712912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63938" y="4635500"/>
            <a:ext cx="39624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karyl;dwgGMBIEpnTI¡</a:t>
            </a:r>
            <a:endParaRPr lang="en-US" sz="4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6491288" y="6202363"/>
            <a:ext cx="2409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306638" y="5640388"/>
            <a:ext cx="911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1849438" y="992188"/>
            <a:ext cx="10064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77759" y="2401888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363788" y="5640388"/>
            <a:ext cx="8540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1887538" y="992188"/>
            <a:ext cx="968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76171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  <a:endParaRPr lang="en-US" sz="2400" b="1" i="0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635938" y="2987675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  <a:endParaRPr lang="en-US" sz="3200" b="1" i="0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495550" y="309880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268538" y="56403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1868488" y="9921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7759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35938" y="30781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786387" y="2911475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120125" y="6524546"/>
            <a:ext cx="282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344738" y="5640388"/>
            <a:ext cx="8731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1868488" y="9921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23248" y="2568575"/>
            <a:ext cx="52257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564596" y="3078163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147317" y="4151313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363788" y="5640388"/>
            <a:ext cx="8540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1906588" y="9921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  <a:endParaRPr lang="en-US" sz="48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23248" y="2568575"/>
            <a:ext cx="52257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583646" y="3040063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10198" y="38401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119324" y="6524546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268538" y="56403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23248" y="2568575"/>
            <a:ext cx="52257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564596" y="3078163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0005" y="42989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65085" y="4940300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719710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117721" y="6524546"/>
            <a:ext cx="2872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30725" y="2536825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145338" y="51069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257550" y="21542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363788" y="5430838"/>
            <a:ext cx="930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1906588" y="976313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76313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552700" y="34480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1671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6939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6970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2207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2854325" y="2244725"/>
            <a:ext cx="74453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564596" y="2887663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0005" y="42227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30160" y="499268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719710" y="39290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87974" y="283051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2098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2000250" y="976313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635" y="2824163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123331" y="653089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27197" y="6411883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LIMON F2" pitchFamily="2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325688" y="564038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1868488" y="9921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TIkEnøg 10 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  <a:endParaRPr lang="en-US" sz="40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  <a:endParaRPr lang="en-US" sz="4800" b="1" i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23248" y="2568575"/>
            <a:ext cx="52257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564596" y="2955925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130160" y="516413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719710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976313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381795" y="2112161"/>
            <a:ext cx="368776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TwkdI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grpSp>
        <p:nvGrpSpPr>
          <p:cNvPr id="199747" name="Group 67"/>
          <p:cNvGrpSpPr>
            <a:grpSpLocks/>
          </p:cNvGrpSpPr>
          <p:nvPr/>
        </p:nvGrpSpPr>
        <p:grpSpPr bwMode="auto">
          <a:xfrm>
            <a:off x="3886200" y="3533775"/>
            <a:ext cx="2514600" cy="2362200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3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en-US" sz="5400" b="1" i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cab;BI dan; eTAdl;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5400" b="1" i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eboes)a</a:t>
              </a:r>
              <a:r>
                <a:rPr lang="ja-JP" altLang="en-US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ecAhaVy20³1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</a:p>
        </p:txBody>
      </p:sp>
      <p:sp>
        <p:nvSpPr>
          <p:cNvPr id="199741" name="Text Box 61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75</a:t>
            </a:r>
          </a:p>
        </p:txBody>
      </p:sp>
      <p:sp>
        <p:nvSpPr>
          <p:cNvPr id="199749" name="Text Box 6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99750" name="Rectangle 7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230438" y="5640388"/>
            <a:ext cx="987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1811338" y="992188"/>
            <a:ext cx="10445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21661" y="2568575"/>
            <a:ext cx="52257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545546" y="3059113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31748" y="516413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719710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87974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581400" y="3514725"/>
            <a:ext cx="3352800" cy="252299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dMNak;kalén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skmµPaB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!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120125" y="6524546"/>
            <a:ext cx="282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32149" name="Rectangle 53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028825" y="1482725"/>
            <a:ext cx="5772150" cy="437658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96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\LÚvenHcUreFVIenAkñúg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96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KMnitsMrab;TaMgGs;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96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enH&gt;&gt;&gt;</a:t>
            </a:r>
            <a:endParaRPr lang="en-US" sz="40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116118" y="6524546"/>
            <a:ext cx="2904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pic>
        <p:nvPicPr>
          <p:cNvPr id="5136" name="Picture 16" descr="DCP_0123.JPG                                                   000179EB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CP_0122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070100" y="23981"/>
            <a:ext cx="7073900" cy="10156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CMnYykñúgkarsikSa</a:t>
            </a:r>
            <a:r>
              <a:rPr lang="en-US" sz="6000" b="1" i="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 sz="2400" b="1" i="0">
                <a:solidFill>
                  <a:srgbClr val="FFFF00"/>
                </a:solidFill>
                <a:effectLst/>
                <a:latin typeface="LIMON F2" pitchFamily="2" charset="0"/>
              </a:rPr>
              <a:t>#03a; (</a:t>
            </a:r>
            <a:r>
              <a:rPr lang="en-US" sz="48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TMB½r xageRkA</a:t>
            </a:r>
            <a:r>
              <a: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 </a:t>
            </a:r>
            <a:r>
              <a:rPr lang="en-US" sz="2400" b="1" i="0">
                <a:solidFill>
                  <a:srgbClr val="FFFF00"/>
                </a:solidFill>
                <a:effectLst/>
                <a:latin typeface="LIMON F2" pitchFamily="2" charset="0"/>
              </a:rPr>
              <a:t>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124133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762866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1157288"/>
            <a:ext cx="6977062" cy="444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66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r>
              <a:rPr lang="en-US" sz="8000" b="1" i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kan;Rkdas;epþk</a:t>
            </a:r>
            <a:endParaRPr lang="en-US" sz="8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r>
              <a:rPr lang="en-US" sz="80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mYysnøwk</a:t>
            </a:r>
            <a:endParaRPr lang="en-US" sz="8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endParaRPr lang="en-US" sz="6000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123316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6"/>
          <a:stretch>
            <a:fillRect/>
          </a:stretch>
        </p:blipFill>
        <p:spPr bwMode="auto">
          <a:xfrm>
            <a:off x="2754313" y="4760913"/>
            <a:ext cx="1825625" cy="12446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7"/>
          <a:stretch>
            <a:fillRect/>
          </a:stretch>
        </p:blipFill>
        <p:spPr bwMode="auto">
          <a:xfrm>
            <a:off x="6337300" y="4418013"/>
            <a:ext cx="2536825" cy="1597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1"/>
          <a:stretch>
            <a:fillRect/>
          </a:stretch>
        </p:blipFill>
        <p:spPr bwMode="auto">
          <a:xfrm>
            <a:off x="4302125" y="4132263"/>
            <a:ext cx="2470150" cy="1322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44270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54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cab;epþImBIPaBmanCIrCatiénTisxagt,Úg eTAdl;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54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karvinashinehacéntisxageCIg&gt;&gt;&gt;</a:t>
            </a:r>
            <a:endParaRPr lang="en-US" sz="3600" b="1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ska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325688" y="5640388"/>
            <a:ext cx="892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1830388" y="992188"/>
            <a:ext cx="10255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21661" y="2568575"/>
            <a:ext cx="522578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564596" y="3078163"/>
            <a:ext cx="658834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ey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31748" y="516413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719710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87180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735138"/>
            <a:ext cx="3835400" cy="1712912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120927" y="6524546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3633788"/>
            <a:ext cx="3354387" cy="223907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6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… </a:t>
            </a:r>
            <a:r>
              <a:rPr lang="en-US" sz="3600" b="1" i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Gñknwg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ja-JP" altLang="en-US" sz="36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36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3600" b="1" i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dak;tamdMNak;kal</a:t>
            </a:r>
            <a:r>
              <a:rPr lang="ja-JP" altLang="en-US" sz="36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36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3600" b="1" i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enAkñúgKMnitrbs;GñksMrab;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600" b="1" i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dMeNIrerOgd¾FMmYyénRBHKm&lt;Ir¡</a:t>
            </a:r>
            <a:endParaRPr lang="en-US" sz="360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45631" y="6381106"/>
            <a:ext cx="276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FFFF"/>
                </a:solidFill>
                <a:effectLst/>
                <a:latin typeface="LIMON F2" pitchFamily="2" charset="0"/>
              </a:rPr>
              <a:t>1</a:t>
            </a:r>
            <a:endParaRPr lang="en-US" sz="2000" i="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QB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268538" y="5640388"/>
            <a:ext cx="9493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sRk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1887538" y="992188"/>
            <a:ext cx="968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smD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ss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x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n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(</a:t>
            </a: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Gs</a:t>
            </a:r>
            <a:r>
              <a:rPr lang="en-US" sz="2400" b="1" i="0">
                <a:solidFill>
                  <a:schemeClr val="folHlink"/>
                </a:solidFill>
                <a:effectLst/>
                <a:latin typeface="LIMON F2" pitchFamily="2" charset="0"/>
              </a:rPr>
              <a:t>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77759" y="2568575"/>
            <a:ext cx="411971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637525" y="3078163"/>
            <a:ext cx="514563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0005" y="4451350"/>
            <a:ext cx="63639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kd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31748" y="5164138"/>
            <a:ext cx="737380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719710" y="4081463"/>
            <a:ext cx="564256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88768" y="3078163"/>
            <a:ext cx="61555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76575" y="1735138"/>
            <a:ext cx="3835400" cy="1712912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32490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068638" y="268287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76588" y="270033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2354263" y="665163"/>
            <a:ext cx="2936875" cy="1538287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557" y="2078"/>
              <a:ext cx="619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karbegáIt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486025" y="1146175"/>
            <a:ext cx="3006725" cy="1585913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623" y="2078"/>
              <a:ext cx="48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G½R)ahaM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554288" y="1590675"/>
            <a:ext cx="3063875" cy="1563688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30" y="2078"/>
              <a:ext cx="469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yU:Esb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2963863" y="2025650"/>
            <a:ext cx="2763837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51" y="2078"/>
              <a:ext cx="42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LIMON F2" pitchFamily="2" charset="0"/>
                </a:rPr>
                <a:t> </a:t>
              </a:r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m:Ues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213100" y="25844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58" y="2078"/>
              <a:ext cx="41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y:UesV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563938" y="3040063"/>
            <a:ext cx="2820988" cy="1343025"/>
            <a:chOff x="2376" y="2052"/>
            <a:chExt cx="1777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376" y="2078"/>
              <a:ext cx="97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LIMON F2" pitchFamily="2" charset="0"/>
                </a:rPr>
                <a:t> </a:t>
              </a:r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GnaFibetyü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3760788" y="3505200"/>
            <a:ext cx="2763837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657" y="2078"/>
              <a:ext cx="41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LIMON F2" pitchFamily="2" charset="0"/>
                </a:rPr>
                <a:t> </a:t>
              </a:r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esþc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3506788" y="4044950"/>
            <a:ext cx="3314701" cy="1343025"/>
            <a:chOff x="2065" y="2052"/>
            <a:chExt cx="2088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065" y="2078"/>
              <a:ext cx="161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  RKacab;CaeQøIy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286250" y="4492625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21" y="2298"/>
              <a:ext cx="62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 i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s¶b;s¶at;</a:t>
              </a:r>
              <a:endParaRPr lang="en-US" sz="4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460875" y="4949825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232565" name="Group 117"/>
            <p:cNvGrpSpPr>
              <a:grpSpLocks/>
            </p:cNvGrpSpPr>
            <p:nvPr/>
          </p:nvGrpSpPr>
          <p:grpSpPr bwMode="auto">
            <a:xfrm>
              <a:off x="3978" y="134"/>
              <a:ext cx="890" cy="388"/>
              <a:chOff x="3022" y="3101"/>
              <a:chExt cx="699" cy="322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22" y="3113"/>
                <a:ext cx="266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i="0">
                    <a:solidFill>
                      <a:srgbClr val="790015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034" y="3101"/>
                <a:ext cx="687" cy="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000" b="1" i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RBHeys</a:t>
                </a:r>
                <a:r>
                  <a:rPr lang="ja-JP" altLang="en-US" sz="4000" b="1" i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‘</a:t>
                </a:r>
                <a:r>
                  <a:rPr lang="en-US" sz="4000" b="1" i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Uv</a:t>
                </a:r>
                <a:endParaRPr lang="en-US" sz="54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719388" y="820738"/>
            <a:ext cx="6296025" cy="383181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\LÚvdl;evnrbs;Gñk&gt;&gt;&gt;</a:t>
            </a:r>
          </a:p>
          <a:p>
            <a:pPr>
              <a:spcBef>
                <a:spcPct val="50000"/>
              </a:spcBef>
            </a:pPr>
            <a:r>
              <a:rPr lang="en-US" sz="54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kñúgkarbegáItEpnTImYy</a:t>
            </a:r>
            <a:r>
              <a:rPr lang="en-US" sz="40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                      </a:t>
            </a:r>
            <a:r>
              <a:rPr lang="en-US" sz="54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enACMuvijTisxagekIttaMgBIburaN</a:t>
            </a:r>
            <a:r>
              <a:rPr lang="en-US" sz="40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54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cab;epþImBIkñúgKMnitrbs;Gñk¡</a:t>
            </a:r>
            <a:endParaRPr lang="en-US" sz="5400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664498"/>
            <a:ext cx="6991350" cy="92333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i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)anbBa©b;EpnTI kñúgkarCMnYyénkasikSa</a:t>
            </a:r>
            <a:r>
              <a:rPr lang="en-US" sz="2400" i="0">
                <a:solidFill>
                  <a:srgbClr val="FFFF00"/>
                </a:solidFill>
                <a:effectLst/>
                <a:latin typeface="LIMON F2" pitchFamily="2" charset="0"/>
              </a:rPr>
              <a:t>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6764453" y="6202363"/>
            <a:ext cx="2241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Where is </a:t>
            </a:r>
            <a:r>
              <a:rPr lang="en-US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that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place, anyway?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en-US" sz="4400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 algn="l"/>
            <a:r>
              <a:rPr lang="en-US" sz="6000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karerobcMtamlMdab;rh½s</a:t>
            </a:r>
            <a:endParaRPr lang="en-US" sz="6000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 algn="l"/>
            <a:endParaRPr lang="en-US" sz="4000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220622" y="2819400"/>
            <a:ext cx="182805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AFD00"/>
                </a:solidFill>
                <a:effectLst/>
                <a:latin typeface="LIMON F2" pitchFamily="2" charset="0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66888" y="39258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“</a:t>
              </a:r>
              <a:r>
                <a:rPr lang="en-US" sz="5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GñknwgdwgfakEnøgenaHenAÉNa bnÞab;BITaMgGs;enH¡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82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6689725" y="6229350"/>
            <a:ext cx="2024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esovePAk,YnCMnYy TMB½r 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</a:t>
            </a: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MIKE HEAD REVERSED - PHT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i="0">
              <a:solidFill>
                <a:srgbClr val="FFEC14"/>
              </a:solidFill>
              <a:effectLst/>
              <a:latin typeface="LIMON F2" pitchFamily="2" charset="0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31805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5400" b="1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kñugeBlsikçasalaenH \LÚvGñkmanenAkñúgKMnitrbs;Gñk&gt;&gt;&gt;</a:t>
            </a:r>
            <a:endParaRPr lang="en-US" sz="3200" b="1">
              <a:solidFill>
                <a:srgbClr val="FF0A1E"/>
              </a:solidFill>
              <a:effectLst/>
              <a:latin typeface="LIMON F2" pitchFamily="2" charset="0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35687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effectLst/>
                <a:latin typeface="LIMON F2" pitchFamily="2" charset="0"/>
              </a:rPr>
              <a:t>                   • </a:t>
            </a:r>
            <a:r>
              <a:rPr lang="en-US" sz="48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KMnitmYyehAfa</a:t>
            </a:r>
            <a:r>
              <a:rPr lang="ja-JP" altLang="en-US" sz="2400" i="0">
                <a:solidFill>
                  <a:srgbClr val="1EAFCC"/>
                </a:solidFill>
                <a:effectLst/>
                <a:latin typeface="LIMON F2" pitchFamily="2" charset="0"/>
              </a:rPr>
              <a:t>“</a:t>
            </a:r>
            <a:r>
              <a:rPr lang="en-US" sz="4800" i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TUrénRBHKm&lt;Ir</a:t>
            </a:r>
            <a:r>
              <a:rPr lang="ja-JP" altLang="en-US" sz="2400" i="0">
                <a:solidFill>
                  <a:srgbClr val="1EAFCC"/>
                </a:solidFill>
                <a:effectLst/>
                <a:latin typeface="LIMON F2" pitchFamily="2" charset="0"/>
              </a:rPr>
              <a:t>”</a:t>
            </a:r>
            <a:endParaRPr lang="en-US" sz="2400" i="0">
              <a:solidFill>
                <a:srgbClr val="FFCC18"/>
              </a:solidFill>
              <a:effectLst/>
              <a:latin typeface="LIMON F2" pitchFamily="2" charset="0"/>
            </a:endParaRPr>
          </a:p>
          <a:p>
            <a:pPr algn="l"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effectLst/>
                <a:latin typeface="LIMON F2" pitchFamily="2" charset="0"/>
              </a:rPr>
              <a:t>   •</a:t>
            </a:r>
            <a:r>
              <a:rPr lang="en-US" sz="4800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kUnesarkñúgkarebIk</a:t>
            </a:r>
            <a:r>
              <a:rPr lang="ja-JP" altLang="en-US" sz="2400" i="0">
                <a:solidFill>
                  <a:srgbClr val="FFCC18"/>
                </a:solidFill>
                <a:effectLst/>
                <a:latin typeface="LIMON F2" pitchFamily="2" charset="0"/>
              </a:rPr>
              <a:t>“</a:t>
            </a:r>
            <a:r>
              <a:rPr lang="en-US" sz="48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TUrénRBHKm&lt;Ir</a:t>
            </a:r>
            <a:r>
              <a:rPr lang="ja-JP" altLang="en-US" sz="2400" i="0">
                <a:solidFill>
                  <a:srgbClr val="FFCC18"/>
                </a:solidFill>
                <a:effectLst/>
                <a:latin typeface="LIMON F2" pitchFamily="2" charset="0"/>
              </a:rPr>
              <a:t>”</a:t>
            </a:r>
            <a:r>
              <a:rPr lang="en-US" sz="2400" i="0">
                <a:solidFill>
                  <a:srgbClr val="FFCC18"/>
                </a:solidFill>
                <a:effectLst/>
                <a:latin typeface="LIMON F2" pitchFamily="2" charset="0"/>
              </a:rPr>
              <a:t>… </a:t>
            </a:r>
            <a:r>
              <a:rPr lang="en-US" sz="48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b 7 s y </a:t>
            </a:r>
            <a:endParaRPr lang="en-US" sz="2400" i="0">
              <a:solidFill>
                <a:srgbClr val="FFCC18"/>
              </a:solidFill>
              <a:effectLst/>
              <a:latin typeface="LIMON F2" pitchFamily="2" charset="0"/>
            </a:endParaRPr>
          </a:p>
          <a:p>
            <a:pPr algn="l">
              <a:spcBef>
                <a:spcPct val="50000"/>
              </a:spcBef>
            </a:pPr>
            <a:r>
              <a:rPr lang="en-US" sz="2400" i="0">
                <a:solidFill>
                  <a:srgbClr val="FFCC18"/>
                </a:solidFill>
                <a:effectLst/>
                <a:latin typeface="LIMON F2" pitchFamily="2" charset="0"/>
              </a:rPr>
              <a:t>  • </a:t>
            </a:r>
            <a:r>
              <a:rPr lang="en-US" sz="4800" i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TItaMgénEpnTI </a:t>
            </a:r>
            <a:r>
              <a:rPr lang="en-US" sz="48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énRBwtþkarN_FM²enAkñúgRBHKm&lt;Ir</a:t>
            </a:r>
            <a:endParaRPr lang="en-US" sz="2400" i="0">
              <a:solidFill>
                <a:srgbClr val="FFCC18"/>
              </a:solidFill>
              <a:effectLst/>
              <a:latin typeface="LIMON F2" pitchFamily="2" charset="0"/>
            </a:endParaRPr>
          </a:p>
          <a:p>
            <a:pPr algn="l">
              <a:spcBef>
                <a:spcPct val="50000"/>
              </a:spcBef>
            </a:pPr>
            <a:endParaRPr lang="en-US" sz="2400" i="0">
              <a:solidFill>
                <a:srgbClr val="FFCC18"/>
              </a:solidFill>
              <a:effectLst/>
              <a:latin typeface="LIMON F2" pitchFamily="2" charset="0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44500" y="381793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288925" y="4805363"/>
            <a:ext cx="8247063" cy="1261884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0">
                <a:solidFill>
                  <a:srgbClr val="FFEA18"/>
                </a:solidFill>
                <a:effectLst/>
                <a:latin typeface="LIMON F2" pitchFamily="2" charset="0"/>
              </a:rPr>
              <a:t>   •</a:t>
            </a:r>
            <a:r>
              <a:rPr lang="en-US" sz="4000" i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dMeNIrerOgenAkñúgRBHKm&lt;Ir</a:t>
            </a:r>
            <a:r>
              <a:rPr lang="ja-JP" altLang="en-US" sz="2400" i="0">
                <a:solidFill>
                  <a:srgbClr val="43F22C"/>
                </a:solidFill>
                <a:effectLst/>
                <a:latin typeface="LIMON F2" pitchFamily="2" charset="0"/>
              </a:rPr>
              <a:t>“</a:t>
            </a:r>
            <a:r>
              <a:rPr lang="en-US" sz="40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karerobcMtamlMdab;rh½s</a:t>
            </a:r>
            <a:r>
              <a:rPr lang="ja-JP" altLang="en-US" sz="2400" i="0">
                <a:solidFill>
                  <a:srgbClr val="43F22C"/>
                </a:solidFill>
                <a:effectLst/>
                <a:latin typeface="LIMON F2" pitchFamily="2" charset="0"/>
              </a:rPr>
              <a:t>”</a:t>
            </a:r>
            <a:r>
              <a:rPr lang="en-US" sz="2400" i="0">
                <a:solidFill>
                  <a:srgbClr val="FFEA18"/>
                </a:solidFill>
                <a:effectLst/>
                <a:latin typeface="LIMON F2" pitchFamily="2" charset="0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i="0">
              <a:solidFill>
                <a:srgbClr val="43F22C"/>
              </a:solidFill>
              <a:effectLst/>
              <a:latin typeface="LIMON F2" pitchFamily="2" charset="0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</a:t>
            </a: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49250" y="4802188"/>
            <a:ext cx="81010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349321" y="2497047"/>
            <a:ext cx="8157681" cy="3800475"/>
            <a:chOff x="48" y="3669"/>
            <a:chExt cx="4247" cy="2394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Content" panose="02000500000000020004" pitchFamily="2" charset="77"/>
                <a:ea typeface="굴림" charset="0"/>
                <a:cs typeface="Khmer OS Content" panose="02000500000000020004" pitchFamily="2" charset="77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669"/>
              <a:ext cx="4247" cy="23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SlantDown">
                <a:avLst>
                  <a:gd name="adj" fmla="val 56315"/>
                </a:avLst>
              </a:prstTxWarp>
            </a:bodyPr>
            <a:lstStyle>
              <a:defPPr>
                <a:defRPr lang="en-US"/>
              </a:defPPr>
              <a:lvl1pPr>
                <a:defRPr sz="10800">
                  <a:solidFill>
                    <a:srgbClr val="FFFF00"/>
                  </a:solidFill>
                  <a:latin typeface="LIMON F2" pitchFamily="2" charset="0"/>
                </a:defRPr>
              </a:lvl1pPr>
            </a:lstStyle>
            <a:p>
              <a:r>
                <a:rPr lang="en-US" sz="6600" b="1" dirty="0" err="1">
                  <a:latin typeface="Khmer OS Content" panose="02000500000000020004" pitchFamily="2" charset="77"/>
                  <a:cs typeface="Khmer OS Content" panose="02000500000000020004" pitchFamily="2" charset="77"/>
                </a:rPr>
                <a:t>ការណែនាំឱ្យស្គាល់នូវព្រះគម្ពីរ</a:t>
              </a:r>
              <a:r>
                <a:rPr lang="en-US" sz="6600" b="1" dirty="0">
                  <a:latin typeface="Khmer OS Content" panose="02000500000000020004" pitchFamily="2" charset="77"/>
                  <a:cs typeface="Khmer OS Content" panose="02000500000000020004" pitchFamily="2" charset="77"/>
                </a:rPr>
                <a:t>...</a:t>
              </a:r>
              <a:r>
                <a:rPr lang="en-US" sz="6600" b="1" dirty="0" err="1">
                  <a:latin typeface="Khmer OS Content" panose="02000500000000020004" pitchFamily="2" charset="77"/>
                  <a:cs typeface="Khmer OS Content" panose="02000500000000020004" pitchFamily="2" charset="77"/>
                </a:rPr>
                <a:t>ដែលសំខាន់ក្នុងព័ន្ធកិច្ចសហគមន៍អន្តរជាតិ</a:t>
              </a:r>
              <a:endParaRPr lang="en-US" sz="6600" b="1" dirty="0">
                <a:latin typeface="Khmer OS Content" panose="02000500000000020004" pitchFamily="2" charset="77"/>
                <a:cs typeface="Khmer OS Content" panose="02000500000000020004" pitchFamily="2" charset="77"/>
              </a:endParaRPr>
            </a:p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FORT WORTH, TEXAS</a:t>
              </a:r>
              <a:br>
                <a:rPr lang="en-US" sz="8800" dirty="0">
                  <a:latin typeface="Khmer OS Content" panose="02000500000000020004" pitchFamily="2" charset="77"/>
                </a:rPr>
              </a:br>
              <a:endParaRPr lang="en-US" sz="8800" dirty="0">
                <a:latin typeface="Khmer OS Content" panose="02000500000000020004" pitchFamily="2" charset="77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796821"/>
            <a:ext cx="9144000" cy="10156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ភាពសំខាន</a:t>
            </a:r>
            <a:r>
              <a:rPr lang="en-US" sz="6000" b="1" dirty="0">
                <a:solidFill>
                  <a:srgbClr val="FFFF00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់…</a:t>
            </a:r>
            <a:r>
              <a:rPr lang="en-US" sz="6000" b="1" dirty="0" err="1">
                <a:solidFill>
                  <a:srgbClr val="FFFF00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របស់ព្រះគម្ពីរ</a:t>
            </a:r>
            <a:endParaRPr lang="en-US" sz="10800" dirty="0">
              <a:solidFill>
                <a:srgbClr val="FFFF00"/>
              </a:solidFill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27674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r>
              <a:rPr lang="en-US" sz="9600" b="1" dirty="0" err="1">
                <a:solidFill>
                  <a:srgbClr val="FFFF00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ភាពសំខាន</a:t>
            </a:r>
            <a:r>
              <a:rPr lang="en-US" sz="9600" b="1" dirty="0">
                <a:solidFill>
                  <a:srgbClr val="FFFF00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់…</a:t>
            </a:r>
            <a:r>
              <a:rPr lang="en-US" sz="9600" b="1" dirty="0" err="1">
                <a:solidFill>
                  <a:srgbClr val="FFFF00"/>
                </a:solidFill>
                <a:latin typeface="Khmer OS Content" panose="02000500000000020004" pitchFamily="2" charset="77"/>
                <a:cs typeface="Khmer OS Content" panose="02000500000000020004" pitchFamily="2" charset="77"/>
              </a:rPr>
              <a:t>របស់ព្រះគម្ពីរ</a:t>
            </a:r>
            <a:endParaRPr lang="en-US" sz="19400" dirty="0">
              <a:solidFill>
                <a:srgbClr val="FFFF00"/>
              </a:solidFill>
              <a:latin typeface="Khmer OS Content" panose="02000500000000020004" pitchFamily="2" charset="77"/>
              <a:cs typeface="Khmer OS Content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10551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11133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FFFF"/>
                </a:solidFill>
                <a:effectLst/>
                <a:latin typeface="Khmer Muol" panose="02000500000000020004" pitchFamily="2" charset="0"/>
                <a:ea typeface="ＭＳ Ｐゴシック" charset="0"/>
                <a:cs typeface="Khmer Muol" panose="02000500000000020004" pitchFamily="2" charset="0"/>
              </a:rPr>
              <a:t>ភាពសំខាន</a:t>
            </a:r>
            <a:r>
              <a:rPr lang="en-US" sz="2400" b="1" dirty="0">
                <a:solidFill>
                  <a:srgbClr val="FFFFFF"/>
                </a:solidFill>
                <a:effectLst/>
                <a:latin typeface="Khmer Muol" panose="02000500000000020004" pitchFamily="2" charset="0"/>
                <a:ea typeface="ＭＳ Ｐゴシック" charset="0"/>
                <a:cs typeface="Khmer Muol" panose="02000500000000020004" pitchFamily="2" charset="0"/>
              </a:rPr>
              <a:t>់…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Khmer Muol" panose="02000500000000020004" pitchFamily="2" charset="0"/>
                <a:ea typeface="ＭＳ Ｐゴシック" charset="0"/>
                <a:cs typeface="Khmer Muol" panose="02000500000000020004" pitchFamily="2" charset="0"/>
              </a:rPr>
              <a:t>របស់ព្រះគម</a:t>
            </a:r>
            <a:r>
              <a:rPr lang="en-KH" sz="2400" b="1" dirty="0">
                <a:solidFill>
                  <a:srgbClr val="FFFFFF"/>
                </a:solidFill>
                <a:effectLst/>
                <a:latin typeface="Khmer Muol" panose="02000500000000020004" pitchFamily="2" charset="0"/>
                <a:ea typeface="ＭＳ Ｐゴシック" charset="0"/>
                <a:cs typeface="Khmer Muol" panose="02000500000000020004" pitchFamily="2" charset="0"/>
              </a:rPr>
              <a:t>្ពីរ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hmer OS Content" panose="02000500000000020004" pitchFamily="2" charset="77"/>
                <a:ea typeface="ＭＳ Ｐゴシック" charset="0"/>
                <a:cs typeface="Khmer OS Content" panose="02000500000000020004" pitchFamily="2" charset="77"/>
              </a:rPr>
              <a:t>លោកអ្នកអាចទាញយកឯកសារមេរៀននេះដោយសេរីឥតគិតថ្លៃ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hmer OS Content" panose="02000500000000020004" pitchFamily="2" charset="77"/>
                <a:ea typeface="ＭＳ Ｐゴシック" charset="0"/>
                <a:cs typeface="Khmer OS Content" panose="02000500000000020004" pitchFamily="2" charset="77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64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begáItCaBIrpñt;</a:t>
            </a:r>
            <a:endParaRPr lang="en-US" sz="54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pic>
        <p:nvPicPr>
          <p:cNvPr id="187406" name="Picture 14" descr="DCP_0125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 descr="DCP_0126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 b="1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bt; vaCaBIr&gt;&gt;&gt;</a:t>
            </a:r>
            <a:endParaRPr lang="en-US" sz="3200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360" y="89664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120125" y="6524546"/>
            <a:ext cx="282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496760" y="5883682"/>
            <a:ext cx="338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349572" y="6269038"/>
            <a:ext cx="10663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LIMON F2" pitchFamily="2" charset="0"/>
              </a:rPr>
              <a:t>Handbook pg. 15-16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6 Egypt\Egypt keepers sr\Sinai sr\Coral Island from coast, tb n030300 sr.jpg"/>
  <p:tag name="PHOTO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6 Egypt\Egypt keepers sr\Sinai sr\Coral Island from coast, tb n030300 sr.jpg"/>
  <p:tag name="PHOTO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6 Egypt\Egypt keepers sr\Sinai sr\Coral Island from coast, tb n030300 sr.jpg"/>
  <p:tag name="PHOTO" val="TRUE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2965</TotalTime>
  <Pages>43</Pages>
  <Words>2128</Words>
  <Application>Microsoft Macintosh PowerPoint</Application>
  <PresentationFormat>On-screen Show (4:3)</PresentationFormat>
  <Paragraphs>1040</Paragraphs>
  <Slides>88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굴림</vt:lpstr>
      <vt:lpstr>LIMON F2</vt:lpstr>
      <vt:lpstr>Kosher-Normal</vt:lpstr>
      <vt:lpstr>Wingdings</vt:lpstr>
      <vt:lpstr>Times</vt:lpstr>
      <vt:lpstr>Khmer OS Content</vt:lpstr>
      <vt:lpstr>Monotype Sorts</vt:lpstr>
      <vt:lpstr>ＭＳ Ｐゴシック</vt:lpstr>
      <vt:lpstr>Arial</vt:lpstr>
      <vt:lpstr>Comic Sans MS</vt:lpstr>
      <vt:lpstr>Khmer Muol</vt:lpstr>
      <vt:lpstr>Times New Roman</vt:lpstr>
      <vt:lpstr>untitled 2</vt:lpstr>
      <vt:lpstr>1_Orbit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ភាពសំខាន់…របស់ព្រះគម្ពីរ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107</cp:revision>
  <cp:lastPrinted>2003-03-25T20:50:53Z</cp:lastPrinted>
  <dcterms:created xsi:type="dcterms:W3CDTF">2003-03-13T21:44:32Z</dcterms:created>
  <dcterms:modified xsi:type="dcterms:W3CDTF">2025-01-06T03:44:25Z</dcterms:modified>
</cp:coreProperties>
</file>