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2"/>
  </p:notesMasterIdLst>
  <p:handoutMasterIdLst>
    <p:handoutMasterId r:id="rId83"/>
  </p:handoutMasterIdLst>
  <p:sldIdLst>
    <p:sldId id="449" r:id="rId4"/>
    <p:sldId id="442" r:id="rId5"/>
    <p:sldId id="374" r:id="rId6"/>
    <p:sldId id="414" r:id="rId7"/>
    <p:sldId id="333" r:id="rId8"/>
    <p:sldId id="446" r:id="rId9"/>
    <p:sldId id="435" r:id="rId10"/>
    <p:sldId id="385" r:id="rId11"/>
    <p:sldId id="316" r:id="rId12"/>
    <p:sldId id="373" r:id="rId13"/>
    <p:sldId id="388" r:id="rId14"/>
    <p:sldId id="416" r:id="rId15"/>
    <p:sldId id="430" r:id="rId16"/>
    <p:sldId id="411" r:id="rId17"/>
    <p:sldId id="354" r:id="rId18"/>
    <p:sldId id="261" r:id="rId19"/>
    <p:sldId id="262" r:id="rId20"/>
    <p:sldId id="299" r:id="rId21"/>
    <p:sldId id="340" r:id="rId22"/>
    <p:sldId id="264" r:id="rId23"/>
    <p:sldId id="371" r:id="rId24"/>
    <p:sldId id="372" r:id="rId25"/>
    <p:sldId id="268" r:id="rId26"/>
    <p:sldId id="447" r:id="rId27"/>
    <p:sldId id="401" r:id="rId28"/>
    <p:sldId id="403" r:id="rId29"/>
    <p:sldId id="260" r:id="rId30"/>
    <p:sldId id="412" r:id="rId31"/>
    <p:sldId id="272" r:id="rId32"/>
    <p:sldId id="317" r:id="rId33"/>
    <p:sldId id="318" r:id="rId34"/>
    <p:sldId id="319" r:id="rId35"/>
    <p:sldId id="320" r:id="rId36"/>
    <p:sldId id="337" r:id="rId37"/>
    <p:sldId id="321" r:id="rId38"/>
    <p:sldId id="270" r:id="rId39"/>
    <p:sldId id="305" r:id="rId40"/>
    <p:sldId id="304" r:id="rId41"/>
    <p:sldId id="275" r:id="rId42"/>
    <p:sldId id="422" r:id="rId43"/>
    <p:sldId id="341" r:id="rId44"/>
    <p:sldId id="390" r:id="rId45"/>
    <p:sldId id="277" r:id="rId46"/>
    <p:sldId id="278" r:id="rId47"/>
    <p:sldId id="436" r:id="rId48"/>
    <p:sldId id="342" r:id="rId49"/>
    <p:sldId id="437" r:id="rId50"/>
    <p:sldId id="280" r:id="rId51"/>
    <p:sldId id="281" r:id="rId52"/>
    <p:sldId id="327" r:id="rId53"/>
    <p:sldId id="282" r:id="rId54"/>
    <p:sldId id="451" r:id="rId55"/>
    <p:sldId id="284" r:id="rId56"/>
    <p:sldId id="283" r:id="rId57"/>
    <p:sldId id="285" r:id="rId58"/>
    <p:sldId id="286" r:id="rId59"/>
    <p:sldId id="287" r:id="rId60"/>
    <p:sldId id="288" r:id="rId61"/>
    <p:sldId id="407" r:id="rId62"/>
    <p:sldId id="431" r:id="rId63"/>
    <p:sldId id="432" r:id="rId64"/>
    <p:sldId id="433" r:id="rId65"/>
    <p:sldId id="434" r:id="rId66"/>
    <p:sldId id="292" r:id="rId67"/>
    <p:sldId id="293" r:id="rId68"/>
    <p:sldId id="294" r:id="rId69"/>
    <p:sldId id="295" r:id="rId70"/>
    <p:sldId id="457" r:id="rId71"/>
    <p:sldId id="438" r:id="rId72"/>
    <p:sldId id="408" r:id="rId73"/>
    <p:sldId id="458" r:id="rId74"/>
    <p:sldId id="444" r:id="rId75"/>
    <p:sldId id="315" r:id="rId76"/>
    <p:sldId id="312" r:id="rId77"/>
    <p:sldId id="410" r:id="rId78"/>
    <p:sldId id="450" r:id="rId79"/>
    <p:sldId id="440" r:id="rId80"/>
    <p:sldId id="418" r:id="rId81"/>
  </p:sldIdLst>
  <p:sldSz cx="9144000" cy="6858000" type="screen4x3"/>
  <p:notesSz cx="6858000" cy="9144000"/>
  <p:embeddedFontLst>
    <p:embeddedFont>
      <p:font typeface="굴림" panose="020B0600000101010101" pitchFamily="34" charset="-127"/>
      <p:regular r:id="rId84"/>
    </p:embeddedFont>
    <p:embeddedFont>
      <p:font typeface="ＭＳ Ｐゴシック" panose="020B0600070205080204" pitchFamily="34" charset="-128"/>
      <p:regular r:id="rId85"/>
    </p:embeddedFont>
    <p:embeddedFont>
      <p:font typeface="Comic Sans MS" panose="030F0902030302020204" pitchFamily="66" charset="0"/>
      <p:regular r:id="rId86"/>
    </p:embeddedFont>
    <p:embeddedFont>
      <p:font typeface="Kh Battambang" panose="02000500000000020004" pitchFamily="2" charset="77"/>
      <p:regular r:id="rId87"/>
    </p:embeddedFont>
    <p:embeddedFont>
      <p:font typeface="Khmer Muol" panose="02000500000000020004" pitchFamily="2" charset="0"/>
      <p:regular r:id="rId88"/>
    </p:embeddedFont>
    <p:embeddedFont>
      <p:font typeface="Khmer OS Content" panose="02000500000000020004" pitchFamily="2" charset="77"/>
      <p:regular r:id="rId89"/>
    </p:embeddedFont>
    <p:embeddedFont>
      <p:font typeface="Monotype Sorts" pitchFamily="2" charset="2"/>
      <p:regular r:id="rId90"/>
    </p:embeddedFont>
    <p:embeddedFont>
      <p:font typeface="Times" panose="020F0502020204030204" pitchFamily="34" charset="0"/>
      <p:regular r:id="rId91"/>
      <p:bold r:id="rId92"/>
      <p:italic r:id="rId93"/>
      <p:boldItalic r:id="rId9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rgbClr val="FFA27C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5">
          <p15:clr>
            <a:srgbClr val="A4A3A4"/>
          </p15:clr>
        </p15:guide>
        <p15:guide id="2" orient="horz" pos="3842">
          <p15:clr>
            <a:srgbClr val="A4A3A4"/>
          </p15:clr>
        </p15:guide>
        <p15:guide id="3" orient="horz" pos="319">
          <p15:clr>
            <a:srgbClr val="A4A3A4"/>
          </p15:clr>
        </p15:guide>
        <p15:guide id="4" orient="horz" pos="3699">
          <p15:clr>
            <a:srgbClr val="A4A3A4"/>
          </p15:clr>
        </p15:guide>
        <p15:guide id="5" pos="2858">
          <p15:clr>
            <a:srgbClr val="A4A3A4"/>
          </p15:clr>
        </p15:guide>
        <p15:guide id="6" pos="1478">
          <p15:clr>
            <a:srgbClr val="A4A3A4"/>
          </p15:clr>
        </p15:guide>
        <p15:guide id="7" pos="4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F7FE0A"/>
    <a:srgbClr val="033AD5"/>
    <a:srgbClr val="00FF00"/>
    <a:srgbClr val="66FFFF"/>
    <a:srgbClr val="760014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3162"/>
  </p:normalViewPr>
  <p:slideViewPr>
    <p:cSldViewPr snapToGrid="0">
      <p:cViewPr varScale="1">
        <p:scale>
          <a:sx n="150" d="100"/>
          <a:sy n="150" d="100"/>
        </p:scale>
        <p:origin x="416" y="160"/>
      </p:cViewPr>
      <p:guideLst>
        <p:guide orient="horz" pos="3105"/>
        <p:guide orient="horz" pos="3842"/>
        <p:guide orient="horz" pos="319"/>
        <p:guide orient="horz" pos="3699"/>
        <p:guide pos="2858"/>
        <p:guide pos="1478"/>
        <p:guide pos="4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font" Target="fonts/font7.fntdata"/><Relationship Id="rId95" Type="http://schemas.openxmlformats.org/officeDocument/2006/relationships/presProps" Target="presProp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4.fntdata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0.fntdata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285506D-DE1E-3B48-B896-920ED7A639A1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94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0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30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8A3DAD-A46F-D940-88AD-DB7DF3D4EF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9678-139C-9A1D-5698-5A3919BE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82CA73-382E-8399-43F7-DE7F2450B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78A64-E996-6A4C-9483-EB28F0E3BA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A27C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EED18BB9-7A6D-768B-927B-76395126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 dirty="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721FBD4-CC6E-6B75-3AAD-64F88683744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41749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92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226A7-846F-9F48-B5EB-E5FBB9067369}" type="slidenum">
              <a:rPr lang="en-US"/>
              <a:pPr/>
              <a:t>35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952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8C943-6D4F-BD4B-8553-999DCB72A5BF}" type="slidenum">
              <a:rPr lang="en-US"/>
              <a:pPr/>
              <a:t>38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7065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78A64-E996-6A4C-9483-EB28F0E3BAB7}" type="slidenum">
              <a:rPr lang="en-US"/>
              <a:pPr/>
              <a:t>42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058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7F846-8858-6440-B1CC-A95B8238C454}" type="slidenum">
              <a:rPr lang="en-US"/>
              <a:pPr/>
              <a:t>43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0C89C-30C8-FF43-A5D6-3F60850C1A7A}" type="slidenum">
              <a:rPr lang="en-US"/>
              <a:pPr/>
              <a:t>45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3328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9E1F4-1849-EC43-9388-C023B4483FBD}" type="slidenum">
              <a:rPr lang="en-US"/>
              <a:pPr/>
              <a:t>46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290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31DDC-69ED-074F-B8C6-284378FF0605}" type="slidenum">
              <a:rPr lang="en-US"/>
              <a:pPr/>
              <a:t>47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336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80A69-D9B0-C44E-BC80-8592306BC630}" type="slidenum">
              <a:rPr lang="en-US"/>
              <a:pPr/>
              <a:t>48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 dirty="0"/>
          </a:p>
        </p:txBody>
      </p:sp>
      <p:sp>
        <p:nvSpPr>
          <p:cNvPr id="3481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9E8FE-519C-A74B-8738-84545D8522F1}" type="slidenum">
              <a:rPr lang="en-US"/>
              <a:pPr/>
              <a:t>49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368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42DAD-5875-5747-97B9-8B799D1FD479}" type="slidenum">
              <a:rPr lang="en-US"/>
              <a:pPr/>
              <a:t>2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6B7F-E0C6-6343-9572-36AF8A00E12A}" type="slidenum">
              <a:rPr lang="en-US"/>
              <a:pPr/>
              <a:t>50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1075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31DDC-69ED-074F-B8C6-284378FF0605}" type="slidenum">
              <a:rPr lang="en-US"/>
              <a:pPr/>
              <a:t>52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336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50572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DD0F1-C048-0A4A-A340-B97A1A093C38}" type="slidenum">
              <a:rPr lang="en-US"/>
              <a:pPr/>
              <a:t>53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419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0A592-EC81-7D45-951E-D12AD1F59897}" type="slidenum">
              <a:rPr lang="en-US"/>
              <a:pPr/>
              <a:t>54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399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364AB-7DCA-534F-9114-5A3A0EE9ECB5}" type="slidenum">
              <a:rPr lang="en-US"/>
              <a:pPr/>
              <a:t>55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440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E5E1B-5147-C04C-8AFA-1C696098FE98}" type="slidenum">
              <a:rPr lang="en-US"/>
              <a:pPr/>
              <a:t>56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 dirty="0"/>
          </a:p>
        </p:txBody>
      </p:sp>
      <p:sp>
        <p:nvSpPr>
          <p:cNvPr id="46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9D7FA-DC4B-284F-9B49-0EF5AC252BBF}" type="slidenum">
              <a:rPr lang="en-US"/>
              <a:pPr/>
              <a:t>57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481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32BBC-3A98-4149-A7D8-8B83048FDC81}" type="slidenum">
              <a:rPr lang="en-US"/>
              <a:pPr/>
              <a:t>58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501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9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0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 here is STUDY HELP NUMBER 2….this is the one you can use for your own review--  or to hold in your hand while you teach THE BIBLE FILE idea to others.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First the key to open the file: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C  7  S  J…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The letter C stands for CREATION.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7 equals 4 plus 3…for the four people and the three societies.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FOUR PEOPLE…ABRAHAM, JOSEPH, MOSES, JOSHUA.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THREE SOCIETIES…ANARCHY, ROYALTY, CAPTIVITY.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The letter S standing for SILENCE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The letter J representing JESUS.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////	FINALLY the TEN WORDS.  And there are your ten file folders in your new Bible File.  Repeat them one last time: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CREATION, ABRAHAM, JOSEPH, MOSES, JOSHUA, ANARCHY, ROYALTY, CAPTIVITY, SILENCE, and JESUS.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853DD-2A00-244A-BE6E-1B17185D2ECC}" type="slidenum">
              <a:rPr lang="en-US"/>
              <a:pPr/>
              <a:t>73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880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6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42DAD-5875-5747-97B9-8B799D1FD479}" type="slidenum">
              <a:rPr lang="en-US"/>
              <a:pPr/>
              <a:t>76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PLEASE PUT THE TITLE AND SUBTITLES INTO YOUR NATIONAL LANGUAGE AND LEAVE THE WEBSITE UNCHANGED</a:t>
            </a:r>
          </a:p>
        </p:txBody>
      </p:sp>
    </p:spTree>
    <p:extLst>
      <p:ext uri="{BB962C8B-B14F-4D97-AF65-F5344CB8AC3E}">
        <p14:creationId xmlns:p14="http://schemas.microsoft.com/office/powerpoint/2010/main" val="3216981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42DAD-5875-5747-97B9-8B799D1FD479}" type="slidenum">
              <a:rPr lang="en-US"/>
              <a:pPr/>
              <a:t>6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  <p:extLst>
      <p:ext uri="{BB962C8B-B14F-4D97-AF65-F5344CB8AC3E}">
        <p14:creationId xmlns:p14="http://schemas.microsoft.com/office/powerpoint/2010/main" val="391539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A3DAD-A46F-D940-88AD-DB7DF3D4EF9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42DAD-5875-5747-97B9-8B799D1FD479}" type="slidenum">
              <a:rPr lang="en-US"/>
              <a:pPr/>
              <a:t>24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PLEASE PUT THE TITLE AND SUBTITLES INTO YOUR NATIONAL LANGUAGE AND LEAVE THE WEBSITE UNCHANGED</a:t>
            </a:r>
          </a:p>
        </p:txBody>
      </p:sp>
    </p:spTree>
    <p:extLst>
      <p:ext uri="{BB962C8B-B14F-4D97-AF65-F5344CB8AC3E}">
        <p14:creationId xmlns:p14="http://schemas.microsoft.com/office/powerpoint/2010/main" val="221236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752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3939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6009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75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18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64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63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32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20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9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2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570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017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884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09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849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996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8499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99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20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8502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2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000" b="1" i="0">
                <a:solidFill>
                  <a:schemeClr val="tx2"/>
                </a:solidFill>
                <a:effectLst/>
                <a:latin typeface="Times" charset="0"/>
              </a:rPr>
              <a:t> DRESSING</a:t>
            </a:r>
          </a:p>
          <a:p>
            <a:pPr algn="l"/>
            <a:r>
              <a:rPr lang="en-US" sz="2000" b="1" i="0">
                <a:solidFill>
                  <a:schemeClr val="tx2"/>
                </a:solidFill>
                <a:effectLst/>
                <a:latin typeface="Times" charset="0"/>
              </a:rPr>
              <a:t>        THE                                    </a:t>
            </a:r>
          </a:p>
          <a:p>
            <a:pPr algn="l"/>
            <a:r>
              <a:rPr lang="en-US" sz="2000" b="1" i="0">
                <a:solidFill>
                  <a:schemeClr val="tx2"/>
                </a:solidFill>
                <a:effectLst/>
                <a:latin typeface="Times" charset="0"/>
              </a:rPr>
              <a:t>   STAGE</a:t>
            </a:r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71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923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6535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15833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06226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9635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1113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8319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97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69288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07442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2187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0917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926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678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825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161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0525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76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27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0"/>
            <a:ext cx="2825750" cy="193642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4000" b="0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karerobcMtam</a:t>
            </a:r>
          </a:p>
          <a:p>
            <a:pPr algn="l"/>
            <a:r>
              <a:rPr lang="en-US" sz="4000" b="0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dMNak;kal</a:t>
            </a:r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0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7.5.02.</a:t>
            </a:r>
          </a:p>
        </p:txBody>
      </p:sp>
    </p:spTree>
    <p:extLst>
      <p:ext uri="{BB962C8B-B14F-4D97-AF65-F5344CB8AC3E}">
        <p14:creationId xmlns:p14="http://schemas.microsoft.com/office/powerpoint/2010/main" val="1306145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file:///Macintosh%20HD/Desktop%20Folder/TBB%20BIG%20SHOW%207.0/7.0.02-MAP%20#-1,1,PowerPoint Presentatio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2DA5-E427-4C79-5039-9AA7F4D44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>
            <a:extLst>
              <a:ext uri="{FF2B5EF4-FFF2-40B4-BE49-F238E27FC236}">
                <a16:creationId xmlns:a16="http://schemas.microsoft.com/office/drawing/2014/main" id="{992A0FD7-FAAA-33B5-0539-ECE22C935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Khmer OS Content" panose="02000500000000020004" pitchFamily="2" charset="77"/>
                <a:ea typeface="ＭＳ Ｐゴシック" charset="0"/>
                <a:cs typeface="+mn-cs"/>
              </a:rPr>
              <a:t>7</a:t>
            </a: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204821" name="Text Box 21">
            <a:extLst>
              <a:ext uri="{FF2B5EF4-FFF2-40B4-BE49-F238E27FC236}">
                <a16:creationId xmlns:a16="http://schemas.microsoft.com/office/drawing/2014/main" id="{C699402E-D5CD-2A11-88EE-488204E7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Khmer OS Content" panose="02000500000000020004" pitchFamily="2" charset="77"/>
              <a:ea typeface="ＭＳ Ｐゴシック" charset="0"/>
              <a:cs typeface="+mn-cs"/>
            </a:endParaRPr>
          </a:p>
        </p:txBody>
      </p:sp>
      <p:sp>
        <p:nvSpPr>
          <p:cNvPr id="204823" name="Text Box 23">
            <a:extLst>
              <a:ext uri="{FF2B5EF4-FFF2-40B4-BE49-F238E27FC236}">
                <a16:creationId xmlns:a16="http://schemas.microsoft.com/office/drawing/2014/main" id="{E12DC44D-656B-E96A-268E-34DB39E5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hmer OS Content" panose="02000500000000020004" pitchFamily="2" charset="77"/>
              <a:ea typeface="ＭＳ Ｐゴシック" charset="0"/>
              <a:cs typeface="+mn-cs"/>
            </a:endParaRPr>
          </a:p>
        </p:txBody>
      </p:sp>
      <p:sp>
        <p:nvSpPr>
          <p:cNvPr id="204824" name="Text Box 24">
            <a:extLst>
              <a:ext uri="{FF2B5EF4-FFF2-40B4-BE49-F238E27FC236}">
                <a16:creationId xmlns:a16="http://schemas.microsoft.com/office/drawing/2014/main" id="{207BE42F-0B44-49AD-C1A4-6566A891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624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Content" panose="02000500000000020004" pitchFamily="2" charset="77"/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204825" name="Text Box 25">
            <a:extLst>
              <a:ext uri="{FF2B5EF4-FFF2-40B4-BE49-F238E27FC236}">
                <a16:creationId xmlns:a16="http://schemas.microsoft.com/office/drawing/2014/main" id="{FF7B744F-C8E5-FC8B-FD0B-CECAE976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Content" panose="02000500000000020004" pitchFamily="2" charset="77"/>
                <a:ea typeface="ＭＳ Ｐゴシック" charset="0"/>
                <a:cs typeface="+mn-cs"/>
              </a:rPr>
              <a:t>40</a:t>
            </a:r>
          </a:p>
        </p:txBody>
      </p:sp>
      <p:sp>
        <p:nvSpPr>
          <p:cNvPr id="204826" name="Text Box 26">
            <a:extLst>
              <a:ext uri="{FF2B5EF4-FFF2-40B4-BE49-F238E27FC236}">
                <a16:creationId xmlns:a16="http://schemas.microsoft.com/office/drawing/2014/main" id="{7B6DF5BE-0254-F4C3-BD00-DE2ADD35D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Content" panose="02000500000000020004" pitchFamily="2" charset="77"/>
                <a:ea typeface="ＭＳ Ｐゴシック" charset="0"/>
                <a:cs typeface="+mn-cs"/>
              </a:rPr>
              <a:t>4</a:t>
            </a:r>
          </a:p>
        </p:txBody>
      </p:sp>
      <p:sp>
        <p:nvSpPr>
          <p:cNvPr id="204828" name="Text Box 28">
            <a:extLst>
              <a:ext uri="{FF2B5EF4-FFF2-40B4-BE49-F238E27FC236}">
                <a16:creationId xmlns:a16="http://schemas.microsoft.com/office/drawing/2014/main" id="{A4C025A1-9DB2-A384-4EF5-1FC9AD49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866" y="6239462"/>
            <a:ext cx="2574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FFFFFF"/>
                </a:solidFill>
                <a:latin typeface="Khmer OS Content" panose="02000500000000020004" pitchFamily="2" charset="77"/>
                <a:ea typeface="ＭＳ Ｐゴシック" charset="0"/>
                <a:cs typeface="Khmer OS Content" panose="02000500000000020004" pitchFamily="2" charset="77"/>
              </a:rPr>
              <a:t>សៀវភៅក្បួនជំនួយ</a:t>
            </a:r>
            <a:r>
              <a:rPr lang="en-US" sz="1600" b="1" dirty="0">
                <a:solidFill>
                  <a:srgbClr val="FFFFFF"/>
                </a:solidFill>
                <a:latin typeface="Khmer OS Content" panose="02000500000000020004" pitchFamily="2" charset="77"/>
                <a:ea typeface="ＭＳ Ｐゴシック" charset="0"/>
                <a:cs typeface="Khmer OS Content" panose="02000500000000020004" pitchFamily="2" charset="77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Khmer OS Content" panose="02000500000000020004" pitchFamily="2" charset="77"/>
                <a:ea typeface="ＭＳ Ｐゴシック" charset="0"/>
                <a:cs typeface="Khmer OS Content" panose="02000500000000020004" pitchFamily="2" charset="77"/>
              </a:rPr>
              <a:t>ទំព័រ</a:t>
            </a:r>
            <a:r>
              <a:rPr lang="en-US" sz="1600" b="1" dirty="0">
                <a:solidFill>
                  <a:srgbClr val="FFFFFF"/>
                </a:solidFill>
                <a:latin typeface="Khmer OS Content" panose="02000500000000020004" pitchFamily="2" charset="77"/>
                <a:ea typeface="ＭＳ Ｐゴシック" charset="0"/>
                <a:cs typeface="Khmer OS Content" panose="02000500000000020004" pitchFamily="2" charset="77"/>
              </a:rPr>
              <a:t>​៨-១៤</a:t>
            </a:r>
          </a:p>
        </p:txBody>
      </p:sp>
      <p:sp>
        <p:nvSpPr>
          <p:cNvPr id="204873" name="Text Box 73">
            <a:extLst>
              <a:ext uri="{FF2B5EF4-FFF2-40B4-BE49-F238E27FC236}">
                <a16:creationId xmlns:a16="http://schemas.microsoft.com/office/drawing/2014/main" id="{19839CB5-6A20-0C7D-D765-43598ED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874" y="3776930"/>
            <a:ext cx="53880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FFD34A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ប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lang="en-US" sz="8000" dirty="0">
                <a:solidFill>
                  <a:srgbClr val="FC0128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៧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Khmer Muol" panose="02000500000000020004" pitchFamily="2" charset="0"/>
                <a:cs typeface="Khmer Muol" panose="02000500000000020004" pitchFamily="2" charset="0"/>
              </a:rPr>
              <a:t>ស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lang="en-US" sz="8000" dirty="0">
                <a:solidFill>
                  <a:srgbClr val="FFFFFF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យ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204874" name="Text Box 74">
            <a:extLst>
              <a:ext uri="{FF2B5EF4-FFF2-40B4-BE49-F238E27FC236}">
                <a16:creationId xmlns:a16="http://schemas.microsoft.com/office/drawing/2014/main" id="{5012B7C7-212C-31CB-46A7-C10D966A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508" y="927801"/>
            <a:ext cx="6872394" cy="248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5400" dirty="0" err="1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ចូរបើក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</a:b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kumimoji="0" lang="en-KH" sz="54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កឡើង”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1BE06-D193-CA0E-27C5-7F100790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574824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</a:t>
            </a:r>
            <a:r>
              <a:rPr lang="en-US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536488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400" name="Picture 200" descr="DCP_0116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39750"/>
            <a:ext cx="7875588" cy="56626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395" name="Text Box 195"/>
          <p:cNvSpPr txBox="1">
            <a:spLocks noChangeArrowheads="1"/>
          </p:cNvSpPr>
          <p:nvPr/>
        </p:nvSpPr>
        <p:spPr bwMode="auto">
          <a:xfrm>
            <a:off x="8753217" y="89664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79397" name="Text Box 197"/>
          <p:cNvSpPr txBox="1">
            <a:spLocks noChangeArrowheads="1"/>
          </p:cNvSpPr>
          <p:nvPr/>
        </p:nvSpPr>
        <p:spPr bwMode="auto">
          <a:xfrm>
            <a:off x="8880217" y="5701476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79399" name="Text Box 199"/>
          <p:cNvSpPr txBox="1">
            <a:spLocks noChangeArrowheads="1"/>
          </p:cNvSpPr>
          <p:nvPr/>
        </p:nvSpPr>
        <p:spPr bwMode="auto">
          <a:xfrm>
            <a:off x="0" y="811213"/>
            <a:ext cx="8942388" cy="4478149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6000" b="1" i="1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6000" b="1" i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ុងសៀវភៅនេះ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6000" b="1" i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“តើព្រះគម្ពីរនិយាយអំពីអ្វី”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000" b="1" i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បណ្ឌិត ហេនរីអេតា ស៊ីមៀរ្ស  បានសរសេរថា</a:t>
            </a:r>
            <a:endParaRPr lang="en-US" sz="4000" b="1" i="1" dirty="0">
              <a:solidFill>
                <a:srgbClr val="033AD5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79401" name="Text Box 201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79412" name="Text Box 212"/>
          <p:cNvSpPr txBox="1">
            <a:spLocks noChangeArrowheads="1"/>
          </p:cNvSpPr>
          <p:nvPr/>
        </p:nvSpPr>
        <p:spPr bwMode="auto">
          <a:xfrm>
            <a:off x="5972315" y="6222971"/>
            <a:ext cx="3877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esovePAk,ÜnCMnYy</a:t>
            </a:r>
            <a:r>
              <a:rPr lang="en-US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TMB½r TI6</a:t>
            </a:r>
          </a:p>
        </p:txBody>
      </p:sp>
      <p:sp>
        <p:nvSpPr>
          <p:cNvPr id="179414" name="Text Box 214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16122B4-78F8-FA44-8314-3E62B294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39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DCP_0116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8753217" y="89664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8880217" y="5701476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584200" y="685800"/>
            <a:ext cx="7950200" cy="508600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400" b="1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ុងគំនិតរបស់អ្នកអានភាគច្រើន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យល់ថា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ចំណេះដឹងខាងឯព្រះគម្ពីរដូចជា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គ្រាប់អង្កាំនៃគុជខ្យងដ៏ល្អមួយខ្សែ</a:t>
            </a:r>
            <a:endParaRPr lang="en-US" sz="4400" dirty="0">
              <a:solidFill>
                <a:srgbClr val="033AD5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5972314" y="6222971"/>
            <a:ext cx="3877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esovePAk,ÜnCMnYy TMB½r TI6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ADE7204-3D87-9143-9B53-96ED63F1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64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09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DCP_0117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880185" y="57014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568325" y="695325"/>
            <a:ext cx="7950200" cy="508600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ខ្សែអង្កាំនៃគុជខ្យងគឺរមែងបាក់បែក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ការរៀបចំឱ្យត្រឹមត្រូវនូវរឿងរ៉ាវនៃ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ព្រះគម្ពីរគឺមិនបានរៀបរយ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KH" sz="44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និង​ច្របូកច្របល់</a:t>
            </a:r>
            <a:endParaRPr lang="en-US" sz="4000" dirty="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5972314" y="6222971"/>
            <a:ext cx="3877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TI6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CFA0348-5A71-4F40-B113-FBDB68BF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1026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3" name="Text Box 1027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07204" name="Text Box 1028"/>
          <p:cNvSpPr txBox="1">
            <a:spLocks noChangeArrowheads="1"/>
          </p:cNvSpPr>
          <p:nvPr/>
        </p:nvSpPr>
        <p:spPr bwMode="auto">
          <a:xfrm>
            <a:off x="8880185" y="57014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07205" name="Text Box 102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07255" name="Text Box 1079"/>
          <p:cNvSpPr txBox="1">
            <a:spLocks noChangeArrowheads="1"/>
          </p:cNvSpPr>
          <p:nvPr/>
        </p:nvSpPr>
        <p:spPr bwMode="auto">
          <a:xfrm>
            <a:off x="5972314" y="6222971"/>
            <a:ext cx="3877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TI6</a:t>
            </a:r>
          </a:p>
        </p:txBody>
      </p:sp>
      <p:grpSp>
        <p:nvGrpSpPr>
          <p:cNvPr id="307590" name="Group 1414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307591" name="Picture 141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2" name="Picture 141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93" name="Group 1417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307594" name="Picture 141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5" name="Picture 141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96" name="Group 1420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307597" name="Picture 142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8" name="Picture 142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99" name="Group 1423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307600" name="Picture 142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1" name="Picture 142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02" name="Group 1426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307603" name="Picture 142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4" name="Picture 142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05" name="Group 1429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307606" name="Picture 143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07" name="Picture 143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08" name="Group 1432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307609" name="Picture 143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0" name="Picture 143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11" name="Group 1435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307612" name="Picture 143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3" name="Picture 143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14" name="Group 1438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307615" name="Picture 143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6" name="Picture 144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17" name="Group 1441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307618" name="Picture 144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19" name="Picture 144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20" name="Group 1444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307621" name="Picture 144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22" name="Picture 144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23" name="Group 1447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307624" name="Picture 144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25" name="Picture 144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26" name="Group 1450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307627" name="Picture 145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28" name="Picture 145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29" name="Group 1453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307630" name="Picture 145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31" name="Picture 145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32" name="Group 1456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307633" name="Picture 145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34" name="Picture 145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35" name="Group 1459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307636" name="Picture 146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37" name="Picture 146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38" name="Group 1462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307639" name="Picture 146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0" name="Picture 146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41" name="Group 1465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307642" name="Picture 146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3" name="Picture 146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44" name="Group 1468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307645" name="Picture 146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6" name="Picture 147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47" name="Group 1471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307648" name="Picture 147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9" name="Picture 147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50" name="Group 1474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307651" name="Picture 147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2" name="Picture 147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53" name="Group 1477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307654" name="Picture 147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5" name="Picture 147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56" name="Group 1480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307657" name="Picture 148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8" name="Picture 148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59" name="Group 1483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307660" name="Picture 148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1" name="Picture 148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62" name="Group 1486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307663" name="Picture 148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4" name="Picture 148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65" name="Group 1489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307666" name="Picture 149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7" name="Picture 149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68" name="Group 1492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307669" name="Picture 149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0" name="Picture 149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71" name="Group 1495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307672" name="Picture 149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3" name="Picture 149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74" name="Group 1498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307675" name="Picture 149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6" name="Picture 150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77" name="Group 1501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307678" name="Picture 150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9" name="Picture 150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80" name="Group 1504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307681" name="Picture 150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82" name="Picture 150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83" name="Group 1507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307684" name="Picture 150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85" name="Picture 150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86" name="Group 1510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307687" name="Picture 151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88" name="Picture 151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89" name="Group 1513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307690" name="Picture 151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91" name="Picture 151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92" name="Group 1516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307693" name="Picture 151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94" name="Picture 151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95" name="Group 1519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307696" name="Picture 152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97" name="Picture 152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98" name="Group 1522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307699" name="Picture 152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0" name="Picture 152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01" name="Group 1525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307702" name="Picture 152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3" name="Picture 152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04" name="Group 1528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307705" name="Picture 152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6" name="Picture 153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07" name="Group 1531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307708" name="Picture 153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9" name="Picture 153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10" name="Group 1534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307711" name="Picture 153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12" name="Picture 1536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13" name="Group 1537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307714" name="Picture 153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15" name="Picture 1539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16" name="Group 1540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307717" name="Picture 154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18" name="Picture 1542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19" name="Group 1543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307720" name="Picture 154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21" name="Picture 1545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22" name="Group 1546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307723" name="Picture 1547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24" name="Picture 1548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25" name="Group 1549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307726" name="Picture 1550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27" name="Picture 1551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28" name="Group 1552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307729" name="Picture 1553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30" name="Picture 1554" descr="DCP_0116.JPG                                                   00017A42MAGNUM                         B64EDBC4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31" name="Picture 1555" descr="DCP_0116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 Box 11">
            <a:extLst>
              <a:ext uri="{FF2B5EF4-FFF2-40B4-BE49-F238E27FC236}">
                <a16:creationId xmlns:a16="http://schemas.microsoft.com/office/drawing/2014/main" id="{66243B9F-9A90-9049-8F6A-44454C9C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7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7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0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0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0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0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0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0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0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0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0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0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07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07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0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0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0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0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0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0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0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0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0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7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7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0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0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07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07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07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07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0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0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0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0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0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07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7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0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0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0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0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0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0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07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07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0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0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3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76" name="Picture 204" descr="DCP_0116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665" name="Text Box 193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33666" name="Text Box 194"/>
          <p:cNvSpPr txBox="1">
            <a:spLocks noChangeArrowheads="1"/>
          </p:cNvSpPr>
          <p:nvPr/>
        </p:nvSpPr>
        <p:spPr bwMode="auto">
          <a:xfrm>
            <a:off x="8867485" y="573957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33673" name="Rectangle 201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33670" name="Text Box 198"/>
          <p:cNvSpPr txBox="1">
            <a:spLocks noChangeArrowheads="1"/>
          </p:cNvSpPr>
          <p:nvPr/>
        </p:nvSpPr>
        <p:spPr bwMode="auto">
          <a:xfrm>
            <a:off x="2365482" y="2617063"/>
            <a:ext cx="4541628" cy="70788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វាមានន័យលាយឡំគ្នា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3671" name="Text Box 199"/>
          <p:cNvSpPr txBox="1">
            <a:spLocks noChangeArrowheads="1"/>
          </p:cNvSpPr>
          <p:nvPr/>
        </p:nvSpPr>
        <p:spPr bwMode="auto">
          <a:xfrm>
            <a:off x="846138" y="3901649"/>
            <a:ext cx="7488237" cy="163121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ការដឹកនាំនៃព្រះវិញ្ញាណបរិសុទ្ធ</a:t>
            </a:r>
            <a:endParaRPr lang="en-US" sz="4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ជ្រាលជ្រៅជាង</a:t>
            </a:r>
            <a:endParaRPr lang="en-US" sz="48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3672" name="Text Box 200"/>
          <p:cNvSpPr txBox="1">
            <a:spLocks noChangeArrowheads="1"/>
          </p:cNvSpPr>
          <p:nvPr/>
        </p:nvSpPr>
        <p:spPr bwMode="auto">
          <a:xfrm>
            <a:off x="2704337" y="1443901"/>
            <a:ext cx="3408304" cy="70788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ជម្រៅនៃព្រះគម្ពីរ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3677" name="Text Box 205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33678" name="Text Box 20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33688" name="Text Box 216"/>
          <p:cNvSpPr txBox="1">
            <a:spLocks noChangeArrowheads="1"/>
          </p:cNvSpPr>
          <p:nvPr/>
        </p:nvSpPr>
        <p:spPr bwMode="auto">
          <a:xfrm>
            <a:off x="8719189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2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54B4A090-6B39-A845-AE4F-CD4397AB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70" grpId="0" autoUpdateAnimBg="0"/>
      <p:bldP spid="233671" grpId="0" autoUpdateAnimBg="0"/>
      <p:bldP spid="2336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853" name="Picture 1229" descr="DCP_0116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828" name="Rectangle 1204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55833" name="Text Box 1209"/>
          <p:cNvSpPr txBox="1">
            <a:spLocks noChangeArrowheads="1"/>
          </p:cNvSpPr>
          <p:nvPr/>
        </p:nvSpPr>
        <p:spPr bwMode="auto">
          <a:xfrm>
            <a:off x="690563" y="9832"/>
            <a:ext cx="7550150" cy="690342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4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គំរោងការលោះបាបរបស់ព្រះ</a:t>
            </a:r>
            <a:endParaRPr lang="en-US" sz="4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អ៊ីស្រាអែល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ជំនាន់បុរាណ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ការបង្ហាញនូវព្រះអម្ចាស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</a:t>
            </a:r>
            <a:r>
              <a:rPr lang="en-KH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៊ូវគ្រីស្ទ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KH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កំណើតពួកជំនុំ</a:t>
            </a:r>
            <a:r>
              <a:rPr lang="en-US" sz="6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endParaRPr lang="en-US" sz="4800" dirty="0">
              <a:solidFill>
                <a:srgbClr val="FFFF00"/>
              </a:solidFill>
              <a:latin typeface="Khmer OS Content" panose="02000500000000020004" pitchFamily="2" charset="77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48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55836" name="Text Box 1212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55838" name="Text Box 1214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55839" name="Text Box 1215"/>
          <p:cNvSpPr txBox="1">
            <a:spLocks noChangeArrowheads="1"/>
          </p:cNvSpPr>
          <p:nvPr/>
        </p:nvSpPr>
        <p:spPr bwMode="auto">
          <a:xfrm>
            <a:off x="8311380" y="648503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 </a:t>
            </a:r>
          </a:p>
        </p:txBody>
      </p:sp>
      <p:sp>
        <p:nvSpPr>
          <p:cNvPr id="155841" name="Text Box 1217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55842" name="Text Box 1218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5</a:t>
            </a:r>
          </a:p>
        </p:txBody>
      </p:sp>
      <p:sp>
        <p:nvSpPr>
          <p:cNvPr id="155843" name="Text Box 1219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FFAF18"/>
                </a:solidFill>
                <a:latin typeface="Khmer OS Content" panose="02000500000000020004" pitchFamily="2" charset="77"/>
              </a:rPr>
              <a:t>?</a:t>
            </a:r>
            <a:endParaRPr lang="en-US" sz="18900">
              <a:solidFill>
                <a:srgbClr val="CC1417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55844" name="Text Box 1220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 dirty="0">
                <a:solidFill>
                  <a:srgbClr val="CC1417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155845" name="Text Box 1221"/>
          <p:cNvSpPr txBox="1">
            <a:spLocks noChangeArrowheads="1"/>
          </p:cNvSpPr>
          <p:nvPr/>
        </p:nvSpPr>
        <p:spPr bwMode="auto">
          <a:xfrm>
            <a:off x="2828925" y="3619500"/>
            <a:ext cx="269398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6C18B0"/>
                </a:solidFill>
                <a:latin typeface="Khmer OS Content" panose="02000500000000020004" pitchFamily="2" charset="77"/>
              </a:rPr>
              <a:t>?</a:t>
            </a:r>
            <a:endParaRPr lang="en-US" sz="18900">
              <a:solidFill>
                <a:srgbClr val="CC1417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55846" name="Text Box 1222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 dirty="0">
                <a:solidFill>
                  <a:schemeClr val="tx1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155847" name="Text Box 1223"/>
          <p:cNvSpPr txBox="1">
            <a:spLocks noChangeArrowheads="1"/>
          </p:cNvSpPr>
          <p:nvPr/>
        </p:nvSpPr>
        <p:spPr bwMode="auto">
          <a:xfrm>
            <a:off x="4454525" y="1928813"/>
            <a:ext cx="20653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187534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155848" name="Text Box 1224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CC1417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155849" name="Text Box 1225"/>
          <p:cNvSpPr txBox="1">
            <a:spLocks noChangeArrowheads="1"/>
          </p:cNvSpPr>
          <p:nvPr/>
        </p:nvSpPr>
        <p:spPr bwMode="auto">
          <a:xfrm>
            <a:off x="2290763" y="506413"/>
            <a:ext cx="2193925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 dirty="0">
                <a:solidFill>
                  <a:schemeClr val="accent1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155850" name="Text Box 1226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>
                <a:solidFill>
                  <a:srgbClr val="F06157"/>
                </a:solidFill>
                <a:latin typeface="Khmer OS Content" panose="02000500000000020004" pitchFamily="2" charset="77"/>
              </a:rPr>
              <a:t>?</a:t>
            </a:r>
            <a:endParaRPr lang="en-US" sz="18900">
              <a:solidFill>
                <a:srgbClr val="CC1417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55851" name="Text Box 1227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900" dirty="0">
                <a:solidFill>
                  <a:srgbClr val="1FCC16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02F63E8C-8114-0047-BCC7-52B6BF0B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769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5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5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5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3" grpId="0" build="p" autoUpdateAnimBg="0"/>
      <p:bldP spid="155843" grpId="0" autoUpdateAnimBg="0"/>
      <p:bldP spid="155844" grpId="0" autoUpdateAnimBg="0"/>
      <p:bldP spid="155845" grpId="0" autoUpdateAnimBg="0"/>
      <p:bldP spid="155846" grpId="0" autoUpdateAnimBg="0"/>
      <p:bldP spid="155847" grpId="0" autoUpdateAnimBg="0"/>
      <p:bldP spid="155848" grpId="0" autoUpdateAnimBg="0"/>
      <p:bldP spid="155849" grpId="0" autoUpdateAnimBg="0"/>
      <p:bldP spid="155850" grpId="0" autoUpdateAnimBg="0"/>
      <p:bldP spid="1558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5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30 w 138"/>
              <a:gd name="T1" fmla="*/ 104 h 153"/>
              <a:gd name="T2" fmla="*/ 6 w 138"/>
              <a:gd name="T3" fmla="*/ 76 h 153"/>
              <a:gd name="T4" fmla="*/ 18 w 138"/>
              <a:gd name="T5" fmla="*/ 44 h 153"/>
              <a:gd name="T6" fmla="*/ 34 w 138"/>
              <a:gd name="T7" fmla="*/ 8 h 153"/>
              <a:gd name="T8" fmla="*/ 58 w 138"/>
              <a:gd name="T9" fmla="*/ 0 h 153"/>
              <a:gd name="T10" fmla="*/ 70 w 138"/>
              <a:gd name="T11" fmla="*/ 4 h 153"/>
              <a:gd name="T12" fmla="*/ 74 w 138"/>
              <a:gd name="T13" fmla="*/ 16 h 153"/>
              <a:gd name="T14" fmla="*/ 98 w 138"/>
              <a:gd name="T15" fmla="*/ 24 h 153"/>
              <a:gd name="T16" fmla="*/ 122 w 138"/>
              <a:gd name="T17" fmla="*/ 40 h 153"/>
              <a:gd name="T18" fmla="*/ 130 w 138"/>
              <a:gd name="T19" fmla="*/ 72 h 153"/>
              <a:gd name="T20" fmla="*/ 138 w 138"/>
              <a:gd name="T21" fmla="*/ 124 h 153"/>
              <a:gd name="T22" fmla="*/ 114 w 138"/>
              <a:gd name="T23" fmla="*/ 152 h 153"/>
              <a:gd name="T24" fmla="*/ 38 w 138"/>
              <a:gd name="T25" fmla="*/ 144 h 153"/>
              <a:gd name="T26" fmla="*/ 30 w 138"/>
              <a:gd name="T27" fmla="*/ 10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 cap="flat" cmpd="sng">
            <a:solidFill>
              <a:srgbClr val="2F303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pic>
        <p:nvPicPr>
          <p:cNvPr id="10259" name="Picture 19" descr="DCP_0113.JPG                                                   00000013MAGNUM                         B64EDBC4: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DCP_0111.JPG                                                   00000013MAGNUM                         B64EDBC4: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DCP_0110.JPG                                                   00000013MAGNUM                         B64EDBC4: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DCP_0109.JPG                                                   00000013MAGNUM                         B64EDBC4: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DCP_0108.JPG                                                   00000013MAGNUM                         B64EDBC4: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753185" y="103951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44538" y="1600877"/>
            <a:ext cx="7432675" cy="3208571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>
              <a:lnSpc>
                <a:spcPct val="200000"/>
              </a:lnSpc>
              <a:spcBef>
                <a:spcPct val="50000"/>
              </a:spcBef>
            </a:pPr>
            <a:r>
              <a:rPr lang="en-US" sz="5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ចូរក្រឡេកមើលព្រះគម្ពីរទាំងអស់នេះ</a:t>
            </a:r>
            <a:r>
              <a:rPr lang="en-US" sz="5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9600" b="1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ED0FC714-EE87-7D4E-9C14-DB5E2D63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63563" y="1660525"/>
            <a:ext cx="5947140" cy="119776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មួយពាន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</a:t>
            </a:r>
            <a:r>
              <a:rPr lang="en-US" sz="7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ការលំអិត</a:t>
            </a:r>
            <a:r>
              <a:rPr lang="en-US" sz="7200" dirty="0">
                <a:solidFill>
                  <a:srgbClr val="99FF99"/>
                </a:solidFill>
                <a:latin typeface="Khmer OS Content" panose="02000500000000020004" pitchFamily="2" charset="77"/>
              </a:rPr>
              <a:t> 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52513" y="2260600"/>
            <a:ext cx="6455292" cy="119776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មួយរយ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</a:t>
            </a:r>
            <a:r>
              <a:rPr lang="en-US" sz="7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ចរិតលក្ខណៈ</a:t>
            </a:r>
            <a:r>
              <a:rPr lang="en-US" sz="7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66863" y="2908300"/>
            <a:ext cx="4461157" cy="119776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៧៥០០០០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</a:t>
            </a:r>
            <a:r>
              <a:rPr lang="en-US" sz="7200" dirty="0">
                <a:solidFill>
                  <a:srgbClr val="99FF99"/>
                </a:solidFill>
                <a:latin typeface="Khmer OS Content" panose="02000500000000020004" pitchFamily="2" charset="77"/>
              </a:rPr>
              <a:t> 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81213" y="3536950"/>
            <a:ext cx="3581108" cy="119776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១២០០</a:t>
            </a:r>
            <a:r>
              <a:rPr lang="en-US" sz="7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ជំពូ</a:t>
            </a:r>
            <a:r>
              <a:rPr lang="en-KH" sz="4000" dirty="0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95563" y="4222750"/>
            <a:ext cx="3173945" cy="119776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400" dirty="0">
                <a:solidFill>
                  <a:schemeClr val="tx2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៣១០០</a:t>
            </a:r>
            <a:r>
              <a:rPr lang="en-US" sz="7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ខ</a:t>
            </a:r>
            <a:r>
              <a:rPr lang="en-US" sz="7200" dirty="0">
                <a:solidFill>
                  <a:srgbClr val="99FF99"/>
                </a:solidFill>
                <a:latin typeface="Khmer OS Content" panose="02000500000000020004" pitchFamily="2" charset="77"/>
              </a:rPr>
              <a:t> 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71813" y="4832350"/>
            <a:ext cx="6362318" cy="101309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6000" dirty="0">
                <a:solidFill>
                  <a:srgbClr val="00FF00"/>
                </a:solidFill>
                <a:latin typeface="Khmer OS Content" panose="02000500000000020004" pitchFamily="2" charset="77"/>
              </a:rPr>
              <a:t>•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ការបកស្រាយ</a:t>
            </a:r>
            <a:r>
              <a:rPr lang="en-US" sz="4000" dirty="0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4000" dirty="0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ការបកប្រែ</a:t>
            </a:r>
            <a:endParaRPr lang="en-US" sz="4400" dirty="0">
              <a:solidFill>
                <a:srgbClr val="99FF99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28625" y="191072"/>
            <a:ext cx="8054975" cy="107465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ហើយ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u="sng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នោះគឺ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បញ្ហាចាប់ផ្តើមនៅឯណា</a:t>
            </a:r>
            <a:r>
              <a:rPr lang="en-US" sz="4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4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  <a:p>
            <a:pPr algn="l"/>
            <a:endParaRPr lang="en-US" sz="2400" dirty="0">
              <a:solidFill>
                <a:srgbClr val="7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04171" y="1172438"/>
            <a:ext cx="8464177" cy="707886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FF99"/>
                </a:solidFill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99FF9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វាគឺជាការផ្តុំគ្នាយ៉ាងធំដែលពិបាកគ្រប់គ្រង</a:t>
            </a:r>
            <a:endParaRPr lang="en-US" sz="7200" dirty="0">
              <a:solidFill>
                <a:srgbClr val="99FF99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157848" y="5726182"/>
            <a:ext cx="43348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មានច្រើនឥតគណនា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EBBB4E0-E826-D04E-8A85-1E55FCB46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 rot="900000">
            <a:off x="699233" y="2985674"/>
            <a:ext cx="1654298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សៀវភៅ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 rot="360000">
            <a:off x="636936" y="3937558"/>
            <a:ext cx="1569339" cy="70532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000" dirty="0">
                <a:solidFill>
                  <a:srgbClr val="00FF00"/>
                </a:solidFill>
                <a:latin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</a:t>
            </a:r>
            <a:r>
              <a:rPr lang="km-KH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ស្ស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 rot="20700000">
            <a:off x="6705404" y="4582699"/>
            <a:ext cx="2338781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កាលបរិច្ឆេទ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 rot="20340000">
            <a:off x="322856" y="1447385"/>
            <a:ext cx="4966102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</a:t>
            </a:r>
            <a:r>
              <a:rPr lang="en-US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​</a:t>
            </a: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</a:t>
            </a:r>
            <a:r>
              <a:rPr lang="en-KH" sz="36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កណាបាននិយាយ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អ្វី</a:t>
            </a:r>
            <a:r>
              <a:rPr lang="en-US" sz="3600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3600" dirty="0">
              <a:solidFill>
                <a:srgbClr val="FAFD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1080000">
            <a:off x="6614155" y="3139661"/>
            <a:ext cx="1675138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ហេតុអ្វី</a:t>
            </a:r>
            <a:r>
              <a:rPr lang="en-US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 rot="1920000">
            <a:off x="5004987" y="1252123"/>
            <a:ext cx="3858428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តើអ្នកណា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បានធ្វើ</a:t>
            </a: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អ្វ</a:t>
            </a:r>
            <a:r>
              <a:rPr lang="en-KH" sz="36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ី?</a:t>
            </a:r>
            <a:endParaRPr lang="en-US" sz="36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rot="360000">
            <a:off x="84138" y="5763799"/>
            <a:ext cx="9423400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</a:t>
            </a:r>
            <a:r>
              <a:rPr lang="en-US" sz="3600" dirty="0">
                <a:solidFill>
                  <a:srgbClr val="FFFF00"/>
                </a:solidFill>
                <a:latin typeface="Khmer OS Content" panose="02000500000000020004" pitchFamily="2" charset="77"/>
              </a:rPr>
              <a:t>​ </a:t>
            </a: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វាទាក់ទងទៅ</a:t>
            </a:r>
            <a:r>
              <a:rPr lang="en-US" sz="3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អ្នកណា</a:t>
            </a:r>
            <a:r>
              <a:rPr lang="en-US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/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អ្វ</a:t>
            </a:r>
            <a:r>
              <a:rPr lang="en-KH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ី</a:t>
            </a:r>
            <a:r>
              <a:rPr lang="en-US" sz="36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36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ECBA7D3-4034-8241-BAFE-DA99834E6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  <p:bldP spid="62472" grpId="0" autoUpdateAnimBg="0"/>
      <p:bldP spid="624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1" name="Rectangle 1041"/>
          <p:cNvSpPr>
            <a:spLocks noChangeArrowheads="1"/>
          </p:cNvSpPr>
          <p:nvPr/>
        </p:nvSpPr>
        <p:spPr bwMode="auto">
          <a:xfrm rot="1920000">
            <a:off x="4662483" y="1208288"/>
            <a:ext cx="3448059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dirty="0" err="1">
                <a:solidFill>
                  <a:srgbClr val="033FE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តើអ្នកណាបានធ្វើអ្វី</a:t>
            </a:r>
            <a:r>
              <a:rPr lang="en-US" sz="3200" dirty="0">
                <a:solidFill>
                  <a:srgbClr val="033FE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3200" dirty="0">
              <a:solidFill>
                <a:srgbClr val="FAFD00"/>
              </a:solidFill>
              <a:latin typeface="Khmer OS Content" panose="02000500000000020004" pitchFamily="2" charset="77"/>
            </a:endParaRPr>
          </a:p>
        </p:txBody>
      </p:sp>
      <p:graphicFrame>
        <p:nvGraphicFramePr>
          <p:cNvPr id="123906" name="Object 1026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949700" imgH="2755900" progId="MS_ClipArt_Gallery">
                  <p:embed/>
                </p:oleObj>
              </mc:Choice>
              <mc:Fallback>
                <p:oleObj name="Microsoft ClipArt Gallery" r:id="rId2" imgW="3949700" imgH="2755900" progId="MS_ClipArt_Gallery">
                  <p:embed/>
                  <p:pic>
                    <p:nvPicPr>
                      <p:cNvPr id="0" name="Object 102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Rectangle 1027"/>
          <p:cNvSpPr>
            <a:spLocks noChangeArrowheads="1"/>
          </p:cNvSpPr>
          <p:nvPr/>
        </p:nvSpPr>
        <p:spPr bwMode="auto">
          <a:xfrm rot="900000">
            <a:off x="781789" y="3329505"/>
            <a:ext cx="1489189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/>
            <a:r>
              <a:rPr lang="en-US" sz="3200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សៀវភៅ</a:t>
            </a:r>
            <a:endParaRPr lang="en-US" sz="32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23908" name="Rectangle 1028"/>
          <p:cNvSpPr>
            <a:spLocks noChangeArrowheads="1"/>
          </p:cNvSpPr>
          <p:nvPr/>
        </p:nvSpPr>
        <p:spPr bwMode="auto">
          <a:xfrm rot="360000">
            <a:off x="703258" y="3992763"/>
            <a:ext cx="1314461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</a:t>
            </a:r>
            <a:r>
              <a:rPr lang="en-KH" sz="32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ស្ស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09" name="Rectangle 1029"/>
          <p:cNvSpPr>
            <a:spLocks noChangeArrowheads="1"/>
          </p:cNvSpPr>
          <p:nvPr/>
        </p:nvSpPr>
        <p:spPr bwMode="auto">
          <a:xfrm rot="20700000">
            <a:off x="6825631" y="4613476"/>
            <a:ext cx="2098330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កាលបរិច្ឆេទ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10" name="Rectangle 1030"/>
          <p:cNvSpPr>
            <a:spLocks noChangeArrowheads="1"/>
          </p:cNvSpPr>
          <p:nvPr/>
        </p:nvSpPr>
        <p:spPr bwMode="auto">
          <a:xfrm rot="20340000">
            <a:off x="398304" y="1357570"/>
            <a:ext cx="4324733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/>
            <a:r>
              <a:rPr lang="en-US" sz="3200" dirty="0" err="1">
                <a:solidFill>
                  <a:srgbClr val="033FE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តើអ្នកណាបាននិយាយអ្វី</a:t>
            </a:r>
            <a:r>
              <a:rPr lang="en-US" sz="3200" dirty="0">
                <a:solidFill>
                  <a:srgbClr val="033FE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3200" dirty="0">
              <a:solidFill>
                <a:srgbClr val="FAFD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11" name="Rectangle 1031"/>
          <p:cNvSpPr>
            <a:spLocks noChangeArrowheads="1"/>
          </p:cNvSpPr>
          <p:nvPr/>
        </p:nvSpPr>
        <p:spPr bwMode="auto">
          <a:xfrm rot="1080000">
            <a:off x="6697512" y="3170438"/>
            <a:ext cx="1508425" cy="582211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ហេតុអ្វី</a:t>
            </a:r>
            <a:r>
              <a:rPr lang="en-US" sz="3200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  <a:endParaRPr lang="en-US" sz="7200" dirty="0">
              <a:solidFill>
                <a:srgbClr val="033AD5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13" name="Rectangle 1033"/>
          <p:cNvSpPr>
            <a:spLocks noChangeArrowheads="1"/>
          </p:cNvSpPr>
          <p:nvPr/>
        </p:nvSpPr>
        <p:spPr bwMode="auto">
          <a:xfrm rot="360000">
            <a:off x="0" y="5590761"/>
            <a:ext cx="9423400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600" b="1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តើវាទាក់ទងទៅអ្នកណា</a:t>
            </a:r>
            <a:r>
              <a:rPr lang="en-US" sz="36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/</a:t>
            </a:r>
            <a:r>
              <a:rPr lang="en-US" sz="3600" b="1" dirty="0" err="1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អ្វ</a:t>
            </a:r>
            <a:r>
              <a:rPr lang="en-KH" sz="3600" b="1" dirty="0">
                <a:solidFill>
                  <a:srgbClr val="033AD5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ី?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15" name="WordArt 1035"/>
          <p:cNvSpPr>
            <a:spLocks noChangeArrowheads="1" noChangeShapeType="1" noTextEdit="1"/>
          </p:cNvSpPr>
          <p:nvPr/>
        </p:nvSpPr>
        <p:spPr bwMode="auto">
          <a:xfrm>
            <a:off x="1325896" y="338925"/>
            <a:ext cx="6676939" cy="65512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108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ជួយផង</a:t>
            </a:r>
            <a:r>
              <a:rPr lang="en-US" sz="108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108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3916" name="Text Box 1036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23918" name="Text Box 1038"/>
          <p:cNvSpPr txBox="1">
            <a:spLocks noChangeArrowheads="1"/>
          </p:cNvSpPr>
          <p:nvPr/>
        </p:nvSpPr>
        <p:spPr bwMode="auto">
          <a:xfrm>
            <a:off x="8794921" y="640553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23919" name="Text Box 1039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8F4697F-222B-4742-8148-94438EC48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349321" y="2497047"/>
            <a:ext cx="8157681" cy="3800475"/>
            <a:chOff x="48" y="3669"/>
            <a:chExt cx="4247" cy="2394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ea typeface="굴림" charset="0"/>
                <a:cs typeface="Khmer OS Content" panose="02000500000000020004" pitchFamily="2" charset="77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669"/>
              <a:ext cx="4247" cy="23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SlantDown">
                <a:avLst>
                  <a:gd name="adj" fmla="val 56315"/>
                </a:avLst>
              </a:prstTxWarp>
            </a:bodyPr>
            <a:lstStyle>
              <a:defPPr>
                <a:defRPr lang="en-US"/>
              </a:defPPr>
              <a:lvl1pPr>
                <a:defRPr sz="10800">
                  <a:solidFill>
                    <a:srgbClr val="FFFF00"/>
                  </a:solidFill>
                  <a:latin typeface="LIMON F2" pitchFamily="2" charset="0"/>
                </a:defRPr>
              </a:lvl1pPr>
            </a:lstStyle>
            <a:p>
              <a:r>
                <a:rPr lang="en-US" sz="6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ការណែនាំឱ្យស្គាល់នូវព្រះគម្ពីរ</a:t>
              </a:r>
              <a:r>
                <a:rPr lang="en-US" sz="6600" b="1" dirty="0">
                  <a:latin typeface="Khmer OS Content" panose="02000500000000020004" pitchFamily="2" charset="77"/>
                  <a:cs typeface="Khmer OS Content" panose="02000500000000020004" pitchFamily="2" charset="77"/>
                </a:rPr>
                <a:t>...</a:t>
              </a:r>
              <a:r>
                <a:rPr lang="en-US" sz="6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ដែលសំខាន់ក្នុងព័ន្ធកិច្ចសហគមន៍អន្តរជាតិ</a:t>
              </a:r>
              <a:endParaRPr lang="en-US" sz="6600" b="1" dirty="0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FORT WORTH, TEXAS</a:t>
              </a:r>
              <a:br>
                <a:rPr lang="en-US" sz="8800" dirty="0">
                  <a:latin typeface="Khmer OS Content" panose="02000500000000020004" pitchFamily="2" charset="77"/>
                </a:rPr>
              </a:br>
              <a:endParaRPr lang="en-US" sz="8800" dirty="0">
                <a:latin typeface="Khmer OS Content" panose="02000500000000020004" pitchFamily="2" charset="77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79400" y="-796821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60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6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108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27674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r>
              <a:rPr lang="en-US" sz="9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96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9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194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280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200400" y="7493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26306" y="850900"/>
            <a:ext cx="3670876" cy="1682512"/>
          </a:xfrm>
          <a:prstGeom prst="rect">
            <a:avLst/>
          </a:prstGeom>
          <a:noFill/>
          <a:ln>
            <a:noFill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ជួយផង</a:t>
            </a:r>
            <a:r>
              <a:rPr lang="en-US" sz="3600" b="1" i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3600" b="1" i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មិនអាចធ្វើបានទេ</a:t>
            </a:r>
            <a:r>
              <a:rPr lang="en-US" sz="3600" b="1" i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!!!</a:t>
            </a:r>
          </a:p>
        </p:txBody>
      </p:sp>
      <p:graphicFrame>
        <p:nvGraphicFramePr>
          <p:cNvPr id="13325" name="Object 13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3835400" imgH="5473700" progId="MS_ClipArt_Gallery">
                  <p:embed/>
                </p:oleObj>
              </mc:Choice>
              <mc:Fallback>
                <p:oleObj name="Microsoft ClipArt Gallery" r:id="rId2" imgW="3835400" imgH="5473700" progId="MS_ClipArt_Gallery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733802" y="2743200"/>
            <a:ext cx="4724402" cy="2781300"/>
            <a:chOff x="2352" y="1728"/>
            <a:chExt cx="2976" cy="1752"/>
          </a:xfrm>
        </p:grpSpPr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2547" y="1776"/>
              <a:ext cx="2554" cy="10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ដូច</a:t>
              </a:r>
              <a:r>
                <a:rPr lang="en-US" sz="3600" b="1" dirty="0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្</a:t>
              </a:r>
              <a:r>
                <a:rPr lang="en-KH" sz="3600" b="1" dirty="0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នេះ…នឹង</a:t>
              </a:r>
            </a:p>
            <a:p>
              <a:pPr>
                <a:lnSpc>
                  <a:spcPct val="150000"/>
                </a:lnSpc>
              </a:pPr>
              <a:r>
                <a:rPr lang="en-KH" sz="3600" b="1" dirty="0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ទុកឱ្យគ្រូគង្វាលធ្វើចុះ!</a:t>
              </a:r>
            </a:p>
          </p:txBody>
        </p: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923F087-353D-4A4B-87E5-045845E2E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77356" name="Rectangle 204"/>
          <p:cNvSpPr>
            <a:spLocks noChangeArrowheads="1"/>
          </p:cNvSpPr>
          <p:nvPr/>
        </p:nvSpPr>
        <p:spPr bwMode="auto">
          <a:xfrm>
            <a:off x="2464237" y="1154113"/>
            <a:ext cx="4834656" cy="320600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តើអ្នកណា</a:t>
            </a:r>
            <a:endParaRPr lang="en-US" sz="5400" b="1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200000"/>
              </a:lnSpc>
            </a:pPr>
            <a:r>
              <a:rPr lang="en-US" sz="5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យកចិត្តទុកដាក</a:t>
            </a:r>
            <a:r>
              <a:rPr lang="en-US" sz="5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់?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CC3E2FFF-AA1A-3845-8AC5-187A2350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4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5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2795330" y="1333500"/>
            <a:ext cx="3646487" cy="320600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ដូច</a:t>
            </a:r>
            <a:r>
              <a:rPr lang="en-US" sz="5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</a:t>
            </a:r>
            <a:r>
              <a:rPr lang="en-KH" sz="5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នេះ</a:t>
            </a:r>
          </a:p>
          <a:p>
            <a:pPr>
              <a:lnSpc>
                <a:spcPct val="200000"/>
              </a:lnSpc>
            </a:pPr>
            <a:r>
              <a:rPr lang="en-KH" sz="5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តើជាអ្វី?</a:t>
            </a:r>
            <a:endParaRPr lang="en-US" sz="120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EC218082-5FB3-CF40-9802-058507F15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96913" y="165463"/>
            <a:ext cx="7892451" cy="707629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4800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4800" dirty="0" err="1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លុះត្រាតែជំនឿរបស់យើងគឺ</a:t>
            </a:r>
            <a:endParaRPr lang="en-US" sz="4800" dirty="0">
              <a:solidFill>
                <a:srgbClr val="FAFD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US" sz="4800" dirty="0" err="1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តាំងឡើងនៅក្នុង</a:t>
            </a:r>
            <a:r>
              <a:rPr lang="en-US" sz="4800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សេចក្តីពិត</a:t>
            </a:r>
            <a:r>
              <a:rPr lang="en-US" sz="7200" dirty="0">
                <a:solidFill>
                  <a:srgbClr val="66FFFF"/>
                </a:solidFill>
                <a:latin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ច្បាស់លាស</a:t>
            </a:r>
            <a:r>
              <a:rPr lang="en-US" sz="4800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​​</a:t>
            </a:r>
            <a:r>
              <a:rPr lang="en-US" sz="4800" dirty="0" err="1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វាមិនមែនជា</a:t>
            </a:r>
            <a:r>
              <a:rPr lang="en-US" sz="7200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7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</a:p>
          <a:p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ការស្មាន</a:t>
            </a:r>
            <a:r>
              <a:rPr lang="en-US" sz="4800" dirty="0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ជំនឿឆ្វេង</a:t>
            </a:r>
            <a:r>
              <a:rPr lang="en-US" sz="7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7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</a:p>
          <a:p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ការសន្មត់ជាមុន</a:t>
            </a:r>
            <a:r>
              <a:rPr lang="en-US" sz="4800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”</a:t>
            </a:r>
            <a:r>
              <a:rPr lang="en-US" sz="7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endParaRPr lang="en-US" sz="5400" dirty="0">
              <a:solidFill>
                <a:srgbClr val="FAFD00"/>
              </a:solidFill>
              <a:latin typeface="Khmer OS Content" panose="02000500000000020004" pitchFamily="2" charset="77"/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Miles Stanford</a:t>
            </a:r>
          </a:p>
          <a:p>
            <a:pPr algn="l"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                           Principles of Spiritual Growth</a:t>
            </a:r>
          </a:p>
          <a:p>
            <a:r>
              <a:rPr lang="en-US" sz="2800" dirty="0">
                <a:solidFill>
                  <a:srgbClr val="FAFD00"/>
                </a:solidFill>
                <a:latin typeface="Khmer OS Content" panose="02000500000000020004" pitchFamily="2" charset="77"/>
              </a:rPr>
              <a:t>             </a:t>
            </a:r>
            <a:r>
              <a:rPr lang="en-US" sz="2400" i="1" dirty="0" err="1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គោលការណ៍នៃការរីកចំរើនខាងវិញ្ញាណ</a:t>
            </a:r>
            <a:r>
              <a:rPr lang="en-US" sz="2400" i="1" dirty="0">
                <a:solidFill>
                  <a:srgbClr val="FAFD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  <a:p>
            <a:pPr algn="l"/>
            <a:endParaRPr lang="en-US" sz="2800" dirty="0">
              <a:solidFill>
                <a:srgbClr val="FAFD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4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C93437D-B01E-D949-B853-D05F122B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349321" y="2108110"/>
            <a:ext cx="8157681" cy="4189413"/>
            <a:chOff x="48" y="3424"/>
            <a:chExt cx="4247" cy="2639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ea typeface="굴림" charset="0"/>
                <a:cs typeface="Khmer OS Content" panose="02000500000000020004" pitchFamily="2" charset="77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4247" cy="2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SlantDown">
                <a:avLst>
                  <a:gd name="adj" fmla="val 56315"/>
                </a:avLst>
              </a:prstTxWarp>
            </a:bodyPr>
            <a:lstStyle>
              <a:defPPr>
                <a:defRPr lang="en-US"/>
              </a:defPPr>
              <a:lvl1pPr>
                <a:defRPr sz="10800">
                  <a:solidFill>
                    <a:srgbClr val="FFFF00"/>
                  </a:solidFill>
                  <a:latin typeface="LIMON F2" pitchFamily="2" charset="0"/>
                </a:defRPr>
              </a:lvl1pPr>
            </a:lstStyle>
            <a:p>
              <a:r>
                <a:rPr lang="en-US" sz="9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ការណែនាំឱ្យស្គាល់នូវព្រះគម្ពីរ</a:t>
              </a:r>
              <a:r>
                <a:rPr lang="en-US" sz="9600" b="1" dirty="0">
                  <a:latin typeface="Khmer OS Content" panose="02000500000000020004" pitchFamily="2" charset="77"/>
                  <a:cs typeface="Khmer OS Content" panose="02000500000000020004" pitchFamily="2" charset="77"/>
                </a:rPr>
                <a:t>...</a:t>
              </a:r>
              <a:r>
                <a:rPr lang="en-US" sz="9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ដែលសំខាន់ក្នុងព័ន្ធកិច្ចសហគមន៍អន្តរជាតិ</a:t>
              </a:r>
              <a:endParaRPr lang="en-US" sz="9600" b="1" dirty="0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  <a:p>
              <a:r>
                <a:rPr lang="en-US" sz="8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</a:t>
              </a:r>
              <a:r>
                <a:rPr lang="en-US" sz="7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FORT WORTH, TEXAS</a:t>
              </a:r>
              <a:br>
                <a:rPr lang="en-US" sz="9600" dirty="0">
                  <a:latin typeface="Khmer OS Content" panose="02000500000000020004" pitchFamily="2" charset="77"/>
                </a:rPr>
              </a:br>
              <a:endParaRPr lang="en-US" sz="9600" dirty="0">
                <a:latin typeface="Khmer OS Content" panose="02000500000000020004" pitchFamily="2" charset="77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2728" y="-913642"/>
            <a:ext cx="9144000" cy="11079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66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6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27674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108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218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83B4B56-B81B-0345-A2F2-D6879058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317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9283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20166" name="Text Box 1030"/>
          <p:cNvSpPr txBox="1">
            <a:spLocks noChangeArrowheads="1"/>
          </p:cNvSpPr>
          <p:nvPr/>
        </p:nvSpPr>
        <p:spPr bwMode="auto">
          <a:xfrm>
            <a:off x="468313" y="1096313"/>
            <a:ext cx="8283575" cy="46320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ដូច</a:t>
            </a:r>
            <a:r>
              <a:rPr lang="en-US" sz="40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</a:t>
            </a:r>
            <a:r>
              <a:rPr lang="en-KH" sz="40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នេះ... </a:t>
            </a:r>
          </a:p>
          <a:p>
            <a:pPr>
              <a:lnSpc>
                <a:spcPct val="150000"/>
              </a:lnSpc>
            </a:pPr>
            <a:r>
              <a:rPr lang="en-KH" sz="40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ចូរយើងទៅ!</a:t>
            </a:r>
            <a:endParaRPr lang="en-US" sz="7000" dirty="0">
              <a:solidFill>
                <a:srgbClr val="FFFF00"/>
              </a:solidFill>
              <a:latin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(</a:t>
            </a:r>
            <a:r>
              <a:rPr lang="en-US" sz="40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ហើយកុំភ្លេចការសិក្សា</a:t>
            </a:r>
            <a:endParaRPr lang="en-US" sz="40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ដែលជាការសាងសង់មួយ</a:t>
            </a:r>
            <a:endParaRPr lang="en-US" sz="40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ដើម</a:t>
            </a:r>
            <a:r>
              <a:rPr lang="en-US" sz="40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</a:t>
            </a:r>
            <a:r>
              <a:rPr lang="en-KH" sz="40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បីឆ្ពោះតំរង់ទៅខាងមុខទៀត!)</a:t>
            </a:r>
            <a:endParaRPr lang="en-US" sz="40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20168" name="Text Box 1032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pic>
        <p:nvPicPr>
          <p:cNvPr id="220170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71" name="Text Box 1035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20172" name="Text Box 1036"/>
          <p:cNvSpPr txBox="1">
            <a:spLocks noChangeArrowheads="1"/>
          </p:cNvSpPr>
          <p:nvPr/>
        </p:nvSpPr>
        <p:spPr bwMode="auto">
          <a:xfrm>
            <a:off x="8311380" y="648503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326A5F9-7046-E549-836E-E24B895D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grpSp>
        <p:nvGrpSpPr>
          <p:cNvPr id="222211" name="Group 1027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222212" name="Rectangle 1028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r>
                <a:rPr lang="en-US" sz="48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ការរៀបចំតាមលំដាប់រហ័ស</a:t>
              </a:r>
              <a:endParaRPr lang="en-US" sz="48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2213" name="Rectangle 1029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AFD00"/>
                  </a:solidFill>
                  <a:latin typeface="Khmer OS Content" panose="02000500000000020004" pitchFamily="2" charset="77"/>
                </a:rPr>
                <a:t>©</a:t>
              </a:r>
            </a:p>
          </p:txBody>
        </p:sp>
      </p:grpSp>
      <p:sp>
        <p:nvSpPr>
          <p:cNvPr id="222214" name="Text Box 1030"/>
          <p:cNvSpPr txBox="1">
            <a:spLocks noChangeArrowheads="1"/>
          </p:cNvSpPr>
          <p:nvPr/>
        </p:nvSpPr>
        <p:spPr bwMode="auto">
          <a:xfrm>
            <a:off x="627063" y="3708698"/>
            <a:ext cx="7600950" cy="92333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គឺជាផ្លូវនៃ</a:t>
            </a:r>
            <a:r>
              <a:rPr lang="en-US" sz="54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54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ការគិត</a:t>
            </a:r>
            <a:r>
              <a:rPr lang="en-US" sz="54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</a:p>
        </p:txBody>
      </p:sp>
      <p:sp>
        <p:nvSpPr>
          <p:cNvPr id="222216" name="Text Box 1032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22218" name="Text Box 1034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22219" name="Text Box 1035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98EF7665-75A5-0E4B-9335-C8E1E3BC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noFill/>
          <a:ln/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</a:t>
            </a:r>
            <a:r>
              <a:rPr lang="km-KH" sz="48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</a:t>
            </a:r>
            <a:r>
              <a:rPr lang="en-KH" sz="48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នឹងរៀនដើម្បី </a:t>
            </a:r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រៀបចំ</a:t>
            </a:r>
            <a:r>
              <a:rPr lang="en-US" sz="4800" dirty="0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KH" sz="48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ព្រះគម្ពីរនៅ</a:t>
            </a:r>
            <a:r>
              <a:rPr lang="en-US" sz="4800" dirty="0" err="1">
                <a:solidFill>
                  <a:srgbClr val="66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ក្នុងគំនិត</a:t>
            </a:r>
            <a:r>
              <a:rPr lang="en-US" sz="48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4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r>
                <a:rPr lang="en-US" sz="48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ការរៀបចំតាមលំដាប់រហ័ស</a:t>
              </a:r>
              <a:endParaRPr lang="en-US" sz="48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AFD00"/>
                  </a:solidFill>
                  <a:latin typeface="Khmer OS Content" panose="02000500000000020004" pitchFamily="2" charset="77"/>
                </a:rPr>
                <a:t>©</a:t>
              </a:r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338624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DC9C0267-2F20-864D-8AD5-8A41A272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235524" name="Rectangle 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r>
                <a:rPr lang="en-US" sz="54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ការរៀបចំតាមលំដាប់រហ័ស</a:t>
              </a:r>
              <a:endParaRPr lang="en-US" sz="5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35525" name="Rectangle 5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AFD00"/>
                  </a:solidFill>
                  <a:latin typeface="Khmer OS Content" panose="02000500000000020004" pitchFamily="2" charset="77"/>
                </a:rPr>
                <a:t>©</a:t>
              </a:r>
            </a:p>
          </p:txBody>
        </p:sp>
      </p:grp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grpSp>
        <p:nvGrpSpPr>
          <p:cNvPr id="235533" name="Group 13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235530" name="Object 10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559300" imgH="3505200" progId="MS_ClipArt_Gallery">
                    <p:embed/>
                  </p:oleObj>
                </mc:Choice>
                <mc:Fallback>
                  <p:oleObj r:id="rId3" imgW="4559300" imgH="3505200" progId="MS_ClipArt_Gallery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346" y="2893"/>
              <a:ext cx="1263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43F22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>
                  <a:solidFill>
                    <a:srgbClr val="760014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3200" dirty="0">
                  <a:solidFill>
                    <a:srgbClr val="760014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 ៧ </a:t>
              </a:r>
              <a:r>
                <a:rPr lang="en-US" sz="3200" dirty="0" err="1">
                  <a:solidFill>
                    <a:srgbClr val="760014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3200" dirty="0">
                  <a:solidFill>
                    <a:srgbClr val="760014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 </a:t>
              </a:r>
              <a:r>
                <a:rPr lang="en-US" sz="3200" dirty="0" err="1">
                  <a:solidFill>
                    <a:srgbClr val="760014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endParaRPr lang="en-US" sz="5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35532" name="Line 12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43F22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732546" y="5448300"/>
            <a:ext cx="6917741" cy="73660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អ្វ</a:t>
            </a:r>
            <a:r>
              <a:rPr lang="en-K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ីជាការបើកសំរាប់ការធ្វើបន្ទាល់!!!</a:t>
            </a:r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1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7" y="2535237"/>
            <a:ext cx="8229601" cy="2038247"/>
          </a:xfrm>
          <a:noFill/>
          <a:ln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43F22C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0"/>
              <a:buNone/>
            </a:pPr>
            <a:r>
              <a:rPr lang="en-US" sz="40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ចំណងជើងសំខាន់មួយៈ</a:t>
            </a:r>
            <a:r>
              <a:rPr lang="en-US" sz="40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 algn="ctr">
              <a:buFont typeface="Monotype Sorts" charset="0"/>
              <a:buNone/>
            </a:pP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នៅទីនេះអ្នកអាចបង្រៀនការខ្លះទៅអ្នកឯទៀត</a:t>
            </a:r>
            <a:r>
              <a:rPr lang="en-US" sz="3600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D5ADF868-11B3-0D42-BC0D-F87ADD56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 autoUpdateAnimBg="0"/>
      <p:bldP spid="235522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AFD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66750" y="2941638"/>
            <a:ext cx="7772400" cy="17383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00CC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ចូរបើក</a:t>
            </a:r>
            <a:endParaRPr lang="en-US" sz="4800" dirty="0">
              <a:solidFill>
                <a:srgbClr val="00CC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CC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4800" dirty="0" err="1">
                <a:solidFill>
                  <a:srgbClr val="00CC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lang="en-KH" sz="4800" dirty="0">
                <a:solidFill>
                  <a:srgbClr val="00CC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កឡើង”</a:t>
            </a:r>
            <a:endParaRPr lang="en-US" sz="5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endParaRPr lang="en-US" sz="6000">
              <a:solidFill>
                <a:srgbClr val="F6FE0A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723900" y="1238250"/>
            <a:ext cx="7999413" cy="1393825"/>
            <a:chOff x="456" y="780"/>
            <a:chExt cx="5039" cy="878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456" y="780"/>
              <a:ext cx="4896" cy="7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r>
                <a:rPr lang="en-US" sz="54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ការរៀបចំតាមលំដាប់រហ័ស</a:t>
              </a:r>
              <a:endParaRPr lang="en-US" sz="5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5150" y="1333"/>
              <a:ext cx="345" cy="3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AFD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©</a:t>
              </a:r>
            </a:p>
          </p:txBody>
        </p:sp>
      </p:grp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753217" y="89664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8794922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24D283E-D57C-0549-B728-30D6D44D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3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8" name="Rectangle 14"/>
          <p:cNvSpPr>
            <a:spLocks noChangeArrowheads="1"/>
          </p:cNvSpPr>
          <p:nvPr/>
        </p:nvSpPr>
        <p:spPr bwMode="auto">
          <a:xfrm>
            <a:off x="-1270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252788" y="787645"/>
            <a:ext cx="5330825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សូមមេត្តាយកចិត្តទុកដាក</a:t>
            </a:r>
            <a:r>
              <a:rPr lang="en-US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</a:p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ក្នុ</a:t>
            </a:r>
            <a:r>
              <a:rPr lang="en-KH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ងកំឡុងពេលសិក្សា</a:t>
            </a:r>
          </a:p>
          <a:p>
            <a:pPr>
              <a:spcBef>
                <a:spcPct val="50000"/>
              </a:spcBef>
            </a:pPr>
            <a:r>
              <a:rPr lang="en-KH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សូមបិទទូរស័ព្ទ</a:t>
            </a:r>
          </a:p>
          <a:p>
            <a:pPr>
              <a:spcBef>
                <a:spcPct val="50000"/>
              </a:spcBef>
            </a:pPr>
            <a:r>
              <a:rPr lang="en-KH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របស់លោកអ្នក</a:t>
            </a:r>
          </a:p>
          <a:p>
            <a:pPr>
              <a:spcBef>
                <a:spcPct val="50000"/>
              </a:spcBef>
            </a:pPr>
            <a:r>
              <a:rPr lang="en-KH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ហើយរក្សាការស្ងៀមស្ងាត់</a:t>
            </a:r>
          </a:p>
          <a:p>
            <a:pPr>
              <a:spcBef>
                <a:spcPct val="50000"/>
              </a:spcBef>
            </a:pPr>
            <a:r>
              <a:rPr lang="en-KH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សូមអរគុណ</a:t>
            </a:r>
            <a:r>
              <a:rPr lang="en-US" sz="40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</p:txBody>
      </p:sp>
      <p:grpSp>
        <p:nvGrpSpPr>
          <p:cNvPr id="180251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180249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250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Rectangle 1037"/>
          <p:cNvSpPr>
            <a:spLocks noChangeArrowheads="1"/>
          </p:cNvSpPr>
          <p:nvPr/>
        </p:nvSpPr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24" name="Picture 1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1027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Text Box 103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90120" name="Text Box 103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21" name="Text Box 1033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0122" name="Text Box 103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28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66" name="Text Box 103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92168" name="Text Box 103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69" name="Text Box 103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70" name="Text Box 103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90" name="Text Box 103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93192" name="Text Box 103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193" name="Text Box 103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194" name="Text Box 103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5" name="Picture 7" descr="mikefilehead2.pct                                              0001DFEF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8300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48250" y="2574925"/>
            <a:ext cx="723900" cy="18928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700">
                <a:solidFill>
                  <a:schemeClr val="accent1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18928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700">
                <a:solidFill>
                  <a:schemeClr val="accent1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5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709863" y="2287588"/>
            <a:ext cx="723900" cy="18928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700">
                <a:solidFill>
                  <a:schemeClr val="accent1"/>
                </a:solidFill>
                <a:latin typeface="Khmer OS Content" panose="02000500000000020004" pitchFamily="2" charset="77"/>
              </a:rPr>
              <a:t>?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492750" y="1028700"/>
            <a:ext cx="723900" cy="189282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700">
                <a:solidFill>
                  <a:schemeClr val="accent1"/>
                </a:solidFill>
                <a:latin typeface="Khmer OS Content" panose="02000500000000020004" pitchFamily="2" charset="77"/>
              </a:rPr>
              <a:t>?</a:t>
            </a:r>
          </a:p>
        </p:txBody>
      </p:sp>
      <p:grpSp>
        <p:nvGrpSpPr>
          <p:cNvPr id="94233" name="Group 25"/>
          <p:cNvGrpSpPr>
            <a:grpSpLocks/>
          </p:cNvGrpSpPr>
          <p:nvPr/>
        </p:nvGrpSpPr>
        <p:grpSpPr bwMode="auto">
          <a:xfrm>
            <a:off x="388810" y="984250"/>
            <a:ext cx="7360358" cy="4322763"/>
            <a:chOff x="943" y="620"/>
            <a:chExt cx="3933" cy="2723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 rot="-731836">
              <a:off x="1042" y="620"/>
              <a:ext cx="3666" cy="2505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 rot="20836941">
              <a:off x="943" y="958"/>
              <a:ext cx="3933" cy="23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6D93FD">
                      <a:alpha val="50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4000" dirty="0" err="1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ដូច</a:t>
              </a:r>
              <a:r>
                <a:rPr lang="en-US" sz="4000" dirty="0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្</a:t>
              </a:r>
              <a:r>
                <a:rPr lang="en-KH" sz="4000" dirty="0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នេះ… តើពេលណាអ្នកចាប់ផ្តើម ដកចេញព័ត៌មានទាំងអស់នេះ  ហើយ វាប្រាប់ថាព័ត៌មាន </a:t>
              </a:r>
              <a:r>
                <a:rPr lang="en-US" sz="4000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ខុស</a:t>
              </a:r>
              <a:r>
                <a:rPr lang="en-US" sz="4000" dirty="0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?</a:t>
              </a:r>
              <a:endParaRPr lang="en-US" sz="8000" dirty="0">
                <a:solidFill>
                  <a:srgbClr val="EEFF4B"/>
                </a:solidFill>
                <a:latin typeface="Khmer OS Content" panose="02000500000000020004" pitchFamily="2" charset="77"/>
              </a:endParaRPr>
            </a:p>
            <a:p>
              <a:pPr>
                <a:spcBef>
                  <a:spcPct val="50000"/>
                </a:spcBef>
              </a:pPr>
              <a:endParaRPr lang="en-US" sz="4000" dirty="0">
                <a:solidFill>
                  <a:srgbClr val="EEFF4B"/>
                </a:solidFill>
                <a:latin typeface="Khmer OS Content" panose="02000500000000020004" pitchFamily="2" charset="77"/>
              </a:endParaRPr>
            </a:p>
          </p:txBody>
        </p:sp>
      </p:grpSp>
      <p:sp>
        <p:nvSpPr>
          <p:cNvPr id="15" name="Text Box 11">
            <a:extLst>
              <a:ext uri="{FF2B5EF4-FFF2-40B4-BE49-F238E27FC236}">
                <a16:creationId xmlns:a16="http://schemas.microsoft.com/office/drawing/2014/main" id="{6152BBCA-0587-8749-A35A-93FDE246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2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utoUpdateAnimBg="0"/>
      <p:bldP spid="94215" grpId="0" autoUpdateAnimBg="0"/>
      <p:bldP spid="94221" grpId="0" autoUpdateAnimBg="0"/>
      <p:bldP spid="942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19458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2" imgW="2146300" imgH="5803900" progId="MS_ClipArt_Gallery">
                    <p:embed/>
                  </p:oleObj>
                </mc:Choice>
                <mc:Fallback>
                  <p:oleObj name="Microsoft ClipArt Gallery" r:id="rId2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808663" y="571249"/>
            <a:ext cx="2725737" cy="1751762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ជាការពិត</a:t>
            </a:r>
            <a:r>
              <a:rPr lang="en-US" sz="3600" dirty="0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គ្មានគំនិតសោះ</a:t>
            </a:r>
            <a:r>
              <a:rPr lang="en-US" sz="3600" dirty="0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3600" dirty="0">
              <a:solidFill>
                <a:schemeClr val="tx2"/>
              </a:solidFill>
              <a:latin typeface="Khmer OS Content" panose="02000500000000020004" pitchFamily="2" charset="77"/>
            </a:endParaRPr>
          </a:p>
        </p:txBody>
      </p: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5046663" y="2540000"/>
            <a:ext cx="3625850" cy="3225800"/>
            <a:chOff x="3179" y="1600"/>
            <a:chExt cx="2284" cy="157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430" y="1904"/>
              <a:ext cx="1752" cy="8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តើចាប់ផ្តើមធ្វើនៅឯណា</a:t>
              </a:r>
              <a:r>
                <a:rPr lang="en-US" sz="3600" dirty="0">
                  <a:solidFill>
                    <a:schemeClr val="tx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?</a:t>
              </a:r>
            </a:p>
          </p:txBody>
        </p: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FA7D2FBE-DFB0-3C43-8AA8-8A967A3E1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2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34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91919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180 w 469"/>
              <a:gd name="T1" fmla="*/ 180 h 301"/>
              <a:gd name="T2" fmla="*/ 156 w 469"/>
              <a:gd name="T3" fmla="*/ 168 h 301"/>
              <a:gd name="T4" fmla="*/ 180 w 469"/>
              <a:gd name="T5" fmla="*/ 156 h 301"/>
              <a:gd name="T6" fmla="*/ 204 w 469"/>
              <a:gd name="T7" fmla="*/ 156 h 301"/>
              <a:gd name="T8" fmla="*/ 228 w 469"/>
              <a:gd name="T9" fmla="*/ 168 h 301"/>
              <a:gd name="T10" fmla="*/ 252 w 469"/>
              <a:gd name="T11" fmla="*/ 168 h 301"/>
              <a:gd name="T12" fmla="*/ 276 w 469"/>
              <a:gd name="T13" fmla="*/ 180 h 301"/>
              <a:gd name="T14" fmla="*/ 300 w 469"/>
              <a:gd name="T15" fmla="*/ 192 h 301"/>
              <a:gd name="T16" fmla="*/ 324 w 469"/>
              <a:gd name="T17" fmla="*/ 204 h 301"/>
              <a:gd name="T18" fmla="*/ 348 w 469"/>
              <a:gd name="T19" fmla="*/ 204 h 301"/>
              <a:gd name="T20" fmla="*/ 372 w 469"/>
              <a:gd name="T21" fmla="*/ 180 h 301"/>
              <a:gd name="T22" fmla="*/ 396 w 469"/>
              <a:gd name="T23" fmla="*/ 180 h 301"/>
              <a:gd name="T24" fmla="*/ 420 w 469"/>
              <a:gd name="T25" fmla="*/ 180 h 301"/>
              <a:gd name="T26" fmla="*/ 444 w 469"/>
              <a:gd name="T27" fmla="*/ 156 h 301"/>
              <a:gd name="T28" fmla="*/ 468 w 469"/>
              <a:gd name="T29" fmla="*/ 144 h 301"/>
              <a:gd name="T30" fmla="*/ 468 w 469"/>
              <a:gd name="T31" fmla="*/ 120 h 301"/>
              <a:gd name="T32" fmla="*/ 456 w 469"/>
              <a:gd name="T33" fmla="*/ 96 h 301"/>
              <a:gd name="T34" fmla="*/ 432 w 469"/>
              <a:gd name="T35" fmla="*/ 96 h 301"/>
              <a:gd name="T36" fmla="*/ 408 w 469"/>
              <a:gd name="T37" fmla="*/ 84 h 301"/>
              <a:gd name="T38" fmla="*/ 432 w 469"/>
              <a:gd name="T39" fmla="*/ 72 h 301"/>
              <a:gd name="T40" fmla="*/ 456 w 469"/>
              <a:gd name="T41" fmla="*/ 84 h 301"/>
              <a:gd name="T42" fmla="*/ 456 w 469"/>
              <a:gd name="T43" fmla="*/ 60 h 301"/>
              <a:gd name="T44" fmla="*/ 432 w 469"/>
              <a:gd name="T45" fmla="*/ 48 h 301"/>
              <a:gd name="T46" fmla="*/ 420 w 469"/>
              <a:gd name="T47" fmla="*/ 24 h 301"/>
              <a:gd name="T48" fmla="*/ 396 w 469"/>
              <a:gd name="T49" fmla="*/ 12 h 301"/>
              <a:gd name="T50" fmla="*/ 372 w 469"/>
              <a:gd name="T51" fmla="*/ 0 h 301"/>
              <a:gd name="T52" fmla="*/ 348 w 469"/>
              <a:gd name="T53" fmla="*/ 0 h 301"/>
              <a:gd name="T54" fmla="*/ 324 w 469"/>
              <a:gd name="T55" fmla="*/ 0 h 301"/>
              <a:gd name="T56" fmla="*/ 300 w 469"/>
              <a:gd name="T57" fmla="*/ 0 h 301"/>
              <a:gd name="T58" fmla="*/ 288 w 469"/>
              <a:gd name="T59" fmla="*/ 24 h 301"/>
              <a:gd name="T60" fmla="*/ 264 w 469"/>
              <a:gd name="T61" fmla="*/ 24 h 301"/>
              <a:gd name="T62" fmla="*/ 240 w 469"/>
              <a:gd name="T63" fmla="*/ 24 h 301"/>
              <a:gd name="T64" fmla="*/ 216 w 469"/>
              <a:gd name="T65" fmla="*/ 24 h 301"/>
              <a:gd name="T66" fmla="*/ 192 w 469"/>
              <a:gd name="T67" fmla="*/ 36 h 301"/>
              <a:gd name="T68" fmla="*/ 168 w 469"/>
              <a:gd name="T69" fmla="*/ 48 h 301"/>
              <a:gd name="T70" fmla="*/ 144 w 469"/>
              <a:gd name="T71" fmla="*/ 48 h 301"/>
              <a:gd name="T72" fmla="*/ 132 w 469"/>
              <a:gd name="T73" fmla="*/ 72 h 301"/>
              <a:gd name="T74" fmla="*/ 108 w 469"/>
              <a:gd name="T75" fmla="*/ 72 h 301"/>
              <a:gd name="T76" fmla="*/ 84 w 469"/>
              <a:gd name="T77" fmla="*/ 72 h 301"/>
              <a:gd name="T78" fmla="*/ 60 w 469"/>
              <a:gd name="T79" fmla="*/ 84 h 301"/>
              <a:gd name="T80" fmla="*/ 36 w 469"/>
              <a:gd name="T81" fmla="*/ 96 h 301"/>
              <a:gd name="T82" fmla="*/ 24 w 469"/>
              <a:gd name="T83" fmla="*/ 120 h 301"/>
              <a:gd name="T84" fmla="*/ 0 w 469"/>
              <a:gd name="T85" fmla="*/ 132 h 301"/>
              <a:gd name="T86" fmla="*/ 0 w 469"/>
              <a:gd name="T87" fmla="*/ 156 h 301"/>
              <a:gd name="T88" fmla="*/ 12 w 469"/>
              <a:gd name="T89" fmla="*/ 180 h 301"/>
              <a:gd name="T90" fmla="*/ 36 w 469"/>
              <a:gd name="T91" fmla="*/ 180 h 301"/>
              <a:gd name="T92" fmla="*/ 60 w 469"/>
              <a:gd name="T93" fmla="*/ 192 h 301"/>
              <a:gd name="T94" fmla="*/ 84 w 469"/>
              <a:gd name="T95" fmla="*/ 192 h 301"/>
              <a:gd name="T96" fmla="*/ 96 w 469"/>
              <a:gd name="T97" fmla="*/ 216 h 301"/>
              <a:gd name="T98" fmla="*/ 96 w 469"/>
              <a:gd name="T99" fmla="*/ 240 h 301"/>
              <a:gd name="T100" fmla="*/ 120 w 469"/>
              <a:gd name="T101" fmla="*/ 252 h 301"/>
              <a:gd name="T102" fmla="*/ 132 w 469"/>
              <a:gd name="T103" fmla="*/ 276 h 301"/>
              <a:gd name="T104" fmla="*/ 156 w 469"/>
              <a:gd name="T105" fmla="*/ 276 h 301"/>
              <a:gd name="T106" fmla="*/ 180 w 469"/>
              <a:gd name="T107" fmla="*/ 288 h 301"/>
              <a:gd name="T108" fmla="*/ 204 w 469"/>
              <a:gd name="T109" fmla="*/ 288 h 301"/>
              <a:gd name="T110" fmla="*/ 228 w 469"/>
              <a:gd name="T111" fmla="*/ 300 h 301"/>
              <a:gd name="T112" fmla="*/ 252 w 469"/>
              <a:gd name="T113" fmla="*/ 288 h 301"/>
              <a:gd name="T114" fmla="*/ 276 w 469"/>
              <a:gd name="T115" fmla="*/ 276 h 301"/>
              <a:gd name="T116" fmla="*/ 288 w 469"/>
              <a:gd name="T117" fmla="*/ 252 h 301"/>
              <a:gd name="T118" fmla="*/ 300 w 469"/>
              <a:gd name="T119" fmla="*/ 228 h 301"/>
              <a:gd name="T120" fmla="*/ 312 w 469"/>
              <a:gd name="T121" fmla="*/ 204 h 301"/>
              <a:gd name="T122" fmla="*/ 300 w 469"/>
              <a:gd name="T123" fmla="*/ 168 h 301"/>
              <a:gd name="T124" fmla="*/ 180 w 469"/>
              <a:gd name="T125" fmla="*/ 18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696 w 1645"/>
              <a:gd name="T1" fmla="*/ 180 h 445"/>
              <a:gd name="T2" fmla="*/ 624 w 1645"/>
              <a:gd name="T3" fmla="*/ 204 h 445"/>
              <a:gd name="T4" fmla="*/ 552 w 1645"/>
              <a:gd name="T5" fmla="*/ 216 h 445"/>
              <a:gd name="T6" fmla="*/ 480 w 1645"/>
              <a:gd name="T7" fmla="*/ 216 h 445"/>
              <a:gd name="T8" fmla="*/ 408 w 1645"/>
              <a:gd name="T9" fmla="*/ 228 h 445"/>
              <a:gd name="T10" fmla="*/ 348 w 1645"/>
              <a:gd name="T11" fmla="*/ 288 h 445"/>
              <a:gd name="T12" fmla="*/ 288 w 1645"/>
              <a:gd name="T13" fmla="*/ 336 h 445"/>
              <a:gd name="T14" fmla="*/ 252 w 1645"/>
              <a:gd name="T15" fmla="*/ 336 h 445"/>
              <a:gd name="T16" fmla="*/ 180 w 1645"/>
              <a:gd name="T17" fmla="*/ 336 h 445"/>
              <a:gd name="T18" fmla="*/ 132 w 1645"/>
              <a:gd name="T19" fmla="*/ 252 h 445"/>
              <a:gd name="T20" fmla="*/ 72 w 1645"/>
              <a:gd name="T21" fmla="*/ 192 h 445"/>
              <a:gd name="T22" fmla="*/ 12 w 1645"/>
              <a:gd name="T23" fmla="*/ 204 h 445"/>
              <a:gd name="T24" fmla="*/ 12 w 1645"/>
              <a:gd name="T25" fmla="*/ 276 h 445"/>
              <a:gd name="T26" fmla="*/ 72 w 1645"/>
              <a:gd name="T27" fmla="*/ 324 h 445"/>
              <a:gd name="T28" fmla="*/ 144 w 1645"/>
              <a:gd name="T29" fmla="*/ 372 h 445"/>
              <a:gd name="T30" fmla="*/ 180 w 1645"/>
              <a:gd name="T31" fmla="*/ 432 h 445"/>
              <a:gd name="T32" fmla="*/ 252 w 1645"/>
              <a:gd name="T33" fmla="*/ 444 h 445"/>
              <a:gd name="T34" fmla="*/ 324 w 1645"/>
              <a:gd name="T35" fmla="*/ 432 h 445"/>
              <a:gd name="T36" fmla="*/ 396 w 1645"/>
              <a:gd name="T37" fmla="*/ 432 h 445"/>
              <a:gd name="T38" fmla="*/ 480 w 1645"/>
              <a:gd name="T39" fmla="*/ 432 h 445"/>
              <a:gd name="T40" fmla="*/ 564 w 1645"/>
              <a:gd name="T41" fmla="*/ 408 h 445"/>
              <a:gd name="T42" fmla="*/ 636 w 1645"/>
              <a:gd name="T43" fmla="*/ 384 h 445"/>
              <a:gd name="T44" fmla="*/ 720 w 1645"/>
              <a:gd name="T45" fmla="*/ 384 h 445"/>
              <a:gd name="T46" fmla="*/ 780 w 1645"/>
              <a:gd name="T47" fmla="*/ 324 h 445"/>
              <a:gd name="T48" fmla="*/ 852 w 1645"/>
              <a:gd name="T49" fmla="*/ 288 h 445"/>
              <a:gd name="T50" fmla="*/ 900 w 1645"/>
              <a:gd name="T51" fmla="*/ 240 h 445"/>
              <a:gd name="T52" fmla="*/ 984 w 1645"/>
              <a:gd name="T53" fmla="*/ 216 h 445"/>
              <a:gd name="T54" fmla="*/ 1056 w 1645"/>
              <a:gd name="T55" fmla="*/ 192 h 445"/>
              <a:gd name="T56" fmla="*/ 1128 w 1645"/>
              <a:gd name="T57" fmla="*/ 180 h 445"/>
              <a:gd name="T58" fmla="*/ 1212 w 1645"/>
              <a:gd name="T59" fmla="*/ 180 h 445"/>
              <a:gd name="T60" fmla="*/ 1272 w 1645"/>
              <a:gd name="T61" fmla="*/ 144 h 445"/>
              <a:gd name="T62" fmla="*/ 1344 w 1645"/>
              <a:gd name="T63" fmla="*/ 144 h 445"/>
              <a:gd name="T64" fmla="*/ 1428 w 1645"/>
              <a:gd name="T65" fmla="*/ 120 h 445"/>
              <a:gd name="T66" fmla="*/ 1500 w 1645"/>
              <a:gd name="T67" fmla="*/ 120 h 445"/>
              <a:gd name="T68" fmla="*/ 1596 w 1645"/>
              <a:gd name="T69" fmla="*/ 120 h 445"/>
              <a:gd name="T70" fmla="*/ 1620 w 1645"/>
              <a:gd name="T71" fmla="*/ 120 h 445"/>
              <a:gd name="T72" fmla="*/ 1596 w 1645"/>
              <a:gd name="T73" fmla="*/ 120 h 445"/>
              <a:gd name="T74" fmla="*/ 1584 w 1645"/>
              <a:gd name="T75" fmla="*/ 48 h 445"/>
              <a:gd name="T76" fmla="*/ 1560 w 1645"/>
              <a:gd name="T77" fmla="*/ 0 h 445"/>
              <a:gd name="T78" fmla="*/ 1488 w 1645"/>
              <a:gd name="T79" fmla="*/ 12 h 445"/>
              <a:gd name="T80" fmla="*/ 1416 w 1645"/>
              <a:gd name="T81" fmla="*/ 24 h 445"/>
              <a:gd name="T82" fmla="*/ 1332 w 1645"/>
              <a:gd name="T83" fmla="*/ 48 h 445"/>
              <a:gd name="T84" fmla="*/ 1260 w 1645"/>
              <a:gd name="T85" fmla="*/ 60 h 445"/>
              <a:gd name="T86" fmla="*/ 1176 w 1645"/>
              <a:gd name="T87" fmla="*/ 48 h 445"/>
              <a:gd name="T88" fmla="*/ 1104 w 1645"/>
              <a:gd name="T89" fmla="*/ 24 h 445"/>
              <a:gd name="T90" fmla="*/ 1032 w 1645"/>
              <a:gd name="T91" fmla="*/ 24 h 445"/>
              <a:gd name="T92" fmla="*/ 984 w 1645"/>
              <a:gd name="T93" fmla="*/ 84 h 445"/>
              <a:gd name="T94" fmla="*/ 900 w 1645"/>
              <a:gd name="T95" fmla="*/ 144 h 445"/>
              <a:gd name="T96" fmla="*/ 828 w 1645"/>
              <a:gd name="T97" fmla="*/ 168 h 445"/>
              <a:gd name="T98" fmla="*/ 756 w 1645"/>
              <a:gd name="T99" fmla="*/ 15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71701" name="Freeform 21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168 w 565"/>
              <a:gd name="T1" fmla="*/ 552 h 601"/>
              <a:gd name="T2" fmla="*/ 216 w 565"/>
              <a:gd name="T3" fmla="*/ 564 h 601"/>
              <a:gd name="T4" fmla="*/ 264 w 565"/>
              <a:gd name="T5" fmla="*/ 576 h 601"/>
              <a:gd name="T6" fmla="*/ 312 w 565"/>
              <a:gd name="T7" fmla="*/ 588 h 601"/>
              <a:gd name="T8" fmla="*/ 360 w 565"/>
              <a:gd name="T9" fmla="*/ 576 h 601"/>
              <a:gd name="T10" fmla="*/ 408 w 565"/>
              <a:gd name="T11" fmla="*/ 588 h 601"/>
              <a:gd name="T12" fmla="*/ 456 w 565"/>
              <a:gd name="T13" fmla="*/ 600 h 601"/>
              <a:gd name="T14" fmla="*/ 504 w 565"/>
              <a:gd name="T15" fmla="*/ 576 h 601"/>
              <a:gd name="T16" fmla="*/ 516 w 565"/>
              <a:gd name="T17" fmla="*/ 528 h 601"/>
              <a:gd name="T18" fmla="*/ 516 w 565"/>
              <a:gd name="T19" fmla="*/ 480 h 601"/>
              <a:gd name="T20" fmla="*/ 492 w 565"/>
              <a:gd name="T21" fmla="*/ 444 h 601"/>
              <a:gd name="T22" fmla="*/ 516 w 565"/>
              <a:gd name="T23" fmla="*/ 396 h 601"/>
              <a:gd name="T24" fmla="*/ 564 w 565"/>
              <a:gd name="T25" fmla="*/ 360 h 601"/>
              <a:gd name="T26" fmla="*/ 564 w 565"/>
              <a:gd name="T27" fmla="*/ 312 h 601"/>
              <a:gd name="T28" fmla="*/ 528 w 565"/>
              <a:gd name="T29" fmla="*/ 276 h 601"/>
              <a:gd name="T30" fmla="*/ 504 w 565"/>
              <a:gd name="T31" fmla="*/ 240 h 601"/>
              <a:gd name="T32" fmla="*/ 480 w 565"/>
              <a:gd name="T33" fmla="*/ 192 h 601"/>
              <a:gd name="T34" fmla="*/ 444 w 565"/>
              <a:gd name="T35" fmla="*/ 156 h 601"/>
              <a:gd name="T36" fmla="*/ 420 w 565"/>
              <a:gd name="T37" fmla="*/ 108 h 601"/>
              <a:gd name="T38" fmla="*/ 372 w 565"/>
              <a:gd name="T39" fmla="*/ 84 h 601"/>
              <a:gd name="T40" fmla="*/ 324 w 565"/>
              <a:gd name="T41" fmla="*/ 72 h 601"/>
              <a:gd name="T42" fmla="*/ 276 w 565"/>
              <a:gd name="T43" fmla="*/ 72 h 601"/>
              <a:gd name="T44" fmla="*/ 228 w 565"/>
              <a:gd name="T45" fmla="*/ 48 h 601"/>
              <a:gd name="T46" fmla="*/ 180 w 565"/>
              <a:gd name="T47" fmla="*/ 36 h 601"/>
              <a:gd name="T48" fmla="*/ 132 w 565"/>
              <a:gd name="T49" fmla="*/ 0 h 601"/>
              <a:gd name="T50" fmla="*/ 108 w 565"/>
              <a:gd name="T51" fmla="*/ 24 h 601"/>
              <a:gd name="T52" fmla="*/ 96 w 565"/>
              <a:gd name="T53" fmla="*/ 72 h 601"/>
              <a:gd name="T54" fmla="*/ 96 w 565"/>
              <a:gd name="T55" fmla="*/ 120 h 601"/>
              <a:gd name="T56" fmla="*/ 84 w 565"/>
              <a:gd name="T57" fmla="*/ 168 h 601"/>
              <a:gd name="T58" fmla="*/ 60 w 565"/>
              <a:gd name="T59" fmla="*/ 216 h 601"/>
              <a:gd name="T60" fmla="*/ 60 w 565"/>
              <a:gd name="T61" fmla="*/ 264 h 601"/>
              <a:gd name="T62" fmla="*/ 96 w 565"/>
              <a:gd name="T63" fmla="*/ 312 h 601"/>
              <a:gd name="T64" fmla="*/ 84 w 565"/>
              <a:gd name="T65" fmla="*/ 360 h 601"/>
              <a:gd name="T66" fmla="*/ 48 w 565"/>
              <a:gd name="T67" fmla="*/ 396 h 601"/>
              <a:gd name="T68" fmla="*/ 24 w 565"/>
              <a:gd name="T69" fmla="*/ 444 h 601"/>
              <a:gd name="T70" fmla="*/ 0 w 565"/>
              <a:gd name="T71" fmla="*/ 492 h 601"/>
              <a:gd name="T72" fmla="*/ 48 w 565"/>
              <a:gd name="T73" fmla="*/ 528 h 601"/>
              <a:gd name="T74" fmla="*/ 96 w 565"/>
              <a:gd name="T75" fmla="*/ 540 h 601"/>
              <a:gd name="T76" fmla="*/ 144 w 565"/>
              <a:gd name="T77" fmla="*/ 5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graphicFrame>
        <p:nvGraphicFramePr>
          <p:cNvPr id="71702" name="Object 2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2" imgW="2146300" imgH="5803900" progId="MS_ClipArt_Gallery">
                  <p:embed/>
                </p:oleObj>
              </mc:Choice>
              <mc:Fallback>
                <p:oleObj name="Microsoft ClipArt Gallery" r:id="rId2" imgW="2146300" imgH="5803900" progId="MS_ClipArt_Gallery">
                  <p:embed/>
                  <p:pic>
                    <p:nvPicPr>
                      <p:cNvPr id="0" name="Object 2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grpSp>
        <p:nvGrpSpPr>
          <p:cNvPr id="71750" name="Group 70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71751" name="Group 71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71752" name="Freeform 72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>
                  <a:gd name="T0" fmla="*/ 136 w 855"/>
                  <a:gd name="T1" fmla="*/ 704 h 1075"/>
                  <a:gd name="T2" fmla="*/ 98 w 855"/>
                  <a:gd name="T3" fmla="*/ 644 h 1075"/>
                  <a:gd name="T4" fmla="*/ 45 w 855"/>
                  <a:gd name="T5" fmla="*/ 575 h 1075"/>
                  <a:gd name="T6" fmla="*/ 15 w 855"/>
                  <a:gd name="T7" fmla="*/ 515 h 1075"/>
                  <a:gd name="T8" fmla="*/ 0 w 855"/>
                  <a:gd name="T9" fmla="*/ 439 h 1075"/>
                  <a:gd name="T10" fmla="*/ 0 w 855"/>
                  <a:gd name="T11" fmla="*/ 371 h 1075"/>
                  <a:gd name="T12" fmla="*/ 15 w 855"/>
                  <a:gd name="T13" fmla="*/ 280 h 1075"/>
                  <a:gd name="T14" fmla="*/ 53 w 855"/>
                  <a:gd name="T15" fmla="*/ 204 h 1075"/>
                  <a:gd name="T16" fmla="*/ 113 w 855"/>
                  <a:gd name="T17" fmla="*/ 129 h 1075"/>
                  <a:gd name="T18" fmla="*/ 189 w 855"/>
                  <a:gd name="T19" fmla="*/ 76 h 1075"/>
                  <a:gd name="T20" fmla="*/ 257 w 855"/>
                  <a:gd name="T21" fmla="*/ 38 h 1075"/>
                  <a:gd name="T22" fmla="*/ 333 w 855"/>
                  <a:gd name="T23" fmla="*/ 15 h 1075"/>
                  <a:gd name="T24" fmla="*/ 439 w 855"/>
                  <a:gd name="T25" fmla="*/ 0 h 1075"/>
                  <a:gd name="T26" fmla="*/ 537 w 855"/>
                  <a:gd name="T27" fmla="*/ 15 h 1075"/>
                  <a:gd name="T28" fmla="*/ 605 w 855"/>
                  <a:gd name="T29" fmla="*/ 38 h 1075"/>
                  <a:gd name="T30" fmla="*/ 673 w 855"/>
                  <a:gd name="T31" fmla="*/ 68 h 1075"/>
                  <a:gd name="T32" fmla="*/ 726 w 855"/>
                  <a:gd name="T33" fmla="*/ 106 h 1075"/>
                  <a:gd name="T34" fmla="*/ 772 w 855"/>
                  <a:gd name="T35" fmla="*/ 159 h 1075"/>
                  <a:gd name="T36" fmla="*/ 802 w 855"/>
                  <a:gd name="T37" fmla="*/ 204 h 1075"/>
                  <a:gd name="T38" fmla="*/ 825 w 855"/>
                  <a:gd name="T39" fmla="*/ 250 h 1075"/>
                  <a:gd name="T40" fmla="*/ 847 w 855"/>
                  <a:gd name="T41" fmla="*/ 310 h 1075"/>
                  <a:gd name="T42" fmla="*/ 855 w 855"/>
                  <a:gd name="T43" fmla="*/ 371 h 1075"/>
                  <a:gd name="T44" fmla="*/ 855 w 855"/>
                  <a:gd name="T45" fmla="*/ 439 h 1075"/>
                  <a:gd name="T46" fmla="*/ 832 w 855"/>
                  <a:gd name="T47" fmla="*/ 507 h 1075"/>
                  <a:gd name="T48" fmla="*/ 802 w 855"/>
                  <a:gd name="T49" fmla="*/ 575 h 1075"/>
                  <a:gd name="T50" fmla="*/ 756 w 855"/>
                  <a:gd name="T51" fmla="*/ 651 h 1075"/>
                  <a:gd name="T52" fmla="*/ 726 w 855"/>
                  <a:gd name="T53" fmla="*/ 704 h 1075"/>
                  <a:gd name="T54" fmla="*/ 703 w 855"/>
                  <a:gd name="T55" fmla="*/ 772 h 1075"/>
                  <a:gd name="T56" fmla="*/ 673 w 855"/>
                  <a:gd name="T57" fmla="*/ 848 h 1075"/>
                  <a:gd name="T58" fmla="*/ 658 w 855"/>
                  <a:gd name="T59" fmla="*/ 909 h 1075"/>
                  <a:gd name="T60" fmla="*/ 651 w 855"/>
                  <a:gd name="T61" fmla="*/ 984 h 1075"/>
                  <a:gd name="T62" fmla="*/ 651 w 855"/>
                  <a:gd name="T63" fmla="*/ 1075 h 1075"/>
                  <a:gd name="T64" fmla="*/ 242 w 855"/>
                  <a:gd name="T65" fmla="*/ 1075 h 1075"/>
                  <a:gd name="T66" fmla="*/ 242 w 855"/>
                  <a:gd name="T67" fmla="*/ 1000 h 1075"/>
                  <a:gd name="T68" fmla="*/ 227 w 855"/>
                  <a:gd name="T69" fmla="*/ 909 h 1075"/>
                  <a:gd name="T70" fmla="*/ 197 w 855"/>
                  <a:gd name="T71" fmla="*/ 841 h 1075"/>
                  <a:gd name="T72" fmla="*/ 166 w 855"/>
                  <a:gd name="T73" fmla="*/ 765 h 1075"/>
                  <a:gd name="T74" fmla="*/ 136 w 855"/>
                  <a:gd name="T75" fmla="*/ 704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grpSp>
            <p:nvGrpSpPr>
              <p:cNvPr id="71753" name="Group 73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71754" name="Oval 74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  <p:sp>
              <p:nvSpPr>
                <p:cNvPr id="71755" name="Freeform 75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>
                    <a:gd name="T0" fmla="*/ 0 w 401"/>
                    <a:gd name="T1" fmla="*/ 0 h 98"/>
                    <a:gd name="T2" fmla="*/ 0 w 401"/>
                    <a:gd name="T3" fmla="*/ 98 h 98"/>
                    <a:gd name="T4" fmla="*/ 91 w 401"/>
                    <a:gd name="T5" fmla="*/ 98 h 98"/>
                    <a:gd name="T6" fmla="*/ 401 w 401"/>
                    <a:gd name="T7" fmla="*/ 30 h 98"/>
                    <a:gd name="T8" fmla="*/ 401 w 401"/>
                    <a:gd name="T9" fmla="*/ 0 h 98"/>
                    <a:gd name="T10" fmla="*/ 0 w 401"/>
                    <a:gd name="T11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  <p:sp>
              <p:nvSpPr>
                <p:cNvPr id="71756" name="Freeform 76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>
                    <a:gd name="T0" fmla="*/ 91 w 401"/>
                    <a:gd name="T1" fmla="*/ 68 h 136"/>
                    <a:gd name="T2" fmla="*/ 0 w 401"/>
                    <a:gd name="T3" fmla="*/ 68 h 136"/>
                    <a:gd name="T4" fmla="*/ 0 w 401"/>
                    <a:gd name="T5" fmla="*/ 136 h 136"/>
                    <a:gd name="T6" fmla="*/ 91 w 401"/>
                    <a:gd name="T7" fmla="*/ 136 h 136"/>
                    <a:gd name="T8" fmla="*/ 401 w 401"/>
                    <a:gd name="T9" fmla="*/ 68 h 136"/>
                    <a:gd name="T10" fmla="*/ 401 w 401"/>
                    <a:gd name="T11" fmla="*/ 0 h 136"/>
                    <a:gd name="T12" fmla="*/ 91 w 401"/>
                    <a:gd name="T13" fmla="*/ 68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  <p:sp>
              <p:nvSpPr>
                <p:cNvPr id="71757" name="Freeform 77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>
                    <a:gd name="T0" fmla="*/ 91 w 401"/>
                    <a:gd name="T1" fmla="*/ 68 h 129"/>
                    <a:gd name="T2" fmla="*/ 0 w 401"/>
                    <a:gd name="T3" fmla="*/ 68 h 129"/>
                    <a:gd name="T4" fmla="*/ 0 w 401"/>
                    <a:gd name="T5" fmla="*/ 129 h 129"/>
                    <a:gd name="T6" fmla="*/ 91 w 401"/>
                    <a:gd name="T7" fmla="*/ 129 h 129"/>
                    <a:gd name="T8" fmla="*/ 401 w 401"/>
                    <a:gd name="T9" fmla="*/ 68 h 129"/>
                    <a:gd name="T10" fmla="*/ 401 w 401"/>
                    <a:gd name="T11" fmla="*/ 0 h 129"/>
                    <a:gd name="T12" fmla="*/ 91 w 401"/>
                    <a:gd name="T13" fmla="*/ 68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  <p:sp>
              <p:nvSpPr>
                <p:cNvPr id="71758" name="Freeform 78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>
                    <a:gd name="T0" fmla="*/ 91 w 401"/>
                    <a:gd name="T1" fmla="*/ 61 h 129"/>
                    <a:gd name="T2" fmla="*/ 83 w 401"/>
                    <a:gd name="T3" fmla="*/ 68 h 129"/>
                    <a:gd name="T4" fmla="*/ 0 w 401"/>
                    <a:gd name="T5" fmla="*/ 61 h 129"/>
                    <a:gd name="T6" fmla="*/ 0 w 401"/>
                    <a:gd name="T7" fmla="*/ 129 h 129"/>
                    <a:gd name="T8" fmla="*/ 91 w 401"/>
                    <a:gd name="T9" fmla="*/ 129 h 129"/>
                    <a:gd name="T10" fmla="*/ 401 w 401"/>
                    <a:gd name="T11" fmla="*/ 61 h 129"/>
                    <a:gd name="T12" fmla="*/ 401 w 401"/>
                    <a:gd name="T13" fmla="*/ 0 h 129"/>
                    <a:gd name="T14" fmla="*/ 91 w 401"/>
                    <a:gd name="T15" fmla="*/ 61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  <p:sp>
              <p:nvSpPr>
                <p:cNvPr id="71759" name="Freeform 79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>
                    <a:gd name="T0" fmla="*/ 91 w 401"/>
                    <a:gd name="T1" fmla="*/ 68 h 98"/>
                    <a:gd name="T2" fmla="*/ 0 w 401"/>
                    <a:gd name="T3" fmla="*/ 68 h 98"/>
                    <a:gd name="T4" fmla="*/ 45 w 401"/>
                    <a:gd name="T5" fmla="*/ 98 h 98"/>
                    <a:gd name="T6" fmla="*/ 356 w 401"/>
                    <a:gd name="T7" fmla="*/ 98 h 98"/>
                    <a:gd name="T8" fmla="*/ 401 w 401"/>
                    <a:gd name="T9" fmla="*/ 68 h 98"/>
                    <a:gd name="T10" fmla="*/ 401 w 401"/>
                    <a:gd name="T11" fmla="*/ 0 h 98"/>
                    <a:gd name="T12" fmla="*/ 91 w 401"/>
                    <a:gd name="T13" fmla="*/ 6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endParaRPr lang="en-US">
                    <a:latin typeface="Khmer OS Content" panose="02000500000000020004" pitchFamily="2" charset="77"/>
                  </a:endParaRPr>
                </a:p>
              </p:txBody>
            </p:sp>
          </p:grpSp>
        </p:grpSp>
        <p:grpSp>
          <p:nvGrpSpPr>
            <p:cNvPr id="71760" name="Group 80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71761" name="Line 81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2" name="Line 82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3" name="Line 83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4" name="Line 84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5" name="Line 85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6" name="Line 86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7" name="Line 87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8" name="Line 88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69" name="Line 89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0" name="Line 90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1" name="Line 91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2" name="Line 92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3" name="Line 93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4" name="Line 94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5" name="Line 95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6" name="Line 96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7" name="Line 97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8" name="Line 98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79" name="Line 99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0" name="Line 100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1" name="Line 101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2" name="Line 102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3" name="Line 103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4" name="Line 104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71785" name="Line 105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Khmer OS Content" panose="02000500000000020004" pitchFamily="2" charset="77"/>
                </a:endParaRPr>
              </a:p>
            </p:txBody>
          </p:sp>
        </p:grpSp>
      </p:grpSp>
      <p:sp>
        <p:nvSpPr>
          <p:cNvPr id="71788" name="Text Box 108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71789" name="Text Box 109"/>
          <p:cNvSpPr txBox="1">
            <a:spLocks noChangeArrowheads="1"/>
          </p:cNvSpPr>
          <p:nvPr/>
        </p:nvSpPr>
        <p:spPr bwMode="auto">
          <a:xfrm>
            <a:off x="8311380" y="6485037"/>
            <a:ext cx="2904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 </a:t>
            </a:r>
          </a:p>
        </p:txBody>
      </p:sp>
      <p:sp>
        <p:nvSpPr>
          <p:cNvPr id="71791" name="WordArt 111"/>
          <p:cNvSpPr>
            <a:spLocks noChangeArrowheads="1" noChangeShapeType="1" noTextEdit="1"/>
          </p:cNvSpPr>
          <p:nvPr/>
        </p:nvSpPr>
        <p:spPr bwMode="auto">
          <a:xfrm>
            <a:off x="7104063" y="1836738"/>
            <a:ext cx="503237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  <a:latin typeface="Khmer OS Content" panose="02000500000000020004" pitchFamily="2" charset="77"/>
                <a:ea typeface="Limon S1"/>
                <a:cs typeface="Khmer OS Content" panose="02000500000000020004" pitchFamily="2" charset="77"/>
              </a:rPr>
              <a:t>7</a:t>
            </a:r>
          </a:p>
        </p:txBody>
      </p:sp>
      <p:sp>
        <p:nvSpPr>
          <p:cNvPr id="71794" name="Text Box 114"/>
          <p:cNvSpPr txBox="1">
            <a:spLocks noChangeArrowheads="1"/>
          </p:cNvSpPr>
          <p:nvPr/>
        </p:nvSpPr>
        <p:spPr bwMode="auto">
          <a:xfrm>
            <a:off x="5480557" y="6176318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  <a:endParaRPr lang="en-US" sz="72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FDB1EE71-C9C5-264E-9057-27A98B14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2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84488" y="1509713"/>
            <a:ext cx="36353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7</a:t>
            </a:r>
            <a:endParaRPr lang="en-US" sz="44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247650" y="0"/>
            <a:ext cx="1435100" cy="1778000"/>
            <a:chOff x="168" y="0"/>
            <a:chExt cx="904" cy="1120"/>
          </a:xfrm>
        </p:grpSpPr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91" y="101"/>
              <a:ext cx="510" cy="91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800">
                  <a:solidFill>
                    <a:schemeClr val="tx2"/>
                  </a:solidFill>
                  <a:latin typeface="Khmer OS Content" panose="02000500000000020004" pitchFamily="2" charset="77"/>
                </a:rPr>
                <a:t>7</a:t>
              </a:r>
              <a:endParaRPr lang="en-US" sz="8800">
                <a:solidFill>
                  <a:schemeClr val="tx2"/>
                </a:solidFill>
                <a:latin typeface="Times" charset="0"/>
              </a:endParaRP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1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66750" y="506413"/>
            <a:ext cx="666750" cy="769937"/>
          </a:xfrm>
          <a:prstGeom prst="rect">
            <a:avLst/>
          </a:prstGeom>
          <a:solidFill>
            <a:srgbClr val="76001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632505" y="187157"/>
            <a:ext cx="8114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latin typeface="Khmer OS Content" panose="02000500000000020004" pitchFamily="2" charset="77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25CCF883-1492-3341-B474-A6138D1A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270625"/>
            <a:ext cx="154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Handbook pg. 8-14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20713" y="160338"/>
            <a:ext cx="746998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560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346325" y="1884363"/>
            <a:ext cx="5365750" cy="203645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ទូរឯកសារព្រះគម្ពីរ</a:t>
            </a:r>
            <a:endParaRPr lang="en-US" sz="4400" dirty="0">
              <a:solidFill>
                <a:schemeClr val="tx2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របស់អ្ន</a:t>
            </a:r>
            <a:r>
              <a:rPr lang="en-KH" sz="4400" dirty="0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</a:t>
            </a:r>
            <a:endParaRPr lang="en-US" sz="4400" dirty="0">
              <a:solidFill>
                <a:srgbClr val="E8EC39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8794921" y="6183283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477382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B07FC7FE-2611-BC45-9923-97BF672E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2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26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FB0C"/>
                </a:solidFill>
                <a:latin typeface="Times" charset="0"/>
              </a:rPr>
              <a:t> </a:t>
            </a:r>
          </a:p>
        </p:txBody>
      </p:sp>
      <p:sp>
        <p:nvSpPr>
          <p:cNvPr id="237588" name="Rectangle 1044"/>
          <p:cNvSpPr>
            <a:spLocks noChangeArrowheads="1"/>
          </p:cNvSpPr>
          <p:nvPr/>
        </p:nvSpPr>
        <p:spPr bwMode="auto">
          <a:xfrm>
            <a:off x="1" y="0"/>
            <a:ext cx="9144000" cy="70024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237571" name="Text Box 1027"/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237572" name="Text Box 1028"/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237573" name="Text Box 1029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37574" name="Text Box 1030"/>
          <p:cNvSpPr txBox="1">
            <a:spLocks noChangeArrowheads="1"/>
          </p:cNvSpPr>
          <p:nvPr/>
        </p:nvSpPr>
        <p:spPr bwMode="auto">
          <a:xfrm>
            <a:off x="479425" y="163235"/>
            <a:ext cx="80406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ព្រះគម្ពីរ</a:t>
            </a:r>
            <a:r>
              <a:rPr lang="en-US" sz="2400" i="1" dirty="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r>
              <a:rPr lang="en-US" sz="2400" i="1" dirty="0" err="1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ដែលជាមូលដ្ឋានគ្រឹះ</a:t>
            </a:r>
            <a:r>
              <a:rPr lang="en-US" sz="2400" i="1" dirty="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ក្នុ</a:t>
            </a:r>
            <a:r>
              <a:rPr lang="en-KH" sz="2400" i="1" dirty="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ងព័ន្ធកិច្ចសហគមន៍អន្តរជាតិ </a:t>
            </a:r>
          </a:p>
          <a:p>
            <a:pPr>
              <a:spcBef>
                <a:spcPct val="50000"/>
              </a:spcBef>
            </a:pPr>
            <a:r>
              <a:rPr lang="en-KH" sz="2400" b="1" i="1" dirty="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សេចក្តីបញ្ជាក់របស់គណៈកម្មាធិការ</a:t>
            </a:r>
            <a:endParaRPr lang="en-US" sz="2400" dirty="0">
              <a:solidFill>
                <a:srgbClr val="FFFFFF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37575" name="Text Box 1031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37576" name="Text Box 1032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32A24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37577" name="Text Box 1033"/>
          <p:cNvSpPr txBox="1">
            <a:spLocks noChangeArrowheads="1"/>
          </p:cNvSpPr>
          <p:nvPr/>
        </p:nvSpPr>
        <p:spPr bwMode="auto">
          <a:xfrm>
            <a:off x="336550" y="801688"/>
            <a:ext cx="4002088" cy="14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CC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37578" name="Text Box 1034"/>
          <p:cNvSpPr txBox="1">
            <a:spLocks noChangeArrowheads="1"/>
          </p:cNvSpPr>
          <p:nvPr/>
        </p:nvSpPr>
        <p:spPr bwMode="auto">
          <a:xfrm>
            <a:off x="4264025" y="4167188"/>
            <a:ext cx="4481513" cy="14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William </a:t>
            </a:r>
            <a:r>
              <a:rPr lang="en-US" sz="1400" b="1" dirty="0" err="1">
                <a:solidFill>
                  <a:srgbClr val="00CCFF"/>
                </a:solidFill>
                <a:latin typeface="Times" charset="0"/>
              </a:rPr>
              <a:t>Tolar</a:t>
            </a:r>
            <a:endParaRPr lang="en-US" sz="1600" b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Distinguished Professor of Biblical Backgrounds                                  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Southwestern Baptist Theological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Ft. Worth, Texas</a:t>
            </a:r>
          </a:p>
        </p:txBody>
      </p:sp>
      <p:sp>
        <p:nvSpPr>
          <p:cNvPr id="237579" name="Text Box 1035"/>
          <p:cNvSpPr txBox="1">
            <a:spLocks noChangeArrowheads="1"/>
          </p:cNvSpPr>
          <p:nvPr/>
        </p:nvSpPr>
        <p:spPr bwMode="auto">
          <a:xfrm>
            <a:off x="-198438" y="1931988"/>
            <a:ext cx="4494213" cy="144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CC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William R. Bright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Orlando, Florida</a:t>
            </a:r>
          </a:p>
        </p:txBody>
      </p:sp>
      <p:sp>
        <p:nvSpPr>
          <p:cNvPr id="237580" name="Text Box 1036"/>
          <p:cNvSpPr txBox="1">
            <a:spLocks noChangeArrowheads="1"/>
          </p:cNvSpPr>
          <p:nvPr/>
        </p:nvSpPr>
        <p:spPr bwMode="auto">
          <a:xfrm>
            <a:off x="254000" y="4178300"/>
            <a:ext cx="4116917" cy="14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David </a:t>
            </a:r>
            <a:r>
              <a:rPr lang="en-US" sz="1400" b="1" dirty="0" err="1">
                <a:solidFill>
                  <a:srgbClr val="00CCFF"/>
                </a:solidFill>
                <a:latin typeface="Times" charset="0"/>
              </a:rPr>
              <a:t>Bertch</a:t>
            </a:r>
            <a:endParaRPr lang="en-US" sz="1600" b="1" i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Former President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Tyndale Theological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Amsterdam, The Netherlands</a:t>
            </a:r>
          </a:p>
        </p:txBody>
      </p:sp>
      <p:sp>
        <p:nvSpPr>
          <p:cNvPr id="237581" name="Text Box 1037"/>
          <p:cNvSpPr txBox="1">
            <a:spLocks noChangeArrowheads="1"/>
          </p:cNvSpPr>
          <p:nvPr/>
        </p:nvSpPr>
        <p:spPr bwMode="auto">
          <a:xfrm>
            <a:off x="4434417" y="5389563"/>
            <a:ext cx="4603750" cy="14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Former Senior Pastor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Ft. Worth, Texas</a:t>
            </a:r>
          </a:p>
        </p:txBody>
      </p:sp>
      <p:sp>
        <p:nvSpPr>
          <p:cNvPr id="237582" name="Text Box 1038"/>
          <p:cNvSpPr txBox="1">
            <a:spLocks noChangeArrowheads="1"/>
          </p:cNvSpPr>
          <p:nvPr/>
        </p:nvSpPr>
        <p:spPr bwMode="auto">
          <a:xfrm>
            <a:off x="4767263" y="822325"/>
            <a:ext cx="4097337" cy="14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CC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 dirty="0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Professor of Biblical Studies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Singapore, Republic of Singapore</a:t>
            </a:r>
          </a:p>
        </p:txBody>
      </p:sp>
      <p:sp>
        <p:nvSpPr>
          <p:cNvPr id="237583" name="Text Box 1039"/>
          <p:cNvSpPr txBox="1">
            <a:spLocks noChangeArrowheads="1"/>
          </p:cNvSpPr>
          <p:nvPr/>
        </p:nvSpPr>
        <p:spPr bwMode="auto">
          <a:xfrm>
            <a:off x="4275666" y="1933575"/>
            <a:ext cx="4868333" cy="149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John  Maisel    Kurt  Nelson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br>
              <a:rPr lang="en-US" sz="1400" b="1" dirty="0">
                <a:solidFill>
                  <a:srgbClr val="00CCFF"/>
                </a:solidFill>
                <a:latin typeface="Times" charset="0"/>
              </a:rPr>
            </a:b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President          Exec. Vice President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</a:p>
        </p:txBody>
      </p:sp>
      <p:sp>
        <p:nvSpPr>
          <p:cNvPr id="237584" name="Text Box 1040"/>
          <p:cNvSpPr txBox="1">
            <a:spLocks noChangeArrowheads="1"/>
          </p:cNvSpPr>
          <p:nvPr/>
        </p:nvSpPr>
        <p:spPr bwMode="auto">
          <a:xfrm>
            <a:off x="128588" y="3060700"/>
            <a:ext cx="4445000" cy="137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Rev. Douglas Valenzuela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 dirty="0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 err="1">
                <a:solidFill>
                  <a:srgbClr val="FFFB0C"/>
                </a:solidFill>
                <a:latin typeface="Times" charset="0"/>
              </a:rPr>
              <a:t>Chiesa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Battista </a:t>
            </a:r>
            <a:r>
              <a:rPr lang="en-US" sz="1400" b="1" i="1" dirty="0" err="1">
                <a:solidFill>
                  <a:srgbClr val="FFFB0C"/>
                </a:solidFill>
                <a:latin typeface="Times" charset="0"/>
              </a:rPr>
              <a:t>Evangelica</a:t>
            </a: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 di Casoria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Naples, Italy</a:t>
            </a:r>
          </a:p>
        </p:txBody>
      </p:sp>
      <p:sp>
        <p:nvSpPr>
          <p:cNvPr id="237585" name="Text Box 1041"/>
          <p:cNvSpPr txBox="1">
            <a:spLocks noChangeArrowheads="1"/>
          </p:cNvSpPr>
          <p:nvPr/>
        </p:nvSpPr>
        <p:spPr bwMode="auto">
          <a:xfrm>
            <a:off x="109538" y="5341938"/>
            <a:ext cx="4516437" cy="14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</a:rPr>
              <a:t> 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Karyn Granger</a:t>
            </a:r>
            <a:endParaRPr lang="en-US" sz="1600" b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Ft. Worth, Texas</a:t>
            </a:r>
          </a:p>
        </p:txBody>
      </p:sp>
      <p:sp>
        <p:nvSpPr>
          <p:cNvPr id="237586" name="Text Box 1042"/>
          <p:cNvSpPr txBox="1">
            <a:spLocks noChangeArrowheads="1"/>
          </p:cNvSpPr>
          <p:nvPr/>
        </p:nvSpPr>
        <p:spPr bwMode="auto">
          <a:xfrm>
            <a:off x="4833938" y="3028950"/>
            <a:ext cx="3995737" cy="14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endParaRPr lang="en-US" b="1" dirty="0">
              <a:solidFill>
                <a:srgbClr val="62D6A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CCFF"/>
                </a:solidFill>
                <a:latin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rgbClr val="00CCFF"/>
                </a:solidFill>
                <a:latin typeface="Times" charset="0"/>
              </a:rPr>
              <a:t>Vasily</a:t>
            </a:r>
            <a:r>
              <a:rPr lang="en-US" sz="1400" b="1" dirty="0">
                <a:solidFill>
                  <a:srgbClr val="00CCFF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00CCFF"/>
                </a:solidFill>
                <a:latin typeface="Times" charset="0"/>
              </a:rPr>
              <a:t>Dimitrievski</a:t>
            </a:r>
            <a:endParaRPr lang="en-US" sz="1400" b="1" dirty="0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Global Missions Fellowship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Penza, Russia</a:t>
            </a:r>
          </a:p>
        </p:txBody>
      </p:sp>
      <p:sp>
        <p:nvSpPr>
          <p:cNvPr id="237595" name="Text Box 105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37596" name="Rectangle 105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237597" name="Text Box 105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75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  <p:sp>
        <p:nvSpPr>
          <p:cNvPr id="277525" name="Rectangle 21"/>
          <p:cNvSpPr>
            <a:spLocks noChangeArrowheads="1"/>
          </p:cNvSpPr>
          <p:nvPr/>
        </p:nvSpPr>
        <p:spPr bwMode="auto">
          <a:xfrm>
            <a:off x="704850" y="506413"/>
            <a:ext cx="819150" cy="922337"/>
          </a:xfrm>
          <a:prstGeom prst="rect">
            <a:avLst/>
          </a:prstGeom>
          <a:solidFill>
            <a:srgbClr val="76001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608693" y="222082"/>
            <a:ext cx="8114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21" name="Picture 49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422" name="Rectangle 494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grpSp>
        <p:nvGrpSpPr>
          <p:cNvPr id="125410" name="Group 482"/>
          <p:cNvGrpSpPr>
            <a:grpSpLocks/>
          </p:cNvGrpSpPr>
          <p:nvPr/>
        </p:nvGrpSpPr>
        <p:grpSpPr bwMode="auto">
          <a:xfrm>
            <a:off x="2484438" y="884238"/>
            <a:ext cx="2671762" cy="1690687"/>
            <a:chOff x="1366" y="553"/>
            <a:chExt cx="1683" cy="1065"/>
          </a:xfrm>
        </p:grpSpPr>
        <p:grpSp>
          <p:nvGrpSpPr>
            <p:cNvPr id="125396" name="Group 468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125397" name="AutoShape 46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8" name="Rectangle 47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9" name="Rectangle 47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0" name="Rectangle 47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304" name="Text Box 376"/>
            <p:cNvSpPr txBox="1">
              <a:spLocks noChangeArrowheads="1"/>
            </p:cNvSpPr>
            <p:nvPr/>
          </p:nvSpPr>
          <p:spPr bwMode="auto">
            <a:xfrm>
              <a:off x="1789" y="553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1</a:t>
              </a:r>
              <a:endParaRPr lang="en-US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25411" name="Group 483"/>
          <p:cNvGrpSpPr>
            <a:grpSpLocks/>
          </p:cNvGrpSpPr>
          <p:nvPr/>
        </p:nvGrpSpPr>
        <p:grpSpPr bwMode="auto">
          <a:xfrm>
            <a:off x="2763838" y="1265238"/>
            <a:ext cx="2671762" cy="1690687"/>
            <a:chOff x="1542" y="793"/>
            <a:chExt cx="1683" cy="1065"/>
          </a:xfrm>
        </p:grpSpPr>
        <p:grpSp>
          <p:nvGrpSpPr>
            <p:cNvPr id="125391" name="Group 463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125392" name="AutoShape 4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3" name="Rectangle 4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4" name="Rectangle 4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5" name="Rectangle 4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1" name="Text Box 473"/>
            <p:cNvSpPr txBox="1">
              <a:spLocks noChangeArrowheads="1"/>
            </p:cNvSpPr>
            <p:nvPr/>
          </p:nvSpPr>
          <p:spPr bwMode="auto">
            <a:xfrm>
              <a:off x="1961" y="793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2</a:t>
              </a:r>
            </a:p>
          </p:txBody>
        </p:sp>
      </p:grpSp>
      <p:grpSp>
        <p:nvGrpSpPr>
          <p:cNvPr id="125412" name="Group 484"/>
          <p:cNvGrpSpPr>
            <a:grpSpLocks/>
          </p:cNvGrpSpPr>
          <p:nvPr/>
        </p:nvGrpSpPr>
        <p:grpSpPr bwMode="auto">
          <a:xfrm>
            <a:off x="3100388" y="1671638"/>
            <a:ext cx="2671762" cy="1665287"/>
            <a:chOff x="1754" y="1049"/>
            <a:chExt cx="1683" cy="1049"/>
          </a:xfrm>
        </p:grpSpPr>
        <p:grpSp>
          <p:nvGrpSpPr>
            <p:cNvPr id="125356" name="Group 428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125357" name="AutoShape 4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8" name="Rectangle 4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9" name="Rectangle 4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0" name="Rectangle 4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2" name="Text Box 474"/>
            <p:cNvSpPr txBox="1">
              <a:spLocks noChangeArrowheads="1"/>
            </p:cNvSpPr>
            <p:nvPr/>
          </p:nvSpPr>
          <p:spPr bwMode="auto">
            <a:xfrm>
              <a:off x="2165" y="104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3</a:t>
              </a:r>
            </a:p>
          </p:txBody>
        </p:sp>
      </p:grpSp>
      <p:grpSp>
        <p:nvGrpSpPr>
          <p:cNvPr id="125413" name="Group 485"/>
          <p:cNvGrpSpPr>
            <a:grpSpLocks/>
          </p:cNvGrpSpPr>
          <p:nvPr/>
        </p:nvGrpSpPr>
        <p:grpSpPr bwMode="auto">
          <a:xfrm>
            <a:off x="3354388" y="2052638"/>
            <a:ext cx="2671762" cy="1677987"/>
            <a:chOff x="1914" y="1289"/>
            <a:chExt cx="1683" cy="1057"/>
          </a:xfrm>
        </p:grpSpPr>
        <p:grpSp>
          <p:nvGrpSpPr>
            <p:cNvPr id="125351" name="Group 423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125352" name="AutoShape 42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53" name="Rectangle 42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4" name="Rectangle 42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5" name="Rectangle 42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3" name="Text Box 475"/>
            <p:cNvSpPr txBox="1">
              <a:spLocks noChangeArrowheads="1"/>
            </p:cNvSpPr>
            <p:nvPr/>
          </p:nvSpPr>
          <p:spPr bwMode="auto">
            <a:xfrm>
              <a:off x="2342" y="128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4</a:t>
              </a:r>
            </a:p>
          </p:txBody>
        </p:sp>
      </p:grpSp>
      <p:grpSp>
        <p:nvGrpSpPr>
          <p:cNvPr id="125414" name="Group 486"/>
          <p:cNvGrpSpPr>
            <a:grpSpLocks/>
          </p:cNvGrpSpPr>
          <p:nvPr/>
        </p:nvGrpSpPr>
        <p:grpSpPr bwMode="auto">
          <a:xfrm>
            <a:off x="3640138" y="2433638"/>
            <a:ext cx="2671762" cy="1677987"/>
            <a:chOff x="2094" y="1529"/>
            <a:chExt cx="1683" cy="1057"/>
          </a:xfrm>
        </p:grpSpPr>
        <p:grpSp>
          <p:nvGrpSpPr>
            <p:cNvPr id="125361" name="Group 433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125362" name="AutoShape 43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3" name="Rectangle 43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4" name="Rectangle 43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5" name="Rectangle 43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4" name="Text Box 476"/>
            <p:cNvSpPr txBox="1">
              <a:spLocks noChangeArrowheads="1"/>
            </p:cNvSpPr>
            <p:nvPr/>
          </p:nvSpPr>
          <p:spPr bwMode="auto">
            <a:xfrm>
              <a:off x="2526" y="152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5</a:t>
              </a:r>
            </a:p>
          </p:txBody>
        </p:sp>
      </p:grpSp>
      <p:grpSp>
        <p:nvGrpSpPr>
          <p:cNvPr id="125415" name="Group 487"/>
          <p:cNvGrpSpPr>
            <a:grpSpLocks/>
          </p:cNvGrpSpPr>
          <p:nvPr/>
        </p:nvGrpSpPr>
        <p:grpSpPr bwMode="auto">
          <a:xfrm>
            <a:off x="3944938" y="2801938"/>
            <a:ext cx="2671762" cy="1690687"/>
            <a:chOff x="2286" y="1761"/>
            <a:chExt cx="1683" cy="1065"/>
          </a:xfrm>
        </p:grpSpPr>
        <p:grpSp>
          <p:nvGrpSpPr>
            <p:cNvPr id="125366" name="Group 438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125367" name="AutoShape 43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8" name="Rectangle 44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9" name="Rectangle 44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0" name="Rectangle 44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5" name="Text Box 477"/>
            <p:cNvSpPr txBox="1">
              <a:spLocks noChangeArrowheads="1"/>
            </p:cNvSpPr>
            <p:nvPr/>
          </p:nvSpPr>
          <p:spPr bwMode="auto">
            <a:xfrm>
              <a:off x="2694" y="1761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6</a:t>
              </a:r>
            </a:p>
          </p:txBody>
        </p:sp>
      </p:grpSp>
      <p:grpSp>
        <p:nvGrpSpPr>
          <p:cNvPr id="125417" name="Group 489"/>
          <p:cNvGrpSpPr>
            <a:grpSpLocks/>
          </p:cNvGrpSpPr>
          <p:nvPr/>
        </p:nvGrpSpPr>
        <p:grpSpPr bwMode="auto">
          <a:xfrm>
            <a:off x="4211638" y="3195638"/>
            <a:ext cx="2671762" cy="1677987"/>
            <a:chOff x="2454" y="2009"/>
            <a:chExt cx="1683" cy="1057"/>
          </a:xfrm>
        </p:grpSpPr>
        <p:grpSp>
          <p:nvGrpSpPr>
            <p:cNvPr id="125371" name="Group 443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125372" name="AutoShape 44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3" name="Rectangle 44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4" name="Rectangle 44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5" name="Rectangle 44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6" name="Text Box 478"/>
            <p:cNvSpPr txBox="1">
              <a:spLocks noChangeArrowheads="1"/>
            </p:cNvSpPr>
            <p:nvPr/>
          </p:nvSpPr>
          <p:spPr bwMode="auto">
            <a:xfrm>
              <a:off x="2878" y="200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7</a:t>
              </a:r>
            </a:p>
          </p:txBody>
        </p:sp>
      </p:grpSp>
      <p:grpSp>
        <p:nvGrpSpPr>
          <p:cNvPr id="125418" name="Group 490"/>
          <p:cNvGrpSpPr>
            <a:grpSpLocks/>
          </p:cNvGrpSpPr>
          <p:nvPr/>
        </p:nvGrpSpPr>
        <p:grpSpPr bwMode="auto">
          <a:xfrm>
            <a:off x="4465638" y="3576638"/>
            <a:ext cx="2671762" cy="1677987"/>
            <a:chOff x="2614" y="2249"/>
            <a:chExt cx="1683" cy="1057"/>
          </a:xfrm>
        </p:grpSpPr>
        <p:grpSp>
          <p:nvGrpSpPr>
            <p:cNvPr id="125376" name="Group 448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125377" name="AutoShape 44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8" name="Rectangle 45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9" name="Rectangle 45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0" name="Rectangle 45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7" name="Text Box 479"/>
            <p:cNvSpPr txBox="1">
              <a:spLocks noChangeArrowheads="1"/>
            </p:cNvSpPr>
            <p:nvPr/>
          </p:nvSpPr>
          <p:spPr bwMode="auto">
            <a:xfrm>
              <a:off x="3054" y="2249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8</a:t>
              </a:r>
            </a:p>
          </p:txBody>
        </p:sp>
      </p:grpSp>
      <p:grpSp>
        <p:nvGrpSpPr>
          <p:cNvPr id="125419" name="Group 491"/>
          <p:cNvGrpSpPr>
            <a:grpSpLocks/>
          </p:cNvGrpSpPr>
          <p:nvPr/>
        </p:nvGrpSpPr>
        <p:grpSpPr bwMode="auto">
          <a:xfrm>
            <a:off x="4783138" y="3944938"/>
            <a:ext cx="2671762" cy="1690687"/>
            <a:chOff x="2814" y="2481"/>
            <a:chExt cx="1683" cy="1065"/>
          </a:xfrm>
        </p:grpSpPr>
        <p:grpSp>
          <p:nvGrpSpPr>
            <p:cNvPr id="125381" name="Group 45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125382" name="AutoShape 45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3" name="Rectangle 45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4" name="Rectangle 45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5" name="Rectangle 45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8" name="Text Box 480"/>
            <p:cNvSpPr txBox="1">
              <a:spLocks noChangeArrowheads="1"/>
            </p:cNvSpPr>
            <p:nvPr/>
          </p:nvSpPr>
          <p:spPr bwMode="auto">
            <a:xfrm>
              <a:off x="3230" y="2481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9</a:t>
              </a:r>
            </a:p>
          </p:txBody>
        </p:sp>
      </p:grpSp>
      <p:grpSp>
        <p:nvGrpSpPr>
          <p:cNvPr id="125420" name="Group 492"/>
          <p:cNvGrpSpPr>
            <a:grpSpLocks/>
          </p:cNvGrpSpPr>
          <p:nvPr/>
        </p:nvGrpSpPr>
        <p:grpSpPr bwMode="auto">
          <a:xfrm>
            <a:off x="5075238" y="4338638"/>
            <a:ext cx="2671762" cy="1677987"/>
            <a:chOff x="2998" y="2729"/>
            <a:chExt cx="1683" cy="1057"/>
          </a:xfrm>
        </p:grpSpPr>
        <p:grpSp>
          <p:nvGrpSpPr>
            <p:cNvPr id="125386" name="Group 458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125387" name="AutoShape 45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8" name="Rectangle 46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9" name="Rectangle 46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0" name="Rectangle 46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409" name="Text Box 481"/>
            <p:cNvSpPr txBox="1">
              <a:spLocks noChangeArrowheads="1"/>
            </p:cNvSpPr>
            <p:nvPr/>
          </p:nvSpPr>
          <p:spPr bwMode="auto">
            <a:xfrm>
              <a:off x="3310" y="2729"/>
              <a:ext cx="4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Khmer OS Content" panose="02000500000000020004" pitchFamily="2" charset="77"/>
                </a:rPr>
                <a:t>10</a:t>
              </a:r>
            </a:p>
          </p:txBody>
        </p:sp>
      </p:grpSp>
      <p:sp>
        <p:nvSpPr>
          <p:cNvPr id="125423" name="Text Box 49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125425" name="Text Box 49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5426" name="Text Box 49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5427" name="Text Box 49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25429" name="Text Box 501"/>
          <p:cNvSpPr txBox="1">
            <a:spLocks noChangeArrowheads="1"/>
          </p:cNvSpPr>
          <p:nvPr/>
        </p:nvSpPr>
        <p:spPr bwMode="auto">
          <a:xfrm>
            <a:off x="5491670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04824" name="Text Box 24"/>
          <p:cNvSpPr txBox="1">
            <a:spLocks noChangeArrowheads="1"/>
          </p:cNvSpPr>
          <p:nvPr/>
        </p:nvSpPr>
        <p:spPr bwMode="auto">
          <a:xfrm>
            <a:off x="8338624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04826" name="Text Box 26"/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4</a:t>
            </a:r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4280912" y="6042439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204873" name="Text Box 73"/>
          <p:cNvSpPr txBox="1">
            <a:spLocks noChangeArrowheads="1"/>
          </p:cNvSpPr>
          <p:nvPr/>
        </p:nvSpPr>
        <p:spPr bwMode="auto">
          <a:xfrm>
            <a:off x="2207643" y="3838486"/>
            <a:ext cx="43524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7200" dirty="0">
                <a:solidFill>
                  <a:schemeClr val="accent1"/>
                </a:solidFill>
                <a:latin typeface="Khmer OS Content" panose="02000500000000020004" pitchFamily="2" charset="77"/>
              </a:rPr>
              <a:t> </a:t>
            </a:r>
            <a:r>
              <a:rPr lang="en-US" sz="7200" b="1" dirty="0">
                <a:solidFill>
                  <a:srgbClr val="FC01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៧</a:t>
            </a:r>
            <a:r>
              <a:rPr lang="en-US" sz="7200" dirty="0">
                <a:solidFill>
                  <a:schemeClr val="accent1"/>
                </a:solidFill>
                <a:latin typeface="Khmer OS Content" panose="02000500000000020004" pitchFamily="2" charset="77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7200" dirty="0">
                <a:solidFill>
                  <a:schemeClr val="accent1"/>
                </a:solidFill>
                <a:latin typeface="Khmer OS Content" panose="02000500000000020004" pitchFamily="2" charset="77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endParaRPr lang="en-US" sz="7200" dirty="0">
              <a:solidFill>
                <a:schemeClr val="accent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04874" name="Text Box 74"/>
          <p:cNvSpPr txBox="1">
            <a:spLocks noChangeArrowheads="1"/>
          </p:cNvSpPr>
          <p:nvPr/>
        </p:nvSpPr>
        <p:spPr bwMode="auto">
          <a:xfrm>
            <a:off x="901202" y="795073"/>
            <a:ext cx="7620996" cy="27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6000" dirty="0" err="1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ចូរបើក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</a:b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kumimoji="0" lang="en-KH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កឡើង”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A36FB6DA-1796-504B-BDE6-7A740E90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40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60413" y="3721100"/>
            <a:ext cx="1906587" cy="2378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18900">
              <a:solidFill>
                <a:schemeClr val="tx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346325" y="4098925"/>
            <a:ext cx="6173788" cy="17732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1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= </a:t>
            </a:r>
            <a:r>
              <a:rPr lang="en-US" sz="12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4</a:t>
            </a:r>
            <a:r>
              <a:rPr lang="en-US" sz="1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+ </a:t>
            </a:r>
            <a:r>
              <a:rPr lang="en-US" sz="120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3</a:t>
            </a:r>
            <a:endParaRPr lang="en-US" sz="17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2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901203" y="795073"/>
            <a:ext cx="7620996" cy="27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6000" dirty="0" err="1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ចូរបើក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</a:b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kumimoji="0" lang="en-KH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កឡើង”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utoUpdateAnimBg="0"/>
      <p:bldP spid="286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54050" y="971549"/>
            <a:ext cx="7772400" cy="209465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6000" dirty="0" err="1"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ចូរបើក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</a:b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kumimoji="0" lang="en-KH" sz="6000" b="0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Khmer OS Content" panose="02000500000000020004" pitchFamily="2" charset="77"/>
                <a:cs typeface="Khmer OS Content" panose="02000500000000020004" pitchFamily="2" charset="77"/>
              </a:rPr>
              <a:t>កឡើង”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Khmer OS Content" panose="02000500000000020004" pitchFamily="2" charset="77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15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   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624263"/>
            <a:ext cx="9042400" cy="1752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</a:pPr>
            <a:r>
              <a:rPr lang="en-US" sz="6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 </a:t>
            </a:r>
            <a:r>
              <a:rPr lang="en-US" sz="6000" b="1" dirty="0">
                <a:solidFill>
                  <a:srgbClr val="FF505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៤</a:t>
            </a:r>
            <a:r>
              <a:rPr lang="en-US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 </a:t>
            </a:r>
            <a:r>
              <a:rPr lang="en-US" sz="6000" b="1" dirty="0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៣</a:t>
            </a:r>
            <a:r>
              <a:rPr lang="en-US" sz="60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6000" b="1" dirty="0" err="1">
                <a:solidFill>
                  <a:srgbClr val="033FE9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6000" dirty="0">
                <a:solidFill>
                  <a:srgbClr val="033F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6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r>
              <a:rPr lang="en-US" sz="10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endParaRPr lang="en-US" sz="10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1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292453" y="6070330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70CC09F8-BE17-3742-9EAA-52AF7666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6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grpSp>
        <p:nvGrpSpPr>
          <p:cNvPr id="331786" name="Group 10"/>
          <p:cNvGrpSpPr>
            <a:grpSpLocks/>
          </p:cNvGrpSpPr>
          <p:nvPr/>
        </p:nvGrpSpPr>
        <p:grpSpPr bwMode="auto">
          <a:xfrm>
            <a:off x="2171700" y="5165729"/>
            <a:ext cx="4859338" cy="769938"/>
            <a:chOff x="1368" y="3254"/>
            <a:chExt cx="3061" cy="485"/>
          </a:xfrm>
        </p:grpSpPr>
        <p:sp>
          <p:nvSpPr>
            <p:cNvPr id="331787" name="Text Box 11"/>
            <p:cNvSpPr txBox="1">
              <a:spLocks noChangeArrowheads="1"/>
            </p:cNvSpPr>
            <p:nvPr/>
          </p:nvSpPr>
          <p:spPr bwMode="auto">
            <a:xfrm>
              <a:off x="2179" y="3254"/>
              <a:ext cx="2250" cy="4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r>
                <a:rPr lang="en-US" sz="4400" dirty="0">
                  <a:solidFill>
                    <a:schemeClr val="tx1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4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4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ព្រះយេស៊ូវ</a:t>
              </a:r>
              <a:endParaRPr lang="en-US" sz="4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1788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1789" name="Group 13"/>
          <p:cNvGrpSpPr>
            <a:grpSpLocks/>
          </p:cNvGrpSpPr>
          <p:nvPr/>
        </p:nvGrpSpPr>
        <p:grpSpPr bwMode="auto">
          <a:xfrm>
            <a:off x="2147888" y="4230688"/>
            <a:ext cx="4406902" cy="711200"/>
            <a:chOff x="1353" y="2665"/>
            <a:chExt cx="2776" cy="448"/>
          </a:xfrm>
        </p:grpSpPr>
        <p:sp>
          <p:nvSpPr>
            <p:cNvPr id="331790" name="Text Box 14"/>
            <p:cNvSpPr txBox="1">
              <a:spLocks noChangeArrowheads="1"/>
            </p:cNvSpPr>
            <p:nvPr/>
          </p:nvSpPr>
          <p:spPr bwMode="auto">
            <a:xfrm>
              <a:off x="2151" y="2665"/>
              <a:ext cx="197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chemeClr val="accent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ស្ងប់ស្ងាត</a:t>
              </a:r>
              <a:r>
                <a:rPr lang="en-US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1791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1792" name="Group 16"/>
          <p:cNvGrpSpPr>
            <a:grpSpLocks/>
          </p:cNvGrpSpPr>
          <p:nvPr/>
        </p:nvGrpSpPr>
        <p:grpSpPr bwMode="auto">
          <a:xfrm>
            <a:off x="2168525" y="3340100"/>
            <a:ext cx="3692527" cy="708025"/>
            <a:chOff x="1366" y="2104"/>
            <a:chExt cx="2326" cy="446"/>
          </a:xfrm>
        </p:grpSpPr>
        <p:sp>
          <p:nvSpPr>
            <p:cNvPr id="331793" name="Text Box 17"/>
            <p:cNvSpPr txBox="1">
              <a:spLocks noChangeArrowheads="1"/>
            </p:cNvSpPr>
            <p:nvPr/>
          </p:nvSpPr>
          <p:spPr bwMode="auto">
            <a:xfrm>
              <a:off x="2217" y="2104"/>
              <a:ext cx="147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00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៣</a:t>
              </a:r>
              <a:r>
                <a:rPr lang="en-US" sz="4000" dirty="0">
                  <a:solidFill>
                    <a:srgbClr val="FFFF00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សង្គម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1794" name="AutoShape 18"/>
            <p:cNvSpPr>
              <a:spLocks noChangeArrowheads="1"/>
            </p:cNvSpPr>
            <p:nvPr/>
          </p:nvSpPr>
          <p:spPr bwMode="auto">
            <a:xfrm>
              <a:off x="136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1795" name="Group 19"/>
          <p:cNvGrpSpPr>
            <a:grpSpLocks/>
          </p:cNvGrpSpPr>
          <p:nvPr/>
        </p:nvGrpSpPr>
        <p:grpSpPr bwMode="auto">
          <a:xfrm>
            <a:off x="2184400" y="2481263"/>
            <a:ext cx="4141788" cy="708025"/>
            <a:chOff x="1376" y="1563"/>
            <a:chExt cx="2609" cy="446"/>
          </a:xfrm>
        </p:grpSpPr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2237" y="1563"/>
              <a:ext cx="174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505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៤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ប្រជាជន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1797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1798" name="Group 22"/>
          <p:cNvGrpSpPr>
            <a:grpSpLocks/>
          </p:cNvGrpSpPr>
          <p:nvPr/>
        </p:nvGrpSpPr>
        <p:grpSpPr bwMode="auto">
          <a:xfrm>
            <a:off x="2159000" y="1592263"/>
            <a:ext cx="4321181" cy="708025"/>
            <a:chOff x="1360" y="1003"/>
            <a:chExt cx="2722" cy="446"/>
          </a:xfrm>
        </p:grpSpPr>
        <p:sp>
          <p:nvSpPr>
            <p:cNvPr id="331799" name="Text Box 23"/>
            <p:cNvSpPr txBox="1">
              <a:spLocks noChangeArrowheads="1"/>
            </p:cNvSpPr>
            <p:nvPr/>
          </p:nvSpPr>
          <p:spPr bwMode="auto">
            <a:xfrm>
              <a:off x="2250" y="1003"/>
              <a:ext cx="183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1800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331802" name="Text Box 26"/>
          <p:cNvSpPr txBox="1">
            <a:spLocks noChangeArrowheads="1"/>
          </p:cNvSpPr>
          <p:nvPr/>
        </p:nvSpPr>
        <p:spPr bwMode="auto">
          <a:xfrm>
            <a:off x="1885950" y="682080"/>
            <a:ext cx="624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ពាក្យសំខាន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ឬ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ឃ្លាទាំង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៥៖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9CDB481B-EBCF-E44B-ADCB-48E6FEB2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6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grpSp>
        <p:nvGrpSpPr>
          <p:cNvPr id="128046" name="Group 46"/>
          <p:cNvGrpSpPr>
            <a:grpSpLocks/>
          </p:cNvGrpSpPr>
          <p:nvPr/>
        </p:nvGrpSpPr>
        <p:grpSpPr bwMode="auto">
          <a:xfrm>
            <a:off x="2171699" y="5165729"/>
            <a:ext cx="4857750" cy="769938"/>
            <a:chOff x="1368" y="3254"/>
            <a:chExt cx="3060" cy="485"/>
          </a:xfrm>
        </p:grpSpPr>
        <p:sp>
          <p:nvSpPr>
            <p:cNvPr id="128030" name="Text Box 30"/>
            <p:cNvSpPr txBox="1">
              <a:spLocks noChangeArrowheads="1"/>
            </p:cNvSpPr>
            <p:nvPr/>
          </p:nvSpPr>
          <p:spPr bwMode="auto">
            <a:xfrm>
              <a:off x="2178" y="3254"/>
              <a:ext cx="2250" cy="4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r>
                <a:rPr lang="en-US" sz="4400" dirty="0">
                  <a:solidFill>
                    <a:schemeClr val="tx1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4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4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ព្រះយេស៊ូវ</a:t>
              </a:r>
              <a:endParaRPr lang="en-US" sz="4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128031" name="AutoShape 31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128032" name="Group 32"/>
          <p:cNvGrpSpPr>
            <a:grpSpLocks/>
          </p:cNvGrpSpPr>
          <p:nvPr/>
        </p:nvGrpSpPr>
        <p:grpSpPr bwMode="auto">
          <a:xfrm>
            <a:off x="2147888" y="4230688"/>
            <a:ext cx="4406900" cy="711200"/>
            <a:chOff x="1353" y="2665"/>
            <a:chExt cx="2776" cy="448"/>
          </a:xfrm>
        </p:grpSpPr>
        <p:sp>
          <p:nvSpPr>
            <p:cNvPr id="128033" name="Text Box 33"/>
            <p:cNvSpPr txBox="1">
              <a:spLocks noChangeArrowheads="1"/>
            </p:cNvSpPr>
            <p:nvPr/>
          </p:nvSpPr>
          <p:spPr bwMode="auto">
            <a:xfrm>
              <a:off x="2151" y="2665"/>
              <a:ext cx="197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chemeClr val="accent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ស្ងប់ស្ងាត</a:t>
              </a:r>
              <a:r>
                <a:rPr lang="en-US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8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128034" name="AutoShape 34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128047" name="Group 47"/>
          <p:cNvGrpSpPr>
            <a:grpSpLocks/>
          </p:cNvGrpSpPr>
          <p:nvPr/>
        </p:nvGrpSpPr>
        <p:grpSpPr bwMode="auto">
          <a:xfrm>
            <a:off x="2168525" y="3340100"/>
            <a:ext cx="3689351" cy="708025"/>
            <a:chOff x="1366" y="2104"/>
            <a:chExt cx="2324" cy="446"/>
          </a:xfrm>
        </p:grpSpPr>
        <p:sp>
          <p:nvSpPr>
            <p:cNvPr id="128036" name="Text Box 36"/>
            <p:cNvSpPr txBox="1">
              <a:spLocks noChangeArrowheads="1"/>
            </p:cNvSpPr>
            <p:nvPr/>
          </p:nvSpPr>
          <p:spPr bwMode="auto">
            <a:xfrm>
              <a:off x="2215" y="2104"/>
              <a:ext cx="147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00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៣</a:t>
              </a:r>
              <a:r>
                <a:rPr lang="en-US" sz="4000" dirty="0">
                  <a:solidFill>
                    <a:srgbClr val="FFFF00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សង្គម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128037" name="AutoShape 37"/>
            <p:cNvSpPr>
              <a:spLocks noChangeArrowheads="1"/>
            </p:cNvSpPr>
            <p:nvPr/>
          </p:nvSpPr>
          <p:spPr bwMode="auto">
            <a:xfrm>
              <a:off x="136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128038" name="Group 38"/>
          <p:cNvGrpSpPr>
            <a:grpSpLocks/>
          </p:cNvGrpSpPr>
          <p:nvPr/>
        </p:nvGrpSpPr>
        <p:grpSpPr bwMode="auto">
          <a:xfrm>
            <a:off x="2184400" y="2481263"/>
            <a:ext cx="4141788" cy="708025"/>
            <a:chOff x="1376" y="1563"/>
            <a:chExt cx="2609" cy="446"/>
          </a:xfrm>
        </p:grpSpPr>
        <p:sp>
          <p:nvSpPr>
            <p:cNvPr id="128039" name="Text Box 39"/>
            <p:cNvSpPr txBox="1">
              <a:spLocks noChangeArrowheads="1"/>
            </p:cNvSpPr>
            <p:nvPr/>
          </p:nvSpPr>
          <p:spPr bwMode="auto">
            <a:xfrm>
              <a:off x="2237" y="1563"/>
              <a:ext cx="174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505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៤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ប្រជាជន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128040" name="AutoShape 40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128048" name="Group 48"/>
          <p:cNvGrpSpPr>
            <a:grpSpLocks/>
          </p:cNvGrpSpPr>
          <p:nvPr/>
        </p:nvGrpSpPr>
        <p:grpSpPr bwMode="auto">
          <a:xfrm>
            <a:off x="2159000" y="1592263"/>
            <a:ext cx="4300538" cy="708025"/>
            <a:chOff x="1360" y="1003"/>
            <a:chExt cx="2709" cy="446"/>
          </a:xfrm>
        </p:grpSpPr>
        <p:sp>
          <p:nvSpPr>
            <p:cNvPr id="128042" name="Text Box 42"/>
            <p:cNvSpPr txBox="1">
              <a:spLocks noChangeArrowheads="1"/>
            </p:cNvSpPr>
            <p:nvPr/>
          </p:nvSpPr>
          <p:spPr bwMode="auto">
            <a:xfrm>
              <a:off x="2237" y="1003"/>
              <a:ext cx="183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128043" name="AutoShape 43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128044" name="Oval 44"/>
          <p:cNvSpPr>
            <a:spLocks noChangeArrowheads="1"/>
          </p:cNvSpPr>
          <p:nvPr/>
        </p:nvSpPr>
        <p:spPr bwMode="auto">
          <a:xfrm>
            <a:off x="1684338" y="137795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28050" name="Text Box 50"/>
          <p:cNvSpPr txBox="1">
            <a:spLocks noChangeArrowheads="1"/>
          </p:cNvSpPr>
          <p:nvPr/>
        </p:nvSpPr>
        <p:spPr bwMode="auto">
          <a:xfrm>
            <a:off x="1885950" y="602704"/>
            <a:ext cx="624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ពាក្យសំខាន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ឬ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ឃ្លាទាំង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៥៖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1E0A11B-DD24-6443-8344-46BD0FEA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6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grpSp>
        <p:nvGrpSpPr>
          <p:cNvPr id="335882" name="Group 10"/>
          <p:cNvGrpSpPr>
            <a:grpSpLocks/>
          </p:cNvGrpSpPr>
          <p:nvPr/>
        </p:nvGrpSpPr>
        <p:grpSpPr bwMode="auto">
          <a:xfrm>
            <a:off x="2171700" y="5165729"/>
            <a:ext cx="4857751" cy="769938"/>
            <a:chOff x="1368" y="3254"/>
            <a:chExt cx="3060" cy="485"/>
          </a:xfrm>
        </p:grpSpPr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2178" y="3254"/>
              <a:ext cx="2250" cy="4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r>
                <a:rPr lang="en-US" sz="4400" dirty="0">
                  <a:solidFill>
                    <a:schemeClr val="tx1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4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4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ព្រះយេស៊ូវ</a:t>
              </a:r>
              <a:endParaRPr lang="en-US" sz="4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8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85" name="Group 13"/>
          <p:cNvGrpSpPr>
            <a:grpSpLocks/>
          </p:cNvGrpSpPr>
          <p:nvPr/>
        </p:nvGrpSpPr>
        <p:grpSpPr bwMode="auto">
          <a:xfrm>
            <a:off x="2147888" y="4230688"/>
            <a:ext cx="4408488" cy="711200"/>
            <a:chOff x="1353" y="2665"/>
            <a:chExt cx="2777" cy="448"/>
          </a:xfrm>
        </p:grpSpPr>
        <p:sp>
          <p:nvSpPr>
            <p:cNvPr id="335886" name="Text Box 14"/>
            <p:cNvSpPr txBox="1">
              <a:spLocks noChangeArrowheads="1"/>
            </p:cNvSpPr>
            <p:nvPr/>
          </p:nvSpPr>
          <p:spPr bwMode="auto">
            <a:xfrm>
              <a:off x="2152" y="2665"/>
              <a:ext cx="197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chemeClr val="accent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ស្ងប់ស្ងាត</a:t>
              </a:r>
              <a:r>
                <a:rPr lang="en-US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8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87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88" name="Group 16"/>
          <p:cNvGrpSpPr>
            <a:grpSpLocks/>
          </p:cNvGrpSpPr>
          <p:nvPr/>
        </p:nvGrpSpPr>
        <p:grpSpPr bwMode="auto">
          <a:xfrm>
            <a:off x="2168525" y="3340100"/>
            <a:ext cx="3689350" cy="708025"/>
            <a:chOff x="1366" y="2104"/>
            <a:chExt cx="2324" cy="446"/>
          </a:xfrm>
        </p:grpSpPr>
        <p:sp>
          <p:nvSpPr>
            <p:cNvPr id="335889" name="Text Box 17"/>
            <p:cNvSpPr txBox="1">
              <a:spLocks noChangeArrowheads="1"/>
            </p:cNvSpPr>
            <p:nvPr/>
          </p:nvSpPr>
          <p:spPr bwMode="auto">
            <a:xfrm>
              <a:off x="2215" y="2104"/>
              <a:ext cx="147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00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៣</a:t>
              </a:r>
              <a:r>
                <a:rPr lang="en-US" sz="4000" dirty="0">
                  <a:solidFill>
                    <a:srgbClr val="FFFF00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សង្គម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0" name="AutoShape 18"/>
            <p:cNvSpPr>
              <a:spLocks noChangeArrowheads="1"/>
            </p:cNvSpPr>
            <p:nvPr/>
          </p:nvSpPr>
          <p:spPr bwMode="auto">
            <a:xfrm>
              <a:off x="136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91" name="Group 19"/>
          <p:cNvGrpSpPr>
            <a:grpSpLocks/>
          </p:cNvGrpSpPr>
          <p:nvPr/>
        </p:nvGrpSpPr>
        <p:grpSpPr bwMode="auto">
          <a:xfrm>
            <a:off x="2184400" y="2481263"/>
            <a:ext cx="4141788" cy="708025"/>
            <a:chOff x="1376" y="1563"/>
            <a:chExt cx="2609" cy="446"/>
          </a:xfrm>
        </p:grpSpPr>
        <p:sp>
          <p:nvSpPr>
            <p:cNvPr id="335892" name="Text Box 20"/>
            <p:cNvSpPr txBox="1">
              <a:spLocks noChangeArrowheads="1"/>
            </p:cNvSpPr>
            <p:nvPr/>
          </p:nvSpPr>
          <p:spPr bwMode="auto">
            <a:xfrm>
              <a:off x="2237" y="1563"/>
              <a:ext cx="174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505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៤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ប្រជាជន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94" name="Group 22"/>
          <p:cNvGrpSpPr>
            <a:grpSpLocks/>
          </p:cNvGrpSpPr>
          <p:nvPr/>
        </p:nvGrpSpPr>
        <p:grpSpPr bwMode="auto">
          <a:xfrm>
            <a:off x="2159000" y="1592263"/>
            <a:ext cx="4300538" cy="708025"/>
            <a:chOff x="1360" y="1003"/>
            <a:chExt cx="2709" cy="446"/>
          </a:xfrm>
        </p:grpSpPr>
        <p:sp>
          <p:nvSpPr>
            <p:cNvPr id="335895" name="Text Box 23"/>
            <p:cNvSpPr txBox="1">
              <a:spLocks noChangeArrowheads="1"/>
            </p:cNvSpPr>
            <p:nvPr/>
          </p:nvSpPr>
          <p:spPr bwMode="auto">
            <a:xfrm>
              <a:off x="2237" y="1003"/>
              <a:ext cx="183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335898" name="Oval 26"/>
          <p:cNvSpPr>
            <a:spLocks noChangeArrowheads="1"/>
          </p:cNvSpPr>
          <p:nvPr/>
        </p:nvSpPr>
        <p:spPr bwMode="auto">
          <a:xfrm>
            <a:off x="1582738" y="235585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5900" name="Text Box 28"/>
          <p:cNvSpPr txBox="1">
            <a:spLocks noChangeArrowheads="1"/>
          </p:cNvSpPr>
          <p:nvPr/>
        </p:nvSpPr>
        <p:spPr bwMode="auto">
          <a:xfrm>
            <a:off x="1885950" y="682080"/>
            <a:ext cx="624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ពាក្យសំខាន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ឬ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ឃ្លាទាំង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៥៖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61DAAD4-7532-FD4A-9DFE-B560BC2FA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0713" y="0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5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  <a:endParaRPr lang="en-US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2220913" y="1594643"/>
            <a:ext cx="6248400" cy="477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7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័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ប្រាហាំ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សែប</a:t>
            </a:r>
            <a:endParaRPr lang="en-US" sz="60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ម៉ូ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សេ</a:t>
            </a:r>
            <a:endParaRPr lang="en-US" sz="60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ស្វេ</a:t>
            </a:r>
            <a:endParaRPr lang="en-US" sz="7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012190" y="167413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3127503" y="2871295"/>
            <a:ext cx="825500" cy="86042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058565" y="4050990"/>
            <a:ext cx="825500" cy="86042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3153085" y="5306858"/>
            <a:ext cx="825500" cy="86042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870778" y="346343"/>
            <a:ext cx="624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មនុ</a:t>
            </a:r>
            <a:r>
              <a:rPr lang="en-KH" sz="4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ស្ស ទាំង ៤</a:t>
            </a:r>
            <a:r>
              <a:rPr lang="en-U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៖</a:t>
            </a:r>
            <a:endParaRPr lang="en-US" sz="8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9A0CA44-864D-E948-8DE0-A37C866B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476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  <p:bldP spid="33803" grpId="0" animBg="1"/>
      <p:bldP spid="3380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62163" y="463550"/>
            <a:ext cx="3476913" cy="618374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endParaRPr lang="en-US" sz="5400" b="1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/>
            <a:r>
              <a:rPr lang="en-US" sz="5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អ្នក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  <a:p>
            <a:pPr algn="l"/>
            <a:r>
              <a:rPr lang="en-US" sz="9600" dirty="0">
                <a:solidFill>
                  <a:srgbClr val="00FF00"/>
                </a:solidFill>
                <a:latin typeface="Khmer OS Content" panose="02000500000000020004" pitchFamily="2" charset="77"/>
              </a:rPr>
              <a:t> </a:t>
            </a:r>
            <a:r>
              <a:rPr lang="en-US" sz="54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ចៅ</a:t>
            </a:r>
            <a:r>
              <a:rPr lang="en-US" sz="9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ក្រម</a:t>
            </a:r>
            <a:r>
              <a:rPr lang="en-US" sz="9600" dirty="0">
                <a:solidFill>
                  <a:srgbClr val="00FF00"/>
                </a:solidFill>
                <a:latin typeface="Khmer OS Content" panose="02000500000000020004" pitchFamily="2" charset="77"/>
              </a:rPr>
              <a:t> </a:t>
            </a:r>
            <a:endParaRPr lang="en-US" sz="9600" dirty="0">
              <a:solidFill>
                <a:srgbClr val="FAFD00"/>
              </a:solidFill>
              <a:latin typeface="Khmer OS Content" panose="02000500000000020004" pitchFamily="2" charset="77"/>
            </a:endParaRPr>
          </a:p>
          <a:p>
            <a:pPr algn="l"/>
            <a:r>
              <a:rPr lang="en-US" sz="9600" dirty="0">
                <a:solidFill>
                  <a:srgbClr val="00FF00"/>
                </a:solidFill>
                <a:latin typeface="Khmer OS Content" panose="02000500000000020004" pitchFamily="2" charset="77"/>
              </a:rPr>
              <a:t>  </a:t>
            </a:r>
            <a:r>
              <a:rPr lang="en-US" sz="54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ត្រូវ</a:t>
            </a:r>
            <a:r>
              <a:rPr lang="en-US" sz="9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តែ</a:t>
            </a:r>
            <a:r>
              <a:rPr lang="en-US" sz="8000" dirty="0">
                <a:solidFill>
                  <a:srgbClr val="00FF00"/>
                </a:solidFill>
                <a:latin typeface="Khmer OS Content" panose="02000500000000020004" pitchFamily="2" charset="77"/>
              </a:rPr>
              <a:t> </a:t>
            </a:r>
            <a:endParaRPr lang="en-US" sz="9600" dirty="0">
              <a:solidFill>
                <a:srgbClr val="00FF00"/>
              </a:solidFill>
              <a:latin typeface="Khmer OS Content" panose="02000500000000020004" pitchFamily="2" charset="77"/>
            </a:endParaRPr>
          </a:p>
          <a:p>
            <a:pPr algn="l"/>
            <a:r>
              <a:rPr lang="en-US" sz="9600" dirty="0">
                <a:solidFill>
                  <a:srgbClr val="00FF00"/>
                </a:solidFill>
                <a:latin typeface="Khmer OS Content" panose="02000500000000020004" pitchFamily="2" charset="77"/>
              </a:rPr>
              <a:t>   </a:t>
            </a:r>
            <a:r>
              <a:rPr lang="en-US" sz="54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វិ</a:t>
            </a:r>
            <a:r>
              <a:rPr lang="en-US" sz="9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និច្ឆ័យ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1874837" y="800101"/>
            <a:ext cx="2858929" cy="5613405"/>
            <a:chOff x="1181" y="504"/>
            <a:chExt cx="1800" cy="3536"/>
          </a:xfrm>
        </p:grpSpPr>
        <p:sp>
          <p:nvSpPr>
            <p:cNvPr id="35847" name="Oval 7"/>
            <p:cNvSpPr>
              <a:spLocks noChangeArrowheads="1"/>
            </p:cNvSpPr>
            <p:nvPr/>
          </p:nvSpPr>
          <p:spPr bwMode="auto">
            <a:xfrm>
              <a:off x="1181" y="504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auto">
            <a:xfrm>
              <a:off x="1573" y="1344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1970" y="2233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2118" y="317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1A4D36B-5D36-344A-8745-8EA471C6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908425" y="1720850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0" y="530754"/>
            <a:ext cx="9144000" cy="552458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ព្រះគម្ពីរ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ដែលជាមូលដ្ខានគ្រឹះនៃសេចក្តីព្រាងត្រូវបានផ្តើម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បានរីកចំរើនឡើង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បានធ្វើអោយ</a:t>
            </a:r>
            <a:endParaRPr lang="en-US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ចំរើនលូតលាស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ព្រមទាំងបង្កើតអោយមានផលផ្លែ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ដោ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យលោក</a:t>
            </a:r>
            <a:r>
              <a:rPr lang="en-US" sz="1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John E. </a:t>
            </a:r>
            <a:r>
              <a:rPr lang="en-US" sz="1400" dirty="0" err="1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Fryman</a:t>
            </a:r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, Ph.D.</a:t>
            </a:r>
          </a:p>
          <a:p>
            <a:endParaRPr lang="en-KH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រក្សាសិទ្ធគ្រប់បែបយ៉ាង២០០៣ ព្រះគម្ពីរ…ដែលជាមូលដ្ខានគ្រឹៈក្នុងព័ន្ធកិច្ចសហគមន៍អន្តរជាតិ</a:t>
            </a:r>
          </a:p>
          <a:p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Copyright © 2003 The Bible…Basically Ministries Intl. Inc., Ft. Worth, Texas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endParaRPr lang="en-US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ដោយមានការប្រុងប្រយ័ត្ននិងរក្សាសិទ្ធទាំងអស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។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កិច្ចក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ារនេះគឺបានធ្វើឡើងនៅក្រោមច្បាប់រក្សាសិទ្ធ</a:t>
            </a: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របស់សហរដ្ឋអាមេរិក។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គ្មានចណែកឬផ្នែកណាដែលបង្កើតឡើងនៅក្នុងទំរង់ណាមួយ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ក្នុ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ងការនិពន្ធដោយ</a:t>
            </a: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មិនបានសុំការអនុញ្ញាត្តិពីរដ្ឋអំណាច ឬ សិទ្ធ</a:t>
            </a:r>
            <a:r>
              <a:rPr lang="km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ិ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ពីម្ចាស់ដើមឡើយ លើកលែងតែនៅក្នុងករណីនៃតំណាងការដកស្រង់</a:t>
            </a: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សេចក្តីសង្ខេបនៅក្នុងការរិះគន់អត្ថបទ ឬ ការត្រួតពិនិត្យតែប៉ុណ្ណោះ។</a:t>
            </a: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ផ្នែកទាំងអស់នោះ សម្រាប់តែការអនុញ្ញាត្តដែលបានផ្តល់ឱ្យជាលក្ខណៈពិសេសនៅក្នុងអត្ថបទ ប្រហែលជាបានធ្វើឡើងវិញនៅកន្លែងដែលសិស្សក្នុងស្រុកត្រូវការ ដើម្បីបំពេញសេចក្តីតំរូវការទាំងនោះ។</a:t>
            </a:r>
          </a:p>
          <a:p>
            <a:endParaRPr lang="en-KH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ព័ន្ធកិច្ចនេះ គឺជាការថ្លែងអំណរគុណចំពោះលោកបណ្ឌិត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Dr. Todd Bolen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នៃមហាវិទ្យាល័យ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យេរូសាឡិម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អ៊ីស្រាអែល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Pictorial Library of Bible Lands (</a:t>
            </a:r>
            <a:r>
              <a:rPr lang="en-US" sz="1400" dirty="0" err="1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BiblePlaces.com</a:t>
            </a:r>
            <a:r>
              <a:rPr lang="en-US" sz="1400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)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នឹងការអនុញ្ញាត្តឱ្យប្រើ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 ប្រភពរូបភាពចេញទៅខាងក្រៅដែលមានលក្ខណៈទូលាយសម្រាប់ការណែនាំឳ្យស្គាល់ផលិតផ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លនេះ។</a:t>
            </a:r>
          </a:p>
          <a:p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គួររក្សាសិទ្ធនូវវត្ថុធាតុដើម នៃកេរ្តិ៍ឈ្មោះដទៃទៀត ដោយចំណេះដឹងរបស់យើង ឬ​ ការសន្មត់ដែលត្រឹមត្រូវទទួលស្គាល់ ជាសំណើររបស់ព័ន្ធកិច្ចចូរកត់សម្គាល់ភ្លាមៗ ។ ការសន្មត់ជាក់លាក់នៃមាតិការរឿង នឹង ត្រូវបានកែតំរូវដោយត្រឹមត្រូវ។ រាល់ការខំប្រឹងប្រែងត្រូវបានប្រើដើម្បីជៀសវាងការមិនអនុញ្ញាត្តិឱ្យប្រើ អត្ថបទ ឬ រូបភាព (ក្រាហ្វិក)។</a:t>
            </a:r>
          </a:p>
          <a:p>
            <a:endParaRPr lang="en-US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គ្រូបង្រៀន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ករចនារូបភាព អក្សរ ឬ អ្នកជួយសម្រួល មិនអាចផ្លាស់ប្តូរ ស្លាយបញ្ចាំងណាមួយ នៃជីវចលនា ឬ ការរៀបចំចំពោះការណែនាំឱ្យស្គាល់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មិនថានៅក្នុងរបៀបណាមួយក៏ដោយ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មិនថានៅក្នុងការដាក់បញ្ចូល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ដោ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យផ្ចិតផ្ចង់នៅក្នុងកុំព្យូទ័រ ដែលចេញពីកន្លែងរក្សាទុករូបភាព ការបញ្ចូលសារ ឬ​ ប្រព៍ន្ធអ៊ិនធឺនែត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ដោយគ្មានការរអនុញ្ញាត្តពីម្ចាស់ដើមឡើយ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។ 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lnSpc>
                <a:spcPct val="90000"/>
              </a:lnSpc>
            </a:pP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ផលិតនៅក្នុង</a:t>
            </a:r>
            <a:r>
              <a:rPr lang="en-US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សហរដ្ឋអ</a:t>
            </a:r>
            <a:r>
              <a:rPr lang="en-KH" sz="1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ាមេរិក ការរក្សាសិទ្ធអន្តរជាតិ</a:t>
            </a:r>
            <a:endParaRPr lang="en-US" sz="1400" b="1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omic Sans MS" charset="0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ស្វេ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1116013" y="2763838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ម៉ូ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សេ</a:t>
            </a:r>
            <a:r>
              <a:rPr lang="en-US" sz="5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5400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     </a:t>
            </a: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1123950" y="1854200"/>
            <a:ext cx="77787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40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សែប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1179513" y="1925638"/>
            <a:ext cx="5886450" cy="4114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​	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័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	</a:t>
            </a:r>
            <a:r>
              <a:rPr lang="en-US" sz="40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ប្រាហាំ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20713" y="0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3086073" y="19440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3166333" y="280480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3107933" y="3883025"/>
            <a:ext cx="865187" cy="788988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3187153" y="476570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 rot="-1943403">
            <a:off x="751938" y="5370228"/>
            <a:ext cx="1555234" cy="45935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វិ</a:t>
            </a:r>
            <a:r>
              <a:rPr lang="en-US" sz="36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និច្ឆ័យ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 rot="-1943403">
            <a:off x="862738" y="4299727"/>
            <a:ext cx="1459053" cy="76520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ត្រូវ</a:t>
            </a:r>
            <a:r>
              <a:rPr lang="en-US" sz="6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តែ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 rot="-1943403">
            <a:off x="626135" y="3452002"/>
            <a:ext cx="1800493" cy="76520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ចៅ</a:t>
            </a:r>
            <a:r>
              <a:rPr lang="en-US" sz="6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3600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ក្រម</a:t>
            </a:r>
            <a:endParaRPr lang="en-US" sz="5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 rot="-1943403">
            <a:off x="1619113" y="2297713"/>
            <a:ext cx="816249" cy="45935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3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អ្នក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8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6520837" y="5853539"/>
            <a:ext cx="257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1855788" y="346343"/>
            <a:ext cx="624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</a:t>
            </a:r>
            <a:r>
              <a:rPr lang="en-US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ទាំង</a:t>
            </a:r>
            <a:r>
              <a:rPr lang="en-US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៤</a:t>
            </a:r>
            <a:r>
              <a:rPr lang="en-U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៖</a:t>
            </a:r>
            <a:endParaRPr lang="en-US" sz="8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D892B4C5-CE02-0A4B-A735-1FFE979E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build="p" autoUpdateAnimBg="0"/>
      <p:bldP spid="106509" grpId="0" build="p" autoUpdateAnimBg="0"/>
      <p:bldP spid="106510" grpId="0" build="p" autoUpdateAnimBg="0"/>
      <p:bldP spid="106511" grpId="0" build="p" autoUpdateAnimBg="0"/>
      <p:bldP spid="106504" grpId="0" animBg="1" autoUpdateAnimBg="0"/>
      <p:bldP spid="106505" grpId="0" animBg="1"/>
      <p:bldP spid="106506" grpId="0" animBg="1"/>
      <p:bldP spid="106507" grpId="0" animBg="1"/>
      <p:bldP spid="106518" grpId="0" autoUpdateAnimBg="0"/>
      <p:bldP spid="106519" grpId="0" autoUpdateAnimBg="0"/>
      <p:bldP spid="106520" grpId="0" autoUpdateAnimBg="0"/>
      <p:bldP spid="10652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428950" y="525463"/>
            <a:ext cx="2308323" cy="5083443"/>
          </a:xfrm>
          <a:prstGeom prst="rect">
            <a:avLst/>
          </a:prstGeom>
          <a:noFill/>
          <a:ln>
            <a:noFill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4400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អ័</a:t>
            </a:r>
            <a:r>
              <a:rPr lang="en-US" sz="4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ប្រាហាំ</a:t>
            </a:r>
            <a:endParaRPr lang="en-US" sz="4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4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សែប</a:t>
            </a:r>
            <a:endParaRPr lang="en-US" sz="44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ម៉ូ</a:t>
            </a:r>
            <a:r>
              <a:rPr lang="en-US" sz="4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សេ</a:t>
            </a:r>
            <a:endParaRPr lang="en-US" sz="4400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</a:t>
            </a:r>
            <a:r>
              <a:rPr lang="en-US" sz="4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្</a:t>
            </a:r>
            <a:r>
              <a:rPr lang="en-KH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វេ</a:t>
            </a:r>
            <a:endParaRPr lang="en-US" sz="44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5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475793" y="6012805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63615D-B673-974B-BC48-E6644C42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1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  <a:endParaRPr lang="en-US" sz="8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8337036" y="6485037"/>
            <a:ext cx="2375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6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grpSp>
        <p:nvGrpSpPr>
          <p:cNvPr id="335882" name="Group 10"/>
          <p:cNvGrpSpPr>
            <a:grpSpLocks/>
          </p:cNvGrpSpPr>
          <p:nvPr/>
        </p:nvGrpSpPr>
        <p:grpSpPr bwMode="auto">
          <a:xfrm>
            <a:off x="2171700" y="5165729"/>
            <a:ext cx="4857751" cy="769938"/>
            <a:chOff x="1368" y="3254"/>
            <a:chExt cx="3060" cy="485"/>
          </a:xfrm>
        </p:grpSpPr>
        <p:sp>
          <p:nvSpPr>
            <p:cNvPr id="335883" name="Text Box 11"/>
            <p:cNvSpPr txBox="1">
              <a:spLocks noChangeArrowheads="1"/>
            </p:cNvSpPr>
            <p:nvPr/>
          </p:nvSpPr>
          <p:spPr bwMode="auto">
            <a:xfrm>
              <a:off x="2178" y="3254"/>
              <a:ext cx="2250" cy="48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r>
                <a:rPr lang="en-US" sz="4400" dirty="0">
                  <a:solidFill>
                    <a:schemeClr val="tx1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4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4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4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ព្រះយេស៊ូវ</a:t>
              </a:r>
              <a:endParaRPr lang="en-US" sz="44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8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85" name="Group 13"/>
          <p:cNvGrpSpPr>
            <a:grpSpLocks/>
          </p:cNvGrpSpPr>
          <p:nvPr/>
        </p:nvGrpSpPr>
        <p:grpSpPr bwMode="auto">
          <a:xfrm>
            <a:off x="2147888" y="4230688"/>
            <a:ext cx="4408488" cy="711200"/>
            <a:chOff x="1353" y="2665"/>
            <a:chExt cx="2777" cy="448"/>
          </a:xfrm>
        </p:grpSpPr>
        <p:sp>
          <p:nvSpPr>
            <p:cNvPr id="335886" name="Text Box 14"/>
            <p:cNvSpPr txBox="1">
              <a:spLocks noChangeArrowheads="1"/>
            </p:cNvSpPr>
            <p:nvPr/>
          </p:nvSpPr>
          <p:spPr bwMode="auto">
            <a:xfrm>
              <a:off x="2152" y="2665"/>
              <a:ext cx="197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chemeClr val="accent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ស្ងប់ស្ងាត</a:t>
              </a:r>
              <a:r>
                <a:rPr lang="en-US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8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87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88" name="Group 16"/>
          <p:cNvGrpSpPr>
            <a:grpSpLocks/>
          </p:cNvGrpSpPr>
          <p:nvPr/>
        </p:nvGrpSpPr>
        <p:grpSpPr bwMode="auto">
          <a:xfrm>
            <a:off x="2168525" y="3340100"/>
            <a:ext cx="3689350" cy="708025"/>
            <a:chOff x="1366" y="2104"/>
            <a:chExt cx="2324" cy="446"/>
          </a:xfrm>
        </p:grpSpPr>
        <p:sp>
          <p:nvSpPr>
            <p:cNvPr id="335889" name="Text Box 17"/>
            <p:cNvSpPr txBox="1">
              <a:spLocks noChangeArrowheads="1"/>
            </p:cNvSpPr>
            <p:nvPr/>
          </p:nvSpPr>
          <p:spPr bwMode="auto">
            <a:xfrm>
              <a:off x="2215" y="2104"/>
              <a:ext cx="1475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00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៣</a:t>
              </a:r>
              <a:r>
                <a:rPr lang="en-US" sz="4000" dirty="0">
                  <a:solidFill>
                    <a:srgbClr val="FFFF00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សង្គម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0" name="AutoShape 18"/>
            <p:cNvSpPr>
              <a:spLocks noChangeArrowheads="1"/>
            </p:cNvSpPr>
            <p:nvPr/>
          </p:nvSpPr>
          <p:spPr bwMode="auto">
            <a:xfrm>
              <a:off x="136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91" name="Group 19"/>
          <p:cNvGrpSpPr>
            <a:grpSpLocks/>
          </p:cNvGrpSpPr>
          <p:nvPr/>
        </p:nvGrpSpPr>
        <p:grpSpPr bwMode="auto">
          <a:xfrm>
            <a:off x="2184400" y="2481263"/>
            <a:ext cx="4141788" cy="708025"/>
            <a:chOff x="1376" y="1563"/>
            <a:chExt cx="2609" cy="446"/>
          </a:xfrm>
        </p:grpSpPr>
        <p:sp>
          <p:nvSpPr>
            <p:cNvPr id="335892" name="Text Box 20"/>
            <p:cNvSpPr txBox="1">
              <a:spLocks noChangeArrowheads="1"/>
            </p:cNvSpPr>
            <p:nvPr/>
          </p:nvSpPr>
          <p:spPr bwMode="auto">
            <a:xfrm>
              <a:off x="2237" y="1563"/>
              <a:ext cx="1748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rgbClr val="FF505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៤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ប្រជាជន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5894" name="Group 22"/>
          <p:cNvGrpSpPr>
            <a:grpSpLocks/>
          </p:cNvGrpSpPr>
          <p:nvPr/>
        </p:nvGrpSpPr>
        <p:grpSpPr bwMode="auto">
          <a:xfrm>
            <a:off x="2159000" y="1592263"/>
            <a:ext cx="4300538" cy="708025"/>
            <a:chOff x="1360" y="1003"/>
            <a:chExt cx="2709" cy="446"/>
          </a:xfrm>
        </p:grpSpPr>
        <p:sp>
          <p:nvSpPr>
            <p:cNvPr id="335895" name="Text Box 23"/>
            <p:cNvSpPr txBox="1">
              <a:spLocks noChangeArrowheads="1"/>
            </p:cNvSpPr>
            <p:nvPr/>
          </p:nvSpPr>
          <p:spPr bwMode="auto">
            <a:xfrm>
              <a:off x="2237" y="1003"/>
              <a:ext cx="1832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4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baseline="-25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=</a:t>
              </a:r>
              <a:r>
                <a:rPr lang="en-US" sz="4000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4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589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335898" name="Oval 26"/>
          <p:cNvSpPr>
            <a:spLocks noChangeArrowheads="1"/>
          </p:cNvSpPr>
          <p:nvPr/>
        </p:nvSpPr>
        <p:spPr bwMode="auto">
          <a:xfrm>
            <a:off x="1582738" y="3180307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35900" name="Text Box 28"/>
          <p:cNvSpPr txBox="1">
            <a:spLocks noChangeArrowheads="1"/>
          </p:cNvSpPr>
          <p:nvPr/>
        </p:nvSpPr>
        <p:spPr bwMode="auto">
          <a:xfrm>
            <a:off x="1885950" y="682080"/>
            <a:ext cx="624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ពាក្យសំខាន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ឬ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ឃ្លាទាំង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៥៖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BE5A112-828B-8042-B5A3-0F92ECD6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56933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reeform 3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840 w 865"/>
              <a:gd name="T1" fmla="*/ 0 h 505"/>
              <a:gd name="T2" fmla="*/ 828 w 865"/>
              <a:gd name="T3" fmla="*/ 48 h 505"/>
              <a:gd name="T4" fmla="*/ 792 w 865"/>
              <a:gd name="T5" fmla="*/ 84 h 505"/>
              <a:gd name="T6" fmla="*/ 756 w 865"/>
              <a:gd name="T7" fmla="*/ 120 h 505"/>
              <a:gd name="T8" fmla="*/ 696 w 865"/>
              <a:gd name="T9" fmla="*/ 156 h 505"/>
              <a:gd name="T10" fmla="*/ 660 w 865"/>
              <a:gd name="T11" fmla="*/ 192 h 505"/>
              <a:gd name="T12" fmla="*/ 612 w 865"/>
              <a:gd name="T13" fmla="*/ 216 h 505"/>
              <a:gd name="T14" fmla="*/ 552 w 865"/>
              <a:gd name="T15" fmla="*/ 228 h 505"/>
              <a:gd name="T16" fmla="*/ 504 w 865"/>
              <a:gd name="T17" fmla="*/ 240 h 505"/>
              <a:gd name="T18" fmla="*/ 456 w 865"/>
              <a:gd name="T19" fmla="*/ 276 h 505"/>
              <a:gd name="T20" fmla="*/ 432 w 865"/>
              <a:gd name="T21" fmla="*/ 312 h 505"/>
              <a:gd name="T22" fmla="*/ 408 w 865"/>
              <a:gd name="T23" fmla="*/ 348 h 505"/>
              <a:gd name="T24" fmla="*/ 360 w 865"/>
              <a:gd name="T25" fmla="*/ 372 h 505"/>
              <a:gd name="T26" fmla="*/ 312 w 865"/>
              <a:gd name="T27" fmla="*/ 384 h 505"/>
              <a:gd name="T28" fmla="*/ 264 w 865"/>
              <a:gd name="T29" fmla="*/ 384 h 505"/>
              <a:gd name="T30" fmla="*/ 216 w 865"/>
              <a:gd name="T31" fmla="*/ 384 h 505"/>
              <a:gd name="T32" fmla="*/ 168 w 865"/>
              <a:gd name="T33" fmla="*/ 396 h 505"/>
              <a:gd name="T34" fmla="*/ 108 w 865"/>
              <a:gd name="T35" fmla="*/ 396 h 505"/>
              <a:gd name="T36" fmla="*/ 48 w 865"/>
              <a:gd name="T37" fmla="*/ 408 h 505"/>
              <a:gd name="T38" fmla="*/ 12 w 865"/>
              <a:gd name="T39" fmla="*/ 444 h 505"/>
              <a:gd name="T40" fmla="*/ 12 w 865"/>
              <a:gd name="T41" fmla="*/ 492 h 505"/>
              <a:gd name="T42" fmla="*/ 60 w 865"/>
              <a:gd name="T43" fmla="*/ 504 h 505"/>
              <a:gd name="T44" fmla="*/ 108 w 865"/>
              <a:gd name="T45" fmla="*/ 504 h 505"/>
              <a:gd name="T46" fmla="*/ 168 w 865"/>
              <a:gd name="T47" fmla="*/ 504 h 505"/>
              <a:gd name="T48" fmla="*/ 228 w 865"/>
              <a:gd name="T49" fmla="*/ 504 h 505"/>
              <a:gd name="T50" fmla="*/ 276 w 865"/>
              <a:gd name="T51" fmla="*/ 504 h 505"/>
              <a:gd name="T52" fmla="*/ 336 w 865"/>
              <a:gd name="T53" fmla="*/ 480 h 505"/>
              <a:gd name="T54" fmla="*/ 396 w 865"/>
              <a:gd name="T55" fmla="*/ 456 h 505"/>
              <a:gd name="T56" fmla="*/ 456 w 865"/>
              <a:gd name="T57" fmla="*/ 432 h 505"/>
              <a:gd name="T58" fmla="*/ 504 w 865"/>
              <a:gd name="T59" fmla="*/ 408 h 505"/>
              <a:gd name="T60" fmla="*/ 540 w 865"/>
              <a:gd name="T61" fmla="*/ 348 h 505"/>
              <a:gd name="T62" fmla="*/ 588 w 865"/>
              <a:gd name="T63" fmla="*/ 300 h 505"/>
              <a:gd name="T64" fmla="*/ 624 w 865"/>
              <a:gd name="T65" fmla="*/ 240 h 505"/>
              <a:gd name="T66" fmla="*/ 660 w 865"/>
              <a:gd name="T67" fmla="*/ 204 h 505"/>
              <a:gd name="T68" fmla="*/ 720 w 865"/>
              <a:gd name="T69" fmla="*/ 180 h 505"/>
              <a:gd name="T70" fmla="*/ 780 w 865"/>
              <a:gd name="T71" fmla="*/ 180 h 505"/>
              <a:gd name="T72" fmla="*/ 840 w 865"/>
              <a:gd name="T73" fmla="*/ 168 h 505"/>
              <a:gd name="T74" fmla="*/ 852 w 865"/>
              <a:gd name="T75" fmla="*/ 120 h 505"/>
              <a:gd name="T76" fmla="*/ 852 w 865"/>
              <a:gd name="T77" fmla="*/ 72 h 505"/>
              <a:gd name="T78" fmla="*/ 840 w 865"/>
              <a:gd name="T79" fmla="*/ 2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1080 w 1117"/>
              <a:gd name="T1" fmla="*/ 276 h 325"/>
              <a:gd name="T2" fmla="*/ 1032 w 1117"/>
              <a:gd name="T3" fmla="*/ 264 h 325"/>
              <a:gd name="T4" fmla="*/ 984 w 1117"/>
              <a:gd name="T5" fmla="*/ 240 h 325"/>
              <a:gd name="T6" fmla="*/ 936 w 1117"/>
              <a:gd name="T7" fmla="*/ 204 h 325"/>
              <a:gd name="T8" fmla="*/ 888 w 1117"/>
              <a:gd name="T9" fmla="*/ 204 h 325"/>
              <a:gd name="T10" fmla="*/ 840 w 1117"/>
              <a:gd name="T11" fmla="*/ 204 h 325"/>
              <a:gd name="T12" fmla="*/ 792 w 1117"/>
              <a:gd name="T13" fmla="*/ 192 h 325"/>
              <a:gd name="T14" fmla="*/ 744 w 1117"/>
              <a:gd name="T15" fmla="*/ 192 h 325"/>
              <a:gd name="T16" fmla="*/ 648 w 1117"/>
              <a:gd name="T17" fmla="*/ 192 h 325"/>
              <a:gd name="T18" fmla="*/ 588 w 1117"/>
              <a:gd name="T19" fmla="*/ 156 h 325"/>
              <a:gd name="T20" fmla="*/ 540 w 1117"/>
              <a:gd name="T21" fmla="*/ 120 h 325"/>
              <a:gd name="T22" fmla="*/ 492 w 1117"/>
              <a:gd name="T23" fmla="*/ 96 h 325"/>
              <a:gd name="T24" fmla="*/ 444 w 1117"/>
              <a:gd name="T25" fmla="*/ 72 h 325"/>
              <a:gd name="T26" fmla="*/ 396 w 1117"/>
              <a:gd name="T27" fmla="*/ 60 h 325"/>
              <a:gd name="T28" fmla="*/ 360 w 1117"/>
              <a:gd name="T29" fmla="*/ 24 h 325"/>
              <a:gd name="T30" fmla="*/ 312 w 1117"/>
              <a:gd name="T31" fmla="*/ 24 h 325"/>
              <a:gd name="T32" fmla="*/ 264 w 1117"/>
              <a:gd name="T33" fmla="*/ 12 h 325"/>
              <a:gd name="T34" fmla="*/ 216 w 1117"/>
              <a:gd name="T35" fmla="*/ 0 h 325"/>
              <a:gd name="T36" fmla="*/ 168 w 1117"/>
              <a:gd name="T37" fmla="*/ 0 h 325"/>
              <a:gd name="T38" fmla="*/ 120 w 1117"/>
              <a:gd name="T39" fmla="*/ 0 h 325"/>
              <a:gd name="T40" fmla="*/ 60 w 1117"/>
              <a:gd name="T41" fmla="*/ 0 h 325"/>
              <a:gd name="T42" fmla="*/ 0 w 1117"/>
              <a:gd name="T43" fmla="*/ 12 h 325"/>
              <a:gd name="T44" fmla="*/ 48 w 1117"/>
              <a:gd name="T45" fmla="*/ 60 h 325"/>
              <a:gd name="T46" fmla="*/ 96 w 1117"/>
              <a:gd name="T47" fmla="*/ 72 h 325"/>
              <a:gd name="T48" fmla="*/ 144 w 1117"/>
              <a:gd name="T49" fmla="*/ 108 h 325"/>
              <a:gd name="T50" fmla="*/ 204 w 1117"/>
              <a:gd name="T51" fmla="*/ 120 h 325"/>
              <a:gd name="T52" fmla="*/ 276 w 1117"/>
              <a:gd name="T53" fmla="*/ 144 h 325"/>
              <a:gd name="T54" fmla="*/ 336 w 1117"/>
              <a:gd name="T55" fmla="*/ 144 h 325"/>
              <a:gd name="T56" fmla="*/ 360 w 1117"/>
              <a:gd name="T57" fmla="*/ 180 h 325"/>
              <a:gd name="T58" fmla="*/ 408 w 1117"/>
              <a:gd name="T59" fmla="*/ 228 h 325"/>
              <a:gd name="T60" fmla="*/ 456 w 1117"/>
              <a:gd name="T61" fmla="*/ 240 h 325"/>
              <a:gd name="T62" fmla="*/ 516 w 1117"/>
              <a:gd name="T63" fmla="*/ 252 h 325"/>
              <a:gd name="T64" fmla="*/ 564 w 1117"/>
              <a:gd name="T65" fmla="*/ 264 h 325"/>
              <a:gd name="T66" fmla="*/ 612 w 1117"/>
              <a:gd name="T67" fmla="*/ 276 h 325"/>
              <a:gd name="T68" fmla="*/ 660 w 1117"/>
              <a:gd name="T69" fmla="*/ 276 h 325"/>
              <a:gd name="T70" fmla="*/ 708 w 1117"/>
              <a:gd name="T71" fmla="*/ 300 h 325"/>
              <a:gd name="T72" fmla="*/ 768 w 1117"/>
              <a:gd name="T73" fmla="*/ 300 h 325"/>
              <a:gd name="T74" fmla="*/ 828 w 1117"/>
              <a:gd name="T75" fmla="*/ 300 h 325"/>
              <a:gd name="T76" fmla="*/ 900 w 1117"/>
              <a:gd name="T77" fmla="*/ 300 h 325"/>
              <a:gd name="T78" fmla="*/ 948 w 1117"/>
              <a:gd name="T79" fmla="*/ 312 h 325"/>
              <a:gd name="T80" fmla="*/ 996 w 1117"/>
              <a:gd name="T81" fmla="*/ 312 h 325"/>
              <a:gd name="T82" fmla="*/ 1044 w 1117"/>
              <a:gd name="T83" fmla="*/ 300 h 325"/>
              <a:gd name="T84" fmla="*/ 1092 w 1117"/>
              <a:gd name="T85" fmla="*/ 288 h 325"/>
              <a:gd name="T86" fmla="*/ 1104 w 1117"/>
              <a:gd name="T87" fmla="*/ 28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48 w 709"/>
              <a:gd name="T1" fmla="*/ 12 h 325"/>
              <a:gd name="T2" fmla="*/ 96 w 709"/>
              <a:gd name="T3" fmla="*/ 12 h 325"/>
              <a:gd name="T4" fmla="*/ 144 w 709"/>
              <a:gd name="T5" fmla="*/ 12 h 325"/>
              <a:gd name="T6" fmla="*/ 192 w 709"/>
              <a:gd name="T7" fmla="*/ 12 h 325"/>
              <a:gd name="T8" fmla="*/ 240 w 709"/>
              <a:gd name="T9" fmla="*/ 36 h 325"/>
              <a:gd name="T10" fmla="*/ 288 w 709"/>
              <a:gd name="T11" fmla="*/ 36 h 325"/>
              <a:gd name="T12" fmla="*/ 336 w 709"/>
              <a:gd name="T13" fmla="*/ 48 h 325"/>
              <a:gd name="T14" fmla="*/ 384 w 709"/>
              <a:gd name="T15" fmla="*/ 60 h 325"/>
              <a:gd name="T16" fmla="*/ 432 w 709"/>
              <a:gd name="T17" fmla="*/ 84 h 325"/>
              <a:gd name="T18" fmla="*/ 480 w 709"/>
              <a:gd name="T19" fmla="*/ 84 h 325"/>
              <a:gd name="T20" fmla="*/ 540 w 709"/>
              <a:gd name="T21" fmla="*/ 108 h 325"/>
              <a:gd name="T22" fmla="*/ 600 w 709"/>
              <a:gd name="T23" fmla="*/ 120 h 325"/>
              <a:gd name="T24" fmla="*/ 648 w 709"/>
              <a:gd name="T25" fmla="*/ 132 h 325"/>
              <a:gd name="T26" fmla="*/ 696 w 709"/>
              <a:gd name="T27" fmla="*/ 168 h 325"/>
              <a:gd name="T28" fmla="*/ 708 w 709"/>
              <a:gd name="T29" fmla="*/ 216 h 325"/>
              <a:gd name="T30" fmla="*/ 696 w 709"/>
              <a:gd name="T31" fmla="*/ 264 h 325"/>
              <a:gd name="T32" fmla="*/ 672 w 709"/>
              <a:gd name="T33" fmla="*/ 312 h 325"/>
              <a:gd name="T34" fmla="*/ 624 w 709"/>
              <a:gd name="T35" fmla="*/ 324 h 325"/>
              <a:gd name="T36" fmla="*/ 564 w 709"/>
              <a:gd name="T37" fmla="*/ 312 h 325"/>
              <a:gd name="T38" fmla="*/ 504 w 709"/>
              <a:gd name="T39" fmla="*/ 300 h 325"/>
              <a:gd name="T40" fmla="*/ 456 w 709"/>
              <a:gd name="T41" fmla="*/ 300 h 325"/>
              <a:gd name="T42" fmla="*/ 408 w 709"/>
              <a:gd name="T43" fmla="*/ 288 h 325"/>
              <a:gd name="T44" fmla="*/ 360 w 709"/>
              <a:gd name="T45" fmla="*/ 276 h 325"/>
              <a:gd name="T46" fmla="*/ 312 w 709"/>
              <a:gd name="T47" fmla="*/ 264 h 325"/>
              <a:gd name="T48" fmla="*/ 264 w 709"/>
              <a:gd name="T49" fmla="*/ 264 h 325"/>
              <a:gd name="T50" fmla="*/ 216 w 709"/>
              <a:gd name="T51" fmla="*/ 252 h 325"/>
              <a:gd name="T52" fmla="*/ 168 w 709"/>
              <a:gd name="T53" fmla="*/ 240 h 325"/>
              <a:gd name="T54" fmla="*/ 120 w 709"/>
              <a:gd name="T55" fmla="*/ 240 h 325"/>
              <a:gd name="T56" fmla="*/ 72 w 709"/>
              <a:gd name="T57" fmla="*/ 216 h 325"/>
              <a:gd name="T58" fmla="*/ 36 w 709"/>
              <a:gd name="T59" fmla="*/ 180 h 325"/>
              <a:gd name="T60" fmla="*/ 12 w 709"/>
              <a:gd name="T61" fmla="*/ 144 h 325"/>
              <a:gd name="T62" fmla="*/ 0 w 709"/>
              <a:gd name="T63" fmla="*/ 96 h 325"/>
              <a:gd name="T64" fmla="*/ 36 w 709"/>
              <a:gd name="T65" fmla="*/ 60 h 325"/>
              <a:gd name="T66" fmla="*/ 72 w 709"/>
              <a:gd name="T67" fmla="*/ 24 h 325"/>
              <a:gd name="T68" fmla="*/ 108 w 709"/>
              <a:gd name="T69" fmla="*/ 12 h 325"/>
              <a:gd name="T70" fmla="*/ 60 w 709"/>
              <a:gd name="T71" fmla="*/ 12 h 325"/>
              <a:gd name="T72" fmla="*/ 12 w 709"/>
              <a:gd name="T73" fmla="*/ 12 h 325"/>
              <a:gd name="T74" fmla="*/ 0 w 709"/>
              <a:gd name="T75" fmla="*/ 60 h 325"/>
              <a:gd name="T76" fmla="*/ 48 w 709"/>
              <a:gd name="T77" fmla="*/ 72 h 325"/>
              <a:gd name="T78" fmla="*/ 96 w 709"/>
              <a:gd name="T79" fmla="*/ 60 h 325"/>
              <a:gd name="T80" fmla="*/ 132 w 709"/>
              <a:gd name="T81" fmla="*/ 2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848 w 1105"/>
              <a:gd name="T1" fmla="*/ 1184 h 1249"/>
              <a:gd name="T2" fmla="*/ 912 w 1105"/>
              <a:gd name="T3" fmla="*/ 1184 h 1249"/>
              <a:gd name="T4" fmla="*/ 976 w 1105"/>
              <a:gd name="T5" fmla="*/ 1200 h 1249"/>
              <a:gd name="T6" fmla="*/ 1040 w 1105"/>
              <a:gd name="T7" fmla="*/ 1200 h 1249"/>
              <a:gd name="T8" fmla="*/ 1088 w 1105"/>
              <a:gd name="T9" fmla="*/ 1168 h 1249"/>
              <a:gd name="T10" fmla="*/ 1104 w 1105"/>
              <a:gd name="T11" fmla="*/ 1104 h 1249"/>
              <a:gd name="T12" fmla="*/ 1104 w 1105"/>
              <a:gd name="T13" fmla="*/ 1024 h 1249"/>
              <a:gd name="T14" fmla="*/ 1104 w 1105"/>
              <a:gd name="T15" fmla="*/ 960 h 1249"/>
              <a:gd name="T16" fmla="*/ 1072 w 1105"/>
              <a:gd name="T17" fmla="*/ 896 h 1249"/>
              <a:gd name="T18" fmla="*/ 1056 w 1105"/>
              <a:gd name="T19" fmla="*/ 816 h 1249"/>
              <a:gd name="T20" fmla="*/ 1024 w 1105"/>
              <a:gd name="T21" fmla="*/ 736 h 1249"/>
              <a:gd name="T22" fmla="*/ 992 w 1105"/>
              <a:gd name="T23" fmla="*/ 672 h 1249"/>
              <a:gd name="T24" fmla="*/ 944 w 1105"/>
              <a:gd name="T25" fmla="*/ 592 h 1249"/>
              <a:gd name="T26" fmla="*/ 880 w 1105"/>
              <a:gd name="T27" fmla="*/ 528 h 1249"/>
              <a:gd name="T28" fmla="*/ 832 w 1105"/>
              <a:gd name="T29" fmla="*/ 496 h 1249"/>
              <a:gd name="T30" fmla="*/ 784 w 1105"/>
              <a:gd name="T31" fmla="*/ 432 h 1249"/>
              <a:gd name="T32" fmla="*/ 720 w 1105"/>
              <a:gd name="T33" fmla="*/ 416 h 1249"/>
              <a:gd name="T34" fmla="*/ 656 w 1105"/>
              <a:gd name="T35" fmla="*/ 400 h 1249"/>
              <a:gd name="T36" fmla="*/ 592 w 1105"/>
              <a:gd name="T37" fmla="*/ 416 h 1249"/>
              <a:gd name="T38" fmla="*/ 592 w 1105"/>
              <a:gd name="T39" fmla="*/ 400 h 1249"/>
              <a:gd name="T40" fmla="*/ 656 w 1105"/>
              <a:gd name="T41" fmla="*/ 400 h 1249"/>
              <a:gd name="T42" fmla="*/ 720 w 1105"/>
              <a:gd name="T43" fmla="*/ 384 h 1249"/>
              <a:gd name="T44" fmla="*/ 704 w 1105"/>
              <a:gd name="T45" fmla="*/ 320 h 1249"/>
              <a:gd name="T46" fmla="*/ 640 w 1105"/>
              <a:gd name="T47" fmla="*/ 288 h 1249"/>
              <a:gd name="T48" fmla="*/ 576 w 1105"/>
              <a:gd name="T49" fmla="*/ 256 h 1249"/>
              <a:gd name="T50" fmla="*/ 528 w 1105"/>
              <a:gd name="T51" fmla="*/ 208 h 1249"/>
              <a:gd name="T52" fmla="*/ 464 w 1105"/>
              <a:gd name="T53" fmla="*/ 160 h 1249"/>
              <a:gd name="T54" fmla="*/ 400 w 1105"/>
              <a:gd name="T55" fmla="*/ 144 h 1249"/>
              <a:gd name="T56" fmla="*/ 320 w 1105"/>
              <a:gd name="T57" fmla="*/ 112 h 1249"/>
              <a:gd name="T58" fmla="*/ 256 w 1105"/>
              <a:gd name="T59" fmla="*/ 80 h 1249"/>
              <a:gd name="T60" fmla="*/ 192 w 1105"/>
              <a:gd name="T61" fmla="*/ 48 h 1249"/>
              <a:gd name="T62" fmla="*/ 128 w 1105"/>
              <a:gd name="T63" fmla="*/ 16 h 1249"/>
              <a:gd name="T64" fmla="*/ 64 w 1105"/>
              <a:gd name="T65" fmla="*/ 0 h 1249"/>
              <a:gd name="T66" fmla="*/ 48 w 1105"/>
              <a:gd name="T67" fmla="*/ 64 h 1249"/>
              <a:gd name="T68" fmla="*/ 0 w 1105"/>
              <a:gd name="T69" fmla="*/ 112 h 1249"/>
              <a:gd name="T70" fmla="*/ 16 w 1105"/>
              <a:gd name="T71" fmla="*/ 176 h 1249"/>
              <a:gd name="T72" fmla="*/ 48 w 1105"/>
              <a:gd name="T73" fmla="*/ 224 h 1249"/>
              <a:gd name="T74" fmla="*/ 96 w 1105"/>
              <a:gd name="T75" fmla="*/ 272 h 1249"/>
              <a:gd name="T76" fmla="*/ 144 w 1105"/>
              <a:gd name="T77" fmla="*/ 320 h 1249"/>
              <a:gd name="T78" fmla="*/ 208 w 1105"/>
              <a:gd name="T79" fmla="*/ 352 h 1249"/>
              <a:gd name="T80" fmla="*/ 272 w 1105"/>
              <a:gd name="T81" fmla="*/ 368 h 1249"/>
              <a:gd name="T82" fmla="*/ 336 w 1105"/>
              <a:gd name="T83" fmla="*/ 400 h 1249"/>
              <a:gd name="T84" fmla="*/ 384 w 1105"/>
              <a:gd name="T85" fmla="*/ 432 h 1249"/>
              <a:gd name="T86" fmla="*/ 432 w 1105"/>
              <a:gd name="T87" fmla="*/ 480 h 1249"/>
              <a:gd name="T88" fmla="*/ 464 w 1105"/>
              <a:gd name="T89" fmla="*/ 528 h 1249"/>
              <a:gd name="T90" fmla="*/ 512 w 1105"/>
              <a:gd name="T91" fmla="*/ 576 h 1249"/>
              <a:gd name="T92" fmla="*/ 560 w 1105"/>
              <a:gd name="T93" fmla="*/ 624 h 1249"/>
              <a:gd name="T94" fmla="*/ 592 w 1105"/>
              <a:gd name="T95" fmla="*/ 688 h 1249"/>
              <a:gd name="T96" fmla="*/ 624 w 1105"/>
              <a:gd name="T97" fmla="*/ 752 h 1249"/>
              <a:gd name="T98" fmla="*/ 672 w 1105"/>
              <a:gd name="T99" fmla="*/ 800 h 1249"/>
              <a:gd name="T100" fmla="*/ 704 w 1105"/>
              <a:gd name="T101" fmla="*/ 864 h 1249"/>
              <a:gd name="T102" fmla="*/ 752 w 1105"/>
              <a:gd name="T103" fmla="*/ 912 h 1249"/>
              <a:gd name="T104" fmla="*/ 800 w 1105"/>
              <a:gd name="T105" fmla="*/ 976 h 1249"/>
              <a:gd name="T106" fmla="*/ 816 w 1105"/>
              <a:gd name="T107" fmla="*/ 1040 h 1249"/>
              <a:gd name="T108" fmla="*/ 832 w 1105"/>
              <a:gd name="T109" fmla="*/ 1120 h 1249"/>
              <a:gd name="T110" fmla="*/ 832 w 1105"/>
              <a:gd name="T111" fmla="*/ 1184 h 1249"/>
              <a:gd name="T112" fmla="*/ 832 w 1105"/>
              <a:gd name="T113" fmla="*/ 1248 h 1249"/>
              <a:gd name="T114" fmla="*/ 816 w 1105"/>
              <a:gd name="T115" fmla="*/ 1216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59 w 1707"/>
              <a:gd name="T1" fmla="*/ 8 h 1691"/>
              <a:gd name="T2" fmla="*/ 67 w 1707"/>
              <a:gd name="T3" fmla="*/ 120 h 1691"/>
              <a:gd name="T4" fmla="*/ 75 w 1707"/>
              <a:gd name="T5" fmla="*/ 144 h 1691"/>
              <a:gd name="T6" fmla="*/ 179 w 1707"/>
              <a:gd name="T7" fmla="*/ 160 h 1691"/>
              <a:gd name="T8" fmla="*/ 331 w 1707"/>
              <a:gd name="T9" fmla="*/ 200 h 1691"/>
              <a:gd name="T10" fmla="*/ 451 w 1707"/>
              <a:gd name="T11" fmla="*/ 216 h 1691"/>
              <a:gd name="T12" fmla="*/ 691 w 1707"/>
              <a:gd name="T13" fmla="*/ 288 h 1691"/>
              <a:gd name="T14" fmla="*/ 739 w 1707"/>
              <a:gd name="T15" fmla="*/ 304 h 1691"/>
              <a:gd name="T16" fmla="*/ 979 w 1707"/>
              <a:gd name="T17" fmla="*/ 464 h 1691"/>
              <a:gd name="T18" fmla="*/ 1075 w 1707"/>
              <a:gd name="T19" fmla="*/ 528 h 1691"/>
              <a:gd name="T20" fmla="*/ 1115 w 1707"/>
              <a:gd name="T21" fmla="*/ 560 h 1691"/>
              <a:gd name="T22" fmla="*/ 1131 w 1707"/>
              <a:gd name="T23" fmla="*/ 584 h 1691"/>
              <a:gd name="T24" fmla="*/ 1155 w 1707"/>
              <a:gd name="T25" fmla="*/ 600 h 1691"/>
              <a:gd name="T26" fmla="*/ 1219 w 1707"/>
              <a:gd name="T27" fmla="*/ 664 h 1691"/>
              <a:gd name="T28" fmla="*/ 1307 w 1707"/>
              <a:gd name="T29" fmla="*/ 808 h 1691"/>
              <a:gd name="T30" fmla="*/ 1419 w 1707"/>
              <a:gd name="T31" fmla="*/ 976 h 1691"/>
              <a:gd name="T32" fmla="*/ 1451 w 1707"/>
              <a:gd name="T33" fmla="*/ 1024 h 1691"/>
              <a:gd name="T34" fmla="*/ 1483 w 1707"/>
              <a:gd name="T35" fmla="*/ 1120 h 1691"/>
              <a:gd name="T36" fmla="*/ 1523 w 1707"/>
              <a:gd name="T37" fmla="*/ 1192 h 1691"/>
              <a:gd name="T38" fmla="*/ 1563 w 1707"/>
              <a:gd name="T39" fmla="*/ 1368 h 1691"/>
              <a:gd name="T40" fmla="*/ 1579 w 1707"/>
              <a:gd name="T41" fmla="*/ 1584 h 1691"/>
              <a:gd name="T42" fmla="*/ 1595 w 1707"/>
              <a:gd name="T43" fmla="*/ 1664 h 1691"/>
              <a:gd name="T44" fmla="*/ 1659 w 1707"/>
              <a:gd name="T45" fmla="*/ 1688 h 1691"/>
              <a:gd name="T46" fmla="*/ 1707 w 1707"/>
              <a:gd name="T47" fmla="*/ 1632 h 1691"/>
              <a:gd name="T48" fmla="*/ 1635 w 1707"/>
              <a:gd name="T49" fmla="*/ 1224 h 1691"/>
              <a:gd name="T50" fmla="*/ 1539 w 1707"/>
              <a:gd name="T51" fmla="*/ 984 h 1691"/>
              <a:gd name="T52" fmla="*/ 1515 w 1707"/>
              <a:gd name="T53" fmla="*/ 912 h 1691"/>
              <a:gd name="T54" fmla="*/ 1435 w 1707"/>
              <a:gd name="T55" fmla="*/ 768 h 1691"/>
              <a:gd name="T56" fmla="*/ 1339 w 1707"/>
              <a:gd name="T57" fmla="*/ 624 h 1691"/>
              <a:gd name="T58" fmla="*/ 1315 w 1707"/>
              <a:gd name="T59" fmla="*/ 600 h 1691"/>
              <a:gd name="T60" fmla="*/ 1299 w 1707"/>
              <a:gd name="T61" fmla="*/ 576 h 1691"/>
              <a:gd name="T62" fmla="*/ 1379 w 1707"/>
              <a:gd name="T63" fmla="*/ 624 h 1691"/>
              <a:gd name="T64" fmla="*/ 1411 w 1707"/>
              <a:gd name="T65" fmla="*/ 648 h 1691"/>
              <a:gd name="T66" fmla="*/ 1363 w 1707"/>
              <a:gd name="T67" fmla="*/ 632 h 1691"/>
              <a:gd name="T68" fmla="*/ 1339 w 1707"/>
              <a:gd name="T69" fmla="*/ 624 h 1691"/>
              <a:gd name="T70" fmla="*/ 1291 w 1707"/>
              <a:gd name="T71" fmla="*/ 584 h 1691"/>
              <a:gd name="T72" fmla="*/ 1275 w 1707"/>
              <a:gd name="T73" fmla="*/ 528 h 1691"/>
              <a:gd name="T74" fmla="*/ 1179 w 1707"/>
              <a:gd name="T75" fmla="*/ 456 h 1691"/>
              <a:gd name="T76" fmla="*/ 923 w 1707"/>
              <a:gd name="T77" fmla="*/ 264 h 1691"/>
              <a:gd name="T78" fmla="*/ 683 w 1707"/>
              <a:gd name="T79" fmla="*/ 128 h 1691"/>
              <a:gd name="T80" fmla="*/ 539 w 1707"/>
              <a:gd name="T81" fmla="*/ 80 h 1691"/>
              <a:gd name="T82" fmla="*/ 515 w 1707"/>
              <a:gd name="T83" fmla="*/ 64 h 1691"/>
              <a:gd name="T84" fmla="*/ 363 w 1707"/>
              <a:gd name="T85" fmla="*/ 40 h 1691"/>
              <a:gd name="T86" fmla="*/ 171 w 1707"/>
              <a:gd name="T87" fmla="*/ 0 h 1691"/>
              <a:gd name="T88" fmla="*/ 59 w 1707"/>
              <a:gd name="T89" fmla="*/ 8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Freeform 2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rc 23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874963" y="1443038"/>
            <a:ext cx="182806" cy="316753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endParaRPr lang="en-US" sz="20000">
              <a:solidFill>
                <a:srgbClr val="51DC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charset="0"/>
            </a:endParaRP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8719190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2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1898090" y="2777520"/>
            <a:ext cx="59923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600" dirty="0">
                <a:solidFill>
                  <a:srgbClr val="51DC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9600" dirty="0" err="1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អ</a:t>
            </a:r>
            <a:r>
              <a:rPr lang="en-US" sz="9600" dirty="0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lang="en-US" sz="9600" dirty="0" err="1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ស</a:t>
            </a:r>
            <a:r>
              <a:rPr lang="en-US" sz="9600" dirty="0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lang="en-US" sz="9600" dirty="0" err="1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ឈ</a:t>
            </a:r>
            <a:r>
              <a:rPr lang="en-US" sz="9600" dirty="0">
                <a:solidFill>
                  <a:srgbClr val="51DC00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3" grpId="0" animBg="1" autoUpdateAnimBg="0"/>
      <p:bldP spid="4096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6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885950" y="571926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៣ </a:t>
            </a:r>
            <a:r>
              <a:rPr lang="en-US" sz="4800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4800" dirty="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៖</a:t>
            </a:r>
            <a:endParaRPr lang="en-US" sz="9600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58977" y="1570409"/>
            <a:ext cx="6600773" cy="46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8800" dirty="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​​​​​​​​​ </a:t>
            </a:r>
            <a:r>
              <a:rPr lang="en-US" sz="4800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</a:t>
            </a:r>
            <a:r>
              <a:rPr lang="en-US" sz="8800" dirty="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	</a:t>
            </a:r>
            <a:r>
              <a:rPr lang="en-US" sz="4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នាធិបតេយ្យ</a:t>
            </a:r>
            <a:endParaRPr lang="en-US" sz="4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8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F7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4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្តេច</a:t>
            </a:r>
            <a:endParaRPr lang="en-US" sz="4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8800" dirty="0">
                <a:solidFill>
                  <a:srgbClr val="F7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F7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</a:t>
            </a:r>
            <a:r>
              <a:rPr lang="en-US" sz="4800" dirty="0">
                <a:solidFill>
                  <a:srgbClr val="F7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48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ចាប់ជាឈ្លើយ</a:t>
            </a:r>
            <a:endParaRPr lang="en-US" sz="4800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2461522" y="1870075"/>
            <a:ext cx="101917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619583" y="3374870"/>
            <a:ext cx="144137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618673" y="500083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D729262-8CAA-3B45-83AD-4A0E83C6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5" grpId="0" animBg="1"/>
      <p:bldP spid="389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8753185" y="89664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835025" y="157657"/>
            <a:ext cx="74041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r>
              <a:rPr lang="en-US" sz="32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br>
              <a:rPr lang="en-US" sz="52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r>
              <a:rPr lang="en-US" sz="5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r>
              <a:rPr lang="en-US" sz="5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br>
              <a:rPr lang="en-US" sz="5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5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អ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ណាធិបតេយ្យ</a:t>
            </a:r>
            <a:br>
              <a:rPr lang="en-US" sz="5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5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</a:t>
            </a:r>
            <a:br>
              <a:rPr lang="en-US" sz="5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5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32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ចាប់ជាឈ្លើយ</a:t>
            </a:r>
            <a:endParaRPr lang="en-US" sz="5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0EBECE7-5224-C54E-AD38-7274BB3E0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53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363913" y="508000"/>
            <a:ext cx="3725378" cy="643766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ការរំលឹកឡើងវិញ</a:t>
            </a:r>
            <a:r>
              <a:rPr lang="en-US" sz="36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endParaRPr lang="en-US" sz="6000" dirty="0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5066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1533522" y="3578225"/>
            <a:ext cx="6173795" cy="2235200"/>
            <a:chOff x="884" y="1990"/>
            <a:chExt cx="3893" cy="1408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884" y="2372"/>
              <a:ext cx="3893" cy="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8000" b="1" dirty="0" err="1">
                  <a:solidFill>
                    <a:srgbClr val="FF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ប</a:t>
              </a:r>
              <a:r>
                <a:rPr lang="en-US" sz="10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8000" b="1" dirty="0">
                  <a:solidFill>
                    <a:srgbClr val="FF99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៤</a:t>
              </a:r>
              <a:r>
                <a:rPr lang="en-US" sz="10000" dirty="0">
                  <a:solidFill>
                    <a:srgbClr val="FFFF00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8000" b="1" dirty="0">
                  <a:solidFill>
                    <a:srgbClr val="00FF00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៣</a:t>
              </a:r>
              <a:r>
                <a:rPr lang="en-US" sz="100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rPr>
                <a:t> </a:t>
              </a:r>
              <a:r>
                <a:rPr lang="en-US" sz="8000" b="1" dirty="0" err="1">
                  <a:solidFill>
                    <a:srgbClr val="033AD5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</a:t>
              </a:r>
              <a:r>
                <a:rPr lang="en-US" sz="10000" dirty="0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</a:t>
              </a:r>
              <a:endParaRPr lang="en-US" sz="25000" dirty="0">
                <a:solidFill>
                  <a:srgbClr val="FFFF00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45078" name="AutoShape 22"/>
            <p:cNvSpPr>
              <a:spLocks noChangeArrowheads="1"/>
            </p:cNvSpPr>
            <p:nvPr/>
          </p:nvSpPr>
          <p:spPr bwMode="auto">
            <a:xfrm rot="6562349">
              <a:off x="2029" y="2128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45079" name="AutoShape 23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8719189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3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1003355" y="2317145"/>
            <a:ext cx="7342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96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៧  </a:t>
            </a:r>
            <a:r>
              <a:rPr lang="en-US" sz="9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96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</a:t>
            </a:r>
            <a:r>
              <a:rPr lang="en-US" sz="9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r>
              <a:rPr lang="en-US" sz="96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1844648" y="2101572"/>
            <a:ext cx="363913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៧</a:t>
            </a:r>
            <a:r>
              <a:rPr lang="en-US" sz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endParaRPr lang="en-US" sz="4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881A7B5-1F6F-B24F-9539-34518898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374642" y="1077943"/>
            <a:ext cx="44307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br>
              <a:rPr lang="en-US" sz="60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60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មនុស្សទាំង</a:t>
            </a:r>
            <a:r>
              <a:rPr 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៤</a:t>
            </a:r>
            <a:br>
              <a:rPr lang="en-US" sz="6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</a:t>
            </a:r>
            <a:r>
              <a:rPr lang="en-US" sz="4800" b="1" dirty="0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៣</a:t>
            </a:r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b="1" dirty="0" err="1">
                <a:solidFill>
                  <a:srgbClr val="033A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4800" b="1" dirty="0">
                <a:solidFill>
                  <a:srgbClr val="033A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br>
              <a:rPr lang="en-US" sz="6000" dirty="0">
                <a:solidFill>
                  <a:srgbClr val="033A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6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ព្រះយេស៊ូ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វ</a:t>
            </a:r>
            <a:endParaRPr lang="en-US" sz="9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9D1F838-9609-5147-90F2-DB03D7A6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55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317750" y="533400"/>
            <a:ext cx="1885130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r>
              <a:rPr lang="en-US" sz="3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954565" y="1085850"/>
            <a:ext cx="1594987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960793" y="1638300"/>
            <a:ext cx="1455526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957513" y="2190750"/>
            <a:ext cx="2109787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23383" y="2724150"/>
            <a:ext cx="1166985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FF99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86216" y="3276600"/>
            <a:ext cx="2446182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endParaRPr lang="en-US" sz="6000" dirty="0">
              <a:solidFill>
                <a:srgbClr val="00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111456" y="3810000"/>
            <a:ext cx="1025921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563677" y="4362450"/>
            <a:ext cx="3008836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00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endParaRPr lang="en-US" sz="6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964710" y="4938713"/>
            <a:ext cx="2313133" cy="582211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32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sz="6000" dirty="0">
              <a:solidFill>
                <a:srgbClr val="00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305506" y="5514975"/>
            <a:ext cx="2091918" cy="643766"/>
          </a:xfrm>
          <a:prstGeom prst="rect">
            <a:avLst/>
          </a:prstGeom>
          <a:noFill/>
          <a:ln>
            <a:noFill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</a:t>
            </a:r>
            <a:r>
              <a:rPr lang="en-KH" sz="36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៊ូវ</a:t>
            </a:r>
            <a:endParaRPr lang="en-US" sz="36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8723484" y="88871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8719189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2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6C52773B-E27A-A34D-BF87-54933B709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Freeform 3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112 w 695"/>
              <a:gd name="T1" fmla="*/ 111 h 652"/>
              <a:gd name="T2" fmla="*/ 89 w 695"/>
              <a:gd name="T3" fmla="*/ 181 h 652"/>
              <a:gd name="T4" fmla="*/ 73 w 695"/>
              <a:gd name="T5" fmla="*/ 228 h 652"/>
              <a:gd name="T6" fmla="*/ 26 w 695"/>
              <a:gd name="T7" fmla="*/ 260 h 652"/>
              <a:gd name="T8" fmla="*/ 41 w 695"/>
              <a:gd name="T9" fmla="*/ 432 h 652"/>
              <a:gd name="T10" fmla="*/ 34 w 695"/>
              <a:gd name="T11" fmla="*/ 464 h 652"/>
              <a:gd name="T12" fmla="*/ 18 w 695"/>
              <a:gd name="T13" fmla="*/ 511 h 652"/>
              <a:gd name="T14" fmla="*/ 96 w 695"/>
              <a:gd name="T15" fmla="*/ 628 h 652"/>
              <a:gd name="T16" fmla="*/ 143 w 695"/>
              <a:gd name="T17" fmla="*/ 644 h 652"/>
              <a:gd name="T18" fmla="*/ 167 w 695"/>
              <a:gd name="T19" fmla="*/ 652 h 652"/>
              <a:gd name="T20" fmla="*/ 410 w 695"/>
              <a:gd name="T21" fmla="*/ 613 h 652"/>
              <a:gd name="T22" fmla="*/ 426 w 695"/>
              <a:gd name="T23" fmla="*/ 589 h 652"/>
              <a:gd name="T24" fmla="*/ 457 w 695"/>
              <a:gd name="T25" fmla="*/ 558 h 652"/>
              <a:gd name="T26" fmla="*/ 465 w 695"/>
              <a:gd name="T27" fmla="*/ 534 h 652"/>
              <a:gd name="T28" fmla="*/ 512 w 695"/>
              <a:gd name="T29" fmla="*/ 503 h 652"/>
              <a:gd name="T30" fmla="*/ 559 w 695"/>
              <a:gd name="T31" fmla="*/ 487 h 652"/>
              <a:gd name="T32" fmla="*/ 583 w 695"/>
              <a:gd name="T33" fmla="*/ 479 h 652"/>
              <a:gd name="T34" fmla="*/ 645 w 695"/>
              <a:gd name="T35" fmla="*/ 432 h 652"/>
              <a:gd name="T36" fmla="*/ 614 w 695"/>
              <a:gd name="T37" fmla="*/ 291 h 652"/>
              <a:gd name="T38" fmla="*/ 496 w 695"/>
              <a:gd name="T39" fmla="*/ 268 h 652"/>
              <a:gd name="T40" fmla="*/ 449 w 695"/>
              <a:gd name="T41" fmla="*/ 150 h 652"/>
              <a:gd name="T42" fmla="*/ 426 w 695"/>
              <a:gd name="T43" fmla="*/ 142 h 652"/>
              <a:gd name="T44" fmla="*/ 379 w 695"/>
              <a:gd name="T45" fmla="*/ 111 h 652"/>
              <a:gd name="T46" fmla="*/ 379 w 695"/>
              <a:gd name="T47" fmla="*/ 111 h 652"/>
              <a:gd name="T48" fmla="*/ 324 w 695"/>
              <a:gd name="T49" fmla="*/ 64 h 652"/>
              <a:gd name="T50" fmla="*/ 269 w 695"/>
              <a:gd name="T51" fmla="*/ 1 h 652"/>
              <a:gd name="T52" fmla="*/ 151 w 695"/>
              <a:gd name="T53" fmla="*/ 9 h 652"/>
              <a:gd name="T54" fmla="*/ 120 w 695"/>
              <a:gd name="T55" fmla="*/ 119 h 652"/>
              <a:gd name="T56" fmla="*/ 104 w 695"/>
              <a:gd name="T57" fmla="*/ 142 h 652"/>
              <a:gd name="T58" fmla="*/ 112 w 695"/>
              <a:gd name="T59" fmla="*/ 111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pic>
        <p:nvPicPr>
          <p:cNvPr id="226308" name="Picture 4" descr="mikefilehead2.pct                                              0001E01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6309" name="Group 5"/>
          <p:cNvGrpSpPr>
            <a:grpSpLocks/>
          </p:cNvGrpSpPr>
          <p:nvPr/>
        </p:nvGrpSpPr>
        <p:grpSpPr bwMode="auto">
          <a:xfrm>
            <a:off x="5153024" y="1198493"/>
            <a:ext cx="2760662" cy="2551184"/>
            <a:chOff x="1512" y="1397"/>
            <a:chExt cx="2748" cy="2267"/>
          </a:xfrm>
        </p:grpSpPr>
        <p:sp>
          <p:nvSpPr>
            <p:cNvPr id="226310" name="Rectangle 6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1705" y="1433"/>
              <a:ext cx="50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226312" name="Rectangle 8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3" name="AutoShape 9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4" name="Rectangle 10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528" y="1435"/>
              <a:ext cx="68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1400" dirty="0">
                <a:solidFill>
                  <a:schemeClr val="accent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16" name="Line 12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7" name="Line 13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8" name="Rectangle 14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1848" y="1605"/>
              <a:ext cx="50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226320" name="Rectangle 16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1" name="AutoShape 17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2" name="Rectangle 18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3" name="Rectangle 19"/>
            <p:cNvSpPr>
              <a:spLocks noChangeArrowheads="1"/>
            </p:cNvSpPr>
            <p:nvPr/>
          </p:nvSpPr>
          <p:spPr bwMode="auto">
            <a:xfrm>
              <a:off x="1757" y="1593"/>
              <a:ext cx="506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អ័ប្រាហាំ</a:t>
              </a:r>
              <a:endParaRPr lang="en-US" sz="1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  <p:sp>
          <p:nvSpPr>
            <p:cNvPr id="226324" name="Line 20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5" name="Line 21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6" name="Rectangle 22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7" name="Rectangle 23"/>
            <p:cNvSpPr>
              <a:spLocks noChangeArrowheads="1"/>
            </p:cNvSpPr>
            <p:nvPr/>
          </p:nvSpPr>
          <p:spPr bwMode="auto">
            <a:xfrm>
              <a:off x="1989" y="1765"/>
              <a:ext cx="50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226328" name="Rectangle 24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29" name="AutoShape 25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0" name="Rectangle 26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1" name="Rectangle 27"/>
            <p:cNvSpPr>
              <a:spLocks noChangeArrowheads="1"/>
            </p:cNvSpPr>
            <p:nvPr/>
          </p:nvSpPr>
          <p:spPr bwMode="auto">
            <a:xfrm>
              <a:off x="1871" y="1778"/>
              <a:ext cx="54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យ៉ូសែប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32" name="Line 28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3" name="Line 29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4" name="Rectangle 30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5" name="AutoShape 31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6" name="Rectangle 32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7" name="Rectangle 33"/>
            <p:cNvSpPr>
              <a:spLocks noChangeArrowheads="1"/>
            </p:cNvSpPr>
            <p:nvPr/>
          </p:nvSpPr>
          <p:spPr bwMode="auto">
            <a:xfrm>
              <a:off x="2148" y="1936"/>
              <a:ext cx="35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ម៉ូសេ</a:t>
              </a:r>
              <a:endParaRPr lang="en-US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38" name="Line 34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39" name="Line 35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0" name="Rectangle 36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1" name="AutoShape 37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2" name="Rectangle 38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3" name="Rectangle 39"/>
            <p:cNvSpPr>
              <a:spLocks noChangeArrowheads="1"/>
            </p:cNvSpPr>
            <p:nvPr/>
          </p:nvSpPr>
          <p:spPr bwMode="auto">
            <a:xfrm>
              <a:off x="2250" y="2107"/>
              <a:ext cx="41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យ៉ូស្វេ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44" name="Line 40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5" name="Rectangle 41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6" name="AutoShape 42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7" name="Rectangle 43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48" name="Rectangle 44"/>
            <p:cNvSpPr>
              <a:spLocks noChangeArrowheads="1"/>
            </p:cNvSpPr>
            <p:nvPr/>
          </p:nvSpPr>
          <p:spPr bwMode="auto">
            <a:xfrm>
              <a:off x="2157" y="2265"/>
              <a:ext cx="99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chemeClr val="accent2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អនាធិបតេយ្យ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49" name="Line 45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0" name="Rectangle 46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1" name="AutoShape 47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2" name="Rectangle 48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3" name="Rectangle 49"/>
            <p:cNvSpPr>
              <a:spLocks noChangeArrowheads="1"/>
            </p:cNvSpPr>
            <p:nvPr/>
          </p:nvSpPr>
          <p:spPr bwMode="auto">
            <a:xfrm>
              <a:off x="2576" y="2458"/>
              <a:ext cx="35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ស្តេច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54" name="Line 50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5" name="Rectangle 51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6" name="AutoShape 52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7" name="Rectangle 53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58" name="Rectangle 54"/>
            <p:cNvSpPr>
              <a:spLocks noChangeArrowheads="1"/>
            </p:cNvSpPr>
            <p:nvPr/>
          </p:nvSpPr>
          <p:spPr bwMode="auto">
            <a:xfrm>
              <a:off x="2284" y="2638"/>
              <a:ext cx="120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គ្រាចាប់ជាឈ្លើយ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59" name="Line 55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0" name="Line 56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1" name="Rectangle 57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2" name="AutoShape 58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3" name="Rectangle 59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4" name="Rectangle 60"/>
            <p:cNvSpPr>
              <a:spLocks noChangeArrowheads="1"/>
            </p:cNvSpPr>
            <p:nvPr/>
          </p:nvSpPr>
          <p:spPr bwMode="auto">
            <a:xfrm>
              <a:off x="2662" y="2808"/>
              <a:ext cx="90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គ្រាស្ងប់ស្ងាត</a:t>
              </a:r>
              <a:r>
                <a:rPr lang="en-US" sz="1400" dirty="0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4000" dirty="0">
                <a:solidFill>
                  <a:schemeClr val="accent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65" name="Line 61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6" name="Line 62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7" name="Rectangle 63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8" name="AutoShape 64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69" name="Rectangle 65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grpSp>
          <p:nvGrpSpPr>
            <p:cNvPr id="226370" name="Group 66"/>
            <p:cNvGrpSpPr>
              <a:grpSpLocks/>
            </p:cNvGrpSpPr>
            <p:nvPr/>
          </p:nvGrpSpPr>
          <p:grpSpPr bwMode="auto">
            <a:xfrm>
              <a:off x="2868" y="2976"/>
              <a:ext cx="847" cy="260"/>
              <a:chOff x="2956" y="3112"/>
              <a:chExt cx="847" cy="260"/>
            </a:xfrm>
          </p:grpSpPr>
          <p:sp>
            <p:nvSpPr>
              <p:cNvPr id="226371" name="Rectangle 67"/>
              <p:cNvSpPr>
                <a:spLocks noChangeArrowheads="1"/>
              </p:cNvSpPr>
              <p:nvPr/>
            </p:nvSpPr>
            <p:spPr bwMode="auto">
              <a:xfrm>
                <a:off x="3110" y="3112"/>
                <a:ext cx="91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chemeClr val="accent1"/>
                    </a:solidFill>
                    <a:latin typeface="Khmer OS Content" panose="02000500000000020004" pitchFamily="2" charset="77"/>
                  </a:rPr>
                  <a:t>   </a:t>
                </a:r>
                <a:endParaRPr lang="en-US" sz="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226372" name="Rectangle 68"/>
              <p:cNvSpPr>
                <a:spLocks noChangeArrowheads="1"/>
              </p:cNvSpPr>
              <p:nvPr/>
            </p:nvSpPr>
            <p:spPr bwMode="auto">
              <a:xfrm>
                <a:off x="2956" y="3153"/>
                <a:ext cx="84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1" dirty="0" err="1">
                    <a:solidFill>
                      <a:srgbClr val="033AD5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ព្រះយេស៊ូវ</a:t>
                </a:r>
                <a:endParaRPr lang="en-US" sz="4000" dirty="0">
                  <a:solidFill>
                    <a:srgbClr val="F6FE0A"/>
                  </a:solidFill>
                  <a:latin typeface="Khmer OS Content" panose="02000500000000020004" pitchFamily="2" charset="77"/>
                </a:endParaRPr>
              </a:p>
            </p:txBody>
          </p:sp>
        </p:grpSp>
        <p:sp>
          <p:nvSpPr>
            <p:cNvPr id="226373" name="Line 69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74" name="Line 70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226375" name="Text Box 71"/>
          <p:cNvSpPr txBox="1">
            <a:spLocks noChangeArrowheads="1"/>
          </p:cNvSpPr>
          <p:nvPr/>
        </p:nvSpPr>
        <p:spPr bwMode="auto">
          <a:xfrm>
            <a:off x="552028" y="195332"/>
            <a:ext cx="8098692" cy="707886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គំនិតថ្មីរបស់អ្ន</a:t>
            </a:r>
            <a:r>
              <a:rPr lang="km-KH" sz="4000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</a:t>
            </a:r>
            <a:r>
              <a:rPr lang="en-KH" sz="4000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“ប្រអប់ឯកសារព្រះគម្ពីរ”</a:t>
            </a:r>
            <a:endParaRPr lang="en-US" sz="4000" dirty="0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</a:endParaRPr>
          </a:p>
        </p:txBody>
      </p:sp>
      <p:grpSp>
        <p:nvGrpSpPr>
          <p:cNvPr id="226376" name="Group 72"/>
          <p:cNvGrpSpPr>
            <a:grpSpLocks/>
          </p:cNvGrpSpPr>
          <p:nvPr/>
        </p:nvGrpSpPr>
        <p:grpSpPr bwMode="auto">
          <a:xfrm>
            <a:off x="1963738" y="985838"/>
            <a:ext cx="2763837" cy="1343025"/>
            <a:chOff x="2412" y="2052"/>
            <a:chExt cx="1741" cy="846"/>
          </a:xfrm>
        </p:grpSpPr>
        <p:sp>
          <p:nvSpPr>
            <p:cNvPr id="226377" name="Rectangle 7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78" name="AutoShape 7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79" name="Rectangle 7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80" name="Rectangle 76"/>
            <p:cNvSpPr>
              <a:spLocks noChangeArrowheads="1"/>
            </p:cNvSpPr>
            <p:nvPr/>
          </p:nvSpPr>
          <p:spPr bwMode="auto">
            <a:xfrm>
              <a:off x="2573" y="2105"/>
              <a:ext cx="5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3200" dirty="0">
                <a:solidFill>
                  <a:schemeClr val="accent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81" name="Line 7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382" name="Group 78"/>
          <p:cNvGrpSpPr>
            <a:grpSpLocks/>
          </p:cNvGrpSpPr>
          <p:nvPr/>
        </p:nvGrpSpPr>
        <p:grpSpPr bwMode="auto">
          <a:xfrm>
            <a:off x="2136775" y="1400175"/>
            <a:ext cx="2763838" cy="1343025"/>
            <a:chOff x="2412" y="2052"/>
            <a:chExt cx="1741" cy="846"/>
          </a:xfrm>
        </p:grpSpPr>
        <p:sp>
          <p:nvSpPr>
            <p:cNvPr id="226383" name="Rectangle 7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84" name="AutoShape 8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85" name="Rectangle 8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86" name="Rectangle 82"/>
            <p:cNvSpPr>
              <a:spLocks noChangeArrowheads="1"/>
            </p:cNvSpPr>
            <p:nvPr/>
          </p:nvSpPr>
          <p:spPr bwMode="auto">
            <a:xfrm>
              <a:off x="2594" y="2114"/>
              <a:ext cx="54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អ័ប្រាហាំ</a:t>
              </a:r>
              <a:endParaRPr lang="en-US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87" name="Line 8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388" name="Group 84"/>
          <p:cNvGrpSpPr>
            <a:grpSpLocks/>
          </p:cNvGrpSpPr>
          <p:nvPr/>
        </p:nvGrpSpPr>
        <p:grpSpPr bwMode="auto">
          <a:xfrm>
            <a:off x="2327275" y="1822450"/>
            <a:ext cx="2763838" cy="1343025"/>
            <a:chOff x="2412" y="2052"/>
            <a:chExt cx="1741" cy="846"/>
          </a:xfrm>
        </p:grpSpPr>
        <p:sp>
          <p:nvSpPr>
            <p:cNvPr id="226389" name="Rectangle 8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0" name="AutoShape 8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1" name="Rectangle 8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2" name="Rectangle 88"/>
            <p:cNvSpPr>
              <a:spLocks noChangeArrowheads="1"/>
            </p:cNvSpPr>
            <p:nvPr/>
          </p:nvSpPr>
          <p:spPr bwMode="auto">
            <a:xfrm>
              <a:off x="2580" y="2105"/>
              <a:ext cx="57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  <a:latin typeface="Khmer OS Content" panose="02000500000000020004" pitchFamily="2" charset="77"/>
                </a:rPr>
                <a:t>  </a:t>
              </a:r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យ៉ូសែប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93" name="Line 8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394" name="Group 90"/>
          <p:cNvGrpSpPr>
            <a:grpSpLocks/>
          </p:cNvGrpSpPr>
          <p:nvPr/>
        </p:nvGrpSpPr>
        <p:grpSpPr bwMode="auto">
          <a:xfrm>
            <a:off x="2555875" y="2211388"/>
            <a:ext cx="2763838" cy="1343025"/>
            <a:chOff x="2412" y="2052"/>
            <a:chExt cx="1741" cy="846"/>
          </a:xfrm>
        </p:grpSpPr>
        <p:sp>
          <p:nvSpPr>
            <p:cNvPr id="226395" name="Rectangle 9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6" name="AutoShape 9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7" name="Rectangle 9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398" name="Rectangle 94"/>
            <p:cNvSpPr>
              <a:spLocks noChangeArrowheads="1"/>
            </p:cNvSpPr>
            <p:nvPr/>
          </p:nvSpPr>
          <p:spPr bwMode="auto">
            <a:xfrm>
              <a:off x="2683" y="2114"/>
              <a:ext cx="3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ម៉ូសេ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399" name="Line 9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00" name="Group 96"/>
          <p:cNvGrpSpPr>
            <a:grpSpLocks/>
          </p:cNvGrpSpPr>
          <p:nvPr/>
        </p:nvGrpSpPr>
        <p:grpSpPr bwMode="auto">
          <a:xfrm>
            <a:off x="2689225" y="2662238"/>
            <a:ext cx="2763838" cy="1343025"/>
            <a:chOff x="2412" y="2052"/>
            <a:chExt cx="1741" cy="846"/>
          </a:xfrm>
        </p:grpSpPr>
        <p:sp>
          <p:nvSpPr>
            <p:cNvPr id="226401" name="Rectangle 9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02" name="AutoShape 9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03" name="Rectangle 9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04" name="Rectangle 100"/>
            <p:cNvSpPr>
              <a:spLocks noChangeArrowheads="1"/>
            </p:cNvSpPr>
            <p:nvPr/>
          </p:nvSpPr>
          <p:spPr bwMode="auto">
            <a:xfrm>
              <a:off x="2678" y="2132"/>
              <a:ext cx="3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យ៉ូស្វេ</a:t>
              </a:r>
              <a:endParaRPr lang="en-US" sz="4000" dirty="0">
                <a:solidFill>
                  <a:schemeClr val="accent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405" name="Line 10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06" name="Group 102"/>
          <p:cNvGrpSpPr>
            <a:grpSpLocks/>
          </p:cNvGrpSpPr>
          <p:nvPr/>
        </p:nvGrpSpPr>
        <p:grpSpPr bwMode="auto">
          <a:xfrm>
            <a:off x="2792411" y="3119438"/>
            <a:ext cx="2763835" cy="1343025"/>
            <a:chOff x="2412" y="2052"/>
            <a:chExt cx="1741" cy="846"/>
          </a:xfrm>
        </p:grpSpPr>
        <p:sp>
          <p:nvSpPr>
            <p:cNvPr id="226407" name="Rectangle 10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08" name="AutoShape 10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09" name="Rectangle 10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2488" y="2114"/>
              <a:ext cx="8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អនាធិបតេយ្យ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411" name="Line 10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12" name="Group 108"/>
          <p:cNvGrpSpPr>
            <a:grpSpLocks/>
          </p:cNvGrpSpPr>
          <p:nvPr/>
        </p:nvGrpSpPr>
        <p:grpSpPr bwMode="auto">
          <a:xfrm>
            <a:off x="2946400" y="3557588"/>
            <a:ext cx="2763838" cy="1343025"/>
            <a:chOff x="2412" y="2052"/>
            <a:chExt cx="1741" cy="846"/>
          </a:xfrm>
        </p:grpSpPr>
        <p:sp>
          <p:nvSpPr>
            <p:cNvPr id="226413" name="Rectangle 10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14" name="AutoShape 11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15" name="Rectangle 11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2706" y="2132"/>
              <a:ext cx="3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ស្តេច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417" name="Line 11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18" name="Group 114"/>
          <p:cNvGrpSpPr>
            <a:grpSpLocks/>
          </p:cNvGrpSpPr>
          <p:nvPr/>
        </p:nvGrpSpPr>
        <p:grpSpPr bwMode="auto">
          <a:xfrm>
            <a:off x="3063877" y="4089400"/>
            <a:ext cx="2844801" cy="1343025"/>
            <a:chOff x="2361" y="2052"/>
            <a:chExt cx="1792" cy="846"/>
          </a:xfrm>
        </p:grpSpPr>
        <p:sp>
          <p:nvSpPr>
            <p:cNvPr id="226419" name="Rectangle 11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0" name="AutoShape 11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1" name="Rectangle 11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2361" y="2114"/>
              <a:ext cx="10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គ្រាចាប់ជាឈ្លើយ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226423" name="Line 11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24" name="Group 120"/>
          <p:cNvGrpSpPr>
            <a:grpSpLocks/>
          </p:cNvGrpSpPr>
          <p:nvPr/>
        </p:nvGrpSpPr>
        <p:grpSpPr bwMode="auto">
          <a:xfrm>
            <a:off x="3279776" y="4538663"/>
            <a:ext cx="2803525" cy="1333500"/>
            <a:chOff x="2625" y="2271"/>
            <a:chExt cx="1766" cy="840"/>
          </a:xfrm>
        </p:grpSpPr>
        <p:sp>
          <p:nvSpPr>
            <p:cNvPr id="226425" name="Rectangle 121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6" name="AutoShape 122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7" name="Rectangle 123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28" name="Rectangle 124"/>
            <p:cNvSpPr>
              <a:spLocks noChangeArrowheads="1"/>
            </p:cNvSpPr>
            <p:nvPr/>
          </p:nvSpPr>
          <p:spPr bwMode="auto">
            <a:xfrm>
              <a:off x="2625" y="2298"/>
              <a:ext cx="102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  <a:latin typeface="Khmer OS Content" panose="02000500000000020004" pitchFamily="2" charset="77"/>
                </a:rPr>
                <a:t>   </a:t>
              </a:r>
              <a:r>
                <a:rPr lang="en-US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គ្រាស្ងប់ស្ងាត</a:t>
              </a:r>
              <a:r>
                <a:rPr lang="en-US" dirty="0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r>
                <a:rPr lang="en-US" sz="32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endParaRPr lang="en-US" sz="1800" dirty="0">
                <a:solidFill>
                  <a:srgbClr val="790015"/>
                </a:solidFill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226429" name="Group 125"/>
          <p:cNvGrpSpPr>
            <a:grpSpLocks/>
          </p:cNvGrpSpPr>
          <p:nvPr/>
        </p:nvGrpSpPr>
        <p:grpSpPr bwMode="auto">
          <a:xfrm>
            <a:off x="3451225" y="5148263"/>
            <a:ext cx="2762250" cy="1479550"/>
            <a:chOff x="3948" y="107"/>
            <a:chExt cx="1740" cy="932"/>
          </a:xfrm>
        </p:grpSpPr>
        <p:sp>
          <p:nvSpPr>
            <p:cNvPr id="226430" name="Rectangle 126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31" name="AutoShape 127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32" name="Rectangle 128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grpSp>
          <p:nvGrpSpPr>
            <p:cNvPr id="226433" name="Group 129"/>
            <p:cNvGrpSpPr>
              <a:grpSpLocks/>
            </p:cNvGrpSpPr>
            <p:nvPr/>
          </p:nvGrpSpPr>
          <p:grpSpPr bwMode="auto">
            <a:xfrm>
              <a:off x="4052" y="149"/>
              <a:ext cx="803" cy="272"/>
              <a:chOff x="3059" y="3113"/>
              <a:chExt cx="628" cy="225"/>
            </a:xfrm>
          </p:grpSpPr>
          <p:sp>
            <p:nvSpPr>
              <p:cNvPr id="226434" name="Rectangle 130"/>
              <p:cNvSpPr>
                <a:spLocks noChangeArrowheads="1"/>
              </p:cNvSpPr>
              <p:nvPr/>
            </p:nvSpPr>
            <p:spPr bwMode="auto">
              <a:xfrm>
                <a:off x="3078" y="3113"/>
                <a:ext cx="156" cy="22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790015"/>
                    </a:solidFill>
                    <a:latin typeface="Khmer OS Content" panose="02000500000000020004" pitchFamily="2" charset="77"/>
                  </a:rPr>
                  <a:t>   </a:t>
                </a:r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226435" name="Rectangle 131"/>
              <p:cNvSpPr>
                <a:spLocks noChangeArrowheads="1"/>
              </p:cNvSpPr>
              <p:nvPr/>
            </p:nvSpPr>
            <p:spPr bwMode="auto">
              <a:xfrm>
                <a:off x="3059" y="3136"/>
                <a:ext cx="628" cy="1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2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ព្រះយេស៊ូវ</a:t>
                </a:r>
                <a:endParaRPr lang="en-US" sz="6000" dirty="0">
                  <a:solidFill>
                    <a:srgbClr val="F6FE0A"/>
                  </a:solidFill>
                  <a:latin typeface="Khmer OS Content" panose="02000500000000020004" pitchFamily="2" charset="77"/>
                </a:endParaRPr>
              </a:p>
            </p:txBody>
          </p:sp>
        </p:grpSp>
        <p:sp>
          <p:nvSpPr>
            <p:cNvPr id="226436" name="Line 132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226437" name="Line 133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226438" name="Text Box 134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226440" name="Text Box 136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6441" name="Text Box 13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6443" name="Text Box 139"/>
          <p:cNvSpPr txBox="1">
            <a:spLocks noChangeArrowheads="1"/>
          </p:cNvSpPr>
          <p:nvPr/>
        </p:nvSpPr>
        <p:spPr bwMode="auto">
          <a:xfrm>
            <a:off x="8650238" y="641188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11</a:t>
            </a:r>
          </a:p>
        </p:txBody>
      </p:sp>
      <p:sp>
        <p:nvSpPr>
          <p:cNvPr id="226445" name="Text Box 141"/>
          <p:cNvSpPr txBox="1">
            <a:spLocks noChangeArrowheads="1"/>
          </p:cNvSpPr>
          <p:nvPr/>
        </p:nvSpPr>
        <p:spPr bwMode="auto">
          <a:xfrm>
            <a:off x="5475795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8-14</a:t>
            </a:r>
          </a:p>
        </p:txBody>
      </p:sp>
      <p:sp>
        <p:nvSpPr>
          <p:cNvPr id="139" name="Text Box 11">
            <a:extLst>
              <a:ext uri="{FF2B5EF4-FFF2-40B4-BE49-F238E27FC236}">
                <a16:creationId xmlns:a16="http://schemas.microsoft.com/office/drawing/2014/main" id="{8B0D8864-EB45-AB4C-A224-DFAC5ABD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0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57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349321" y="2485935"/>
            <a:ext cx="8157681" cy="3811588"/>
            <a:chOff x="48" y="3662"/>
            <a:chExt cx="4247" cy="2401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ea typeface="굴림" charset="0"/>
                <a:cs typeface="Khmer OS Content" panose="02000500000000020004" pitchFamily="2" charset="77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662"/>
              <a:ext cx="4247" cy="2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SlantDown">
                <a:avLst>
                  <a:gd name="adj" fmla="val 56315"/>
                </a:avLst>
              </a:prstTxWarp>
            </a:bodyPr>
            <a:lstStyle>
              <a:defPPr>
                <a:defRPr lang="en-US"/>
              </a:defPPr>
              <a:lvl1pPr>
                <a:defRPr sz="10800">
                  <a:solidFill>
                    <a:srgbClr val="FFFF00"/>
                  </a:solidFill>
                  <a:latin typeface="LIMON F2" pitchFamily="2" charset="0"/>
                </a:defRPr>
              </a:lvl1pPr>
            </a:lstStyle>
            <a:p>
              <a:r>
                <a:rPr lang="en-US" sz="3600" b="1" dirty="0" err="1">
                  <a:latin typeface="Kh Battambang" panose="02000500000000020004" pitchFamily="2" charset="77"/>
                  <a:cs typeface="Kh Battambang" panose="02000500000000020004" pitchFamily="2" charset="77"/>
                </a:rPr>
                <a:t>ការណែនាំឱ្យស្គាល់នូវព្រះគម្ពីរ</a:t>
              </a:r>
              <a:r>
                <a:rPr lang="en-US" sz="3600" b="1" dirty="0">
                  <a:latin typeface="Kh Battambang" panose="02000500000000020004" pitchFamily="2" charset="77"/>
                  <a:cs typeface="Kh Battambang" panose="02000500000000020004" pitchFamily="2" charset="77"/>
                </a:rPr>
                <a:t>...</a:t>
              </a:r>
              <a:r>
                <a:rPr lang="en-US" sz="3600" b="1" dirty="0" err="1">
                  <a:latin typeface="Kh Battambang" panose="02000500000000020004" pitchFamily="2" charset="77"/>
                  <a:cs typeface="Kh Battambang" panose="02000500000000020004" pitchFamily="2" charset="77"/>
                </a:rPr>
                <a:t>ដែលសំខាន់ក្នុងព័ន្ធកិច្ចសហគមន៍អន្តរជាតិ</a:t>
              </a:r>
              <a:endParaRPr lang="en-US" sz="3600" b="1" dirty="0">
                <a:latin typeface="Kh Battambang" panose="02000500000000020004" pitchFamily="2" charset="77"/>
                <a:cs typeface="Kh Battambang" panose="02000500000000020004" pitchFamily="2" charset="77"/>
              </a:endParaRPr>
            </a:p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FORT WORTH, TEXAS</a:t>
              </a:r>
              <a:endParaRPr lang="en-US" sz="4400" dirty="0">
                <a:latin typeface="Khmer OS Content" panose="02000500000000020004" pitchFamily="2" charset="77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79400" y="-1090101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60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60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27674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108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218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0698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495300" y="506413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5475795" y="6177905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4394200" y="9350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1313" name="Rectangle 17"/>
          <p:cNvSpPr>
            <a:spLocks noChangeArrowheads="1"/>
          </p:cNvSpPr>
          <p:nvPr/>
        </p:nvSpPr>
        <p:spPr bwMode="auto">
          <a:xfrm>
            <a:off x="3759200" y="852488"/>
            <a:ext cx="1181100" cy="36195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3612630" y="810567"/>
            <a:ext cx="1499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</a:t>
            </a:r>
            <a:r>
              <a:rPr lang="en-US" sz="24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​</a:t>
            </a: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ង្កើត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1314" name="Rectangle 18"/>
          <p:cNvSpPr>
            <a:spLocks noChangeArrowheads="1"/>
          </p:cNvSpPr>
          <p:nvPr/>
        </p:nvSpPr>
        <p:spPr bwMode="auto">
          <a:xfrm>
            <a:off x="4768850" y="4538663"/>
            <a:ext cx="1181100" cy="3619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3785220" y="4326008"/>
            <a:ext cx="2957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RBHeys</a:t>
            </a:r>
            <a:r>
              <a:rPr lang="ja-JP" altLang="en-US" sz="4000" b="1">
                <a:solidFill>
                  <a:schemeClr val="accent2"/>
                </a:solidFill>
                <a:latin typeface="Arial"/>
              </a:rPr>
              <a:t>‘</a:t>
            </a: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Uv</a:t>
            </a:r>
            <a:endParaRPr lang="en-US" sz="320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1315" name="Rectangle 19"/>
          <p:cNvSpPr>
            <a:spLocks noChangeArrowheads="1"/>
          </p:cNvSpPr>
          <p:nvPr/>
        </p:nvSpPr>
        <p:spPr bwMode="auto">
          <a:xfrm>
            <a:off x="3846513" y="2063750"/>
            <a:ext cx="949325" cy="392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2727873" y="1844745"/>
            <a:ext cx="33009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mnusS 4 nak;</a:t>
            </a:r>
            <a:endParaRPr lang="en-US" sz="3200">
              <a:solidFill>
                <a:schemeClr val="accent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1316" name="Rectangle 20"/>
          <p:cNvSpPr>
            <a:spLocks noChangeArrowheads="1"/>
          </p:cNvSpPr>
          <p:nvPr/>
        </p:nvSpPr>
        <p:spPr bwMode="auto">
          <a:xfrm>
            <a:off x="3643313" y="3248025"/>
            <a:ext cx="1384300" cy="53498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792481" y="3151258"/>
            <a:ext cx="3111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sgÁmTaMg 3</a:t>
            </a:r>
            <a:endParaRPr lang="en-US" sz="320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1317" name="Rectangle 21"/>
          <p:cNvSpPr>
            <a:spLocks noChangeArrowheads="1"/>
          </p:cNvSpPr>
          <p:nvPr/>
        </p:nvSpPr>
        <p:spPr bwMode="auto">
          <a:xfrm>
            <a:off x="2432050" y="4481513"/>
            <a:ext cx="1557338" cy="4191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2346325" y="3945206"/>
            <a:ext cx="14065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s¶b;s¶at;</a:t>
            </a:r>
            <a:endParaRPr lang="en-US" sz="3200">
              <a:solidFill>
                <a:schemeClr val="accent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531813" y="1889125"/>
            <a:ext cx="7759700" cy="4473575"/>
          </a:xfrm>
          <a:prstGeom prst="rect">
            <a:avLst/>
          </a:prstGeom>
          <a:solidFill>
            <a:srgbClr val="251C3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1611313" y="506413"/>
            <a:ext cx="6905625" cy="5740400"/>
          </a:xfrm>
          <a:prstGeom prst="rect">
            <a:avLst/>
          </a:prstGeom>
          <a:solidFill>
            <a:srgbClr val="FF9966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4308475" y="3200400"/>
            <a:ext cx="1238250" cy="552450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4165600" y="2526180"/>
            <a:ext cx="1549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sgÁmTaMg 3 </a:t>
            </a:r>
            <a:endParaRPr lang="en-US" sz="320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5281613" y="4591050"/>
            <a:ext cx="1238250" cy="309563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5216525" y="3386803"/>
            <a:ext cx="122713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RBHeys</a:t>
            </a:r>
            <a:r>
              <a:rPr lang="ja-JP" altLang="en-US" sz="4000" b="1">
                <a:solidFill>
                  <a:schemeClr val="accent2"/>
                </a:solidFill>
                <a:latin typeface="Arial"/>
              </a:rPr>
              <a:t>‘</a:t>
            </a: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Uv </a:t>
            </a:r>
            <a:endParaRPr lang="en-US" sz="400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3298825" y="4576763"/>
            <a:ext cx="1238250" cy="323850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2285356" y="4291083"/>
            <a:ext cx="3219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Khmer OS Content" panose="02000500000000020004" pitchFamily="2" charset="77"/>
              </a:rPr>
              <a:t>RKas¶b;s¶at;</a:t>
            </a:r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>
            <a:off x="4537075" y="2000250"/>
            <a:ext cx="819150" cy="438150"/>
          </a:xfrm>
          <a:prstGeom prst="rect">
            <a:avLst/>
          </a:prstGeom>
          <a:solidFill>
            <a:srgbClr val="FFCC99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4335709" y="2033072"/>
            <a:ext cx="1393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មនុស្ស៤នាក់</a:t>
            </a:r>
            <a:endParaRPr lang="en-US" sz="1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>
            <a:off x="4441825" y="838200"/>
            <a:ext cx="1181100" cy="361950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4357387" y="835968"/>
            <a:ext cx="134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1014413" y="2616200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93709E18-C8BF-BC49-B61A-9B7D470F9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8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5475794" y="6177906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  <p:sp>
        <p:nvSpPr>
          <p:cNvPr id="313359" name="Rectangle 15"/>
          <p:cNvSpPr>
            <a:spLocks noChangeArrowheads="1"/>
          </p:cNvSpPr>
          <p:nvPr/>
        </p:nvSpPr>
        <p:spPr bwMode="auto">
          <a:xfrm>
            <a:off x="3722688" y="3233738"/>
            <a:ext cx="1355725" cy="5937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3635190" y="3333720"/>
            <a:ext cx="1483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សង្គមទាំង៣</a:t>
            </a:r>
            <a:endParaRPr lang="en-US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3932238" y="2116138"/>
            <a:ext cx="1095375" cy="3333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3783261" y="2101335"/>
            <a:ext cx="1393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មនុស្ស៤នាក់</a:t>
            </a:r>
            <a:endParaRPr lang="en-US" sz="4000" dirty="0">
              <a:solidFill>
                <a:schemeClr val="accent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3846513" y="876300"/>
            <a:ext cx="1209675" cy="5064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3738377" y="913755"/>
            <a:ext cx="1471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2346325" y="4306888"/>
            <a:ext cx="1730375" cy="5937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796925" y="4019550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5430116" y="6177906"/>
            <a:ext cx="4876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 TMB½r  8-14</a:t>
            </a: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3722688" y="3233738"/>
            <a:ext cx="1355725" cy="5937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678052" y="3419445"/>
            <a:ext cx="1483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សង្គមទាំង៣</a:t>
            </a:r>
            <a:endParaRPr lang="en-US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3990975" y="2146300"/>
            <a:ext cx="981075" cy="3619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3788024" y="2082285"/>
            <a:ext cx="1393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មនុស្ស៤នាក់</a:t>
            </a:r>
            <a:endParaRPr lang="en-US" sz="1800" dirty="0">
              <a:solidFill>
                <a:schemeClr val="accent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3846513" y="874713"/>
            <a:ext cx="1355725" cy="30638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Text Box 10"/>
          <p:cNvSpPr txBox="1">
            <a:spLocks noChangeArrowheads="1"/>
          </p:cNvSpPr>
          <p:nvPr/>
        </p:nvSpPr>
        <p:spPr bwMode="auto">
          <a:xfrm>
            <a:off x="3805734" y="816919"/>
            <a:ext cx="134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2374900" y="4506913"/>
            <a:ext cx="1585913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>
            <a:off x="2325339" y="4546570"/>
            <a:ext cx="1516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dirty="0">
              <a:latin typeface="Khmer OS Content" panose="02000500000000020004" pitchFamily="2" charset="77"/>
            </a:endParaRPr>
          </a:p>
        </p:txBody>
      </p:sp>
      <p:sp>
        <p:nvSpPr>
          <p:cNvPr id="314387" name="Rectangle 19"/>
          <p:cNvSpPr>
            <a:spLocks noChangeArrowheads="1"/>
          </p:cNvSpPr>
          <p:nvPr/>
        </p:nvSpPr>
        <p:spPr bwMode="auto">
          <a:xfrm>
            <a:off x="4676775" y="4565650"/>
            <a:ext cx="1273175" cy="33496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4546532" y="4522143"/>
            <a:ext cx="1459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ព្រះយេស៊ូវ</a:t>
            </a:r>
            <a:endParaRPr lang="en-US" sz="4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46150"/>
            <a:ext cx="642461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75794" y="6177905"/>
            <a:ext cx="478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Khmer OS Content" panose="02000500000000020004" pitchFamily="2" charset="77"/>
              </a:rPr>
              <a:t>esovePAk,ÜnCMnYy</a:t>
            </a:r>
            <a:r>
              <a:rPr lang="en-US" sz="2400" dirty="0">
                <a:solidFill>
                  <a:schemeClr val="tx1"/>
                </a:solidFill>
                <a:latin typeface="Khmer OS Content" panose="02000500000000020004" pitchFamily="2" charset="77"/>
              </a:rPr>
              <a:t> TMB½r 8-14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AutoShape 5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 rot="162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20713" y="160338"/>
            <a:ext cx="809516" cy="144398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latin typeface="Khmer OS Content" panose="02000500000000020004" pitchFamily="2" charset="77"/>
              </a:rPr>
              <a:t>7</a:t>
            </a:r>
          </a:p>
        </p:txBody>
      </p:sp>
      <p:grpSp>
        <p:nvGrpSpPr>
          <p:cNvPr id="56479" name="Group 159"/>
          <p:cNvGrpSpPr>
            <a:grpSpLocks/>
          </p:cNvGrpSpPr>
          <p:nvPr/>
        </p:nvGrpSpPr>
        <p:grpSpPr bwMode="auto">
          <a:xfrm>
            <a:off x="1254125" y="647700"/>
            <a:ext cx="6524625" cy="5224463"/>
            <a:chOff x="290" y="1788"/>
            <a:chExt cx="2748" cy="2267"/>
          </a:xfrm>
        </p:grpSpPr>
        <p:sp>
          <p:nvSpPr>
            <p:cNvPr id="56411" name="Rectangle 9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2" name="Rectangle 92"/>
            <p:cNvSpPr>
              <a:spLocks noChangeArrowheads="1"/>
            </p:cNvSpPr>
            <p:nvPr/>
          </p:nvSpPr>
          <p:spPr bwMode="auto">
            <a:xfrm>
              <a:off x="497" y="1822"/>
              <a:ext cx="48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56413" name="Rectangle 9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4" name="AutoShape 9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5" name="Rectangle 9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6" name="Rectangle 96"/>
            <p:cNvSpPr>
              <a:spLocks noChangeArrowheads="1"/>
            </p:cNvSpPr>
            <p:nvPr/>
          </p:nvSpPr>
          <p:spPr bwMode="auto">
            <a:xfrm>
              <a:off x="432" y="1820"/>
              <a:ext cx="44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17" name="Line 9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8" name="Line 9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19" name="Rectangle 9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0" name="Rectangle 100"/>
            <p:cNvSpPr>
              <a:spLocks noChangeArrowheads="1"/>
            </p:cNvSpPr>
            <p:nvPr/>
          </p:nvSpPr>
          <p:spPr bwMode="auto">
            <a:xfrm>
              <a:off x="640" y="1997"/>
              <a:ext cx="48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56421" name="Rectangle 10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2" name="AutoShape 10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3" name="Rectangle 10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4" name="Rectangle 104"/>
            <p:cNvSpPr>
              <a:spLocks noChangeArrowheads="1"/>
            </p:cNvSpPr>
            <p:nvPr/>
          </p:nvSpPr>
          <p:spPr bwMode="auto">
            <a:xfrm>
              <a:off x="585" y="1981"/>
              <a:ext cx="41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អ័ប្រាហាំ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25" name="Line 10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6" name="Line 10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7" name="Rectangle 10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28" name="Rectangle 108"/>
            <p:cNvSpPr>
              <a:spLocks noChangeArrowheads="1"/>
            </p:cNvSpPr>
            <p:nvPr/>
          </p:nvSpPr>
          <p:spPr bwMode="auto">
            <a:xfrm>
              <a:off x="783" y="2158"/>
              <a:ext cx="48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latin typeface="Khmer OS Content" panose="02000500000000020004" pitchFamily="2" charset="77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endParaRPr>
            </a:p>
          </p:txBody>
        </p:sp>
        <p:sp>
          <p:nvSpPr>
            <p:cNvPr id="56429" name="Rectangle 10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0" name="AutoShape 11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1" name="Rectangle 11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2" name="Rectangle 112"/>
            <p:cNvSpPr>
              <a:spLocks noChangeArrowheads="1"/>
            </p:cNvSpPr>
            <p:nvPr/>
          </p:nvSpPr>
          <p:spPr bwMode="auto">
            <a:xfrm>
              <a:off x="754" y="2150"/>
              <a:ext cx="3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យ៉ូសែប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33" name="Line 11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4" name="Line 11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5" name="Rectangle 11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6" name="AutoShape 11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7" name="Rectangle 11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38" name="Rectangle 118"/>
            <p:cNvSpPr>
              <a:spLocks noChangeArrowheads="1"/>
            </p:cNvSpPr>
            <p:nvPr/>
          </p:nvSpPr>
          <p:spPr bwMode="auto">
            <a:xfrm>
              <a:off x="995" y="2323"/>
              <a:ext cx="2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ម៉ូសេ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39" name="Line 11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0" name="Line 12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1" name="Rectangle 12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2" name="AutoShape 12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3" name="Rectangle 12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4" name="Rectangle 124"/>
            <p:cNvSpPr>
              <a:spLocks noChangeArrowheads="1"/>
            </p:cNvSpPr>
            <p:nvPr/>
          </p:nvSpPr>
          <p:spPr bwMode="auto">
            <a:xfrm>
              <a:off x="1107" y="2492"/>
              <a:ext cx="25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យ៉ូស្វេ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45" name="Line 12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6" name="Rectangle 12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7" name="AutoShape 12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8" name="Rectangle 12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49" name="Rectangle 129"/>
            <p:cNvSpPr>
              <a:spLocks noChangeArrowheads="1"/>
            </p:cNvSpPr>
            <p:nvPr/>
          </p:nvSpPr>
          <p:spPr bwMode="auto">
            <a:xfrm>
              <a:off x="1078" y="2660"/>
              <a:ext cx="59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អនាធិបតេយ្យ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50" name="Line 13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1" name="Rectangle 13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2" name="AutoShape 13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3" name="Rectangle 13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4" name="Rectangle 134"/>
            <p:cNvSpPr>
              <a:spLocks noChangeArrowheads="1"/>
            </p:cNvSpPr>
            <p:nvPr/>
          </p:nvSpPr>
          <p:spPr bwMode="auto">
            <a:xfrm>
              <a:off x="1385" y="2807"/>
              <a:ext cx="30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ស្តេច</a:t>
              </a:r>
              <a:r>
                <a:rPr lang="en-US" sz="3200" dirty="0">
                  <a:solidFill>
                    <a:schemeClr val="accent2"/>
                  </a:solidFill>
                  <a:latin typeface="Khmer OS Content" panose="02000500000000020004" pitchFamily="2" charset="77"/>
                </a:rPr>
                <a:t> </a:t>
              </a:r>
              <a:endParaRPr lang="en-US" sz="32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55" name="Line 13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6" name="Rectangle 13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7" name="AutoShape 13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8" name="Rectangle 13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59" name="Rectangle 139"/>
            <p:cNvSpPr>
              <a:spLocks noChangeArrowheads="1"/>
            </p:cNvSpPr>
            <p:nvPr/>
          </p:nvSpPr>
          <p:spPr bwMode="auto">
            <a:xfrm>
              <a:off x="1277" y="3000"/>
              <a:ext cx="7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គ្រាចាប់ជាឈ្លើយ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60" name="Line 14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1" name="Line 14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2" name="Rectangle 14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3" name="AutoShape 14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4" name="Rectangle 14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5" name="Rectangle 145"/>
            <p:cNvSpPr>
              <a:spLocks noChangeArrowheads="1"/>
            </p:cNvSpPr>
            <p:nvPr/>
          </p:nvSpPr>
          <p:spPr bwMode="auto">
            <a:xfrm>
              <a:off x="1539" y="3168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015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គ្រាស្ងប់ស្ងាត</a:t>
              </a:r>
              <a:r>
                <a:rPr lang="en-US" b="1" dirty="0">
                  <a:solidFill>
                    <a:schemeClr val="accent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56466" name="Line 14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7" name="Line 14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8" name="Rectangle 14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69" name="AutoShape 14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70" name="Rectangle 15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grpSp>
          <p:nvGrpSpPr>
            <p:cNvPr id="56471" name="Group 151"/>
            <p:cNvGrpSpPr>
              <a:grpSpLocks/>
            </p:cNvGrpSpPr>
            <p:nvPr/>
          </p:nvGrpSpPr>
          <p:grpSpPr bwMode="auto">
            <a:xfrm>
              <a:off x="1779" y="3367"/>
              <a:ext cx="560" cy="187"/>
              <a:chOff x="3089" y="3112"/>
              <a:chExt cx="560" cy="187"/>
            </a:xfrm>
          </p:grpSpPr>
          <p:sp>
            <p:nvSpPr>
              <p:cNvPr id="56472" name="Rectangle 152"/>
              <p:cNvSpPr>
                <a:spLocks noChangeArrowheads="1"/>
              </p:cNvSpPr>
              <p:nvPr/>
            </p:nvSpPr>
            <p:spPr bwMode="auto">
              <a:xfrm>
                <a:off x="3089" y="3112"/>
                <a:ext cx="134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chemeClr val="accent1"/>
                    </a:solidFill>
                    <a:latin typeface="Khmer OS Content" panose="02000500000000020004" pitchFamily="2" charset="77"/>
                  </a:rPr>
                  <a:t>   </a:t>
                </a:r>
                <a:endParaRPr 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56473" name="Rectangle 153"/>
              <p:cNvSpPr>
                <a:spLocks noChangeArrowheads="1"/>
              </p:cNvSpPr>
              <p:nvPr/>
            </p:nvSpPr>
            <p:spPr bwMode="auto">
              <a:xfrm>
                <a:off x="3112" y="3121"/>
                <a:ext cx="53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2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ព្រះយេស៊ូវ</a:t>
                </a:r>
                <a:endParaRPr lang="en-US" sz="3200" dirty="0">
                  <a:solidFill>
                    <a:srgbClr val="F6FE0A"/>
                  </a:solidFill>
                  <a:latin typeface="Khmer OS Content" panose="02000500000000020004" pitchFamily="2" charset="77"/>
                </a:endParaRPr>
              </a:p>
            </p:txBody>
          </p:sp>
        </p:grpSp>
        <p:sp>
          <p:nvSpPr>
            <p:cNvPr id="56474" name="Line 15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56475" name="Line 15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56486" name="Freeform 166"/>
          <p:cNvSpPr>
            <a:spLocks/>
          </p:cNvSpPr>
          <p:nvPr/>
        </p:nvSpPr>
        <p:spPr bwMode="auto">
          <a:xfrm>
            <a:off x="2749550" y="2208213"/>
            <a:ext cx="3376613" cy="3663950"/>
          </a:xfrm>
          <a:custGeom>
            <a:avLst/>
            <a:gdLst>
              <a:gd name="T0" fmla="*/ 1177 w 2127"/>
              <a:gd name="T1" fmla="*/ 0 h 2308"/>
              <a:gd name="T2" fmla="*/ 30 w 2127"/>
              <a:gd name="T3" fmla="*/ 419 h 2308"/>
              <a:gd name="T4" fmla="*/ 0 w 2127"/>
              <a:gd name="T5" fmla="*/ 505 h 2308"/>
              <a:gd name="T6" fmla="*/ 44 w 2127"/>
              <a:gd name="T7" fmla="*/ 599 h 2308"/>
              <a:gd name="T8" fmla="*/ 14 w 2127"/>
              <a:gd name="T9" fmla="*/ 628 h 2308"/>
              <a:gd name="T10" fmla="*/ 8 w 2127"/>
              <a:gd name="T11" fmla="*/ 686 h 2308"/>
              <a:gd name="T12" fmla="*/ 36 w 2127"/>
              <a:gd name="T13" fmla="*/ 809 h 2308"/>
              <a:gd name="T14" fmla="*/ 79 w 2127"/>
              <a:gd name="T15" fmla="*/ 843 h 2308"/>
              <a:gd name="T16" fmla="*/ 30 w 2127"/>
              <a:gd name="T17" fmla="*/ 901 h 2308"/>
              <a:gd name="T18" fmla="*/ 51 w 2127"/>
              <a:gd name="T19" fmla="*/ 1016 h 2308"/>
              <a:gd name="T20" fmla="*/ 87 w 2127"/>
              <a:gd name="T21" fmla="*/ 1024 h 2308"/>
              <a:gd name="T22" fmla="*/ 36 w 2127"/>
              <a:gd name="T23" fmla="*/ 1088 h 2308"/>
              <a:gd name="T24" fmla="*/ 65 w 2127"/>
              <a:gd name="T25" fmla="*/ 1269 h 2308"/>
              <a:gd name="T26" fmla="*/ 101 w 2127"/>
              <a:gd name="T27" fmla="*/ 1283 h 2308"/>
              <a:gd name="T28" fmla="*/ 101 w 2127"/>
              <a:gd name="T29" fmla="*/ 1420 h 2308"/>
              <a:gd name="T30" fmla="*/ 151 w 2127"/>
              <a:gd name="T31" fmla="*/ 1442 h 2308"/>
              <a:gd name="T32" fmla="*/ 101 w 2127"/>
              <a:gd name="T33" fmla="*/ 1499 h 2308"/>
              <a:gd name="T34" fmla="*/ 109 w 2127"/>
              <a:gd name="T35" fmla="*/ 1672 h 2308"/>
              <a:gd name="T36" fmla="*/ 831 w 2127"/>
              <a:gd name="T37" fmla="*/ 2257 h 2308"/>
              <a:gd name="T38" fmla="*/ 952 w 2127"/>
              <a:gd name="T39" fmla="*/ 2308 h 2308"/>
              <a:gd name="T40" fmla="*/ 1939 w 2127"/>
              <a:gd name="T41" fmla="*/ 1752 h 2308"/>
              <a:gd name="T42" fmla="*/ 1933 w 2127"/>
              <a:gd name="T43" fmla="*/ 1636 h 2308"/>
              <a:gd name="T44" fmla="*/ 1976 w 2127"/>
              <a:gd name="T45" fmla="*/ 1557 h 2308"/>
              <a:gd name="T46" fmla="*/ 1976 w 2127"/>
              <a:gd name="T47" fmla="*/ 1362 h 2308"/>
              <a:gd name="T48" fmla="*/ 1961 w 2127"/>
              <a:gd name="T49" fmla="*/ 1326 h 2308"/>
              <a:gd name="T50" fmla="*/ 1969 w 2127"/>
              <a:gd name="T51" fmla="*/ 1290 h 2308"/>
              <a:gd name="T52" fmla="*/ 1961 w 2127"/>
              <a:gd name="T53" fmla="*/ 1219 h 2308"/>
              <a:gd name="T54" fmla="*/ 2048 w 2127"/>
              <a:gd name="T55" fmla="*/ 1082 h 2308"/>
              <a:gd name="T56" fmla="*/ 2034 w 2127"/>
              <a:gd name="T57" fmla="*/ 1002 h 2308"/>
              <a:gd name="T58" fmla="*/ 2018 w 2127"/>
              <a:gd name="T59" fmla="*/ 973 h 2308"/>
              <a:gd name="T60" fmla="*/ 2070 w 2127"/>
              <a:gd name="T61" fmla="*/ 907 h 2308"/>
              <a:gd name="T62" fmla="*/ 2048 w 2127"/>
              <a:gd name="T63" fmla="*/ 751 h 2308"/>
              <a:gd name="T64" fmla="*/ 2127 w 2127"/>
              <a:gd name="T65" fmla="*/ 708 h 2308"/>
              <a:gd name="T66" fmla="*/ 2127 w 2127"/>
              <a:gd name="T67" fmla="*/ 541 h 2308"/>
              <a:gd name="T68" fmla="*/ 1262 w 2127"/>
              <a:gd name="T69" fmla="*/ 0 h 2308"/>
              <a:gd name="T70" fmla="*/ 1177 w 2127"/>
              <a:gd name="T71" fmla="*/ 0 h 2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27" h="2308">
                <a:moveTo>
                  <a:pt x="1177" y="0"/>
                </a:moveTo>
                <a:lnTo>
                  <a:pt x="30" y="419"/>
                </a:lnTo>
                <a:lnTo>
                  <a:pt x="0" y="505"/>
                </a:lnTo>
                <a:lnTo>
                  <a:pt x="44" y="599"/>
                </a:lnTo>
                <a:lnTo>
                  <a:pt x="14" y="628"/>
                </a:lnTo>
                <a:lnTo>
                  <a:pt x="8" y="686"/>
                </a:lnTo>
                <a:lnTo>
                  <a:pt x="36" y="809"/>
                </a:lnTo>
                <a:lnTo>
                  <a:pt x="79" y="843"/>
                </a:lnTo>
                <a:lnTo>
                  <a:pt x="30" y="901"/>
                </a:lnTo>
                <a:lnTo>
                  <a:pt x="51" y="1016"/>
                </a:lnTo>
                <a:lnTo>
                  <a:pt x="87" y="1024"/>
                </a:lnTo>
                <a:lnTo>
                  <a:pt x="36" y="1088"/>
                </a:lnTo>
                <a:lnTo>
                  <a:pt x="65" y="1269"/>
                </a:lnTo>
                <a:lnTo>
                  <a:pt x="101" y="1283"/>
                </a:lnTo>
                <a:lnTo>
                  <a:pt x="101" y="1420"/>
                </a:lnTo>
                <a:lnTo>
                  <a:pt x="151" y="1442"/>
                </a:lnTo>
                <a:lnTo>
                  <a:pt x="101" y="1499"/>
                </a:lnTo>
                <a:lnTo>
                  <a:pt x="109" y="1672"/>
                </a:lnTo>
                <a:lnTo>
                  <a:pt x="831" y="2257"/>
                </a:lnTo>
                <a:lnTo>
                  <a:pt x="952" y="2308"/>
                </a:lnTo>
                <a:lnTo>
                  <a:pt x="1939" y="1752"/>
                </a:lnTo>
                <a:lnTo>
                  <a:pt x="1933" y="1636"/>
                </a:lnTo>
                <a:lnTo>
                  <a:pt x="1976" y="1557"/>
                </a:lnTo>
                <a:lnTo>
                  <a:pt x="1976" y="1362"/>
                </a:lnTo>
                <a:lnTo>
                  <a:pt x="1961" y="1326"/>
                </a:lnTo>
                <a:lnTo>
                  <a:pt x="1969" y="1290"/>
                </a:lnTo>
                <a:lnTo>
                  <a:pt x="1961" y="1219"/>
                </a:lnTo>
                <a:lnTo>
                  <a:pt x="2048" y="1082"/>
                </a:lnTo>
                <a:lnTo>
                  <a:pt x="2034" y="1002"/>
                </a:lnTo>
                <a:lnTo>
                  <a:pt x="2018" y="973"/>
                </a:lnTo>
                <a:lnTo>
                  <a:pt x="2070" y="907"/>
                </a:lnTo>
                <a:lnTo>
                  <a:pt x="2048" y="751"/>
                </a:lnTo>
                <a:lnTo>
                  <a:pt x="2127" y="708"/>
                </a:lnTo>
                <a:lnTo>
                  <a:pt x="2127" y="541"/>
                </a:lnTo>
                <a:lnTo>
                  <a:pt x="1262" y="0"/>
                </a:lnTo>
                <a:lnTo>
                  <a:pt x="1177" y="0"/>
                </a:lnTo>
                <a:close/>
              </a:path>
            </a:pathLst>
          </a:custGeom>
          <a:solidFill>
            <a:srgbClr val="A5E2C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87" name="Freeform 167"/>
          <p:cNvSpPr>
            <a:spLocks/>
          </p:cNvSpPr>
          <p:nvPr/>
        </p:nvSpPr>
        <p:spPr bwMode="auto">
          <a:xfrm>
            <a:off x="2862263" y="2973388"/>
            <a:ext cx="3162300" cy="1095375"/>
          </a:xfrm>
          <a:custGeom>
            <a:avLst/>
            <a:gdLst>
              <a:gd name="T0" fmla="*/ 1992 w 1992"/>
              <a:gd name="T1" fmla="*/ 106 h 690"/>
              <a:gd name="T2" fmla="*/ 1985 w 1992"/>
              <a:gd name="T3" fmla="*/ 154 h 690"/>
              <a:gd name="T4" fmla="*/ 1975 w 1992"/>
              <a:gd name="T5" fmla="*/ 198 h 690"/>
              <a:gd name="T6" fmla="*/ 1937 w 1992"/>
              <a:gd name="T7" fmla="*/ 216 h 690"/>
              <a:gd name="T8" fmla="*/ 884 w 1992"/>
              <a:gd name="T9" fmla="*/ 690 h 690"/>
              <a:gd name="T10" fmla="*/ 818 w 1992"/>
              <a:gd name="T11" fmla="*/ 676 h 690"/>
              <a:gd name="T12" fmla="*/ 809 w 1992"/>
              <a:gd name="T13" fmla="*/ 670 h 690"/>
              <a:gd name="T14" fmla="*/ 785 w 1992"/>
              <a:gd name="T15" fmla="*/ 651 h 690"/>
              <a:gd name="T16" fmla="*/ 746 w 1992"/>
              <a:gd name="T17" fmla="*/ 625 h 690"/>
              <a:gd name="T18" fmla="*/ 698 w 1992"/>
              <a:gd name="T19" fmla="*/ 587 h 690"/>
              <a:gd name="T20" fmla="*/ 639 w 1992"/>
              <a:gd name="T21" fmla="*/ 545 h 690"/>
              <a:gd name="T22" fmla="*/ 573 w 1992"/>
              <a:gd name="T23" fmla="*/ 497 h 690"/>
              <a:gd name="T24" fmla="*/ 503 w 1992"/>
              <a:gd name="T25" fmla="*/ 445 h 690"/>
              <a:gd name="T26" fmla="*/ 432 w 1992"/>
              <a:gd name="T27" fmla="*/ 392 h 690"/>
              <a:gd name="T28" fmla="*/ 360 w 1992"/>
              <a:gd name="T29" fmla="*/ 339 h 690"/>
              <a:gd name="T30" fmla="*/ 288 w 1992"/>
              <a:gd name="T31" fmla="*/ 288 h 690"/>
              <a:gd name="T32" fmla="*/ 223 w 1992"/>
              <a:gd name="T33" fmla="*/ 240 h 690"/>
              <a:gd name="T34" fmla="*/ 163 w 1992"/>
              <a:gd name="T35" fmla="*/ 196 h 690"/>
              <a:gd name="T36" fmla="*/ 112 w 1992"/>
              <a:gd name="T37" fmla="*/ 157 h 690"/>
              <a:gd name="T38" fmla="*/ 73 w 1992"/>
              <a:gd name="T39" fmla="*/ 127 h 690"/>
              <a:gd name="T40" fmla="*/ 47 w 1992"/>
              <a:gd name="T41" fmla="*/ 109 h 690"/>
              <a:gd name="T42" fmla="*/ 36 w 1992"/>
              <a:gd name="T43" fmla="*/ 99 h 690"/>
              <a:gd name="T44" fmla="*/ 28 w 1992"/>
              <a:gd name="T45" fmla="*/ 82 h 690"/>
              <a:gd name="T46" fmla="*/ 18 w 1992"/>
              <a:gd name="T47" fmla="*/ 57 h 690"/>
              <a:gd name="T48" fmla="*/ 14 w 1992"/>
              <a:gd name="T49" fmla="*/ 36 h 690"/>
              <a:gd name="T50" fmla="*/ 11 w 1992"/>
              <a:gd name="T51" fmla="*/ 26 h 690"/>
              <a:gd name="T52" fmla="*/ 0 w 1992"/>
              <a:gd name="T53" fmla="*/ 0 h 690"/>
              <a:gd name="T54" fmla="*/ 45 w 1992"/>
              <a:gd name="T55" fmla="*/ 17 h 690"/>
              <a:gd name="T56" fmla="*/ 51 w 1992"/>
              <a:gd name="T57" fmla="*/ 65 h 690"/>
              <a:gd name="T58" fmla="*/ 835 w 1992"/>
              <a:gd name="T59" fmla="*/ 637 h 690"/>
              <a:gd name="T60" fmla="*/ 829 w 1992"/>
              <a:gd name="T61" fmla="*/ 584 h 690"/>
              <a:gd name="T62" fmla="*/ 863 w 1992"/>
              <a:gd name="T63" fmla="*/ 642 h 690"/>
              <a:gd name="T64" fmla="*/ 877 w 1992"/>
              <a:gd name="T65" fmla="*/ 646 h 690"/>
              <a:gd name="T66" fmla="*/ 880 w 1992"/>
              <a:gd name="T67" fmla="*/ 593 h 690"/>
              <a:gd name="T68" fmla="*/ 902 w 1992"/>
              <a:gd name="T69" fmla="*/ 653 h 690"/>
              <a:gd name="T70" fmla="*/ 1957 w 1992"/>
              <a:gd name="T71" fmla="*/ 182 h 690"/>
              <a:gd name="T72" fmla="*/ 1970 w 1992"/>
              <a:gd name="T73" fmla="*/ 110 h 690"/>
              <a:gd name="T74" fmla="*/ 1831 w 1992"/>
              <a:gd name="T75" fmla="*/ 0 h 690"/>
              <a:gd name="T76" fmla="*/ 1992 w 1992"/>
              <a:gd name="T77" fmla="*/ 10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92" h="690">
                <a:moveTo>
                  <a:pt x="1992" y="106"/>
                </a:moveTo>
                <a:lnTo>
                  <a:pt x="1985" y="154"/>
                </a:lnTo>
                <a:lnTo>
                  <a:pt x="1975" y="198"/>
                </a:lnTo>
                <a:lnTo>
                  <a:pt x="1937" y="216"/>
                </a:lnTo>
                <a:lnTo>
                  <a:pt x="884" y="690"/>
                </a:lnTo>
                <a:lnTo>
                  <a:pt x="818" y="676"/>
                </a:lnTo>
                <a:lnTo>
                  <a:pt x="809" y="670"/>
                </a:lnTo>
                <a:lnTo>
                  <a:pt x="785" y="651"/>
                </a:lnTo>
                <a:lnTo>
                  <a:pt x="746" y="625"/>
                </a:lnTo>
                <a:lnTo>
                  <a:pt x="698" y="587"/>
                </a:lnTo>
                <a:lnTo>
                  <a:pt x="639" y="545"/>
                </a:lnTo>
                <a:lnTo>
                  <a:pt x="573" y="497"/>
                </a:lnTo>
                <a:lnTo>
                  <a:pt x="503" y="445"/>
                </a:lnTo>
                <a:lnTo>
                  <a:pt x="432" y="392"/>
                </a:lnTo>
                <a:lnTo>
                  <a:pt x="360" y="339"/>
                </a:lnTo>
                <a:lnTo>
                  <a:pt x="288" y="288"/>
                </a:lnTo>
                <a:lnTo>
                  <a:pt x="223" y="240"/>
                </a:lnTo>
                <a:lnTo>
                  <a:pt x="163" y="196"/>
                </a:lnTo>
                <a:lnTo>
                  <a:pt x="112" y="157"/>
                </a:lnTo>
                <a:lnTo>
                  <a:pt x="73" y="127"/>
                </a:lnTo>
                <a:lnTo>
                  <a:pt x="47" y="109"/>
                </a:lnTo>
                <a:lnTo>
                  <a:pt x="36" y="99"/>
                </a:lnTo>
                <a:lnTo>
                  <a:pt x="28" y="82"/>
                </a:lnTo>
                <a:lnTo>
                  <a:pt x="18" y="57"/>
                </a:lnTo>
                <a:lnTo>
                  <a:pt x="14" y="36"/>
                </a:lnTo>
                <a:lnTo>
                  <a:pt x="11" y="26"/>
                </a:lnTo>
                <a:lnTo>
                  <a:pt x="0" y="0"/>
                </a:lnTo>
                <a:lnTo>
                  <a:pt x="45" y="17"/>
                </a:lnTo>
                <a:lnTo>
                  <a:pt x="51" y="65"/>
                </a:lnTo>
                <a:lnTo>
                  <a:pt x="835" y="637"/>
                </a:lnTo>
                <a:lnTo>
                  <a:pt x="829" y="584"/>
                </a:lnTo>
                <a:lnTo>
                  <a:pt x="863" y="642"/>
                </a:lnTo>
                <a:lnTo>
                  <a:pt x="877" y="646"/>
                </a:lnTo>
                <a:lnTo>
                  <a:pt x="880" y="593"/>
                </a:lnTo>
                <a:lnTo>
                  <a:pt x="902" y="653"/>
                </a:lnTo>
                <a:lnTo>
                  <a:pt x="1957" y="182"/>
                </a:lnTo>
                <a:lnTo>
                  <a:pt x="1970" y="110"/>
                </a:lnTo>
                <a:lnTo>
                  <a:pt x="1831" y="0"/>
                </a:lnTo>
                <a:lnTo>
                  <a:pt x="1992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88" name="Freeform 168"/>
          <p:cNvSpPr>
            <a:spLocks/>
          </p:cNvSpPr>
          <p:nvPr/>
        </p:nvSpPr>
        <p:spPr bwMode="auto">
          <a:xfrm>
            <a:off x="2974975" y="2974975"/>
            <a:ext cx="2960688" cy="915988"/>
          </a:xfrm>
          <a:custGeom>
            <a:avLst/>
            <a:gdLst>
              <a:gd name="T0" fmla="*/ 1865 w 1865"/>
              <a:gd name="T1" fmla="*/ 119 h 577"/>
              <a:gd name="T2" fmla="*/ 847 w 1865"/>
              <a:gd name="T3" fmla="*/ 549 h 577"/>
              <a:gd name="T4" fmla="*/ 766 w 1865"/>
              <a:gd name="T5" fmla="*/ 549 h 577"/>
              <a:gd name="T6" fmla="*/ 2 w 1865"/>
              <a:gd name="T7" fmla="*/ 0 h 577"/>
              <a:gd name="T8" fmla="*/ 0 w 1865"/>
              <a:gd name="T9" fmla="*/ 25 h 577"/>
              <a:gd name="T10" fmla="*/ 744 w 1865"/>
              <a:gd name="T11" fmla="*/ 563 h 577"/>
              <a:gd name="T12" fmla="*/ 847 w 1865"/>
              <a:gd name="T13" fmla="*/ 577 h 577"/>
              <a:gd name="T14" fmla="*/ 1865 w 1865"/>
              <a:gd name="T15" fmla="*/ 11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5" h="577">
                <a:moveTo>
                  <a:pt x="1865" y="119"/>
                </a:moveTo>
                <a:lnTo>
                  <a:pt x="847" y="549"/>
                </a:lnTo>
                <a:lnTo>
                  <a:pt x="766" y="549"/>
                </a:lnTo>
                <a:lnTo>
                  <a:pt x="2" y="0"/>
                </a:lnTo>
                <a:lnTo>
                  <a:pt x="0" y="25"/>
                </a:lnTo>
                <a:lnTo>
                  <a:pt x="744" y="563"/>
                </a:lnTo>
                <a:lnTo>
                  <a:pt x="847" y="577"/>
                </a:lnTo>
                <a:lnTo>
                  <a:pt x="186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89" name="Freeform 169"/>
          <p:cNvSpPr>
            <a:spLocks/>
          </p:cNvSpPr>
          <p:nvPr/>
        </p:nvSpPr>
        <p:spPr bwMode="auto">
          <a:xfrm>
            <a:off x="4325938" y="2894013"/>
            <a:ext cx="1357312" cy="860425"/>
          </a:xfrm>
          <a:custGeom>
            <a:avLst/>
            <a:gdLst>
              <a:gd name="T0" fmla="*/ 314 w 855"/>
              <a:gd name="T1" fmla="*/ 542 h 542"/>
              <a:gd name="T2" fmla="*/ 312 w 855"/>
              <a:gd name="T3" fmla="*/ 474 h 542"/>
              <a:gd name="T4" fmla="*/ 0 w 855"/>
              <a:gd name="T5" fmla="*/ 257 h 542"/>
              <a:gd name="T6" fmla="*/ 0 w 855"/>
              <a:gd name="T7" fmla="*/ 238 h 542"/>
              <a:gd name="T8" fmla="*/ 588 w 855"/>
              <a:gd name="T9" fmla="*/ 0 h 542"/>
              <a:gd name="T10" fmla="*/ 619 w 855"/>
              <a:gd name="T11" fmla="*/ 11 h 542"/>
              <a:gd name="T12" fmla="*/ 855 w 855"/>
              <a:gd name="T13" fmla="*/ 221 h 542"/>
              <a:gd name="T14" fmla="*/ 610 w 855"/>
              <a:gd name="T15" fmla="*/ 36 h 542"/>
              <a:gd name="T16" fmla="*/ 576 w 855"/>
              <a:gd name="T17" fmla="*/ 36 h 542"/>
              <a:gd name="T18" fmla="*/ 46 w 855"/>
              <a:gd name="T19" fmla="*/ 249 h 542"/>
              <a:gd name="T20" fmla="*/ 326 w 855"/>
              <a:gd name="T21" fmla="*/ 458 h 542"/>
              <a:gd name="T22" fmla="*/ 332 w 855"/>
              <a:gd name="T23" fmla="*/ 534 h 542"/>
              <a:gd name="T24" fmla="*/ 314 w 855"/>
              <a:gd name="T25" fmla="*/ 542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5" h="542">
                <a:moveTo>
                  <a:pt x="314" y="542"/>
                </a:moveTo>
                <a:lnTo>
                  <a:pt x="312" y="474"/>
                </a:lnTo>
                <a:lnTo>
                  <a:pt x="0" y="257"/>
                </a:lnTo>
                <a:lnTo>
                  <a:pt x="0" y="238"/>
                </a:lnTo>
                <a:lnTo>
                  <a:pt x="588" y="0"/>
                </a:lnTo>
                <a:lnTo>
                  <a:pt x="619" y="11"/>
                </a:lnTo>
                <a:lnTo>
                  <a:pt x="855" y="221"/>
                </a:lnTo>
                <a:lnTo>
                  <a:pt x="610" y="36"/>
                </a:lnTo>
                <a:lnTo>
                  <a:pt x="576" y="36"/>
                </a:lnTo>
                <a:lnTo>
                  <a:pt x="46" y="249"/>
                </a:lnTo>
                <a:lnTo>
                  <a:pt x="326" y="458"/>
                </a:lnTo>
                <a:lnTo>
                  <a:pt x="332" y="534"/>
                </a:lnTo>
                <a:lnTo>
                  <a:pt x="314" y="5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0" name="Freeform 170"/>
          <p:cNvSpPr>
            <a:spLocks/>
          </p:cNvSpPr>
          <p:nvPr/>
        </p:nvSpPr>
        <p:spPr bwMode="auto">
          <a:xfrm>
            <a:off x="5672138" y="3279775"/>
            <a:ext cx="38100" cy="120650"/>
          </a:xfrm>
          <a:custGeom>
            <a:avLst/>
            <a:gdLst>
              <a:gd name="T0" fmla="*/ 8 w 24"/>
              <a:gd name="T1" fmla="*/ 0 h 76"/>
              <a:gd name="T2" fmla="*/ 0 w 24"/>
              <a:gd name="T3" fmla="*/ 76 h 76"/>
              <a:gd name="T4" fmla="*/ 24 w 24"/>
              <a:gd name="T5" fmla="*/ 54 h 76"/>
              <a:gd name="T6" fmla="*/ 8 w 24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76">
                <a:moveTo>
                  <a:pt x="8" y="0"/>
                </a:moveTo>
                <a:lnTo>
                  <a:pt x="0" y="76"/>
                </a:lnTo>
                <a:lnTo>
                  <a:pt x="24" y="54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1" name="Freeform 171"/>
          <p:cNvSpPr>
            <a:spLocks/>
          </p:cNvSpPr>
          <p:nvPr/>
        </p:nvSpPr>
        <p:spPr bwMode="auto">
          <a:xfrm>
            <a:off x="4616450" y="3173413"/>
            <a:ext cx="449263" cy="242887"/>
          </a:xfrm>
          <a:custGeom>
            <a:avLst/>
            <a:gdLst>
              <a:gd name="T0" fmla="*/ 11 w 283"/>
              <a:gd name="T1" fmla="*/ 62 h 153"/>
              <a:gd name="T2" fmla="*/ 109 w 283"/>
              <a:gd name="T3" fmla="*/ 17 h 153"/>
              <a:gd name="T4" fmla="*/ 283 w 283"/>
              <a:gd name="T5" fmla="*/ 153 h 153"/>
              <a:gd name="T6" fmla="*/ 125 w 283"/>
              <a:gd name="T7" fmla="*/ 0 h 153"/>
              <a:gd name="T8" fmla="*/ 0 w 283"/>
              <a:gd name="T9" fmla="*/ 50 h 153"/>
              <a:gd name="T10" fmla="*/ 11 w 283"/>
              <a:gd name="T11" fmla="*/ 6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" h="153">
                <a:moveTo>
                  <a:pt x="11" y="62"/>
                </a:moveTo>
                <a:lnTo>
                  <a:pt x="109" y="17"/>
                </a:lnTo>
                <a:lnTo>
                  <a:pt x="283" y="153"/>
                </a:lnTo>
                <a:lnTo>
                  <a:pt x="125" y="0"/>
                </a:lnTo>
                <a:lnTo>
                  <a:pt x="0" y="50"/>
                </a:lnTo>
                <a:lnTo>
                  <a:pt x="11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2" name="Freeform 172"/>
          <p:cNvSpPr>
            <a:spLocks/>
          </p:cNvSpPr>
          <p:nvPr/>
        </p:nvSpPr>
        <p:spPr bwMode="auto">
          <a:xfrm>
            <a:off x="2862263" y="2319338"/>
            <a:ext cx="3162300" cy="828675"/>
          </a:xfrm>
          <a:custGeom>
            <a:avLst/>
            <a:gdLst>
              <a:gd name="T0" fmla="*/ 0 w 1992"/>
              <a:gd name="T1" fmla="*/ 412 h 522"/>
              <a:gd name="T2" fmla="*/ 42 w 1992"/>
              <a:gd name="T3" fmla="*/ 379 h 522"/>
              <a:gd name="T4" fmla="*/ 1133 w 1992"/>
              <a:gd name="T5" fmla="*/ 0 h 522"/>
              <a:gd name="T6" fmla="*/ 1212 w 1992"/>
              <a:gd name="T7" fmla="*/ 8 h 522"/>
              <a:gd name="T8" fmla="*/ 1992 w 1992"/>
              <a:gd name="T9" fmla="*/ 518 h 522"/>
              <a:gd name="T10" fmla="*/ 1970 w 1992"/>
              <a:gd name="T11" fmla="*/ 522 h 522"/>
              <a:gd name="T12" fmla="*/ 1205 w 1992"/>
              <a:gd name="T13" fmla="*/ 27 h 522"/>
              <a:gd name="T14" fmla="*/ 1116 w 1992"/>
              <a:gd name="T15" fmla="*/ 27 h 522"/>
              <a:gd name="T16" fmla="*/ 56 w 1992"/>
              <a:gd name="T17" fmla="*/ 396 h 522"/>
              <a:gd name="T18" fmla="*/ 45 w 1992"/>
              <a:gd name="T19" fmla="*/ 429 h 522"/>
              <a:gd name="T20" fmla="*/ 0 w 1992"/>
              <a:gd name="T21" fmla="*/ 41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2" h="522">
                <a:moveTo>
                  <a:pt x="0" y="412"/>
                </a:moveTo>
                <a:lnTo>
                  <a:pt x="42" y="379"/>
                </a:lnTo>
                <a:lnTo>
                  <a:pt x="1133" y="0"/>
                </a:lnTo>
                <a:lnTo>
                  <a:pt x="1212" y="8"/>
                </a:lnTo>
                <a:lnTo>
                  <a:pt x="1992" y="518"/>
                </a:lnTo>
                <a:lnTo>
                  <a:pt x="1970" y="522"/>
                </a:lnTo>
                <a:lnTo>
                  <a:pt x="1205" y="27"/>
                </a:lnTo>
                <a:lnTo>
                  <a:pt x="1116" y="27"/>
                </a:lnTo>
                <a:lnTo>
                  <a:pt x="56" y="396"/>
                </a:lnTo>
                <a:lnTo>
                  <a:pt x="45" y="429"/>
                </a:lnTo>
                <a:lnTo>
                  <a:pt x="0" y="4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3" name="Freeform 173"/>
          <p:cNvSpPr>
            <a:spLocks/>
          </p:cNvSpPr>
          <p:nvPr/>
        </p:nvSpPr>
        <p:spPr bwMode="auto">
          <a:xfrm>
            <a:off x="3859213" y="2425700"/>
            <a:ext cx="1249362" cy="939800"/>
          </a:xfrm>
          <a:custGeom>
            <a:avLst/>
            <a:gdLst>
              <a:gd name="T0" fmla="*/ 427 w 787"/>
              <a:gd name="T1" fmla="*/ 0 h 592"/>
              <a:gd name="T2" fmla="*/ 778 w 787"/>
              <a:gd name="T3" fmla="*/ 226 h 592"/>
              <a:gd name="T4" fmla="*/ 787 w 787"/>
              <a:gd name="T5" fmla="*/ 273 h 592"/>
              <a:gd name="T6" fmla="*/ 756 w 787"/>
              <a:gd name="T7" fmla="*/ 295 h 592"/>
              <a:gd name="T8" fmla="*/ 0 w 787"/>
              <a:gd name="T9" fmla="*/ 592 h 592"/>
              <a:gd name="T10" fmla="*/ 717 w 787"/>
              <a:gd name="T11" fmla="*/ 287 h 592"/>
              <a:gd name="T12" fmla="*/ 720 w 787"/>
              <a:gd name="T13" fmla="*/ 285 h 592"/>
              <a:gd name="T14" fmla="*/ 726 w 787"/>
              <a:gd name="T15" fmla="*/ 282 h 592"/>
              <a:gd name="T16" fmla="*/ 734 w 787"/>
              <a:gd name="T17" fmla="*/ 278 h 592"/>
              <a:gd name="T18" fmla="*/ 743 w 787"/>
              <a:gd name="T19" fmla="*/ 271 h 592"/>
              <a:gd name="T20" fmla="*/ 753 w 787"/>
              <a:gd name="T21" fmla="*/ 264 h 592"/>
              <a:gd name="T22" fmla="*/ 760 w 787"/>
              <a:gd name="T23" fmla="*/ 257 h 592"/>
              <a:gd name="T24" fmla="*/ 765 w 787"/>
              <a:gd name="T25" fmla="*/ 250 h 592"/>
              <a:gd name="T26" fmla="*/ 765 w 787"/>
              <a:gd name="T27" fmla="*/ 243 h 592"/>
              <a:gd name="T28" fmla="*/ 760 w 787"/>
              <a:gd name="T29" fmla="*/ 239 h 592"/>
              <a:gd name="T30" fmla="*/ 750 w 787"/>
              <a:gd name="T31" fmla="*/ 229 h 592"/>
              <a:gd name="T32" fmla="*/ 731 w 787"/>
              <a:gd name="T33" fmla="*/ 215 h 592"/>
              <a:gd name="T34" fmla="*/ 709 w 787"/>
              <a:gd name="T35" fmla="*/ 200 h 592"/>
              <a:gd name="T36" fmla="*/ 684 w 787"/>
              <a:gd name="T37" fmla="*/ 181 h 592"/>
              <a:gd name="T38" fmla="*/ 656 w 787"/>
              <a:gd name="T39" fmla="*/ 161 h 592"/>
              <a:gd name="T40" fmla="*/ 625 w 787"/>
              <a:gd name="T41" fmla="*/ 139 h 592"/>
              <a:gd name="T42" fmla="*/ 594 w 787"/>
              <a:gd name="T43" fmla="*/ 117 h 592"/>
              <a:gd name="T44" fmla="*/ 563 w 787"/>
              <a:gd name="T45" fmla="*/ 95 h 592"/>
              <a:gd name="T46" fmla="*/ 533 w 787"/>
              <a:gd name="T47" fmla="*/ 74 h 592"/>
              <a:gd name="T48" fmla="*/ 505 w 787"/>
              <a:gd name="T49" fmla="*/ 53 h 592"/>
              <a:gd name="T50" fmla="*/ 478 w 787"/>
              <a:gd name="T51" fmla="*/ 36 h 592"/>
              <a:gd name="T52" fmla="*/ 458 w 787"/>
              <a:gd name="T53" fmla="*/ 22 h 592"/>
              <a:gd name="T54" fmla="*/ 441 w 787"/>
              <a:gd name="T55" fmla="*/ 10 h 592"/>
              <a:gd name="T56" fmla="*/ 430 w 787"/>
              <a:gd name="T57" fmla="*/ 3 h 592"/>
              <a:gd name="T58" fmla="*/ 427 w 787"/>
              <a:gd name="T59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87" h="592">
                <a:moveTo>
                  <a:pt x="427" y="0"/>
                </a:moveTo>
                <a:lnTo>
                  <a:pt x="778" y="226"/>
                </a:lnTo>
                <a:lnTo>
                  <a:pt x="787" y="273"/>
                </a:lnTo>
                <a:lnTo>
                  <a:pt x="756" y="295"/>
                </a:lnTo>
                <a:lnTo>
                  <a:pt x="0" y="592"/>
                </a:lnTo>
                <a:lnTo>
                  <a:pt x="717" y="287"/>
                </a:lnTo>
                <a:lnTo>
                  <a:pt x="720" y="285"/>
                </a:lnTo>
                <a:lnTo>
                  <a:pt x="726" y="282"/>
                </a:lnTo>
                <a:lnTo>
                  <a:pt x="734" y="278"/>
                </a:lnTo>
                <a:lnTo>
                  <a:pt x="743" y="271"/>
                </a:lnTo>
                <a:lnTo>
                  <a:pt x="753" y="264"/>
                </a:lnTo>
                <a:lnTo>
                  <a:pt x="760" y="257"/>
                </a:lnTo>
                <a:lnTo>
                  <a:pt x="765" y="250"/>
                </a:lnTo>
                <a:lnTo>
                  <a:pt x="765" y="243"/>
                </a:lnTo>
                <a:lnTo>
                  <a:pt x="760" y="239"/>
                </a:lnTo>
                <a:lnTo>
                  <a:pt x="750" y="229"/>
                </a:lnTo>
                <a:lnTo>
                  <a:pt x="731" y="215"/>
                </a:lnTo>
                <a:lnTo>
                  <a:pt x="709" y="200"/>
                </a:lnTo>
                <a:lnTo>
                  <a:pt x="684" y="181"/>
                </a:lnTo>
                <a:lnTo>
                  <a:pt x="656" y="161"/>
                </a:lnTo>
                <a:lnTo>
                  <a:pt x="625" y="139"/>
                </a:lnTo>
                <a:lnTo>
                  <a:pt x="594" y="117"/>
                </a:lnTo>
                <a:lnTo>
                  <a:pt x="563" y="95"/>
                </a:lnTo>
                <a:lnTo>
                  <a:pt x="533" y="74"/>
                </a:lnTo>
                <a:lnTo>
                  <a:pt x="505" y="53"/>
                </a:lnTo>
                <a:lnTo>
                  <a:pt x="478" y="36"/>
                </a:lnTo>
                <a:lnTo>
                  <a:pt x="458" y="22"/>
                </a:lnTo>
                <a:lnTo>
                  <a:pt x="441" y="10"/>
                </a:lnTo>
                <a:lnTo>
                  <a:pt x="430" y="3"/>
                </a:lnTo>
                <a:lnTo>
                  <a:pt x="4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4" name="Freeform 174"/>
          <p:cNvSpPr>
            <a:spLocks/>
          </p:cNvSpPr>
          <p:nvPr/>
        </p:nvSpPr>
        <p:spPr bwMode="auto">
          <a:xfrm>
            <a:off x="2871788" y="3192463"/>
            <a:ext cx="3051175" cy="1220787"/>
          </a:xfrm>
          <a:custGeom>
            <a:avLst/>
            <a:gdLst>
              <a:gd name="T0" fmla="*/ 1922 w 1922"/>
              <a:gd name="T1" fmla="*/ 181 h 769"/>
              <a:gd name="T2" fmla="*/ 1917 w 1922"/>
              <a:gd name="T3" fmla="*/ 229 h 769"/>
              <a:gd name="T4" fmla="*/ 1906 w 1922"/>
              <a:gd name="T5" fmla="*/ 273 h 769"/>
              <a:gd name="T6" fmla="*/ 1870 w 1922"/>
              <a:gd name="T7" fmla="*/ 292 h 769"/>
              <a:gd name="T8" fmla="*/ 853 w 1922"/>
              <a:gd name="T9" fmla="*/ 769 h 769"/>
              <a:gd name="T10" fmla="*/ 789 w 1922"/>
              <a:gd name="T11" fmla="*/ 755 h 769"/>
              <a:gd name="T12" fmla="*/ 781 w 1922"/>
              <a:gd name="T13" fmla="*/ 748 h 769"/>
              <a:gd name="T14" fmla="*/ 756 w 1922"/>
              <a:gd name="T15" fmla="*/ 730 h 769"/>
              <a:gd name="T16" fmla="*/ 720 w 1922"/>
              <a:gd name="T17" fmla="*/ 703 h 769"/>
              <a:gd name="T18" fmla="*/ 672 w 1922"/>
              <a:gd name="T19" fmla="*/ 666 h 769"/>
              <a:gd name="T20" fmla="*/ 614 w 1922"/>
              <a:gd name="T21" fmla="*/ 624 h 769"/>
              <a:gd name="T22" fmla="*/ 550 w 1922"/>
              <a:gd name="T23" fmla="*/ 575 h 769"/>
              <a:gd name="T24" fmla="*/ 483 w 1922"/>
              <a:gd name="T25" fmla="*/ 524 h 769"/>
              <a:gd name="T26" fmla="*/ 413 w 1922"/>
              <a:gd name="T27" fmla="*/ 471 h 769"/>
              <a:gd name="T28" fmla="*/ 341 w 1922"/>
              <a:gd name="T29" fmla="*/ 418 h 769"/>
              <a:gd name="T30" fmla="*/ 273 w 1922"/>
              <a:gd name="T31" fmla="*/ 367 h 769"/>
              <a:gd name="T32" fmla="*/ 209 w 1922"/>
              <a:gd name="T33" fmla="*/ 318 h 769"/>
              <a:gd name="T34" fmla="*/ 151 w 1922"/>
              <a:gd name="T35" fmla="*/ 275 h 769"/>
              <a:gd name="T36" fmla="*/ 101 w 1922"/>
              <a:gd name="T37" fmla="*/ 236 h 769"/>
              <a:gd name="T38" fmla="*/ 62 w 1922"/>
              <a:gd name="T39" fmla="*/ 206 h 769"/>
              <a:gd name="T40" fmla="*/ 37 w 1922"/>
              <a:gd name="T41" fmla="*/ 187 h 769"/>
              <a:gd name="T42" fmla="*/ 27 w 1922"/>
              <a:gd name="T43" fmla="*/ 178 h 769"/>
              <a:gd name="T44" fmla="*/ 17 w 1922"/>
              <a:gd name="T45" fmla="*/ 159 h 769"/>
              <a:gd name="T46" fmla="*/ 9 w 1922"/>
              <a:gd name="T47" fmla="*/ 136 h 769"/>
              <a:gd name="T48" fmla="*/ 3 w 1922"/>
              <a:gd name="T49" fmla="*/ 114 h 769"/>
              <a:gd name="T50" fmla="*/ 0 w 1922"/>
              <a:gd name="T51" fmla="*/ 105 h 769"/>
              <a:gd name="T52" fmla="*/ 0 w 1922"/>
              <a:gd name="T53" fmla="*/ 49 h 769"/>
              <a:gd name="T54" fmla="*/ 118 w 1922"/>
              <a:gd name="T55" fmla="*/ 0 h 769"/>
              <a:gd name="T56" fmla="*/ 30 w 1922"/>
              <a:gd name="T57" fmla="*/ 78 h 769"/>
              <a:gd name="T58" fmla="*/ 41 w 1922"/>
              <a:gd name="T59" fmla="*/ 144 h 769"/>
              <a:gd name="T60" fmla="*/ 806 w 1922"/>
              <a:gd name="T61" fmla="*/ 714 h 769"/>
              <a:gd name="T62" fmla="*/ 798 w 1922"/>
              <a:gd name="T63" fmla="*/ 661 h 769"/>
              <a:gd name="T64" fmla="*/ 832 w 1922"/>
              <a:gd name="T65" fmla="*/ 719 h 769"/>
              <a:gd name="T66" fmla="*/ 846 w 1922"/>
              <a:gd name="T67" fmla="*/ 725 h 769"/>
              <a:gd name="T68" fmla="*/ 848 w 1922"/>
              <a:gd name="T69" fmla="*/ 670 h 769"/>
              <a:gd name="T70" fmla="*/ 870 w 1922"/>
              <a:gd name="T71" fmla="*/ 730 h 769"/>
              <a:gd name="T72" fmla="*/ 1891 w 1922"/>
              <a:gd name="T73" fmla="*/ 257 h 769"/>
              <a:gd name="T74" fmla="*/ 1902 w 1922"/>
              <a:gd name="T75" fmla="*/ 187 h 769"/>
              <a:gd name="T76" fmla="*/ 1849 w 1922"/>
              <a:gd name="T77" fmla="*/ 131 h 769"/>
              <a:gd name="T78" fmla="*/ 1922 w 1922"/>
              <a:gd name="T79" fmla="*/ 181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2" h="769">
                <a:moveTo>
                  <a:pt x="1922" y="181"/>
                </a:moveTo>
                <a:lnTo>
                  <a:pt x="1917" y="229"/>
                </a:lnTo>
                <a:lnTo>
                  <a:pt x="1906" y="273"/>
                </a:lnTo>
                <a:lnTo>
                  <a:pt x="1870" y="292"/>
                </a:lnTo>
                <a:lnTo>
                  <a:pt x="853" y="769"/>
                </a:lnTo>
                <a:lnTo>
                  <a:pt x="789" y="755"/>
                </a:lnTo>
                <a:lnTo>
                  <a:pt x="781" y="748"/>
                </a:lnTo>
                <a:lnTo>
                  <a:pt x="756" y="730"/>
                </a:lnTo>
                <a:lnTo>
                  <a:pt x="720" y="703"/>
                </a:lnTo>
                <a:lnTo>
                  <a:pt x="672" y="666"/>
                </a:lnTo>
                <a:lnTo>
                  <a:pt x="614" y="624"/>
                </a:lnTo>
                <a:lnTo>
                  <a:pt x="550" y="575"/>
                </a:lnTo>
                <a:lnTo>
                  <a:pt x="483" y="524"/>
                </a:lnTo>
                <a:lnTo>
                  <a:pt x="413" y="471"/>
                </a:lnTo>
                <a:lnTo>
                  <a:pt x="341" y="418"/>
                </a:lnTo>
                <a:lnTo>
                  <a:pt x="273" y="367"/>
                </a:lnTo>
                <a:lnTo>
                  <a:pt x="209" y="318"/>
                </a:lnTo>
                <a:lnTo>
                  <a:pt x="151" y="275"/>
                </a:lnTo>
                <a:lnTo>
                  <a:pt x="101" y="236"/>
                </a:lnTo>
                <a:lnTo>
                  <a:pt x="62" y="206"/>
                </a:lnTo>
                <a:lnTo>
                  <a:pt x="37" y="187"/>
                </a:lnTo>
                <a:lnTo>
                  <a:pt x="27" y="178"/>
                </a:lnTo>
                <a:lnTo>
                  <a:pt x="17" y="159"/>
                </a:lnTo>
                <a:lnTo>
                  <a:pt x="9" y="136"/>
                </a:lnTo>
                <a:lnTo>
                  <a:pt x="3" y="114"/>
                </a:lnTo>
                <a:lnTo>
                  <a:pt x="0" y="105"/>
                </a:lnTo>
                <a:lnTo>
                  <a:pt x="0" y="49"/>
                </a:lnTo>
                <a:lnTo>
                  <a:pt x="118" y="0"/>
                </a:lnTo>
                <a:lnTo>
                  <a:pt x="30" y="78"/>
                </a:lnTo>
                <a:lnTo>
                  <a:pt x="41" y="144"/>
                </a:lnTo>
                <a:lnTo>
                  <a:pt x="806" y="714"/>
                </a:lnTo>
                <a:lnTo>
                  <a:pt x="798" y="661"/>
                </a:lnTo>
                <a:lnTo>
                  <a:pt x="832" y="719"/>
                </a:lnTo>
                <a:lnTo>
                  <a:pt x="846" y="725"/>
                </a:lnTo>
                <a:lnTo>
                  <a:pt x="848" y="670"/>
                </a:lnTo>
                <a:lnTo>
                  <a:pt x="870" y="730"/>
                </a:lnTo>
                <a:lnTo>
                  <a:pt x="1891" y="257"/>
                </a:lnTo>
                <a:lnTo>
                  <a:pt x="1902" y="187"/>
                </a:lnTo>
                <a:lnTo>
                  <a:pt x="1849" y="131"/>
                </a:lnTo>
                <a:lnTo>
                  <a:pt x="1922" y="1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5" name="Freeform 175"/>
          <p:cNvSpPr>
            <a:spLocks/>
          </p:cNvSpPr>
          <p:nvPr/>
        </p:nvSpPr>
        <p:spPr bwMode="auto">
          <a:xfrm>
            <a:off x="2965450" y="3319463"/>
            <a:ext cx="2873375" cy="914400"/>
          </a:xfrm>
          <a:custGeom>
            <a:avLst/>
            <a:gdLst>
              <a:gd name="T0" fmla="*/ 1810 w 1810"/>
              <a:gd name="T1" fmla="*/ 117 h 576"/>
              <a:gd name="T2" fmla="*/ 825 w 1810"/>
              <a:gd name="T3" fmla="*/ 547 h 576"/>
              <a:gd name="T4" fmla="*/ 747 w 1810"/>
              <a:gd name="T5" fmla="*/ 547 h 576"/>
              <a:gd name="T6" fmla="*/ 2 w 1810"/>
              <a:gd name="T7" fmla="*/ 0 h 576"/>
              <a:gd name="T8" fmla="*/ 0 w 1810"/>
              <a:gd name="T9" fmla="*/ 25 h 576"/>
              <a:gd name="T10" fmla="*/ 725 w 1810"/>
              <a:gd name="T11" fmla="*/ 562 h 576"/>
              <a:gd name="T12" fmla="*/ 825 w 1810"/>
              <a:gd name="T13" fmla="*/ 576 h 576"/>
              <a:gd name="T14" fmla="*/ 1810 w 1810"/>
              <a:gd name="T15" fmla="*/ 117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0" h="576">
                <a:moveTo>
                  <a:pt x="1810" y="117"/>
                </a:moveTo>
                <a:lnTo>
                  <a:pt x="825" y="547"/>
                </a:lnTo>
                <a:lnTo>
                  <a:pt x="747" y="547"/>
                </a:lnTo>
                <a:lnTo>
                  <a:pt x="2" y="0"/>
                </a:lnTo>
                <a:lnTo>
                  <a:pt x="0" y="25"/>
                </a:lnTo>
                <a:lnTo>
                  <a:pt x="725" y="562"/>
                </a:lnTo>
                <a:lnTo>
                  <a:pt x="825" y="576"/>
                </a:lnTo>
                <a:lnTo>
                  <a:pt x="1810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6" name="Freeform 176"/>
          <p:cNvSpPr>
            <a:spLocks/>
          </p:cNvSpPr>
          <p:nvPr/>
        </p:nvSpPr>
        <p:spPr bwMode="auto">
          <a:xfrm>
            <a:off x="5583238" y="3617913"/>
            <a:ext cx="38100" cy="122237"/>
          </a:xfrm>
          <a:custGeom>
            <a:avLst/>
            <a:gdLst>
              <a:gd name="T0" fmla="*/ 8 w 24"/>
              <a:gd name="T1" fmla="*/ 0 h 77"/>
              <a:gd name="T2" fmla="*/ 0 w 24"/>
              <a:gd name="T3" fmla="*/ 77 h 77"/>
              <a:gd name="T4" fmla="*/ 24 w 24"/>
              <a:gd name="T5" fmla="*/ 55 h 77"/>
              <a:gd name="T6" fmla="*/ 8 w 24"/>
              <a:gd name="T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77">
                <a:moveTo>
                  <a:pt x="8" y="0"/>
                </a:moveTo>
                <a:lnTo>
                  <a:pt x="0" y="77"/>
                </a:lnTo>
                <a:lnTo>
                  <a:pt x="24" y="55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7" name="Freeform 177"/>
          <p:cNvSpPr>
            <a:spLocks/>
          </p:cNvSpPr>
          <p:nvPr/>
        </p:nvSpPr>
        <p:spPr bwMode="auto">
          <a:xfrm>
            <a:off x="4794250" y="3984625"/>
            <a:ext cx="34925" cy="120650"/>
          </a:xfrm>
          <a:custGeom>
            <a:avLst/>
            <a:gdLst>
              <a:gd name="T0" fmla="*/ 2 w 22"/>
              <a:gd name="T1" fmla="*/ 0 h 76"/>
              <a:gd name="T2" fmla="*/ 0 w 22"/>
              <a:gd name="T3" fmla="*/ 76 h 76"/>
              <a:gd name="T4" fmla="*/ 22 w 22"/>
              <a:gd name="T5" fmla="*/ 55 h 76"/>
              <a:gd name="T6" fmla="*/ 2 w 22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76">
                <a:moveTo>
                  <a:pt x="2" y="0"/>
                </a:moveTo>
                <a:lnTo>
                  <a:pt x="0" y="76"/>
                </a:lnTo>
                <a:lnTo>
                  <a:pt x="22" y="55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8" name="Freeform 178"/>
          <p:cNvSpPr>
            <a:spLocks/>
          </p:cNvSpPr>
          <p:nvPr/>
        </p:nvSpPr>
        <p:spPr bwMode="auto">
          <a:xfrm>
            <a:off x="2930525" y="3536950"/>
            <a:ext cx="2965450" cy="1196975"/>
          </a:xfrm>
          <a:custGeom>
            <a:avLst/>
            <a:gdLst>
              <a:gd name="T0" fmla="*/ 1868 w 1868"/>
              <a:gd name="T1" fmla="*/ 165 h 754"/>
              <a:gd name="T2" fmla="*/ 1861 w 1868"/>
              <a:gd name="T3" fmla="*/ 215 h 754"/>
              <a:gd name="T4" fmla="*/ 1850 w 1868"/>
              <a:gd name="T5" fmla="*/ 259 h 754"/>
              <a:gd name="T6" fmla="*/ 1816 w 1868"/>
              <a:gd name="T7" fmla="*/ 277 h 754"/>
              <a:gd name="T8" fmla="*/ 828 w 1868"/>
              <a:gd name="T9" fmla="*/ 754 h 754"/>
              <a:gd name="T10" fmla="*/ 767 w 1868"/>
              <a:gd name="T11" fmla="*/ 740 h 754"/>
              <a:gd name="T12" fmla="*/ 759 w 1868"/>
              <a:gd name="T13" fmla="*/ 734 h 754"/>
              <a:gd name="T14" fmla="*/ 736 w 1868"/>
              <a:gd name="T15" fmla="*/ 715 h 754"/>
              <a:gd name="T16" fmla="*/ 700 w 1868"/>
              <a:gd name="T17" fmla="*/ 689 h 754"/>
              <a:gd name="T18" fmla="*/ 653 w 1868"/>
              <a:gd name="T19" fmla="*/ 651 h 754"/>
              <a:gd name="T20" fmla="*/ 597 w 1868"/>
              <a:gd name="T21" fmla="*/ 609 h 754"/>
              <a:gd name="T22" fmla="*/ 537 w 1868"/>
              <a:gd name="T23" fmla="*/ 561 h 754"/>
              <a:gd name="T24" fmla="*/ 470 w 1868"/>
              <a:gd name="T25" fmla="*/ 510 h 754"/>
              <a:gd name="T26" fmla="*/ 401 w 1868"/>
              <a:gd name="T27" fmla="*/ 457 h 754"/>
              <a:gd name="T28" fmla="*/ 332 w 1868"/>
              <a:gd name="T29" fmla="*/ 404 h 754"/>
              <a:gd name="T30" fmla="*/ 265 w 1868"/>
              <a:gd name="T31" fmla="*/ 352 h 754"/>
              <a:gd name="T32" fmla="*/ 203 w 1868"/>
              <a:gd name="T33" fmla="*/ 304 h 754"/>
              <a:gd name="T34" fmla="*/ 147 w 1868"/>
              <a:gd name="T35" fmla="*/ 260 h 754"/>
              <a:gd name="T36" fmla="*/ 99 w 1868"/>
              <a:gd name="T37" fmla="*/ 221 h 754"/>
              <a:gd name="T38" fmla="*/ 61 w 1868"/>
              <a:gd name="T39" fmla="*/ 192 h 754"/>
              <a:gd name="T40" fmla="*/ 36 w 1868"/>
              <a:gd name="T41" fmla="*/ 173 h 754"/>
              <a:gd name="T42" fmla="*/ 27 w 1868"/>
              <a:gd name="T43" fmla="*/ 164 h 754"/>
              <a:gd name="T44" fmla="*/ 18 w 1868"/>
              <a:gd name="T45" fmla="*/ 145 h 754"/>
              <a:gd name="T46" fmla="*/ 10 w 1868"/>
              <a:gd name="T47" fmla="*/ 122 h 754"/>
              <a:gd name="T48" fmla="*/ 4 w 1868"/>
              <a:gd name="T49" fmla="*/ 100 h 754"/>
              <a:gd name="T50" fmla="*/ 2 w 1868"/>
              <a:gd name="T51" fmla="*/ 90 h 754"/>
              <a:gd name="T52" fmla="*/ 0 w 1868"/>
              <a:gd name="T53" fmla="*/ 34 h 754"/>
              <a:gd name="T54" fmla="*/ 91 w 1868"/>
              <a:gd name="T55" fmla="*/ 0 h 754"/>
              <a:gd name="T56" fmla="*/ 28 w 1868"/>
              <a:gd name="T57" fmla="*/ 64 h 754"/>
              <a:gd name="T58" fmla="*/ 41 w 1868"/>
              <a:gd name="T59" fmla="*/ 129 h 754"/>
              <a:gd name="T60" fmla="*/ 783 w 1868"/>
              <a:gd name="T61" fmla="*/ 701 h 754"/>
              <a:gd name="T62" fmla="*/ 777 w 1868"/>
              <a:gd name="T63" fmla="*/ 648 h 754"/>
              <a:gd name="T64" fmla="*/ 809 w 1868"/>
              <a:gd name="T65" fmla="*/ 706 h 754"/>
              <a:gd name="T66" fmla="*/ 822 w 1868"/>
              <a:gd name="T67" fmla="*/ 711 h 754"/>
              <a:gd name="T68" fmla="*/ 825 w 1868"/>
              <a:gd name="T69" fmla="*/ 658 h 754"/>
              <a:gd name="T70" fmla="*/ 845 w 1868"/>
              <a:gd name="T71" fmla="*/ 717 h 754"/>
              <a:gd name="T72" fmla="*/ 1835 w 1868"/>
              <a:gd name="T73" fmla="*/ 242 h 754"/>
              <a:gd name="T74" fmla="*/ 1847 w 1868"/>
              <a:gd name="T75" fmla="*/ 171 h 754"/>
              <a:gd name="T76" fmla="*/ 1794 w 1868"/>
              <a:gd name="T77" fmla="*/ 115 h 754"/>
              <a:gd name="T78" fmla="*/ 1868 w 1868"/>
              <a:gd name="T79" fmla="*/ 165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68" h="754">
                <a:moveTo>
                  <a:pt x="1868" y="165"/>
                </a:moveTo>
                <a:lnTo>
                  <a:pt x="1861" y="215"/>
                </a:lnTo>
                <a:lnTo>
                  <a:pt x="1850" y="259"/>
                </a:lnTo>
                <a:lnTo>
                  <a:pt x="1816" y="277"/>
                </a:lnTo>
                <a:lnTo>
                  <a:pt x="828" y="754"/>
                </a:lnTo>
                <a:lnTo>
                  <a:pt x="767" y="740"/>
                </a:lnTo>
                <a:lnTo>
                  <a:pt x="759" y="734"/>
                </a:lnTo>
                <a:lnTo>
                  <a:pt x="736" y="715"/>
                </a:lnTo>
                <a:lnTo>
                  <a:pt x="700" y="689"/>
                </a:lnTo>
                <a:lnTo>
                  <a:pt x="653" y="651"/>
                </a:lnTo>
                <a:lnTo>
                  <a:pt x="597" y="609"/>
                </a:lnTo>
                <a:lnTo>
                  <a:pt x="537" y="561"/>
                </a:lnTo>
                <a:lnTo>
                  <a:pt x="470" y="510"/>
                </a:lnTo>
                <a:lnTo>
                  <a:pt x="401" y="457"/>
                </a:lnTo>
                <a:lnTo>
                  <a:pt x="332" y="404"/>
                </a:lnTo>
                <a:lnTo>
                  <a:pt x="265" y="352"/>
                </a:lnTo>
                <a:lnTo>
                  <a:pt x="203" y="304"/>
                </a:lnTo>
                <a:lnTo>
                  <a:pt x="147" y="260"/>
                </a:lnTo>
                <a:lnTo>
                  <a:pt x="99" y="221"/>
                </a:lnTo>
                <a:lnTo>
                  <a:pt x="61" y="192"/>
                </a:lnTo>
                <a:lnTo>
                  <a:pt x="36" y="173"/>
                </a:lnTo>
                <a:lnTo>
                  <a:pt x="27" y="164"/>
                </a:lnTo>
                <a:lnTo>
                  <a:pt x="18" y="145"/>
                </a:lnTo>
                <a:lnTo>
                  <a:pt x="10" y="122"/>
                </a:lnTo>
                <a:lnTo>
                  <a:pt x="4" y="100"/>
                </a:lnTo>
                <a:lnTo>
                  <a:pt x="2" y="90"/>
                </a:lnTo>
                <a:lnTo>
                  <a:pt x="0" y="34"/>
                </a:lnTo>
                <a:lnTo>
                  <a:pt x="91" y="0"/>
                </a:lnTo>
                <a:lnTo>
                  <a:pt x="28" y="64"/>
                </a:lnTo>
                <a:lnTo>
                  <a:pt x="41" y="129"/>
                </a:lnTo>
                <a:lnTo>
                  <a:pt x="783" y="701"/>
                </a:lnTo>
                <a:lnTo>
                  <a:pt x="777" y="648"/>
                </a:lnTo>
                <a:lnTo>
                  <a:pt x="809" y="706"/>
                </a:lnTo>
                <a:lnTo>
                  <a:pt x="822" y="711"/>
                </a:lnTo>
                <a:lnTo>
                  <a:pt x="825" y="658"/>
                </a:lnTo>
                <a:lnTo>
                  <a:pt x="845" y="717"/>
                </a:lnTo>
                <a:lnTo>
                  <a:pt x="1835" y="242"/>
                </a:lnTo>
                <a:lnTo>
                  <a:pt x="1847" y="171"/>
                </a:lnTo>
                <a:lnTo>
                  <a:pt x="1794" y="115"/>
                </a:lnTo>
                <a:lnTo>
                  <a:pt x="1868" y="1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99" name="Freeform 179"/>
          <p:cNvSpPr>
            <a:spLocks/>
          </p:cNvSpPr>
          <p:nvPr/>
        </p:nvSpPr>
        <p:spPr bwMode="auto">
          <a:xfrm>
            <a:off x="3022600" y="3640138"/>
            <a:ext cx="2789238" cy="915987"/>
          </a:xfrm>
          <a:custGeom>
            <a:avLst/>
            <a:gdLst>
              <a:gd name="T0" fmla="*/ 1757 w 1757"/>
              <a:gd name="T1" fmla="*/ 116 h 577"/>
              <a:gd name="T2" fmla="*/ 801 w 1757"/>
              <a:gd name="T3" fmla="*/ 547 h 577"/>
              <a:gd name="T4" fmla="*/ 725 w 1757"/>
              <a:gd name="T5" fmla="*/ 549 h 577"/>
              <a:gd name="T6" fmla="*/ 2 w 1757"/>
              <a:gd name="T7" fmla="*/ 0 h 577"/>
              <a:gd name="T8" fmla="*/ 0 w 1757"/>
              <a:gd name="T9" fmla="*/ 25 h 577"/>
              <a:gd name="T10" fmla="*/ 705 w 1757"/>
              <a:gd name="T11" fmla="*/ 563 h 577"/>
              <a:gd name="T12" fmla="*/ 801 w 1757"/>
              <a:gd name="T13" fmla="*/ 577 h 577"/>
              <a:gd name="T14" fmla="*/ 1757 w 1757"/>
              <a:gd name="T15" fmla="*/ 11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577">
                <a:moveTo>
                  <a:pt x="1757" y="116"/>
                </a:moveTo>
                <a:lnTo>
                  <a:pt x="801" y="547"/>
                </a:lnTo>
                <a:lnTo>
                  <a:pt x="725" y="549"/>
                </a:lnTo>
                <a:lnTo>
                  <a:pt x="2" y="0"/>
                </a:lnTo>
                <a:lnTo>
                  <a:pt x="0" y="25"/>
                </a:lnTo>
                <a:lnTo>
                  <a:pt x="705" y="563"/>
                </a:lnTo>
                <a:lnTo>
                  <a:pt x="801" y="577"/>
                </a:lnTo>
                <a:lnTo>
                  <a:pt x="1757" y="1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0" name="Freeform 180"/>
          <p:cNvSpPr>
            <a:spLocks/>
          </p:cNvSpPr>
          <p:nvPr/>
        </p:nvSpPr>
        <p:spPr bwMode="auto">
          <a:xfrm>
            <a:off x="5564188" y="3940175"/>
            <a:ext cx="36512" cy="120650"/>
          </a:xfrm>
          <a:custGeom>
            <a:avLst/>
            <a:gdLst>
              <a:gd name="T0" fmla="*/ 8 w 23"/>
              <a:gd name="T1" fmla="*/ 0 h 76"/>
              <a:gd name="T2" fmla="*/ 0 w 23"/>
              <a:gd name="T3" fmla="*/ 76 h 76"/>
              <a:gd name="T4" fmla="*/ 23 w 23"/>
              <a:gd name="T5" fmla="*/ 55 h 76"/>
              <a:gd name="T6" fmla="*/ 8 w 23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76">
                <a:moveTo>
                  <a:pt x="8" y="0"/>
                </a:moveTo>
                <a:lnTo>
                  <a:pt x="0" y="76"/>
                </a:lnTo>
                <a:lnTo>
                  <a:pt x="23" y="55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1" name="Freeform 181"/>
          <p:cNvSpPr>
            <a:spLocks/>
          </p:cNvSpPr>
          <p:nvPr/>
        </p:nvSpPr>
        <p:spPr bwMode="auto">
          <a:xfrm>
            <a:off x="4797425" y="4306888"/>
            <a:ext cx="33338" cy="120650"/>
          </a:xfrm>
          <a:custGeom>
            <a:avLst/>
            <a:gdLst>
              <a:gd name="T0" fmla="*/ 1 w 21"/>
              <a:gd name="T1" fmla="*/ 0 h 76"/>
              <a:gd name="T2" fmla="*/ 0 w 21"/>
              <a:gd name="T3" fmla="*/ 76 h 76"/>
              <a:gd name="T4" fmla="*/ 21 w 21"/>
              <a:gd name="T5" fmla="*/ 54 h 76"/>
              <a:gd name="T6" fmla="*/ 1 w 21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76">
                <a:moveTo>
                  <a:pt x="1" y="0"/>
                </a:moveTo>
                <a:lnTo>
                  <a:pt x="0" y="76"/>
                </a:lnTo>
                <a:lnTo>
                  <a:pt x="21" y="5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2" name="Freeform 182"/>
          <p:cNvSpPr>
            <a:spLocks/>
          </p:cNvSpPr>
          <p:nvPr/>
        </p:nvSpPr>
        <p:spPr bwMode="auto">
          <a:xfrm>
            <a:off x="2906713" y="3848100"/>
            <a:ext cx="2874962" cy="1220788"/>
          </a:xfrm>
          <a:custGeom>
            <a:avLst/>
            <a:gdLst>
              <a:gd name="T0" fmla="*/ 1811 w 1811"/>
              <a:gd name="T1" fmla="*/ 180 h 769"/>
              <a:gd name="T2" fmla="*/ 1805 w 1811"/>
              <a:gd name="T3" fmla="*/ 228 h 769"/>
              <a:gd name="T4" fmla="*/ 1795 w 1811"/>
              <a:gd name="T5" fmla="*/ 271 h 769"/>
              <a:gd name="T6" fmla="*/ 1761 w 1811"/>
              <a:gd name="T7" fmla="*/ 290 h 769"/>
              <a:gd name="T8" fmla="*/ 809 w 1811"/>
              <a:gd name="T9" fmla="*/ 769 h 769"/>
              <a:gd name="T10" fmla="*/ 750 w 1811"/>
              <a:gd name="T11" fmla="*/ 755 h 769"/>
              <a:gd name="T12" fmla="*/ 742 w 1811"/>
              <a:gd name="T13" fmla="*/ 748 h 769"/>
              <a:gd name="T14" fmla="*/ 718 w 1811"/>
              <a:gd name="T15" fmla="*/ 730 h 769"/>
              <a:gd name="T16" fmla="*/ 684 w 1811"/>
              <a:gd name="T17" fmla="*/ 703 h 769"/>
              <a:gd name="T18" fmla="*/ 639 w 1811"/>
              <a:gd name="T19" fmla="*/ 666 h 769"/>
              <a:gd name="T20" fmla="*/ 584 w 1811"/>
              <a:gd name="T21" fmla="*/ 624 h 769"/>
              <a:gd name="T22" fmla="*/ 524 w 1811"/>
              <a:gd name="T23" fmla="*/ 575 h 769"/>
              <a:gd name="T24" fmla="*/ 460 w 1811"/>
              <a:gd name="T25" fmla="*/ 524 h 769"/>
              <a:gd name="T26" fmla="*/ 393 w 1811"/>
              <a:gd name="T27" fmla="*/ 471 h 769"/>
              <a:gd name="T28" fmla="*/ 326 w 1811"/>
              <a:gd name="T29" fmla="*/ 418 h 769"/>
              <a:gd name="T30" fmla="*/ 262 w 1811"/>
              <a:gd name="T31" fmla="*/ 367 h 769"/>
              <a:gd name="T32" fmla="*/ 199 w 1811"/>
              <a:gd name="T33" fmla="*/ 318 h 769"/>
              <a:gd name="T34" fmla="*/ 145 w 1811"/>
              <a:gd name="T35" fmla="*/ 275 h 769"/>
              <a:gd name="T36" fmla="*/ 98 w 1811"/>
              <a:gd name="T37" fmla="*/ 236 h 769"/>
              <a:gd name="T38" fmla="*/ 62 w 1811"/>
              <a:gd name="T39" fmla="*/ 206 h 769"/>
              <a:gd name="T40" fmla="*/ 37 w 1811"/>
              <a:gd name="T41" fmla="*/ 187 h 769"/>
              <a:gd name="T42" fmla="*/ 28 w 1811"/>
              <a:gd name="T43" fmla="*/ 178 h 769"/>
              <a:gd name="T44" fmla="*/ 19 w 1811"/>
              <a:gd name="T45" fmla="*/ 159 h 769"/>
              <a:gd name="T46" fmla="*/ 11 w 1811"/>
              <a:gd name="T47" fmla="*/ 136 h 769"/>
              <a:gd name="T48" fmla="*/ 5 w 1811"/>
              <a:gd name="T49" fmla="*/ 114 h 769"/>
              <a:gd name="T50" fmla="*/ 1 w 1811"/>
              <a:gd name="T51" fmla="*/ 105 h 769"/>
              <a:gd name="T52" fmla="*/ 0 w 1811"/>
              <a:gd name="T53" fmla="*/ 49 h 769"/>
              <a:gd name="T54" fmla="*/ 111 w 1811"/>
              <a:gd name="T55" fmla="*/ 0 h 769"/>
              <a:gd name="T56" fmla="*/ 28 w 1811"/>
              <a:gd name="T57" fmla="*/ 78 h 769"/>
              <a:gd name="T58" fmla="*/ 40 w 1811"/>
              <a:gd name="T59" fmla="*/ 144 h 769"/>
              <a:gd name="T60" fmla="*/ 764 w 1811"/>
              <a:gd name="T61" fmla="*/ 716 h 769"/>
              <a:gd name="T62" fmla="*/ 757 w 1811"/>
              <a:gd name="T63" fmla="*/ 661 h 769"/>
              <a:gd name="T64" fmla="*/ 790 w 1811"/>
              <a:gd name="T65" fmla="*/ 720 h 769"/>
              <a:gd name="T66" fmla="*/ 803 w 1811"/>
              <a:gd name="T67" fmla="*/ 725 h 769"/>
              <a:gd name="T68" fmla="*/ 804 w 1811"/>
              <a:gd name="T69" fmla="*/ 672 h 769"/>
              <a:gd name="T70" fmla="*/ 824 w 1811"/>
              <a:gd name="T71" fmla="*/ 731 h 769"/>
              <a:gd name="T72" fmla="*/ 1780 w 1811"/>
              <a:gd name="T73" fmla="*/ 256 h 769"/>
              <a:gd name="T74" fmla="*/ 1792 w 1811"/>
              <a:gd name="T75" fmla="*/ 184 h 769"/>
              <a:gd name="T76" fmla="*/ 1741 w 1811"/>
              <a:gd name="T77" fmla="*/ 130 h 769"/>
              <a:gd name="T78" fmla="*/ 1811 w 1811"/>
              <a:gd name="T79" fmla="*/ 18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11" h="769">
                <a:moveTo>
                  <a:pt x="1811" y="180"/>
                </a:moveTo>
                <a:lnTo>
                  <a:pt x="1805" y="228"/>
                </a:lnTo>
                <a:lnTo>
                  <a:pt x="1795" y="271"/>
                </a:lnTo>
                <a:lnTo>
                  <a:pt x="1761" y="290"/>
                </a:lnTo>
                <a:lnTo>
                  <a:pt x="809" y="769"/>
                </a:lnTo>
                <a:lnTo>
                  <a:pt x="750" y="755"/>
                </a:lnTo>
                <a:lnTo>
                  <a:pt x="742" y="748"/>
                </a:lnTo>
                <a:lnTo>
                  <a:pt x="718" y="730"/>
                </a:lnTo>
                <a:lnTo>
                  <a:pt x="684" y="703"/>
                </a:lnTo>
                <a:lnTo>
                  <a:pt x="639" y="666"/>
                </a:lnTo>
                <a:lnTo>
                  <a:pt x="584" y="624"/>
                </a:lnTo>
                <a:lnTo>
                  <a:pt x="524" y="575"/>
                </a:lnTo>
                <a:lnTo>
                  <a:pt x="460" y="524"/>
                </a:lnTo>
                <a:lnTo>
                  <a:pt x="393" y="471"/>
                </a:lnTo>
                <a:lnTo>
                  <a:pt x="326" y="418"/>
                </a:lnTo>
                <a:lnTo>
                  <a:pt x="262" y="367"/>
                </a:lnTo>
                <a:lnTo>
                  <a:pt x="199" y="318"/>
                </a:lnTo>
                <a:lnTo>
                  <a:pt x="145" y="275"/>
                </a:lnTo>
                <a:lnTo>
                  <a:pt x="98" y="236"/>
                </a:lnTo>
                <a:lnTo>
                  <a:pt x="62" y="206"/>
                </a:lnTo>
                <a:lnTo>
                  <a:pt x="37" y="187"/>
                </a:lnTo>
                <a:lnTo>
                  <a:pt x="28" y="178"/>
                </a:lnTo>
                <a:lnTo>
                  <a:pt x="19" y="159"/>
                </a:lnTo>
                <a:lnTo>
                  <a:pt x="11" y="136"/>
                </a:lnTo>
                <a:lnTo>
                  <a:pt x="5" y="114"/>
                </a:lnTo>
                <a:lnTo>
                  <a:pt x="1" y="105"/>
                </a:lnTo>
                <a:lnTo>
                  <a:pt x="0" y="49"/>
                </a:lnTo>
                <a:lnTo>
                  <a:pt x="111" y="0"/>
                </a:lnTo>
                <a:lnTo>
                  <a:pt x="28" y="78"/>
                </a:lnTo>
                <a:lnTo>
                  <a:pt x="40" y="144"/>
                </a:lnTo>
                <a:lnTo>
                  <a:pt x="764" y="716"/>
                </a:lnTo>
                <a:lnTo>
                  <a:pt x="757" y="661"/>
                </a:lnTo>
                <a:lnTo>
                  <a:pt x="790" y="720"/>
                </a:lnTo>
                <a:lnTo>
                  <a:pt x="803" y="725"/>
                </a:lnTo>
                <a:lnTo>
                  <a:pt x="804" y="672"/>
                </a:lnTo>
                <a:lnTo>
                  <a:pt x="824" y="731"/>
                </a:lnTo>
                <a:lnTo>
                  <a:pt x="1780" y="256"/>
                </a:lnTo>
                <a:lnTo>
                  <a:pt x="1792" y="184"/>
                </a:lnTo>
                <a:lnTo>
                  <a:pt x="1741" y="130"/>
                </a:lnTo>
                <a:lnTo>
                  <a:pt x="1811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3" name="Freeform 183"/>
          <p:cNvSpPr>
            <a:spLocks/>
          </p:cNvSpPr>
          <p:nvPr/>
        </p:nvSpPr>
        <p:spPr bwMode="auto">
          <a:xfrm>
            <a:off x="2998788" y="3975100"/>
            <a:ext cx="2701925" cy="914400"/>
          </a:xfrm>
          <a:custGeom>
            <a:avLst/>
            <a:gdLst>
              <a:gd name="T0" fmla="*/ 1702 w 1702"/>
              <a:gd name="T1" fmla="*/ 114 h 576"/>
              <a:gd name="T2" fmla="*/ 779 w 1702"/>
              <a:gd name="T3" fmla="*/ 547 h 576"/>
              <a:gd name="T4" fmla="*/ 707 w 1702"/>
              <a:gd name="T5" fmla="*/ 548 h 576"/>
              <a:gd name="T6" fmla="*/ 1 w 1702"/>
              <a:gd name="T7" fmla="*/ 0 h 576"/>
              <a:gd name="T8" fmla="*/ 0 w 1702"/>
              <a:gd name="T9" fmla="*/ 25 h 576"/>
              <a:gd name="T10" fmla="*/ 685 w 1702"/>
              <a:gd name="T11" fmla="*/ 562 h 576"/>
              <a:gd name="T12" fmla="*/ 780 w 1702"/>
              <a:gd name="T13" fmla="*/ 576 h 576"/>
              <a:gd name="T14" fmla="*/ 1702 w 1702"/>
              <a:gd name="T15" fmla="*/ 11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2" h="576">
                <a:moveTo>
                  <a:pt x="1702" y="114"/>
                </a:moveTo>
                <a:lnTo>
                  <a:pt x="779" y="547"/>
                </a:lnTo>
                <a:lnTo>
                  <a:pt x="707" y="548"/>
                </a:lnTo>
                <a:lnTo>
                  <a:pt x="1" y="0"/>
                </a:lnTo>
                <a:lnTo>
                  <a:pt x="0" y="25"/>
                </a:lnTo>
                <a:lnTo>
                  <a:pt x="685" y="562"/>
                </a:lnTo>
                <a:lnTo>
                  <a:pt x="780" y="576"/>
                </a:lnTo>
                <a:lnTo>
                  <a:pt x="1702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4" name="Freeform 184"/>
          <p:cNvSpPr>
            <a:spLocks/>
          </p:cNvSpPr>
          <p:nvPr/>
        </p:nvSpPr>
        <p:spPr bwMode="auto">
          <a:xfrm>
            <a:off x="5459413" y="4271963"/>
            <a:ext cx="38100" cy="120650"/>
          </a:xfrm>
          <a:custGeom>
            <a:avLst/>
            <a:gdLst>
              <a:gd name="T0" fmla="*/ 8 w 24"/>
              <a:gd name="T1" fmla="*/ 0 h 76"/>
              <a:gd name="T2" fmla="*/ 0 w 24"/>
              <a:gd name="T3" fmla="*/ 76 h 76"/>
              <a:gd name="T4" fmla="*/ 24 w 24"/>
              <a:gd name="T5" fmla="*/ 54 h 76"/>
              <a:gd name="T6" fmla="*/ 8 w 24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76">
                <a:moveTo>
                  <a:pt x="8" y="0"/>
                </a:moveTo>
                <a:lnTo>
                  <a:pt x="0" y="76"/>
                </a:lnTo>
                <a:lnTo>
                  <a:pt x="24" y="54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5" name="Freeform 185"/>
          <p:cNvSpPr>
            <a:spLocks/>
          </p:cNvSpPr>
          <p:nvPr/>
        </p:nvSpPr>
        <p:spPr bwMode="auto">
          <a:xfrm>
            <a:off x="4722813" y="4640263"/>
            <a:ext cx="31750" cy="120650"/>
          </a:xfrm>
          <a:custGeom>
            <a:avLst/>
            <a:gdLst>
              <a:gd name="T0" fmla="*/ 1 w 20"/>
              <a:gd name="T1" fmla="*/ 0 h 76"/>
              <a:gd name="T2" fmla="*/ 0 w 20"/>
              <a:gd name="T3" fmla="*/ 76 h 76"/>
              <a:gd name="T4" fmla="*/ 20 w 20"/>
              <a:gd name="T5" fmla="*/ 55 h 76"/>
              <a:gd name="T6" fmla="*/ 1 w 20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6">
                <a:moveTo>
                  <a:pt x="1" y="0"/>
                </a:moveTo>
                <a:lnTo>
                  <a:pt x="0" y="76"/>
                </a:lnTo>
                <a:lnTo>
                  <a:pt x="20" y="55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6" name="Freeform 186"/>
          <p:cNvSpPr>
            <a:spLocks/>
          </p:cNvSpPr>
          <p:nvPr/>
        </p:nvSpPr>
        <p:spPr bwMode="auto">
          <a:xfrm>
            <a:off x="3022600" y="4232275"/>
            <a:ext cx="2773363" cy="1189038"/>
          </a:xfrm>
          <a:custGeom>
            <a:avLst/>
            <a:gdLst>
              <a:gd name="T0" fmla="*/ 1747 w 1747"/>
              <a:gd name="T1" fmla="*/ 159 h 749"/>
              <a:gd name="T2" fmla="*/ 1741 w 1747"/>
              <a:gd name="T3" fmla="*/ 207 h 749"/>
              <a:gd name="T4" fmla="*/ 1732 w 1747"/>
              <a:gd name="T5" fmla="*/ 251 h 749"/>
              <a:gd name="T6" fmla="*/ 1699 w 1747"/>
              <a:gd name="T7" fmla="*/ 271 h 749"/>
              <a:gd name="T8" fmla="*/ 778 w 1747"/>
              <a:gd name="T9" fmla="*/ 749 h 749"/>
              <a:gd name="T10" fmla="*/ 720 w 1747"/>
              <a:gd name="T11" fmla="*/ 735 h 749"/>
              <a:gd name="T12" fmla="*/ 712 w 1747"/>
              <a:gd name="T13" fmla="*/ 729 h 749"/>
              <a:gd name="T14" fmla="*/ 691 w 1747"/>
              <a:gd name="T15" fmla="*/ 712 h 749"/>
              <a:gd name="T16" fmla="*/ 656 w 1747"/>
              <a:gd name="T17" fmla="*/ 684 h 749"/>
              <a:gd name="T18" fmla="*/ 613 w 1747"/>
              <a:gd name="T19" fmla="*/ 648 h 749"/>
              <a:gd name="T20" fmla="*/ 561 w 1747"/>
              <a:gd name="T21" fmla="*/ 604 h 749"/>
              <a:gd name="T22" fmla="*/ 504 w 1747"/>
              <a:gd name="T23" fmla="*/ 558 h 749"/>
              <a:gd name="T24" fmla="*/ 441 w 1747"/>
              <a:gd name="T25" fmla="*/ 506 h 749"/>
              <a:gd name="T26" fmla="*/ 377 w 1747"/>
              <a:gd name="T27" fmla="*/ 453 h 749"/>
              <a:gd name="T28" fmla="*/ 312 w 1747"/>
              <a:gd name="T29" fmla="*/ 400 h 749"/>
              <a:gd name="T30" fmla="*/ 249 w 1747"/>
              <a:gd name="T31" fmla="*/ 347 h 749"/>
              <a:gd name="T32" fmla="*/ 192 w 1747"/>
              <a:gd name="T33" fmla="*/ 299 h 749"/>
              <a:gd name="T34" fmla="*/ 139 w 1747"/>
              <a:gd name="T35" fmla="*/ 255 h 749"/>
              <a:gd name="T36" fmla="*/ 94 w 1747"/>
              <a:gd name="T37" fmla="*/ 218 h 749"/>
              <a:gd name="T38" fmla="*/ 58 w 1747"/>
              <a:gd name="T39" fmla="*/ 188 h 749"/>
              <a:gd name="T40" fmla="*/ 34 w 1747"/>
              <a:gd name="T41" fmla="*/ 168 h 749"/>
              <a:gd name="T42" fmla="*/ 25 w 1747"/>
              <a:gd name="T43" fmla="*/ 159 h 749"/>
              <a:gd name="T44" fmla="*/ 17 w 1747"/>
              <a:gd name="T45" fmla="*/ 142 h 749"/>
              <a:gd name="T46" fmla="*/ 9 w 1747"/>
              <a:gd name="T47" fmla="*/ 117 h 749"/>
              <a:gd name="T48" fmla="*/ 3 w 1747"/>
              <a:gd name="T49" fmla="*/ 95 h 749"/>
              <a:gd name="T50" fmla="*/ 2 w 1747"/>
              <a:gd name="T51" fmla="*/ 86 h 749"/>
              <a:gd name="T52" fmla="*/ 0 w 1747"/>
              <a:gd name="T53" fmla="*/ 31 h 749"/>
              <a:gd name="T54" fmla="*/ 75 w 1747"/>
              <a:gd name="T55" fmla="*/ 0 h 749"/>
              <a:gd name="T56" fmla="*/ 27 w 1747"/>
              <a:gd name="T57" fmla="*/ 61 h 749"/>
              <a:gd name="T58" fmla="*/ 39 w 1747"/>
              <a:gd name="T59" fmla="*/ 125 h 749"/>
              <a:gd name="T60" fmla="*/ 736 w 1747"/>
              <a:gd name="T61" fmla="*/ 696 h 749"/>
              <a:gd name="T62" fmla="*/ 730 w 1747"/>
              <a:gd name="T63" fmla="*/ 643 h 749"/>
              <a:gd name="T64" fmla="*/ 759 w 1747"/>
              <a:gd name="T65" fmla="*/ 701 h 749"/>
              <a:gd name="T66" fmla="*/ 772 w 1747"/>
              <a:gd name="T67" fmla="*/ 706 h 749"/>
              <a:gd name="T68" fmla="*/ 775 w 1747"/>
              <a:gd name="T69" fmla="*/ 653 h 749"/>
              <a:gd name="T70" fmla="*/ 793 w 1747"/>
              <a:gd name="T71" fmla="*/ 712 h 749"/>
              <a:gd name="T72" fmla="*/ 1718 w 1747"/>
              <a:gd name="T73" fmla="*/ 235 h 749"/>
              <a:gd name="T74" fmla="*/ 1730 w 1747"/>
              <a:gd name="T75" fmla="*/ 163 h 749"/>
              <a:gd name="T76" fmla="*/ 1680 w 1747"/>
              <a:gd name="T77" fmla="*/ 109 h 749"/>
              <a:gd name="T78" fmla="*/ 1747 w 1747"/>
              <a:gd name="T79" fmla="*/ 15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7" h="749">
                <a:moveTo>
                  <a:pt x="1747" y="159"/>
                </a:moveTo>
                <a:lnTo>
                  <a:pt x="1741" y="207"/>
                </a:lnTo>
                <a:lnTo>
                  <a:pt x="1732" y="251"/>
                </a:lnTo>
                <a:lnTo>
                  <a:pt x="1699" y="271"/>
                </a:lnTo>
                <a:lnTo>
                  <a:pt x="778" y="749"/>
                </a:lnTo>
                <a:lnTo>
                  <a:pt x="720" y="735"/>
                </a:lnTo>
                <a:lnTo>
                  <a:pt x="712" y="729"/>
                </a:lnTo>
                <a:lnTo>
                  <a:pt x="691" y="712"/>
                </a:lnTo>
                <a:lnTo>
                  <a:pt x="656" y="684"/>
                </a:lnTo>
                <a:lnTo>
                  <a:pt x="613" y="648"/>
                </a:lnTo>
                <a:lnTo>
                  <a:pt x="561" y="604"/>
                </a:lnTo>
                <a:lnTo>
                  <a:pt x="504" y="558"/>
                </a:lnTo>
                <a:lnTo>
                  <a:pt x="441" y="506"/>
                </a:lnTo>
                <a:lnTo>
                  <a:pt x="377" y="453"/>
                </a:lnTo>
                <a:lnTo>
                  <a:pt x="312" y="400"/>
                </a:lnTo>
                <a:lnTo>
                  <a:pt x="249" y="347"/>
                </a:lnTo>
                <a:lnTo>
                  <a:pt x="192" y="299"/>
                </a:lnTo>
                <a:lnTo>
                  <a:pt x="139" y="255"/>
                </a:lnTo>
                <a:lnTo>
                  <a:pt x="94" y="218"/>
                </a:lnTo>
                <a:lnTo>
                  <a:pt x="58" y="188"/>
                </a:lnTo>
                <a:lnTo>
                  <a:pt x="34" y="168"/>
                </a:lnTo>
                <a:lnTo>
                  <a:pt x="25" y="159"/>
                </a:lnTo>
                <a:lnTo>
                  <a:pt x="17" y="142"/>
                </a:lnTo>
                <a:lnTo>
                  <a:pt x="9" y="117"/>
                </a:lnTo>
                <a:lnTo>
                  <a:pt x="3" y="95"/>
                </a:lnTo>
                <a:lnTo>
                  <a:pt x="2" y="86"/>
                </a:lnTo>
                <a:lnTo>
                  <a:pt x="0" y="31"/>
                </a:lnTo>
                <a:lnTo>
                  <a:pt x="75" y="0"/>
                </a:lnTo>
                <a:lnTo>
                  <a:pt x="27" y="61"/>
                </a:lnTo>
                <a:lnTo>
                  <a:pt x="39" y="125"/>
                </a:lnTo>
                <a:lnTo>
                  <a:pt x="736" y="696"/>
                </a:lnTo>
                <a:lnTo>
                  <a:pt x="730" y="643"/>
                </a:lnTo>
                <a:lnTo>
                  <a:pt x="759" y="701"/>
                </a:lnTo>
                <a:lnTo>
                  <a:pt x="772" y="706"/>
                </a:lnTo>
                <a:lnTo>
                  <a:pt x="775" y="653"/>
                </a:lnTo>
                <a:lnTo>
                  <a:pt x="793" y="712"/>
                </a:lnTo>
                <a:lnTo>
                  <a:pt x="1718" y="235"/>
                </a:lnTo>
                <a:lnTo>
                  <a:pt x="1730" y="163"/>
                </a:lnTo>
                <a:lnTo>
                  <a:pt x="1680" y="109"/>
                </a:lnTo>
                <a:lnTo>
                  <a:pt x="174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7" name="Freeform 187"/>
          <p:cNvSpPr>
            <a:spLocks/>
          </p:cNvSpPr>
          <p:nvPr/>
        </p:nvSpPr>
        <p:spPr bwMode="auto">
          <a:xfrm>
            <a:off x="3109913" y="4330700"/>
            <a:ext cx="2609850" cy="912813"/>
          </a:xfrm>
          <a:custGeom>
            <a:avLst/>
            <a:gdLst>
              <a:gd name="T0" fmla="*/ 1644 w 1644"/>
              <a:gd name="T1" fmla="*/ 112 h 575"/>
              <a:gd name="T2" fmla="*/ 751 w 1644"/>
              <a:gd name="T3" fmla="*/ 546 h 575"/>
              <a:gd name="T4" fmla="*/ 681 w 1644"/>
              <a:gd name="T5" fmla="*/ 547 h 575"/>
              <a:gd name="T6" fmla="*/ 1 w 1644"/>
              <a:gd name="T7" fmla="*/ 0 h 575"/>
              <a:gd name="T8" fmla="*/ 0 w 1644"/>
              <a:gd name="T9" fmla="*/ 24 h 575"/>
              <a:gd name="T10" fmla="*/ 660 w 1644"/>
              <a:gd name="T11" fmla="*/ 561 h 575"/>
              <a:gd name="T12" fmla="*/ 751 w 1644"/>
              <a:gd name="T13" fmla="*/ 575 h 575"/>
              <a:gd name="T14" fmla="*/ 1644 w 1644"/>
              <a:gd name="T15" fmla="*/ 112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4" h="575">
                <a:moveTo>
                  <a:pt x="1644" y="112"/>
                </a:moveTo>
                <a:lnTo>
                  <a:pt x="751" y="546"/>
                </a:lnTo>
                <a:lnTo>
                  <a:pt x="681" y="547"/>
                </a:lnTo>
                <a:lnTo>
                  <a:pt x="1" y="0"/>
                </a:lnTo>
                <a:lnTo>
                  <a:pt x="0" y="24"/>
                </a:lnTo>
                <a:lnTo>
                  <a:pt x="660" y="561"/>
                </a:lnTo>
                <a:lnTo>
                  <a:pt x="751" y="575"/>
                </a:lnTo>
                <a:lnTo>
                  <a:pt x="1644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8" name="Freeform 188"/>
          <p:cNvSpPr>
            <a:spLocks/>
          </p:cNvSpPr>
          <p:nvPr/>
        </p:nvSpPr>
        <p:spPr bwMode="auto">
          <a:xfrm>
            <a:off x="5486400" y="4625975"/>
            <a:ext cx="33338" cy="120650"/>
          </a:xfrm>
          <a:custGeom>
            <a:avLst/>
            <a:gdLst>
              <a:gd name="T0" fmla="*/ 7 w 21"/>
              <a:gd name="T1" fmla="*/ 0 h 76"/>
              <a:gd name="T2" fmla="*/ 0 w 21"/>
              <a:gd name="T3" fmla="*/ 76 h 76"/>
              <a:gd name="T4" fmla="*/ 21 w 21"/>
              <a:gd name="T5" fmla="*/ 54 h 76"/>
              <a:gd name="T6" fmla="*/ 7 w 21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76">
                <a:moveTo>
                  <a:pt x="7" y="0"/>
                </a:moveTo>
                <a:lnTo>
                  <a:pt x="0" y="76"/>
                </a:lnTo>
                <a:lnTo>
                  <a:pt x="21" y="54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09" name="Freeform 189"/>
          <p:cNvSpPr>
            <a:spLocks/>
          </p:cNvSpPr>
          <p:nvPr/>
        </p:nvSpPr>
        <p:spPr bwMode="auto">
          <a:xfrm>
            <a:off x="4768850" y="4994275"/>
            <a:ext cx="33338" cy="120650"/>
          </a:xfrm>
          <a:custGeom>
            <a:avLst/>
            <a:gdLst>
              <a:gd name="T0" fmla="*/ 4 w 21"/>
              <a:gd name="T1" fmla="*/ 0 h 76"/>
              <a:gd name="T2" fmla="*/ 0 w 21"/>
              <a:gd name="T3" fmla="*/ 76 h 76"/>
              <a:gd name="T4" fmla="*/ 21 w 21"/>
              <a:gd name="T5" fmla="*/ 54 h 76"/>
              <a:gd name="T6" fmla="*/ 4 w 21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76">
                <a:moveTo>
                  <a:pt x="4" y="0"/>
                </a:moveTo>
                <a:lnTo>
                  <a:pt x="0" y="76"/>
                </a:lnTo>
                <a:lnTo>
                  <a:pt x="21" y="5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0" name="Freeform 190"/>
          <p:cNvSpPr>
            <a:spLocks/>
          </p:cNvSpPr>
          <p:nvPr/>
        </p:nvSpPr>
        <p:spPr bwMode="auto">
          <a:xfrm>
            <a:off x="3036888" y="4541838"/>
            <a:ext cx="2682875" cy="1219200"/>
          </a:xfrm>
          <a:custGeom>
            <a:avLst/>
            <a:gdLst>
              <a:gd name="T0" fmla="*/ 1690 w 1690"/>
              <a:gd name="T1" fmla="*/ 176 h 768"/>
              <a:gd name="T2" fmla="*/ 1685 w 1690"/>
              <a:gd name="T3" fmla="*/ 224 h 768"/>
              <a:gd name="T4" fmla="*/ 1676 w 1690"/>
              <a:gd name="T5" fmla="*/ 268 h 768"/>
              <a:gd name="T6" fmla="*/ 1643 w 1690"/>
              <a:gd name="T7" fmla="*/ 288 h 768"/>
              <a:gd name="T8" fmla="*/ 756 w 1690"/>
              <a:gd name="T9" fmla="*/ 768 h 768"/>
              <a:gd name="T10" fmla="*/ 702 w 1690"/>
              <a:gd name="T11" fmla="*/ 754 h 768"/>
              <a:gd name="T12" fmla="*/ 694 w 1690"/>
              <a:gd name="T13" fmla="*/ 748 h 768"/>
              <a:gd name="T14" fmla="*/ 674 w 1690"/>
              <a:gd name="T15" fmla="*/ 730 h 768"/>
              <a:gd name="T16" fmla="*/ 641 w 1690"/>
              <a:gd name="T17" fmla="*/ 702 h 768"/>
              <a:gd name="T18" fmla="*/ 597 w 1690"/>
              <a:gd name="T19" fmla="*/ 667 h 768"/>
              <a:gd name="T20" fmla="*/ 548 w 1690"/>
              <a:gd name="T21" fmla="*/ 623 h 768"/>
              <a:gd name="T22" fmla="*/ 491 w 1690"/>
              <a:gd name="T23" fmla="*/ 576 h 768"/>
              <a:gd name="T24" fmla="*/ 431 w 1690"/>
              <a:gd name="T25" fmla="*/ 525 h 768"/>
              <a:gd name="T26" fmla="*/ 368 w 1690"/>
              <a:gd name="T27" fmla="*/ 472 h 768"/>
              <a:gd name="T28" fmla="*/ 306 w 1690"/>
              <a:gd name="T29" fmla="*/ 419 h 768"/>
              <a:gd name="T30" fmla="*/ 245 w 1690"/>
              <a:gd name="T31" fmla="*/ 367 h 768"/>
              <a:gd name="T32" fmla="*/ 189 w 1690"/>
              <a:gd name="T33" fmla="*/ 319 h 768"/>
              <a:gd name="T34" fmla="*/ 138 w 1690"/>
              <a:gd name="T35" fmla="*/ 274 h 768"/>
              <a:gd name="T36" fmla="*/ 94 w 1690"/>
              <a:gd name="T37" fmla="*/ 237 h 768"/>
              <a:gd name="T38" fmla="*/ 60 w 1690"/>
              <a:gd name="T39" fmla="*/ 207 h 768"/>
              <a:gd name="T40" fmla="*/ 36 w 1690"/>
              <a:gd name="T41" fmla="*/ 188 h 768"/>
              <a:gd name="T42" fmla="*/ 27 w 1690"/>
              <a:gd name="T43" fmla="*/ 179 h 768"/>
              <a:gd name="T44" fmla="*/ 19 w 1690"/>
              <a:gd name="T45" fmla="*/ 160 h 768"/>
              <a:gd name="T46" fmla="*/ 10 w 1690"/>
              <a:gd name="T47" fmla="*/ 137 h 768"/>
              <a:gd name="T48" fmla="*/ 5 w 1690"/>
              <a:gd name="T49" fmla="*/ 115 h 768"/>
              <a:gd name="T50" fmla="*/ 2 w 1690"/>
              <a:gd name="T51" fmla="*/ 106 h 768"/>
              <a:gd name="T52" fmla="*/ 0 w 1690"/>
              <a:gd name="T53" fmla="*/ 50 h 768"/>
              <a:gd name="T54" fmla="*/ 103 w 1690"/>
              <a:gd name="T55" fmla="*/ 0 h 768"/>
              <a:gd name="T56" fmla="*/ 27 w 1690"/>
              <a:gd name="T57" fmla="*/ 79 h 768"/>
              <a:gd name="T58" fmla="*/ 39 w 1690"/>
              <a:gd name="T59" fmla="*/ 145 h 768"/>
              <a:gd name="T60" fmla="*/ 714 w 1690"/>
              <a:gd name="T61" fmla="*/ 715 h 768"/>
              <a:gd name="T62" fmla="*/ 708 w 1690"/>
              <a:gd name="T63" fmla="*/ 660 h 768"/>
              <a:gd name="T64" fmla="*/ 739 w 1690"/>
              <a:gd name="T65" fmla="*/ 720 h 768"/>
              <a:gd name="T66" fmla="*/ 750 w 1690"/>
              <a:gd name="T67" fmla="*/ 724 h 768"/>
              <a:gd name="T68" fmla="*/ 752 w 1690"/>
              <a:gd name="T69" fmla="*/ 670 h 768"/>
              <a:gd name="T70" fmla="*/ 770 w 1690"/>
              <a:gd name="T71" fmla="*/ 730 h 768"/>
              <a:gd name="T72" fmla="*/ 1662 w 1690"/>
              <a:gd name="T73" fmla="*/ 252 h 768"/>
              <a:gd name="T74" fmla="*/ 1673 w 1690"/>
              <a:gd name="T75" fmla="*/ 180 h 768"/>
              <a:gd name="T76" fmla="*/ 1626 w 1690"/>
              <a:gd name="T77" fmla="*/ 126 h 768"/>
              <a:gd name="T78" fmla="*/ 1690 w 1690"/>
              <a:gd name="T79" fmla="*/ 176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90" h="768">
                <a:moveTo>
                  <a:pt x="1690" y="176"/>
                </a:moveTo>
                <a:lnTo>
                  <a:pt x="1685" y="224"/>
                </a:lnTo>
                <a:lnTo>
                  <a:pt x="1676" y="268"/>
                </a:lnTo>
                <a:lnTo>
                  <a:pt x="1643" y="288"/>
                </a:lnTo>
                <a:lnTo>
                  <a:pt x="756" y="768"/>
                </a:lnTo>
                <a:lnTo>
                  <a:pt x="702" y="754"/>
                </a:lnTo>
                <a:lnTo>
                  <a:pt x="694" y="748"/>
                </a:lnTo>
                <a:lnTo>
                  <a:pt x="674" y="730"/>
                </a:lnTo>
                <a:lnTo>
                  <a:pt x="641" y="702"/>
                </a:lnTo>
                <a:lnTo>
                  <a:pt x="597" y="667"/>
                </a:lnTo>
                <a:lnTo>
                  <a:pt x="548" y="623"/>
                </a:lnTo>
                <a:lnTo>
                  <a:pt x="491" y="576"/>
                </a:lnTo>
                <a:lnTo>
                  <a:pt x="431" y="525"/>
                </a:lnTo>
                <a:lnTo>
                  <a:pt x="368" y="472"/>
                </a:lnTo>
                <a:lnTo>
                  <a:pt x="306" y="419"/>
                </a:lnTo>
                <a:lnTo>
                  <a:pt x="245" y="367"/>
                </a:lnTo>
                <a:lnTo>
                  <a:pt x="189" y="319"/>
                </a:lnTo>
                <a:lnTo>
                  <a:pt x="138" y="274"/>
                </a:lnTo>
                <a:lnTo>
                  <a:pt x="94" y="237"/>
                </a:lnTo>
                <a:lnTo>
                  <a:pt x="60" y="207"/>
                </a:lnTo>
                <a:lnTo>
                  <a:pt x="36" y="188"/>
                </a:lnTo>
                <a:lnTo>
                  <a:pt x="27" y="179"/>
                </a:lnTo>
                <a:lnTo>
                  <a:pt x="19" y="160"/>
                </a:lnTo>
                <a:lnTo>
                  <a:pt x="10" y="137"/>
                </a:lnTo>
                <a:lnTo>
                  <a:pt x="5" y="115"/>
                </a:lnTo>
                <a:lnTo>
                  <a:pt x="2" y="106"/>
                </a:lnTo>
                <a:lnTo>
                  <a:pt x="0" y="50"/>
                </a:lnTo>
                <a:lnTo>
                  <a:pt x="103" y="0"/>
                </a:lnTo>
                <a:lnTo>
                  <a:pt x="27" y="79"/>
                </a:lnTo>
                <a:lnTo>
                  <a:pt x="39" y="145"/>
                </a:lnTo>
                <a:lnTo>
                  <a:pt x="714" y="715"/>
                </a:lnTo>
                <a:lnTo>
                  <a:pt x="708" y="660"/>
                </a:lnTo>
                <a:lnTo>
                  <a:pt x="739" y="720"/>
                </a:lnTo>
                <a:lnTo>
                  <a:pt x="750" y="724"/>
                </a:lnTo>
                <a:lnTo>
                  <a:pt x="752" y="670"/>
                </a:lnTo>
                <a:lnTo>
                  <a:pt x="770" y="730"/>
                </a:lnTo>
                <a:lnTo>
                  <a:pt x="1662" y="252"/>
                </a:lnTo>
                <a:lnTo>
                  <a:pt x="1673" y="180"/>
                </a:lnTo>
                <a:lnTo>
                  <a:pt x="1626" y="126"/>
                </a:lnTo>
                <a:lnTo>
                  <a:pt x="1690" y="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1" name="Freeform 191"/>
          <p:cNvSpPr>
            <a:spLocks/>
          </p:cNvSpPr>
          <p:nvPr/>
        </p:nvSpPr>
        <p:spPr bwMode="auto">
          <a:xfrm>
            <a:off x="3124200" y="4670425"/>
            <a:ext cx="2520950" cy="912813"/>
          </a:xfrm>
          <a:custGeom>
            <a:avLst/>
            <a:gdLst>
              <a:gd name="T0" fmla="*/ 1588 w 1588"/>
              <a:gd name="T1" fmla="*/ 110 h 575"/>
              <a:gd name="T2" fmla="*/ 728 w 1588"/>
              <a:gd name="T3" fmla="*/ 545 h 575"/>
              <a:gd name="T4" fmla="*/ 659 w 1588"/>
              <a:gd name="T5" fmla="*/ 545 h 575"/>
              <a:gd name="T6" fmla="*/ 0 w 1588"/>
              <a:gd name="T7" fmla="*/ 0 h 575"/>
              <a:gd name="T8" fmla="*/ 0 w 1588"/>
              <a:gd name="T9" fmla="*/ 23 h 575"/>
              <a:gd name="T10" fmla="*/ 641 w 1588"/>
              <a:gd name="T11" fmla="*/ 561 h 575"/>
              <a:gd name="T12" fmla="*/ 728 w 1588"/>
              <a:gd name="T13" fmla="*/ 575 h 575"/>
              <a:gd name="T14" fmla="*/ 1588 w 1588"/>
              <a:gd name="T15" fmla="*/ 11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8" h="575">
                <a:moveTo>
                  <a:pt x="1588" y="110"/>
                </a:moveTo>
                <a:lnTo>
                  <a:pt x="728" y="545"/>
                </a:lnTo>
                <a:lnTo>
                  <a:pt x="659" y="545"/>
                </a:lnTo>
                <a:lnTo>
                  <a:pt x="0" y="0"/>
                </a:lnTo>
                <a:lnTo>
                  <a:pt x="0" y="23"/>
                </a:lnTo>
                <a:lnTo>
                  <a:pt x="641" y="561"/>
                </a:lnTo>
                <a:lnTo>
                  <a:pt x="728" y="575"/>
                </a:lnTo>
                <a:lnTo>
                  <a:pt x="1588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2" name="Freeform 192"/>
          <p:cNvSpPr>
            <a:spLocks/>
          </p:cNvSpPr>
          <p:nvPr/>
        </p:nvSpPr>
        <p:spPr bwMode="auto">
          <a:xfrm>
            <a:off x="5419725" y="4962525"/>
            <a:ext cx="33338" cy="120650"/>
          </a:xfrm>
          <a:custGeom>
            <a:avLst/>
            <a:gdLst>
              <a:gd name="T0" fmla="*/ 7 w 21"/>
              <a:gd name="T1" fmla="*/ 0 h 76"/>
              <a:gd name="T2" fmla="*/ 0 w 21"/>
              <a:gd name="T3" fmla="*/ 76 h 76"/>
              <a:gd name="T4" fmla="*/ 21 w 21"/>
              <a:gd name="T5" fmla="*/ 54 h 76"/>
              <a:gd name="T6" fmla="*/ 7 w 21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76">
                <a:moveTo>
                  <a:pt x="7" y="0"/>
                </a:moveTo>
                <a:lnTo>
                  <a:pt x="0" y="76"/>
                </a:lnTo>
                <a:lnTo>
                  <a:pt x="21" y="54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3" name="Freeform 193"/>
          <p:cNvSpPr>
            <a:spLocks/>
          </p:cNvSpPr>
          <p:nvPr/>
        </p:nvSpPr>
        <p:spPr bwMode="auto">
          <a:xfrm>
            <a:off x="4730750" y="5330825"/>
            <a:ext cx="28575" cy="120650"/>
          </a:xfrm>
          <a:custGeom>
            <a:avLst/>
            <a:gdLst>
              <a:gd name="T0" fmla="*/ 1 w 18"/>
              <a:gd name="T1" fmla="*/ 0 h 76"/>
              <a:gd name="T2" fmla="*/ 0 w 18"/>
              <a:gd name="T3" fmla="*/ 76 h 76"/>
              <a:gd name="T4" fmla="*/ 18 w 18"/>
              <a:gd name="T5" fmla="*/ 54 h 76"/>
              <a:gd name="T6" fmla="*/ 1 w 18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76">
                <a:moveTo>
                  <a:pt x="1" y="0"/>
                </a:moveTo>
                <a:lnTo>
                  <a:pt x="0" y="76"/>
                </a:lnTo>
                <a:lnTo>
                  <a:pt x="18" y="5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4" name="Freeform 194"/>
          <p:cNvSpPr>
            <a:spLocks/>
          </p:cNvSpPr>
          <p:nvPr/>
        </p:nvSpPr>
        <p:spPr bwMode="auto">
          <a:xfrm>
            <a:off x="5116513" y="1647825"/>
            <a:ext cx="3275012" cy="3814763"/>
          </a:xfrm>
          <a:custGeom>
            <a:avLst/>
            <a:gdLst>
              <a:gd name="T0" fmla="*/ 1825 w 2063"/>
              <a:gd name="T1" fmla="*/ 880 h 2403"/>
              <a:gd name="T2" fmla="*/ 1697 w 2063"/>
              <a:gd name="T3" fmla="*/ 723 h 2403"/>
              <a:gd name="T4" fmla="*/ 185 w 2063"/>
              <a:gd name="T5" fmla="*/ 0 h 2403"/>
              <a:gd name="T6" fmla="*/ 58 w 2063"/>
              <a:gd name="T7" fmla="*/ 31 h 2403"/>
              <a:gd name="T8" fmla="*/ 0 w 2063"/>
              <a:gd name="T9" fmla="*/ 129 h 2403"/>
              <a:gd name="T10" fmla="*/ 120 w 2063"/>
              <a:gd name="T11" fmla="*/ 1610 h 2403"/>
              <a:gd name="T12" fmla="*/ 204 w 2063"/>
              <a:gd name="T13" fmla="*/ 1762 h 2403"/>
              <a:gd name="T14" fmla="*/ 1855 w 2063"/>
              <a:gd name="T15" fmla="*/ 2403 h 2403"/>
              <a:gd name="T16" fmla="*/ 1973 w 2063"/>
              <a:gd name="T17" fmla="*/ 2344 h 2403"/>
              <a:gd name="T18" fmla="*/ 2040 w 2063"/>
              <a:gd name="T19" fmla="*/ 2260 h 2403"/>
              <a:gd name="T20" fmla="*/ 2063 w 2063"/>
              <a:gd name="T21" fmla="*/ 2185 h 2403"/>
              <a:gd name="T22" fmla="*/ 1825 w 2063"/>
              <a:gd name="T23" fmla="*/ 880 h 2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3" h="2403">
                <a:moveTo>
                  <a:pt x="1825" y="880"/>
                </a:moveTo>
                <a:lnTo>
                  <a:pt x="1697" y="723"/>
                </a:lnTo>
                <a:lnTo>
                  <a:pt x="185" y="0"/>
                </a:lnTo>
                <a:lnTo>
                  <a:pt x="58" y="31"/>
                </a:lnTo>
                <a:lnTo>
                  <a:pt x="0" y="129"/>
                </a:lnTo>
                <a:lnTo>
                  <a:pt x="120" y="1610"/>
                </a:lnTo>
                <a:lnTo>
                  <a:pt x="204" y="1762"/>
                </a:lnTo>
                <a:lnTo>
                  <a:pt x="1855" y="2403"/>
                </a:lnTo>
                <a:lnTo>
                  <a:pt x="1973" y="2344"/>
                </a:lnTo>
                <a:lnTo>
                  <a:pt x="2040" y="2260"/>
                </a:lnTo>
                <a:lnTo>
                  <a:pt x="2063" y="2185"/>
                </a:lnTo>
                <a:lnTo>
                  <a:pt x="1825" y="880"/>
                </a:lnTo>
                <a:close/>
              </a:path>
            </a:pathLst>
          </a:custGeom>
          <a:solidFill>
            <a:srgbClr val="5BCC9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5" name="Freeform 195"/>
          <p:cNvSpPr>
            <a:spLocks/>
          </p:cNvSpPr>
          <p:nvPr/>
        </p:nvSpPr>
        <p:spPr bwMode="auto">
          <a:xfrm>
            <a:off x="5883275" y="2984500"/>
            <a:ext cx="1635125" cy="1766888"/>
          </a:xfrm>
          <a:custGeom>
            <a:avLst/>
            <a:gdLst>
              <a:gd name="T0" fmla="*/ 898 w 1030"/>
              <a:gd name="T1" fmla="*/ 1113 h 1113"/>
              <a:gd name="T2" fmla="*/ 1030 w 1030"/>
              <a:gd name="T3" fmla="*/ 951 h 1113"/>
              <a:gd name="T4" fmla="*/ 990 w 1030"/>
              <a:gd name="T5" fmla="*/ 390 h 1113"/>
              <a:gd name="T6" fmla="*/ 966 w 1030"/>
              <a:gd name="T7" fmla="*/ 356 h 1113"/>
              <a:gd name="T8" fmla="*/ 87 w 1030"/>
              <a:gd name="T9" fmla="*/ 0 h 1113"/>
              <a:gd name="T10" fmla="*/ 45 w 1030"/>
              <a:gd name="T11" fmla="*/ 25 h 1113"/>
              <a:gd name="T12" fmla="*/ 128 w 1030"/>
              <a:gd name="T13" fmla="*/ 574 h 1113"/>
              <a:gd name="T14" fmla="*/ 0 w 1030"/>
              <a:gd name="T15" fmla="*/ 714 h 1113"/>
              <a:gd name="T16" fmla="*/ 9 w 1030"/>
              <a:gd name="T17" fmla="*/ 734 h 1113"/>
              <a:gd name="T18" fmla="*/ 898 w 1030"/>
              <a:gd name="T19" fmla="*/ 1113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0" h="1113">
                <a:moveTo>
                  <a:pt x="898" y="1113"/>
                </a:moveTo>
                <a:lnTo>
                  <a:pt x="1030" y="951"/>
                </a:lnTo>
                <a:lnTo>
                  <a:pt x="990" y="390"/>
                </a:lnTo>
                <a:lnTo>
                  <a:pt x="966" y="356"/>
                </a:lnTo>
                <a:lnTo>
                  <a:pt x="87" y="0"/>
                </a:lnTo>
                <a:lnTo>
                  <a:pt x="45" y="25"/>
                </a:lnTo>
                <a:lnTo>
                  <a:pt x="128" y="574"/>
                </a:lnTo>
                <a:lnTo>
                  <a:pt x="0" y="714"/>
                </a:lnTo>
                <a:lnTo>
                  <a:pt x="9" y="734"/>
                </a:lnTo>
                <a:lnTo>
                  <a:pt x="898" y="1113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6" name="Freeform 196"/>
          <p:cNvSpPr>
            <a:spLocks/>
          </p:cNvSpPr>
          <p:nvPr/>
        </p:nvSpPr>
        <p:spPr bwMode="auto">
          <a:xfrm>
            <a:off x="4814888" y="1258888"/>
            <a:ext cx="3074987" cy="3559175"/>
          </a:xfrm>
          <a:custGeom>
            <a:avLst/>
            <a:gdLst>
              <a:gd name="T0" fmla="*/ 1937 w 1937"/>
              <a:gd name="T1" fmla="*/ 2153 h 2242"/>
              <a:gd name="T2" fmla="*/ 1885 w 1937"/>
              <a:gd name="T3" fmla="*/ 2203 h 2242"/>
              <a:gd name="T4" fmla="*/ 1832 w 1937"/>
              <a:gd name="T5" fmla="*/ 2242 h 2242"/>
              <a:gd name="T6" fmla="*/ 1778 w 1937"/>
              <a:gd name="T7" fmla="*/ 2227 h 2242"/>
              <a:gd name="T8" fmla="*/ 193 w 1937"/>
              <a:gd name="T9" fmla="*/ 1591 h 2242"/>
              <a:gd name="T10" fmla="*/ 138 w 1937"/>
              <a:gd name="T11" fmla="*/ 1504 h 2242"/>
              <a:gd name="T12" fmla="*/ 132 w 1937"/>
              <a:gd name="T13" fmla="*/ 1446 h 2242"/>
              <a:gd name="T14" fmla="*/ 116 w 1937"/>
              <a:gd name="T15" fmla="*/ 1292 h 2242"/>
              <a:gd name="T16" fmla="*/ 93 w 1937"/>
              <a:gd name="T17" fmla="*/ 1073 h 2242"/>
              <a:gd name="T18" fmla="*/ 67 w 1937"/>
              <a:gd name="T19" fmla="*/ 823 h 2242"/>
              <a:gd name="T20" fmla="*/ 42 w 1937"/>
              <a:gd name="T21" fmla="*/ 572 h 2242"/>
              <a:gd name="T22" fmla="*/ 20 w 1937"/>
              <a:gd name="T23" fmla="*/ 350 h 2242"/>
              <a:gd name="T24" fmla="*/ 4 w 1937"/>
              <a:gd name="T25" fmla="*/ 191 h 2242"/>
              <a:gd name="T26" fmla="*/ 0 w 1937"/>
              <a:gd name="T27" fmla="*/ 124 h 2242"/>
              <a:gd name="T28" fmla="*/ 4 w 1937"/>
              <a:gd name="T29" fmla="*/ 114 h 2242"/>
              <a:gd name="T30" fmla="*/ 12 w 1937"/>
              <a:gd name="T31" fmla="*/ 100 h 2242"/>
              <a:gd name="T32" fmla="*/ 23 w 1937"/>
              <a:gd name="T33" fmla="*/ 86 h 2242"/>
              <a:gd name="T34" fmla="*/ 34 w 1937"/>
              <a:gd name="T35" fmla="*/ 70 h 2242"/>
              <a:gd name="T36" fmla="*/ 45 w 1937"/>
              <a:gd name="T37" fmla="*/ 56 h 2242"/>
              <a:gd name="T38" fmla="*/ 54 w 1937"/>
              <a:gd name="T39" fmla="*/ 45 h 2242"/>
              <a:gd name="T40" fmla="*/ 60 w 1937"/>
              <a:gd name="T41" fmla="*/ 37 h 2242"/>
              <a:gd name="T42" fmla="*/ 63 w 1937"/>
              <a:gd name="T43" fmla="*/ 34 h 2242"/>
              <a:gd name="T44" fmla="*/ 85 w 1937"/>
              <a:gd name="T45" fmla="*/ 0 h 2242"/>
              <a:gd name="T46" fmla="*/ 109 w 1937"/>
              <a:gd name="T47" fmla="*/ 61 h 2242"/>
              <a:gd name="T48" fmla="*/ 56 w 1937"/>
              <a:gd name="T49" fmla="*/ 110 h 2242"/>
              <a:gd name="T50" fmla="*/ 201 w 1937"/>
              <a:gd name="T51" fmla="*/ 1483 h 2242"/>
              <a:gd name="T52" fmla="*/ 252 w 1937"/>
              <a:gd name="T53" fmla="*/ 1426 h 2242"/>
              <a:gd name="T54" fmla="*/ 226 w 1937"/>
              <a:gd name="T55" fmla="*/ 1519 h 2242"/>
              <a:gd name="T56" fmla="*/ 235 w 1937"/>
              <a:gd name="T57" fmla="*/ 1541 h 2242"/>
              <a:gd name="T58" fmla="*/ 297 w 1937"/>
              <a:gd name="T59" fmla="*/ 1491 h 2242"/>
              <a:gd name="T60" fmla="*/ 254 w 1937"/>
              <a:gd name="T61" fmla="*/ 1574 h 2242"/>
              <a:gd name="T62" fmla="*/ 1831 w 1937"/>
              <a:gd name="T63" fmla="*/ 2206 h 2242"/>
              <a:gd name="T64" fmla="*/ 1912 w 1937"/>
              <a:gd name="T65" fmla="*/ 2136 h 2242"/>
              <a:gd name="T66" fmla="*/ 1879 w 1937"/>
              <a:gd name="T67" fmla="*/ 1867 h 2242"/>
              <a:gd name="T68" fmla="*/ 1937 w 1937"/>
              <a:gd name="T69" fmla="*/ 2153 h 2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7" h="2242">
                <a:moveTo>
                  <a:pt x="1937" y="2153"/>
                </a:moveTo>
                <a:lnTo>
                  <a:pt x="1885" y="2203"/>
                </a:lnTo>
                <a:lnTo>
                  <a:pt x="1832" y="2242"/>
                </a:lnTo>
                <a:lnTo>
                  <a:pt x="1778" y="2227"/>
                </a:lnTo>
                <a:lnTo>
                  <a:pt x="193" y="1591"/>
                </a:lnTo>
                <a:lnTo>
                  <a:pt x="138" y="1504"/>
                </a:lnTo>
                <a:lnTo>
                  <a:pt x="132" y="1446"/>
                </a:lnTo>
                <a:lnTo>
                  <a:pt x="116" y="1292"/>
                </a:lnTo>
                <a:lnTo>
                  <a:pt x="93" y="1073"/>
                </a:lnTo>
                <a:lnTo>
                  <a:pt x="67" y="823"/>
                </a:lnTo>
                <a:lnTo>
                  <a:pt x="42" y="572"/>
                </a:lnTo>
                <a:lnTo>
                  <a:pt x="20" y="350"/>
                </a:lnTo>
                <a:lnTo>
                  <a:pt x="4" y="191"/>
                </a:lnTo>
                <a:lnTo>
                  <a:pt x="0" y="124"/>
                </a:lnTo>
                <a:lnTo>
                  <a:pt x="4" y="114"/>
                </a:lnTo>
                <a:lnTo>
                  <a:pt x="12" y="100"/>
                </a:lnTo>
                <a:lnTo>
                  <a:pt x="23" y="86"/>
                </a:lnTo>
                <a:lnTo>
                  <a:pt x="34" y="70"/>
                </a:lnTo>
                <a:lnTo>
                  <a:pt x="45" y="56"/>
                </a:lnTo>
                <a:lnTo>
                  <a:pt x="54" y="45"/>
                </a:lnTo>
                <a:lnTo>
                  <a:pt x="60" y="37"/>
                </a:lnTo>
                <a:lnTo>
                  <a:pt x="63" y="34"/>
                </a:lnTo>
                <a:lnTo>
                  <a:pt x="85" y="0"/>
                </a:lnTo>
                <a:lnTo>
                  <a:pt x="109" y="61"/>
                </a:lnTo>
                <a:lnTo>
                  <a:pt x="56" y="110"/>
                </a:lnTo>
                <a:lnTo>
                  <a:pt x="201" y="1483"/>
                </a:lnTo>
                <a:lnTo>
                  <a:pt x="252" y="1426"/>
                </a:lnTo>
                <a:lnTo>
                  <a:pt x="226" y="1519"/>
                </a:lnTo>
                <a:lnTo>
                  <a:pt x="235" y="1541"/>
                </a:lnTo>
                <a:lnTo>
                  <a:pt x="297" y="1491"/>
                </a:lnTo>
                <a:lnTo>
                  <a:pt x="254" y="1574"/>
                </a:lnTo>
                <a:lnTo>
                  <a:pt x="1831" y="2206"/>
                </a:lnTo>
                <a:lnTo>
                  <a:pt x="1912" y="2136"/>
                </a:lnTo>
                <a:lnTo>
                  <a:pt x="1879" y="1867"/>
                </a:lnTo>
                <a:lnTo>
                  <a:pt x="1937" y="21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7" name="Freeform 197"/>
          <p:cNvSpPr>
            <a:spLocks/>
          </p:cNvSpPr>
          <p:nvPr/>
        </p:nvSpPr>
        <p:spPr bwMode="auto">
          <a:xfrm>
            <a:off x="5010150" y="1379538"/>
            <a:ext cx="2768600" cy="3230562"/>
          </a:xfrm>
          <a:custGeom>
            <a:avLst/>
            <a:gdLst>
              <a:gd name="T0" fmla="*/ 1744 w 1744"/>
              <a:gd name="T1" fmla="*/ 2035 h 2035"/>
              <a:gd name="T2" fmla="*/ 260 w 1744"/>
              <a:gd name="T3" fmla="*/ 1410 h 2035"/>
              <a:gd name="T4" fmla="*/ 176 w 1744"/>
              <a:gd name="T5" fmla="*/ 1325 h 2035"/>
              <a:gd name="T6" fmla="*/ 31 w 1744"/>
              <a:gd name="T7" fmla="*/ 0 h 2035"/>
              <a:gd name="T8" fmla="*/ 0 w 1744"/>
              <a:gd name="T9" fmla="*/ 20 h 2035"/>
              <a:gd name="T10" fmla="*/ 135 w 1744"/>
              <a:gd name="T11" fmla="*/ 1314 h 2035"/>
              <a:gd name="T12" fmla="*/ 229 w 1744"/>
              <a:gd name="T13" fmla="*/ 1442 h 2035"/>
              <a:gd name="T14" fmla="*/ 1744 w 1744"/>
              <a:gd name="T15" fmla="*/ 2035 h 2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4" h="2035">
                <a:moveTo>
                  <a:pt x="1744" y="2035"/>
                </a:moveTo>
                <a:lnTo>
                  <a:pt x="260" y="1410"/>
                </a:lnTo>
                <a:lnTo>
                  <a:pt x="176" y="1325"/>
                </a:lnTo>
                <a:lnTo>
                  <a:pt x="31" y="0"/>
                </a:lnTo>
                <a:lnTo>
                  <a:pt x="0" y="20"/>
                </a:lnTo>
                <a:lnTo>
                  <a:pt x="135" y="1314"/>
                </a:lnTo>
                <a:lnTo>
                  <a:pt x="229" y="1442"/>
                </a:lnTo>
                <a:lnTo>
                  <a:pt x="1744" y="20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8" name="Freeform 198"/>
          <p:cNvSpPr>
            <a:spLocks/>
          </p:cNvSpPr>
          <p:nvPr/>
        </p:nvSpPr>
        <p:spPr bwMode="auto">
          <a:xfrm>
            <a:off x="6026150" y="3052763"/>
            <a:ext cx="1422400" cy="1389062"/>
          </a:xfrm>
          <a:custGeom>
            <a:avLst/>
            <a:gdLst>
              <a:gd name="T0" fmla="*/ 16 w 896"/>
              <a:gd name="T1" fmla="*/ 648 h 875"/>
              <a:gd name="T2" fmla="*/ 86 w 896"/>
              <a:gd name="T3" fmla="*/ 573 h 875"/>
              <a:gd name="T4" fmla="*/ 0 w 896"/>
              <a:gd name="T5" fmla="*/ 18 h 875"/>
              <a:gd name="T6" fmla="*/ 20 w 896"/>
              <a:gd name="T7" fmla="*/ 0 h 875"/>
              <a:gd name="T8" fmla="*/ 851 w 896"/>
              <a:gd name="T9" fmla="*/ 353 h 875"/>
              <a:gd name="T10" fmla="*/ 870 w 896"/>
              <a:gd name="T11" fmla="*/ 395 h 875"/>
              <a:gd name="T12" fmla="*/ 896 w 896"/>
              <a:gd name="T13" fmla="*/ 875 h 875"/>
              <a:gd name="T14" fmla="*/ 836 w 896"/>
              <a:gd name="T15" fmla="*/ 414 h 875"/>
              <a:gd name="T16" fmla="*/ 801 w 896"/>
              <a:gd name="T17" fmla="*/ 380 h 875"/>
              <a:gd name="T18" fmla="*/ 53 w 896"/>
              <a:gd name="T19" fmla="*/ 57 h 875"/>
              <a:gd name="T20" fmla="*/ 117 w 896"/>
              <a:gd name="T21" fmla="*/ 575 h 875"/>
              <a:gd name="T22" fmla="*/ 42 w 896"/>
              <a:gd name="T23" fmla="*/ 660 h 875"/>
              <a:gd name="T24" fmla="*/ 16 w 896"/>
              <a:gd name="T25" fmla="*/ 648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6" h="875">
                <a:moveTo>
                  <a:pt x="16" y="648"/>
                </a:moveTo>
                <a:lnTo>
                  <a:pt x="86" y="573"/>
                </a:lnTo>
                <a:lnTo>
                  <a:pt x="0" y="18"/>
                </a:lnTo>
                <a:lnTo>
                  <a:pt x="20" y="0"/>
                </a:lnTo>
                <a:lnTo>
                  <a:pt x="851" y="353"/>
                </a:lnTo>
                <a:lnTo>
                  <a:pt x="870" y="395"/>
                </a:lnTo>
                <a:lnTo>
                  <a:pt x="896" y="875"/>
                </a:lnTo>
                <a:lnTo>
                  <a:pt x="836" y="414"/>
                </a:lnTo>
                <a:lnTo>
                  <a:pt x="801" y="380"/>
                </a:lnTo>
                <a:lnTo>
                  <a:pt x="53" y="57"/>
                </a:lnTo>
                <a:lnTo>
                  <a:pt x="117" y="575"/>
                </a:lnTo>
                <a:lnTo>
                  <a:pt x="42" y="660"/>
                </a:lnTo>
                <a:lnTo>
                  <a:pt x="16" y="6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19" name="Freeform 199"/>
          <p:cNvSpPr>
            <a:spLocks/>
          </p:cNvSpPr>
          <p:nvPr/>
        </p:nvSpPr>
        <p:spPr bwMode="auto">
          <a:xfrm>
            <a:off x="7288213" y="4484688"/>
            <a:ext cx="128587" cy="125412"/>
          </a:xfrm>
          <a:custGeom>
            <a:avLst/>
            <a:gdLst>
              <a:gd name="T0" fmla="*/ 81 w 81"/>
              <a:gd name="T1" fmla="*/ 0 h 79"/>
              <a:gd name="T2" fmla="*/ 0 w 81"/>
              <a:gd name="T3" fmla="*/ 78 h 79"/>
              <a:gd name="T4" fmla="*/ 45 w 81"/>
              <a:gd name="T5" fmla="*/ 79 h 79"/>
              <a:gd name="T6" fmla="*/ 81 w 81"/>
              <a:gd name="T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9">
                <a:moveTo>
                  <a:pt x="81" y="0"/>
                </a:moveTo>
                <a:lnTo>
                  <a:pt x="0" y="78"/>
                </a:lnTo>
                <a:lnTo>
                  <a:pt x="45" y="79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20" name="Freeform 200"/>
          <p:cNvSpPr>
            <a:spLocks/>
          </p:cNvSpPr>
          <p:nvPr/>
        </p:nvSpPr>
        <p:spPr bwMode="auto">
          <a:xfrm>
            <a:off x="6367463" y="3336925"/>
            <a:ext cx="287337" cy="639763"/>
          </a:xfrm>
          <a:custGeom>
            <a:avLst/>
            <a:gdLst>
              <a:gd name="T0" fmla="*/ 0 w 181"/>
              <a:gd name="T1" fmla="*/ 23 h 403"/>
              <a:gd name="T2" fmla="*/ 145 w 181"/>
              <a:gd name="T3" fmla="*/ 79 h 403"/>
              <a:gd name="T4" fmla="*/ 181 w 181"/>
              <a:gd name="T5" fmla="*/ 403 h 403"/>
              <a:gd name="T6" fmla="*/ 180 w 181"/>
              <a:gd name="T7" fmla="*/ 76 h 403"/>
              <a:gd name="T8" fmla="*/ 0 w 181"/>
              <a:gd name="T9" fmla="*/ 0 h 403"/>
              <a:gd name="T10" fmla="*/ 0 w 181"/>
              <a:gd name="T11" fmla="*/ 23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" h="403">
                <a:moveTo>
                  <a:pt x="0" y="23"/>
                </a:moveTo>
                <a:lnTo>
                  <a:pt x="145" y="79"/>
                </a:lnTo>
                <a:lnTo>
                  <a:pt x="181" y="403"/>
                </a:lnTo>
                <a:lnTo>
                  <a:pt x="180" y="76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21" name="Freeform 201"/>
          <p:cNvSpPr>
            <a:spLocks/>
          </p:cNvSpPr>
          <p:nvPr/>
        </p:nvSpPr>
        <p:spPr bwMode="auto">
          <a:xfrm>
            <a:off x="4949825" y="1258888"/>
            <a:ext cx="2940050" cy="3417887"/>
          </a:xfrm>
          <a:custGeom>
            <a:avLst/>
            <a:gdLst>
              <a:gd name="T0" fmla="*/ 0 w 1852"/>
              <a:gd name="T1" fmla="*/ 0 h 2153"/>
              <a:gd name="T2" fmla="*/ 80 w 1852"/>
              <a:gd name="T3" fmla="*/ 12 h 2153"/>
              <a:gd name="T4" fmla="*/ 1543 w 1852"/>
              <a:gd name="T5" fmla="*/ 728 h 2153"/>
              <a:gd name="T6" fmla="*/ 1610 w 1852"/>
              <a:gd name="T7" fmla="*/ 813 h 2153"/>
              <a:gd name="T8" fmla="*/ 1852 w 1852"/>
              <a:gd name="T9" fmla="*/ 2153 h 2153"/>
              <a:gd name="T10" fmla="*/ 1827 w 1852"/>
              <a:gd name="T11" fmla="*/ 2136 h 2153"/>
              <a:gd name="T12" fmla="*/ 1584 w 1852"/>
              <a:gd name="T13" fmla="*/ 824 h 2153"/>
              <a:gd name="T14" fmla="*/ 1501 w 1852"/>
              <a:gd name="T15" fmla="*/ 738 h 2153"/>
              <a:gd name="T16" fmla="*/ 72 w 1852"/>
              <a:gd name="T17" fmla="*/ 43 h 2153"/>
              <a:gd name="T18" fmla="*/ 24 w 1852"/>
              <a:gd name="T19" fmla="*/ 61 h 2153"/>
              <a:gd name="T20" fmla="*/ 0 w 1852"/>
              <a:gd name="T21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52" h="2153">
                <a:moveTo>
                  <a:pt x="0" y="0"/>
                </a:moveTo>
                <a:lnTo>
                  <a:pt x="80" y="12"/>
                </a:lnTo>
                <a:lnTo>
                  <a:pt x="1543" y="728"/>
                </a:lnTo>
                <a:lnTo>
                  <a:pt x="1610" y="813"/>
                </a:lnTo>
                <a:lnTo>
                  <a:pt x="1852" y="2153"/>
                </a:lnTo>
                <a:lnTo>
                  <a:pt x="1827" y="2136"/>
                </a:lnTo>
                <a:lnTo>
                  <a:pt x="1584" y="824"/>
                </a:lnTo>
                <a:lnTo>
                  <a:pt x="1501" y="738"/>
                </a:lnTo>
                <a:lnTo>
                  <a:pt x="72" y="43"/>
                </a:lnTo>
                <a:lnTo>
                  <a:pt x="24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522" name="Freeform 202"/>
          <p:cNvSpPr>
            <a:spLocks/>
          </p:cNvSpPr>
          <p:nvPr/>
        </p:nvSpPr>
        <p:spPr bwMode="auto">
          <a:xfrm>
            <a:off x="5481638" y="2403475"/>
            <a:ext cx="1846262" cy="1022350"/>
          </a:xfrm>
          <a:custGeom>
            <a:avLst/>
            <a:gdLst>
              <a:gd name="T0" fmla="*/ 1066 w 1163"/>
              <a:gd name="T1" fmla="*/ 0 h 644"/>
              <a:gd name="T2" fmla="*/ 1163 w 1163"/>
              <a:gd name="T3" fmla="*/ 583 h 644"/>
              <a:gd name="T4" fmla="*/ 1124 w 1163"/>
              <a:gd name="T5" fmla="*/ 644 h 644"/>
              <a:gd name="T6" fmla="*/ 1071 w 1163"/>
              <a:gd name="T7" fmla="*/ 636 h 644"/>
              <a:gd name="T8" fmla="*/ 0 w 1163"/>
              <a:gd name="T9" fmla="*/ 158 h 644"/>
              <a:gd name="T10" fmla="*/ 1041 w 1163"/>
              <a:gd name="T11" fmla="*/ 589 h 644"/>
              <a:gd name="T12" fmla="*/ 1045 w 1163"/>
              <a:gd name="T13" fmla="*/ 591 h 644"/>
              <a:gd name="T14" fmla="*/ 1054 w 1163"/>
              <a:gd name="T15" fmla="*/ 592 h 644"/>
              <a:gd name="T16" fmla="*/ 1068 w 1163"/>
              <a:gd name="T17" fmla="*/ 596 h 644"/>
              <a:gd name="T18" fmla="*/ 1084 w 1163"/>
              <a:gd name="T19" fmla="*/ 599 h 644"/>
              <a:gd name="T20" fmla="*/ 1101 w 1163"/>
              <a:gd name="T21" fmla="*/ 600 h 644"/>
              <a:gd name="T22" fmla="*/ 1115 w 1163"/>
              <a:gd name="T23" fmla="*/ 600 h 644"/>
              <a:gd name="T24" fmla="*/ 1127 w 1163"/>
              <a:gd name="T25" fmla="*/ 597 h 644"/>
              <a:gd name="T26" fmla="*/ 1133 w 1163"/>
              <a:gd name="T27" fmla="*/ 591 h 644"/>
              <a:gd name="T28" fmla="*/ 1133 w 1163"/>
              <a:gd name="T29" fmla="*/ 558 h 644"/>
              <a:gd name="T30" fmla="*/ 1126 w 1163"/>
              <a:gd name="T31" fmla="*/ 488 h 644"/>
              <a:gd name="T32" fmla="*/ 1116 w 1163"/>
              <a:gd name="T33" fmla="*/ 393 h 644"/>
              <a:gd name="T34" fmla="*/ 1102 w 1163"/>
              <a:gd name="T35" fmla="*/ 287 h 644"/>
              <a:gd name="T36" fmla="*/ 1090 w 1163"/>
              <a:gd name="T37" fmla="*/ 181 h 644"/>
              <a:gd name="T38" fmla="*/ 1077 w 1163"/>
              <a:gd name="T39" fmla="*/ 89 h 644"/>
              <a:gd name="T40" fmla="*/ 1070 w 1163"/>
              <a:gd name="T41" fmla="*/ 25 h 644"/>
              <a:gd name="T42" fmla="*/ 1066 w 1163"/>
              <a:gd name="T43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3" h="644">
                <a:moveTo>
                  <a:pt x="1066" y="0"/>
                </a:moveTo>
                <a:lnTo>
                  <a:pt x="1163" y="583"/>
                </a:lnTo>
                <a:lnTo>
                  <a:pt x="1124" y="644"/>
                </a:lnTo>
                <a:lnTo>
                  <a:pt x="1071" y="636"/>
                </a:lnTo>
                <a:lnTo>
                  <a:pt x="0" y="158"/>
                </a:lnTo>
                <a:lnTo>
                  <a:pt x="1041" y="589"/>
                </a:lnTo>
                <a:lnTo>
                  <a:pt x="1045" y="591"/>
                </a:lnTo>
                <a:lnTo>
                  <a:pt x="1054" y="592"/>
                </a:lnTo>
                <a:lnTo>
                  <a:pt x="1068" y="596"/>
                </a:lnTo>
                <a:lnTo>
                  <a:pt x="1084" y="599"/>
                </a:lnTo>
                <a:lnTo>
                  <a:pt x="1101" y="600"/>
                </a:lnTo>
                <a:lnTo>
                  <a:pt x="1115" y="600"/>
                </a:lnTo>
                <a:lnTo>
                  <a:pt x="1127" y="597"/>
                </a:lnTo>
                <a:lnTo>
                  <a:pt x="1133" y="591"/>
                </a:lnTo>
                <a:lnTo>
                  <a:pt x="1133" y="558"/>
                </a:lnTo>
                <a:lnTo>
                  <a:pt x="1126" y="488"/>
                </a:lnTo>
                <a:lnTo>
                  <a:pt x="1116" y="393"/>
                </a:lnTo>
                <a:lnTo>
                  <a:pt x="1102" y="287"/>
                </a:lnTo>
                <a:lnTo>
                  <a:pt x="1090" y="181"/>
                </a:lnTo>
                <a:lnTo>
                  <a:pt x="1077" y="89"/>
                </a:lnTo>
                <a:lnTo>
                  <a:pt x="1070" y="25"/>
                </a:lnTo>
                <a:lnTo>
                  <a:pt x="10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6480" name="Text Box 160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56482" name="Text Box 16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1" name="Text Box 12">
            <a:extLst>
              <a:ext uri="{FF2B5EF4-FFF2-40B4-BE49-F238E27FC236}">
                <a16:creationId xmlns:a16="http://schemas.microsoft.com/office/drawing/2014/main" id="{408515A3-ED54-F04A-BE25-ACA409BA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63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55625"/>
            <a:ext cx="7569200" cy="5543550"/>
          </a:xfrm>
          <a:prstGeom prst="rect">
            <a:avLst/>
          </a:prstGeom>
          <a:solidFill>
            <a:srgbClr val="FF9966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905250" y="2705100"/>
            <a:ext cx="838200" cy="1508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692638" y="2535207"/>
            <a:ext cx="1257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</a:t>
            </a:r>
            <a:endParaRPr lang="en-US" dirty="0">
              <a:latin typeface="Khmer OS Content" panose="02000500000000020004" pitchFamily="2" charset="7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90538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Khmer OS Content" panose="02000500000000020004" pitchFamily="2" charset="77"/>
              </a:rPr>
              <a:t>C  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8651031" y="641188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Khmer OS Content" panose="02000500000000020004" pitchFamily="2" charset="77"/>
              </a:rPr>
              <a:t>10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197073" y="2176255"/>
            <a:ext cx="957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16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3271335" y="2169905"/>
            <a:ext cx="891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080493" y="2168317"/>
            <a:ext cx="1316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214288" y="2163555"/>
            <a:ext cx="1250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1600" b="1" dirty="0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6432144" y="2161967"/>
            <a:ext cx="1035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ព្រះយេស៊ូវ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320889" y="2706480"/>
            <a:ext cx="821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4439528" y="2698542"/>
            <a:ext cx="6062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3292539" y="3147547"/>
            <a:ext cx="704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r>
              <a:rPr lang="en-US" sz="2800" dirty="0">
                <a:solidFill>
                  <a:schemeClr val="bg2"/>
                </a:solidFill>
                <a:latin typeface="Khmer OS Content" panose="02000500000000020004" pitchFamily="2" charset="77"/>
              </a:rPr>
              <a:t> 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072267" y="3141197"/>
            <a:ext cx="1704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r>
              <a:rPr lang="en-US" sz="2800" dirty="0">
                <a:solidFill>
                  <a:schemeClr val="bg2"/>
                </a:solidFill>
                <a:latin typeface="Khmer OS Content" panose="02000500000000020004" pitchFamily="2" charset="77"/>
              </a:rPr>
              <a:t> 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3335082" y="3812967"/>
            <a:ext cx="676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C3F45C4F-35E1-C24C-8DAE-6C83AC90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90538"/>
            <a:ext cx="7607300" cy="56086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Khmer OS Content" panose="02000500000000020004" pitchFamily="2" charset="77"/>
              </a:rPr>
              <a:t>C  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8277318" y="641188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Khmer OS Content" panose="02000500000000020004" pitchFamily="2" charset="77"/>
              </a:rPr>
              <a:t>66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197073" y="2176255"/>
            <a:ext cx="957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16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3271335" y="2169905"/>
            <a:ext cx="891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080493" y="2168317"/>
            <a:ext cx="13163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5214288" y="2163555"/>
            <a:ext cx="1250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1600" b="1" dirty="0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6432144" y="2161967"/>
            <a:ext cx="1035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ព្រះយេស៊ូវ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320889" y="2706480"/>
            <a:ext cx="821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4439528" y="2698542"/>
            <a:ext cx="6062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3292539" y="3147547"/>
            <a:ext cx="704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r>
              <a:rPr lang="en-US" sz="2800" dirty="0">
                <a:solidFill>
                  <a:schemeClr val="bg2"/>
                </a:solidFill>
                <a:latin typeface="Khmer OS Content" panose="02000500000000020004" pitchFamily="2" charset="77"/>
              </a:rPr>
              <a:t> 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072267" y="3141197"/>
            <a:ext cx="1704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r>
              <a:rPr lang="en-US" sz="2800" dirty="0">
                <a:solidFill>
                  <a:schemeClr val="bg2"/>
                </a:solidFill>
                <a:latin typeface="Khmer OS Content" panose="02000500000000020004" pitchFamily="2" charset="77"/>
              </a:rPr>
              <a:t> 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3335082" y="3812967"/>
            <a:ext cx="676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9" name="Rectangle 1043">
            <a:extLst>
              <a:ext uri="{FF2B5EF4-FFF2-40B4-BE49-F238E27FC236}">
                <a16:creationId xmlns:a16="http://schemas.microsoft.com/office/drawing/2014/main" id="{547F3E53-56AB-C44B-9E3B-4CCB279AF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206500"/>
            <a:ext cx="545465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600" b="1" i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3600" b="1" i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	    ៧	   </a:t>
            </a:r>
            <a:r>
              <a:rPr lang="en-US" sz="3600" b="1" i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3600" b="1" i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	    </a:t>
            </a:r>
            <a:r>
              <a:rPr lang="en-US" sz="3600" b="1" i="1" dirty="0" err="1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endParaRPr lang="en-US" sz="3600" dirty="0">
              <a:solidFill>
                <a:schemeClr val="accent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0" name="Rectangle 1039">
            <a:extLst>
              <a:ext uri="{FF2B5EF4-FFF2-40B4-BE49-F238E27FC236}">
                <a16:creationId xmlns:a16="http://schemas.microsoft.com/office/drawing/2014/main" id="{8293E313-9D3D-4441-A5E3-E8AB0DB0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11" y="2605088"/>
            <a:ext cx="2092391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មនុស្ស៤នាក់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1" name="Rectangle 1040">
            <a:extLst>
              <a:ext uri="{FF2B5EF4-FFF2-40B4-BE49-F238E27FC236}">
                <a16:creationId xmlns:a16="http://schemas.microsoft.com/office/drawing/2014/main" id="{A166910D-B2F6-FC41-82B3-725568489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2700338"/>
            <a:ext cx="2127250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800" b="1" dirty="0">
                <a:solidFill>
                  <a:schemeClr val="accent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សង្គមទាំង៣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21062B17-07FC-E749-9D8B-EDF33ED39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627" y="1482725"/>
            <a:ext cx="302057" cy="271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B19C12E8-7C51-884A-8BD7-92B638AB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100" y="1404938"/>
            <a:ext cx="35923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squar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96931D3B-FE63-2F4D-AE50-36834C38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153943422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492125" y="395288"/>
            <a:ext cx="8200418" cy="6000749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37923" name="Group 3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337924" name="Rectangle 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25" name="AutoShape 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26" name="Rectangle 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27" name="Rectangle 7"/>
            <p:cNvSpPr>
              <a:spLocks noChangeArrowheads="1"/>
            </p:cNvSpPr>
            <p:nvPr/>
          </p:nvSpPr>
          <p:spPr bwMode="auto">
            <a:xfrm>
              <a:off x="2652" y="2134"/>
              <a:ext cx="4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ការបង្កើត</a:t>
              </a:r>
              <a:endParaRPr lang="en-US" sz="2800" dirty="0">
                <a:solidFill>
                  <a:srgbClr val="79011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7928" name="Line 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29" name="Group 9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337930" name="Rectangle 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1" name="AutoShape 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2" name="Rectangle 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3" name="Rectangle 13"/>
            <p:cNvSpPr>
              <a:spLocks noChangeArrowheads="1"/>
            </p:cNvSpPr>
            <p:nvPr/>
          </p:nvSpPr>
          <p:spPr bwMode="auto">
            <a:xfrm>
              <a:off x="2650" y="2126"/>
              <a:ext cx="4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790112"/>
                  </a:solidFill>
                  <a:latin typeface="Khmer OS Content" panose="02000500000000020004" pitchFamily="2" charset="77"/>
                </a:rPr>
                <a:t> </a:t>
              </a: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អ័ប្រាហាំ</a:t>
              </a:r>
              <a:endParaRPr lang="en-US" sz="2800" dirty="0">
                <a:solidFill>
                  <a:srgbClr val="79011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7934" name="Line 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35" name="Group 15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337936" name="Rectangle 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7" name="AutoShape 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8" name="Rectangle 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39" name="Rectangle 19"/>
            <p:cNvSpPr>
              <a:spLocks noChangeArrowheads="1"/>
            </p:cNvSpPr>
            <p:nvPr/>
          </p:nvSpPr>
          <p:spPr bwMode="auto">
            <a:xfrm>
              <a:off x="2616" y="2078"/>
              <a:ext cx="5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790112"/>
                  </a:solidFill>
                  <a:latin typeface="Khmer OS Content" panose="02000500000000020004" pitchFamily="2" charset="77"/>
                </a:rPr>
                <a:t>Y</a:t>
              </a: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យ៉ូសែប</a:t>
              </a:r>
              <a:endParaRPr lang="en-US" sz="2800" dirty="0">
                <a:solidFill>
                  <a:srgbClr val="79011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7940" name="Line 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41" name="Group 21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337942" name="Rectangle 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43" name="AutoShape 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44" name="Rectangle 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45" name="Rectangle 25"/>
            <p:cNvSpPr>
              <a:spLocks noChangeArrowheads="1"/>
            </p:cNvSpPr>
            <p:nvPr/>
          </p:nvSpPr>
          <p:spPr bwMode="auto">
            <a:xfrm>
              <a:off x="2718" y="2060"/>
              <a:ext cx="29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ម៉ូសេ</a:t>
              </a:r>
              <a:r>
                <a:rPr lang="en-US" sz="2800" dirty="0">
                  <a:solidFill>
                    <a:srgbClr val="790112"/>
                  </a:solidFill>
                  <a:latin typeface="Khmer OS Content" panose="02000500000000020004" pitchFamily="2" charset="77"/>
                </a:rPr>
                <a:t> </a:t>
              </a:r>
            </a:p>
          </p:txBody>
        </p:sp>
        <p:sp>
          <p:nvSpPr>
            <p:cNvPr id="337946" name="Line 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47" name="Group 27"/>
          <p:cNvGrpSpPr>
            <a:grpSpLocks/>
          </p:cNvGrpSpPr>
          <p:nvPr/>
        </p:nvGrpSpPr>
        <p:grpSpPr bwMode="auto">
          <a:xfrm>
            <a:off x="3155950" y="2533650"/>
            <a:ext cx="2763838" cy="1355725"/>
            <a:chOff x="2412" y="2044"/>
            <a:chExt cx="1741" cy="854"/>
          </a:xfrm>
        </p:grpSpPr>
        <p:sp>
          <p:nvSpPr>
            <p:cNvPr id="337948" name="Rectangle 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49" name="AutoShape 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50" name="Rectangle 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51" name="Rectangle 31"/>
            <p:cNvSpPr>
              <a:spLocks noChangeArrowheads="1"/>
            </p:cNvSpPr>
            <p:nvPr/>
          </p:nvSpPr>
          <p:spPr bwMode="auto">
            <a:xfrm>
              <a:off x="2622" y="2044"/>
              <a:ext cx="48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យ៉ូស</a:t>
              </a:r>
              <a:r>
                <a:rPr lang="en-US" sz="1400" b="1" dirty="0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្</a:t>
              </a:r>
              <a:r>
                <a:rPr lang="en-KH" sz="1400" b="1" dirty="0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វេ</a:t>
              </a:r>
              <a:r>
                <a:rPr lang="en-US" sz="2800" dirty="0">
                  <a:solidFill>
                    <a:srgbClr val="790112"/>
                  </a:solidFill>
                  <a:latin typeface="Khmer OS Content" panose="02000500000000020004" pitchFamily="2" charset="77"/>
                </a:rPr>
                <a:t>V </a:t>
              </a:r>
            </a:p>
          </p:txBody>
        </p:sp>
        <p:sp>
          <p:nvSpPr>
            <p:cNvPr id="337952" name="Line 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53" name="Group 33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337954" name="Rectangle 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55" name="AutoShape 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56" name="Rectangle 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57" name="Rectangle 37"/>
            <p:cNvSpPr>
              <a:spLocks noChangeArrowheads="1"/>
            </p:cNvSpPr>
            <p:nvPr/>
          </p:nvSpPr>
          <p:spPr bwMode="auto">
            <a:xfrm>
              <a:off x="2553" y="2126"/>
              <a:ext cx="6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អនាធិបតេយ្យ</a:t>
              </a:r>
              <a:endParaRPr lang="en-US" sz="2800" dirty="0">
                <a:solidFill>
                  <a:srgbClr val="790112"/>
                </a:solidFill>
                <a:latin typeface="Khmer OS Content" panose="02000500000000020004" pitchFamily="2" charset="77"/>
              </a:endParaRPr>
            </a:p>
          </p:txBody>
        </p:sp>
        <p:sp>
          <p:nvSpPr>
            <p:cNvPr id="337958" name="Line 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59" name="Group 39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337960" name="Rectangle 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1" name="AutoShape 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2" name="Rectangle 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3" name="Rectangle 43"/>
            <p:cNvSpPr>
              <a:spLocks noChangeArrowheads="1"/>
            </p:cNvSpPr>
            <p:nvPr/>
          </p:nvSpPr>
          <p:spPr bwMode="auto">
            <a:xfrm>
              <a:off x="2752" y="2134"/>
              <a:ext cx="2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ស្តេច</a:t>
              </a:r>
              <a:endParaRPr lang="en-US" sz="1400" b="1" dirty="0">
                <a:solidFill>
                  <a:srgbClr val="790112"/>
                </a:solidFill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  <p:sp>
          <p:nvSpPr>
            <p:cNvPr id="337964" name="Line 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65" name="Group 45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337966" name="Rectangle 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7" name="AutoShape 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8" name="Rectangle 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69" name="Rectangle 49"/>
            <p:cNvSpPr>
              <a:spLocks noChangeArrowheads="1"/>
            </p:cNvSpPr>
            <p:nvPr/>
          </p:nvSpPr>
          <p:spPr bwMode="auto">
            <a:xfrm>
              <a:off x="2430" y="2062"/>
              <a:ext cx="87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គ្រាចាប់ជាឈ្លើយ</a:t>
              </a:r>
              <a:r>
                <a:rPr lang="en-US" sz="2800" dirty="0">
                  <a:solidFill>
                    <a:srgbClr val="790112"/>
                  </a:solidFill>
                  <a:latin typeface="Khmer OS Content" panose="02000500000000020004" pitchFamily="2" charset="77"/>
                </a:rPr>
                <a:t> </a:t>
              </a:r>
            </a:p>
          </p:txBody>
        </p:sp>
        <p:sp>
          <p:nvSpPr>
            <p:cNvPr id="337970" name="Line 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71" name="Group 51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337972" name="Rectangle 5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73" name="AutoShape 5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74" name="Rectangle 5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75" name="Rectangle 55"/>
            <p:cNvSpPr>
              <a:spLocks noChangeArrowheads="1"/>
            </p:cNvSpPr>
            <p:nvPr/>
          </p:nvSpPr>
          <p:spPr bwMode="auto">
            <a:xfrm>
              <a:off x="2840" y="2354"/>
              <a:ext cx="5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គ្រាស្ងប់ស្ងាត</a:t>
              </a:r>
              <a:r>
                <a:rPr lang="en-US" sz="1400" b="1" dirty="0">
                  <a:solidFill>
                    <a:srgbClr val="790112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់</a:t>
              </a:r>
              <a:endParaRPr lang="en-US" sz="2800" dirty="0">
                <a:solidFill>
                  <a:srgbClr val="790112"/>
                </a:solidFill>
                <a:latin typeface="Khmer OS Content" panose="02000500000000020004" pitchFamily="2" charset="77"/>
              </a:endParaRPr>
            </a:p>
          </p:txBody>
        </p:sp>
      </p:grpSp>
      <p:grpSp>
        <p:nvGrpSpPr>
          <p:cNvPr id="337976" name="Group 56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337977" name="Rectangle 5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78" name="AutoShape 5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79" name="Rectangle 5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grpSp>
          <p:nvGrpSpPr>
            <p:cNvPr id="337980" name="Group 60"/>
            <p:cNvGrpSpPr>
              <a:grpSpLocks/>
            </p:cNvGrpSpPr>
            <p:nvPr/>
          </p:nvGrpSpPr>
          <p:grpSpPr bwMode="auto">
            <a:xfrm>
              <a:off x="4048" y="149"/>
              <a:ext cx="679" cy="272"/>
              <a:chOff x="3078" y="3113"/>
              <a:chExt cx="533" cy="225"/>
            </a:xfrm>
          </p:grpSpPr>
          <p:sp>
            <p:nvSpPr>
              <p:cNvPr id="337981" name="Rectangle 61"/>
              <p:cNvSpPr>
                <a:spLocks noChangeArrowheads="1"/>
              </p:cNvSpPr>
              <p:nvPr/>
            </p:nvSpPr>
            <p:spPr bwMode="auto">
              <a:xfrm>
                <a:off x="3078" y="3113"/>
                <a:ext cx="157" cy="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790015"/>
                    </a:solidFill>
                    <a:latin typeface="Khmer OS Content" panose="02000500000000020004" pitchFamily="2" charset="77"/>
                  </a:rPr>
                  <a:t>   </a:t>
                </a:r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337982" name="Rectangle 62"/>
              <p:cNvSpPr>
                <a:spLocks noChangeArrowheads="1"/>
              </p:cNvSpPr>
              <p:nvPr/>
            </p:nvSpPr>
            <p:spPr bwMode="auto">
              <a:xfrm>
                <a:off x="3141" y="3150"/>
                <a:ext cx="47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 dirty="0" err="1">
                    <a:solidFill>
                      <a:srgbClr val="790112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ព្រះយេស៊ូ</a:t>
                </a:r>
                <a:r>
                  <a:rPr lang="en-US" sz="1600" b="1" dirty="0" err="1">
                    <a:solidFill>
                      <a:srgbClr val="790112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វ</a:t>
                </a:r>
                <a:endParaRPr lang="en-US" sz="4000" dirty="0">
                  <a:solidFill>
                    <a:srgbClr val="790112"/>
                  </a:solidFill>
                  <a:latin typeface="Khmer OS Content" panose="02000500000000020004" pitchFamily="2" charset="77"/>
                </a:endParaRPr>
              </a:p>
            </p:txBody>
          </p:sp>
        </p:grpSp>
        <p:sp>
          <p:nvSpPr>
            <p:cNvPr id="337983" name="Line 6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337984" name="Line 6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337985" name="Text Box 65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7987" name="Rectangle 67"/>
          <p:cNvSpPr>
            <a:spLocks noChangeArrowheads="1"/>
          </p:cNvSpPr>
          <p:nvPr/>
        </p:nvSpPr>
        <p:spPr bwMode="auto">
          <a:xfrm>
            <a:off x="474934" y="395288"/>
            <a:ext cx="8204910" cy="600074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Khmer OS Content" panose="02000500000000020004" pitchFamily="2" charset="77"/>
            </a:endParaRPr>
          </a:p>
        </p:txBody>
      </p:sp>
      <p:sp>
        <p:nvSpPr>
          <p:cNvPr id="337988" name="Text Box 68"/>
          <p:cNvSpPr txBox="1">
            <a:spLocks noChangeArrowheads="1"/>
          </p:cNvSpPr>
          <p:nvPr/>
        </p:nvSpPr>
        <p:spPr bwMode="auto">
          <a:xfrm>
            <a:off x="821588" y="423484"/>
            <a:ext cx="7439857" cy="769441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ប្រអប់ព្រះគម្ពីរក្នុងគំនិតរបស់អ្ន</a:t>
            </a:r>
            <a:r>
              <a:rPr lang="en-KH" sz="4400" b="1" dirty="0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</a:t>
            </a:r>
            <a:r>
              <a:rPr lang="en-US" sz="4400" b="1" dirty="0">
                <a:solidFill>
                  <a:schemeClr val="tx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4400" dirty="0">
              <a:solidFill>
                <a:schemeClr val="tx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7992" name="Text Box 72"/>
          <p:cNvSpPr txBox="1">
            <a:spLocks noChangeArrowheads="1"/>
          </p:cNvSpPr>
          <p:nvPr/>
        </p:nvSpPr>
        <p:spPr bwMode="auto">
          <a:xfrm>
            <a:off x="8720777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4</a:t>
            </a:r>
          </a:p>
        </p:txBody>
      </p:sp>
      <p:sp>
        <p:nvSpPr>
          <p:cNvPr id="337993" name="Text Box 73"/>
          <p:cNvSpPr txBox="1">
            <a:spLocks noChangeArrowheads="1"/>
          </p:cNvSpPr>
          <p:nvPr/>
        </p:nvSpPr>
        <p:spPr bwMode="auto">
          <a:xfrm>
            <a:off x="2261109" y="1214198"/>
            <a:ext cx="10486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hlink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ការបង្កើត</a:t>
            </a:r>
            <a:endParaRPr lang="en-US" sz="2800" dirty="0">
              <a:solidFill>
                <a:srgbClr val="F6FE0A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7994" name="Text Box 74"/>
          <p:cNvSpPr txBox="1">
            <a:spLocks noChangeArrowheads="1"/>
          </p:cNvSpPr>
          <p:nvPr/>
        </p:nvSpPr>
        <p:spPr bwMode="auto">
          <a:xfrm>
            <a:off x="2610665" y="1583630"/>
            <a:ext cx="9476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hlink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អ័ប្រាហាំ</a:t>
            </a:r>
            <a:endParaRPr lang="en-US" sz="2800" dirty="0">
              <a:solidFill>
                <a:schemeClr val="hlink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7995" name="Text Box 75"/>
          <p:cNvSpPr txBox="1">
            <a:spLocks noChangeArrowheads="1"/>
          </p:cNvSpPr>
          <p:nvPr/>
        </p:nvSpPr>
        <p:spPr bwMode="auto">
          <a:xfrm>
            <a:off x="2877037" y="1923355"/>
            <a:ext cx="851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hlink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យ៉ូសែប</a:t>
            </a:r>
            <a:endParaRPr lang="en-US" sz="2800" dirty="0">
              <a:solidFill>
                <a:srgbClr val="F6FE0A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7996" name="Text Box 76"/>
          <p:cNvSpPr txBox="1">
            <a:spLocks noChangeArrowheads="1"/>
          </p:cNvSpPr>
          <p:nvPr/>
        </p:nvSpPr>
        <p:spPr bwMode="auto">
          <a:xfrm>
            <a:off x="3199606" y="2255865"/>
            <a:ext cx="6238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chemeClr val="hlink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ម៉ូសេ</a:t>
            </a:r>
            <a:endParaRPr lang="en-US" sz="2800" dirty="0">
              <a:solidFill>
                <a:schemeClr val="hlink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7997" name="Text Box 77"/>
          <p:cNvSpPr txBox="1">
            <a:spLocks noChangeArrowheads="1"/>
          </p:cNvSpPr>
          <p:nvPr/>
        </p:nvSpPr>
        <p:spPr bwMode="auto">
          <a:xfrm>
            <a:off x="3731506" y="2552005"/>
            <a:ext cx="6944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យ៉ូស</a:t>
            </a:r>
            <a:r>
              <a:rPr lang="en-US" sz="1400" dirty="0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្</a:t>
            </a:r>
            <a:r>
              <a:rPr lang="en-KH" sz="1400" dirty="0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វេ</a:t>
            </a:r>
            <a:endParaRPr lang="en-US" sz="2800" dirty="0">
              <a:solidFill>
                <a:schemeClr val="bg2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7998" name="Text Box 78"/>
          <p:cNvSpPr txBox="1">
            <a:spLocks noChangeArrowheads="1"/>
          </p:cNvSpPr>
          <p:nvPr/>
        </p:nvSpPr>
        <p:spPr bwMode="auto">
          <a:xfrm>
            <a:off x="3449727" y="2863155"/>
            <a:ext cx="142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អនាធិបតេយ្យ</a:t>
            </a:r>
            <a:endParaRPr lang="en-US" sz="2800" dirty="0">
              <a:solidFill>
                <a:srgbClr val="F06157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338000" name="Text Box 80"/>
          <p:cNvSpPr txBox="1">
            <a:spLocks noChangeArrowheads="1"/>
          </p:cNvSpPr>
          <p:nvPr/>
        </p:nvSpPr>
        <p:spPr bwMode="auto">
          <a:xfrm>
            <a:off x="3956781" y="3491805"/>
            <a:ext cx="17860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គ្រាចាប់ជាឈ្លើយ</a:t>
            </a:r>
            <a:r>
              <a:rPr lang="en-US" sz="1400" dirty="0">
                <a:solidFill>
                  <a:srgbClr val="1FCC16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338001" name="Text Box 81"/>
          <p:cNvSpPr txBox="1">
            <a:spLocks noChangeArrowheads="1"/>
          </p:cNvSpPr>
          <p:nvPr/>
        </p:nvSpPr>
        <p:spPr bwMode="auto">
          <a:xfrm>
            <a:off x="4160837" y="3152080"/>
            <a:ext cx="6238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ស្តេច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8002" name="Text Box 82"/>
          <p:cNvSpPr txBox="1">
            <a:spLocks noChangeArrowheads="1"/>
          </p:cNvSpPr>
          <p:nvPr/>
        </p:nvSpPr>
        <p:spPr bwMode="auto">
          <a:xfrm>
            <a:off x="4371987" y="3828355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គ្រាស្ងប់ស្ងាត</a:t>
            </a:r>
            <a:r>
              <a:rPr lang="en-US" sz="1400" dirty="0">
                <a:solidFill>
                  <a:srgbClr val="1FCC16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់</a:t>
            </a:r>
            <a:endParaRPr lang="en-US" sz="28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7991" name="Text Box 71"/>
          <p:cNvSpPr txBox="1">
            <a:spLocks noChangeArrowheads="1"/>
          </p:cNvSpPr>
          <p:nvPr/>
        </p:nvSpPr>
        <p:spPr bwMode="auto">
          <a:xfrm>
            <a:off x="2156294" y="4983411"/>
            <a:ext cx="4794902" cy="769441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chemeClr val="tx1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យ៉ាងទូលំទូលាយ</a:t>
            </a:r>
            <a:endParaRPr lang="en-US" sz="10800" dirty="0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7990" name="Text Box 70"/>
          <p:cNvSpPr txBox="1">
            <a:spLocks noChangeArrowheads="1"/>
          </p:cNvSpPr>
          <p:nvPr/>
        </p:nvSpPr>
        <p:spPr bwMode="auto">
          <a:xfrm>
            <a:off x="2065577" y="3168898"/>
            <a:ext cx="4514377" cy="769441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chemeClr val="tx1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ដែលទាក់ទងគ្នា</a:t>
            </a:r>
            <a:endParaRPr lang="en-US" sz="6000" dirty="0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337989" name="Text Box 69"/>
          <p:cNvSpPr txBox="1">
            <a:spLocks noChangeArrowheads="1"/>
          </p:cNvSpPr>
          <p:nvPr/>
        </p:nvSpPr>
        <p:spPr bwMode="auto">
          <a:xfrm>
            <a:off x="2515724" y="1709986"/>
            <a:ext cx="2853665" cy="769441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chemeClr val="tx1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ភាពរឹងមាំ</a:t>
            </a:r>
            <a:endParaRPr lang="en-US" sz="4400" dirty="0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82" name="Text Box 12">
            <a:extLst>
              <a:ext uri="{FF2B5EF4-FFF2-40B4-BE49-F238E27FC236}">
                <a16:creationId xmlns:a16="http://schemas.microsoft.com/office/drawing/2014/main" id="{FE26759E-9C83-7D43-A911-82EEE94CF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7" grpId="0" animBg="1"/>
      <p:bldP spid="337988" grpId="0" autoUpdateAnimBg="0"/>
      <p:bldP spid="337991" grpId="0" autoUpdateAnimBg="0"/>
      <p:bldP spid="337990" grpId="0" autoUpdateAnimBg="0"/>
      <p:bldP spid="3379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481204" y="6544147"/>
            <a:ext cx="9124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©2003 TBBMI</a:t>
            </a:r>
          </a:p>
        </p:txBody>
      </p:sp>
      <p:sp>
        <p:nvSpPr>
          <p:cNvPr id="318471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18472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pic>
        <p:nvPicPr>
          <p:cNvPr id="318473" name="Picture 9" descr="DCP_0115.JPG                                                   00017A42MAGNUM                         B64EDBC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grpSp>
        <p:nvGrpSpPr>
          <p:cNvPr id="318487" name="Group 23"/>
          <p:cNvGrpSpPr>
            <a:grpSpLocks/>
          </p:cNvGrpSpPr>
          <p:nvPr/>
        </p:nvGrpSpPr>
        <p:grpSpPr bwMode="auto">
          <a:xfrm>
            <a:off x="468313" y="733425"/>
            <a:ext cx="7704137" cy="5511800"/>
            <a:chOff x="295" y="462"/>
            <a:chExt cx="4853" cy="3472"/>
          </a:xfrm>
        </p:grpSpPr>
        <p:grpSp>
          <p:nvGrpSpPr>
            <p:cNvPr id="318477" name="Group 13"/>
            <p:cNvGrpSpPr>
              <a:grpSpLocks/>
            </p:cNvGrpSpPr>
            <p:nvPr/>
          </p:nvGrpSpPr>
          <p:grpSpPr bwMode="auto">
            <a:xfrm>
              <a:off x="295" y="462"/>
              <a:ext cx="4853" cy="3472"/>
              <a:chOff x="460" y="457"/>
              <a:chExt cx="4853" cy="3472"/>
            </a:xfrm>
          </p:grpSpPr>
          <p:pic>
            <p:nvPicPr>
              <p:cNvPr id="318478" name="Picture 14" descr="DCP_0115.JPG                                                   00017A42MAGNUM                         B64EDBC4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7"/>
              <a:stretch>
                <a:fillRect/>
              </a:stretch>
            </p:blipFill>
            <p:spPr bwMode="auto">
              <a:xfrm>
                <a:off x="589" y="457"/>
                <a:ext cx="4724" cy="3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0161" dir="1106097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18479" name="Picture 15" descr="DCP_0115.JPG                                                   00017A42MAGNUM                         B64EDBC4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44"/>
              <a:stretch>
                <a:fillRect/>
              </a:stretch>
            </p:blipFill>
            <p:spPr bwMode="auto">
              <a:xfrm>
                <a:off x="467" y="457"/>
                <a:ext cx="4846" cy="3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762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40161" dir="1106097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18480" name="Rectangle 16"/>
              <p:cNvSpPr>
                <a:spLocks noChangeArrowheads="1"/>
              </p:cNvSpPr>
              <p:nvPr/>
            </p:nvSpPr>
            <p:spPr bwMode="auto">
              <a:xfrm>
                <a:off x="460" y="457"/>
                <a:ext cx="4853" cy="3472"/>
              </a:xfrm>
              <a:prstGeom prst="rect">
                <a:avLst/>
              </a:prstGeom>
              <a:solidFill>
                <a:srgbClr val="080808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762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Khmer OS Content" panose="02000500000000020004" pitchFamily="2" charset="77"/>
                  <a:cs typeface="Khmer OS Content" panose="02000500000000020004" pitchFamily="2" charset="77"/>
                </a:endParaRPr>
              </a:p>
            </p:txBody>
          </p:sp>
        </p:grpSp>
        <p:sp>
          <p:nvSpPr>
            <p:cNvPr id="318481" name="Text Box 17"/>
            <p:cNvSpPr txBox="1">
              <a:spLocks noChangeArrowheads="1"/>
            </p:cNvSpPr>
            <p:nvPr/>
          </p:nvSpPr>
          <p:spPr bwMode="auto">
            <a:xfrm>
              <a:off x="410" y="1415"/>
              <a:ext cx="4442" cy="5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i="1" dirty="0" err="1">
                  <a:solidFill>
                    <a:srgbClr val="FFFC1E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ភាពសំខាន់នៃព្រះគម្ពីរ</a:t>
              </a:r>
              <a:endParaRPr lang="en-US" sz="6600" dirty="0">
                <a:solidFill>
                  <a:srgbClr val="FFFC1E"/>
                </a:solidFill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  <p:sp>
          <p:nvSpPr>
            <p:cNvPr id="318482" name="Text Box 18"/>
            <p:cNvSpPr txBox="1">
              <a:spLocks noChangeArrowheads="1"/>
            </p:cNvSpPr>
            <p:nvPr/>
          </p:nvSpPr>
          <p:spPr bwMode="auto">
            <a:xfrm>
              <a:off x="2248" y="2099"/>
              <a:ext cx="880" cy="4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hmer OS Content" panose="02000500000000020004" pitchFamily="2" charset="77"/>
                  <a:cs typeface="Khmer OS Content" panose="02000500000000020004" pitchFamily="2" charset="77"/>
                </a:rPr>
                <a:t>វគ្គទី១</a:t>
              </a:r>
            </a:p>
          </p:txBody>
        </p:sp>
      </p:grp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0" y="1263650"/>
            <a:ext cx="9143999" cy="646331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Muol" panose="02000500000000020004" pitchFamily="2" charset="0"/>
                <a:cs typeface="Khmer Muol" panose="02000500000000020004" pitchFamily="2" charset="0"/>
              </a:rPr>
              <a:t>កម្មវត្ថុៈ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Muol" panose="02000500000000020004" pitchFamily="2" charset="0"/>
                <a:cs typeface="Khmer Muol" panose="02000500000000020004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Muol" panose="02000500000000020004" pitchFamily="2" charset="0"/>
                <a:cs typeface="Khmer Muol" panose="02000500000000020004" pitchFamily="2" charset="0"/>
              </a:rPr>
              <a:t>ការរៀបចំព្រះគម្ពីរនៅក្នុងគំនិត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944563" y="4665731"/>
            <a:ext cx="7024687" cy="707886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 err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សូមបើក</a:t>
            </a:r>
            <a:r>
              <a:rPr lang="en-US" sz="40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 “</a:t>
            </a:r>
            <a:r>
              <a:rPr lang="en-US" sz="4000" i="1" dirty="0" err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</a:t>
            </a:r>
            <a:r>
              <a:rPr lang="en-KH" sz="4000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cs typeface="Khmer OS Content" panose="02000500000000020004" pitchFamily="2" charset="77"/>
              </a:rPr>
              <a:t>្ពីរ” របស់អ្នកឡើង</a:t>
            </a:r>
            <a:endParaRPr lang="en-US" sz="4000" dirty="0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CC55A75-691C-8449-8048-528EF2EF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A2DF4058-AE8D-9040-8A4D-F6F3CE48D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4" grpId="0" autoUpdateAnimBg="0"/>
      <p:bldP spid="31848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52" name="Group 1048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227347" name="Group 104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227346" name="AutoShape 1042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  <a:latin typeface="Khmer OS Content" panose="02000500000000020004" pitchFamily="2" charset="77"/>
                </a:endParaRPr>
              </a:p>
            </p:txBody>
          </p:sp>
          <p:sp>
            <p:nvSpPr>
              <p:cNvPr id="227344" name="Text Box 1040"/>
              <p:cNvSpPr txBox="1">
                <a:spLocks noChangeArrowheads="1"/>
              </p:cNvSpPr>
              <p:nvPr/>
            </p:nvSpPr>
            <p:spPr bwMode="auto">
              <a:xfrm>
                <a:off x="493" y="2300"/>
                <a:ext cx="1821" cy="11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F6FE0A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មានសំណួរ</a:t>
                </a:r>
                <a:r>
                  <a:rPr lang="en-US" sz="2800" b="1" dirty="0">
                    <a:solidFill>
                      <a:srgbClr val="F6FE0A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 ៣</a:t>
                </a:r>
              </a:p>
              <a:p>
                <a:pPr algn="r"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F6FE0A"/>
                    </a:solidFill>
                    <a:latin typeface="Khmer OS Content" panose="02000500000000020004" pitchFamily="2" charset="77"/>
                    <a:cs typeface="Khmer OS Content" panose="02000500000000020004" pitchFamily="2" charset="77"/>
                  </a:rPr>
                  <a:t>ដើម្បីឆ្លើយ</a:t>
                </a:r>
                <a:r>
                  <a:rPr lang="en-US" sz="5400" dirty="0">
                    <a:solidFill>
                      <a:srgbClr val="F6FE0A"/>
                    </a:solidFill>
                    <a:latin typeface="Khmer OS Content" panose="02000500000000020004" pitchFamily="2" charset="77"/>
                  </a:rPr>
                  <a:t> </a:t>
                </a:r>
                <a:r>
                  <a:rPr lang="en-US" sz="4400" dirty="0">
                    <a:solidFill>
                      <a:srgbClr val="F6FE0A"/>
                    </a:solidFill>
                    <a:latin typeface="Khmer OS Content" panose="02000500000000020004" pitchFamily="2" charset="77"/>
                  </a:rPr>
                  <a:t> </a:t>
                </a:r>
                <a:endParaRPr lang="en-US" sz="3000" dirty="0">
                  <a:solidFill>
                    <a:srgbClr val="FFEA18"/>
                  </a:solidFill>
                  <a:latin typeface="Khmer OS Content" panose="02000500000000020004" pitchFamily="2" charset="77"/>
                </a:endParaRPr>
              </a:p>
            </p:txBody>
          </p:sp>
        </p:grpSp>
        <p:sp>
          <p:nvSpPr>
            <p:cNvPr id="227351" name="Line 1047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pic>
        <p:nvPicPr>
          <p:cNvPr id="227330" name="Picture 1026" descr="MIKE HEAD REVERSED - PHT                                       00000010MAGNUM                         ABA78158: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1" name="Oval 1027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EC1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7332" name="Text Box 1028"/>
          <p:cNvSpPr txBox="1">
            <a:spLocks noChangeArrowheads="1"/>
          </p:cNvSpPr>
          <p:nvPr/>
        </p:nvSpPr>
        <p:spPr bwMode="auto">
          <a:xfrm>
            <a:off x="2725738" y="304800"/>
            <a:ext cx="6418262" cy="10156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00028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តាមរយះសិក្ខាសាលាពេលនេះ</a:t>
            </a:r>
            <a:endParaRPr lang="en-US" sz="2400" dirty="0">
              <a:solidFill>
                <a:srgbClr val="F00028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00028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ឥឡូវអ្នកមាននៅក្នុងគំនិតរបស់អ្ន</a:t>
            </a:r>
            <a:r>
              <a:rPr lang="en-KH" sz="2400" dirty="0">
                <a:solidFill>
                  <a:srgbClr val="F00028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ក…</a:t>
            </a:r>
            <a:endParaRPr lang="en-US" sz="3200" i="1" dirty="0">
              <a:solidFill>
                <a:srgbClr val="F00028"/>
              </a:solidFill>
              <a:latin typeface="Khmer Muol" panose="02000500000000020004" pitchFamily="2" charset="0"/>
              <a:cs typeface="Khmer Muol" panose="02000500000000020004" pitchFamily="2" charset="0"/>
            </a:endParaRPr>
          </a:p>
        </p:txBody>
      </p:sp>
      <p:sp>
        <p:nvSpPr>
          <p:cNvPr id="227333" name="Text Box 1029"/>
          <p:cNvSpPr txBox="1">
            <a:spLocks noChangeArrowheads="1"/>
          </p:cNvSpPr>
          <p:nvPr/>
        </p:nvSpPr>
        <p:spPr bwMode="auto">
          <a:xfrm>
            <a:off x="1411288" y="1777408"/>
            <a:ext cx="6850062" cy="1015663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ុងគំនិតហៅថា</a:t>
            </a:r>
            <a:r>
              <a:rPr lang="en-US" sz="2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>
                <a:solidFill>
                  <a:srgbClr val="1EAFCC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 </a:t>
            </a:r>
            <a:r>
              <a:rPr lang="en-US" sz="2400" b="1" dirty="0" err="1">
                <a:solidFill>
                  <a:srgbClr val="1EAFCC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</a:t>
            </a:r>
            <a:r>
              <a:rPr lang="en-US" sz="2400" b="1" dirty="0">
                <a:solidFill>
                  <a:srgbClr val="1EAFCC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”</a:t>
            </a:r>
            <a:r>
              <a:rPr lang="en-US" sz="2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1EAFCC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សោរគំនិតដើម្បីបើក</a:t>
            </a:r>
            <a:r>
              <a:rPr lang="en-US" sz="2400" b="1" dirty="0">
                <a:solidFill>
                  <a:srgbClr val="1EAFCC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​ ”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៧ 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endParaRPr lang="en-US" sz="2400" dirty="0">
              <a:solidFill>
                <a:srgbClr val="FFCC1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7336" name="AutoShape 1032"/>
          <p:cNvSpPr>
            <a:spLocks noChangeArrowheads="1"/>
          </p:cNvSpPr>
          <p:nvPr/>
        </p:nvSpPr>
        <p:spPr bwMode="auto">
          <a:xfrm>
            <a:off x="1250950" y="1654175"/>
            <a:ext cx="713581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27343" name="Text Box 1039"/>
          <p:cNvSpPr txBox="1">
            <a:spLocks noChangeArrowheads="1"/>
          </p:cNvSpPr>
          <p:nvPr/>
        </p:nvSpPr>
        <p:spPr bwMode="auto">
          <a:xfrm>
            <a:off x="3744913" y="4632516"/>
            <a:ext cx="4622800" cy="115416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៣- </a:t>
            </a:r>
            <a:r>
              <a:rPr lang="en-US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មានឥទ្ធិពល</a:t>
            </a:r>
            <a:r>
              <a:rPr lang="en-US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ុងទ្រង់ទ្រាយ     	និង មាតិការរឿងនៃព្រះគម្ពីរ?</a:t>
            </a:r>
            <a:endParaRPr lang="en-US" sz="4400" dirty="0">
              <a:solidFill>
                <a:srgbClr val="FFEA1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7348" name="Text Box 1044"/>
          <p:cNvSpPr txBox="1">
            <a:spLocks noChangeArrowheads="1"/>
          </p:cNvSpPr>
          <p:nvPr/>
        </p:nvSpPr>
        <p:spPr bwMode="auto">
          <a:xfrm>
            <a:off x="3714750" y="3202454"/>
            <a:ext cx="4622800" cy="769441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១-</a:t>
            </a:r>
            <a:r>
              <a:rPr lang="en-US" sz="4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មានអ្វី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កើតឡើង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40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7349" name="Text Box 1045"/>
          <p:cNvSpPr txBox="1">
            <a:spLocks noChangeArrowheads="1"/>
          </p:cNvSpPr>
          <p:nvPr/>
        </p:nvSpPr>
        <p:spPr bwMode="auto">
          <a:xfrm>
            <a:off x="3724275" y="3891719"/>
            <a:ext cx="4383088" cy="769441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២-</a:t>
            </a:r>
            <a:r>
              <a:rPr lang="en-US" sz="4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ហេតុអ្វី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បានជាវាកើតឡើង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 </a:t>
            </a:r>
            <a:endParaRPr lang="en-US" sz="4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7350" name="Text Box 1046"/>
          <p:cNvSpPr txBox="1">
            <a:spLocks noChangeArrowheads="1"/>
          </p:cNvSpPr>
          <p:nvPr/>
        </p:nvSpPr>
        <p:spPr bwMode="auto">
          <a:xfrm>
            <a:off x="8816027" y="6397596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9966"/>
                </a:solidFill>
                <a:latin typeface="Khmer OS Content" panose="02000500000000020004" pitchFamily="2" charset="77"/>
              </a:rPr>
              <a:t>4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821415E-25A2-4C48-AB62-2BBC2164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 autoUpdateAnimBg="0"/>
      <p:bldP spid="227333" grpId="0" build="p" autoUpdateAnimBg="0" advAuto="0"/>
      <p:bldP spid="227336" grpId="0" animBg="1"/>
      <p:bldP spid="227336" grpId="1" animBg="1"/>
      <p:bldP spid="227343" grpId="0" autoUpdateAnimBg="0"/>
      <p:bldP spid="227348" grpId="0" autoUpdateAnimBg="0"/>
      <p:bldP spid="22734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606425" y="201613"/>
            <a:ext cx="807561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40" name="Rectangle 48"/>
          <p:cNvSpPr>
            <a:spLocks noChangeArrowheads="1"/>
          </p:cNvSpPr>
          <p:nvPr/>
        </p:nvSpPr>
        <p:spPr bwMode="auto">
          <a:xfrm>
            <a:off x="2520950" y="2913063"/>
            <a:ext cx="736600" cy="3794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pic>
        <p:nvPicPr>
          <p:cNvPr id="212995" name="Picture 3" descr=" Picture 9                                                      00000002BIG MAC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2" t="11980" r="20161" b="3720"/>
          <a:stretch>
            <a:fillRect/>
          </a:stretch>
        </p:blipFill>
        <p:spPr bwMode="auto">
          <a:xfrm>
            <a:off x="1762125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7">
            <a:extLst>
              <a:ext uri="{FF2B5EF4-FFF2-40B4-BE49-F238E27FC236}">
                <a16:creationId xmlns:a16="http://schemas.microsoft.com/office/drawing/2014/main" id="{B6C94441-0B14-FA79-8447-D792E4E1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880" y="2966720"/>
            <a:ext cx="784879" cy="3630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648325" y="1187619"/>
            <a:ext cx="710451" cy="10156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ED181E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endParaRPr lang="en-US" sz="8000" dirty="0">
              <a:solidFill>
                <a:srgbClr val="ED181E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384572" y="1187619"/>
            <a:ext cx="973343" cy="10156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ED181E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endParaRPr lang="en-US" sz="15000" dirty="0">
              <a:solidFill>
                <a:srgbClr val="ED181E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312466" y="1187619"/>
            <a:ext cx="973343" cy="10156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ED181E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endParaRPr lang="en-US" sz="15000" dirty="0">
              <a:solidFill>
                <a:srgbClr val="ED181E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242783" y="2294036"/>
            <a:ext cx="861134" cy="3077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1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32" name="Text Box 40"/>
          <p:cNvSpPr txBox="1">
            <a:spLocks noChangeArrowheads="1"/>
          </p:cNvSpPr>
          <p:nvPr/>
        </p:nvSpPr>
        <p:spPr bwMode="auto">
          <a:xfrm>
            <a:off x="2103121" y="2973497"/>
            <a:ext cx="12905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មនុស្ស៤នាក់</a:t>
            </a:r>
            <a:endParaRPr lang="en-US" sz="16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389437" y="2316261"/>
            <a:ext cx="1116011" cy="30777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1400" b="1" dirty="0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sz="1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737446" y="3722301"/>
            <a:ext cx="5004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652713" y="3965189"/>
            <a:ext cx="608012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909490" y="4657339"/>
            <a:ext cx="1034259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endParaRPr lang="en-US" sz="24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3114478" y="4892289"/>
            <a:ext cx="5004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endParaRPr lang="en-US" sz="24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2890838" y="5166925"/>
            <a:ext cx="1362075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3484922" y="3014276"/>
            <a:ext cx="713657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255907" y="3253989"/>
            <a:ext cx="6607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067897" y="3485764"/>
            <a:ext cx="5004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endParaRPr lang="en-US" sz="24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5694711" y="3701664"/>
            <a:ext cx="551754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យ៉ូស្វេ</a:t>
            </a:r>
            <a:endParaRPr lang="en-US" sz="24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3906439" y="4563676"/>
            <a:ext cx="1034259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914703" y="4792276"/>
            <a:ext cx="5004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5508022" y="5046276"/>
            <a:ext cx="1241045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144419" y="4214814"/>
            <a:ext cx="2677319" cy="515526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ជំនួយក្នុងការសិក្សា#០១</a:t>
            </a:r>
          </a:p>
        </p:txBody>
      </p: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23" name="Rectangle 31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24" name="Text Box 32"/>
          <p:cNvSpPr txBox="1">
            <a:spLocks noChangeArrowheads="1"/>
          </p:cNvSpPr>
          <p:nvPr/>
        </p:nvSpPr>
        <p:spPr bwMode="auto">
          <a:xfrm>
            <a:off x="285570" y="6522165"/>
            <a:ext cx="9893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Khmer OS Content" panose="02000500000000020004" pitchFamily="2" charset="77"/>
              </a:rPr>
              <a:t>©2003 TBBMI</a:t>
            </a:r>
          </a:p>
        </p:txBody>
      </p:sp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8650238" y="641188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20</a:t>
            </a: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2201572" y="2956193"/>
            <a:ext cx="184730" cy="132343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8000" dirty="0">
              <a:solidFill>
                <a:srgbClr val="EF1F1D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2592097" y="4184918"/>
            <a:ext cx="184730" cy="132343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8000" dirty="0">
              <a:solidFill>
                <a:srgbClr val="EF1F1D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34" name="Text Box 42"/>
          <p:cNvSpPr txBox="1">
            <a:spLocks noChangeArrowheads="1"/>
          </p:cNvSpPr>
          <p:nvPr/>
        </p:nvSpPr>
        <p:spPr bwMode="auto">
          <a:xfrm>
            <a:off x="2641600" y="5516563"/>
            <a:ext cx="3640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2132965" y="5672138"/>
            <a:ext cx="4710113" cy="42703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37" name="Rectangle 45"/>
          <p:cNvSpPr>
            <a:spLocks noChangeArrowheads="1"/>
          </p:cNvSpPr>
          <p:nvPr/>
        </p:nvSpPr>
        <p:spPr bwMode="auto">
          <a:xfrm>
            <a:off x="2776827" y="5458181"/>
            <a:ext cx="3657311" cy="9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ប្រអប់ឯកសារព្រះគម</a:t>
            </a:r>
            <a:r>
              <a:rPr lang="en-KH" b="1" dirty="0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្ពីរនៅក្នុងគំនិតរបស់អ្នក</a:t>
            </a:r>
            <a:endParaRPr lang="en-US" sz="4000" dirty="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2722881" y="4365104"/>
            <a:ext cx="1198879" cy="3119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665235" y="3495289"/>
            <a:ext cx="660758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2659422" y="3237161"/>
            <a:ext cx="713657" cy="27699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endParaRPr lang="en-US" sz="1200" dirty="0">
              <a:solidFill>
                <a:srgbClr val="F6FE0A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41" name="Rectangle 49"/>
          <p:cNvSpPr>
            <a:spLocks noChangeArrowheads="1"/>
          </p:cNvSpPr>
          <p:nvPr/>
        </p:nvSpPr>
        <p:spPr bwMode="auto">
          <a:xfrm>
            <a:off x="3722688" y="1255713"/>
            <a:ext cx="606425" cy="8953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502682" y="1187619"/>
            <a:ext cx="816249" cy="10156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ED181E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៧</a:t>
            </a:r>
            <a:endParaRPr lang="en-US" sz="15000" dirty="0">
              <a:solidFill>
                <a:srgbClr val="ED181E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42" name="Rectangle 50"/>
          <p:cNvSpPr>
            <a:spLocks noChangeArrowheads="1"/>
          </p:cNvSpPr>
          <p:nvPr/>
        </p:nvSpPr>
        <p:spPr bwMode="auto">
          <a:xfrm>
            <a:off x="2346325" y="795338"/>
            <a:ext cx="1203325" cy="1889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36" name="Text Box 44"/>
          <p:cNvSpPr txBox="1">
            <a:spLocks noChangeArrowheads="1"/>
          </p:cNvSpPr>
          <p:nvPr/>
        </p:nvSpPr>
        <p:spPr bwMode="auto">
          <a:xfrm>
            <a:off x="1885523" y="692607"/>
            <a:ext cx="26821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600" b="1" dirty="0" err="1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ទាំងអស់ចាប់ផ្តើមនៅកន្លែងនេះ</a:t>
            </a:r>
            <a:endParaRPr lang="en-US" sz="1600" dirty="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43" name="Rectangle 51"/>
          <p:cNvSpPr>
            <a:spLocks noChangeArrowheads="1"/>
          </p:cNvSpPr>
          <p:nvPr/>
        </p:nvSpPr>
        <p:spPr bwMode="auto">
          <a:xfrm>
            <a:off x="2725738" y="246063"/>
            <a:ext cx="3478212" cy="5048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35" name="Text Box 43"/>
          <p:cNvSpPr txBox="1">
            <a:spLocks noChangeArrowheads="1"/>
          </p:cNvSpPr>
          <p:nvPr/>
        </p:nvSpPr>
        <p:spPr bwMode="auto">
          <a:xfrm>
            <a:off x="2319339" y="226367"/>
            <a:ext cx="4611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2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មូលដ</a:t>
            </a:r>
            <a:r>
              <a:rPr lang="en-KH" sz="2400" b="1" dirty="0">
                <a:solidFill>
                  <a:schemeClr val="bg2"/>
                </a:solidFill>
                <a:latin typeface="Khmer Muol" panose="02000500000000020004" pitchFamily="2" charset="0"/>
                <a:cs typeface="Khmer Muol" panose="02000500000000020004" pitchFamily="2" charset="0"/>
              </a:rPr>
              <a:t>្ឋានគ្រឹះ…នៃព្រះគម្ពីរ</a:t>
            </a:r>
            <a:endParaRPr lang="en-US" sz="2400" dirty="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13044" name="Rectangle 52"/>
          <p:cNvSpPr>
            <a:spLocks noChangeArrowheads="1"/>
          </p:cNvSpPr>
          <p:nvPr/>
        </p:nvSpPr>
        <p:spPr bwMode="auto">
          <a:xfrm>
            <a:off x="5800725" y="2333625"/>
            <a:ext cx="504825" cy="1412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31" name="Text Box 39"/>
          <p:cNvSpPr txBox="1">
            <a:spLocks noChangeArrowheads="1"/>
          </p:cNvSpPr>
          <p:nvPr/>
        </p:nvSpPr>
        <p:spPr bwMode="auto">
          <a:xfrm>
            <a:off x="5482778" y="2309297"/>
            <a:ext cx="10438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</a:t>
            </a:r>
            <a:r>
              <a:rPr lang="en-KH" sz="1600" b="1" dirty="0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៊ូ</a:t>
            </a:r>
            <a:r>
              <a:rPr lang="en-KH" sz="1800" b="1" dirty="0">
                <a:solidFill>
                  <a:srgbClr val="F0002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</a:t>
            </a:r>
            <a:endParaRPr lang="en-US" sz="1800" dirty="0">
              <a:solidFill>
                <a:srgbClr val="F00028"/>
              </a:solidFill>
              <a:latin typeface="Khmer OS Content" panose="02000500000000020004" pitchFamily="2" charset="77"/>
            </a:endParaRPr>
          </a:p>
        </p:txBody>
      </p:sp>
      <p:sp>
        <p:nvSpPr>
          <p:cNvPr id="49" name="Text Box 36">
            <a:extLst>
              <a:ext uri="{FF2B5EF4-FFF2-40B4-BE49-F238E27FC236}">
                <a16:creationId xmlns:a16="http://schemas.microsoft.com/office/drawing/2014/main" id="{1D9EE42A-1DE3-2542-A862-DC5C81935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29225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F1F1D"/>
                </a:solidFill>
                <a:effectLst/>
                <a:uLnTx/>
                <a:uFillTx/>
                <a:latin typeface="Arial" pitchFamily="-107" charset="0"/>
                <a:ea typeface="ＭＳ Ｐゴシック" charset="0"/>
                <a:cs typeface="+mn-cs"/>
              </a:rPr>
              <a:t>{</a:t>
            </a:r>
          </a:p>
        </p:txBody>
      </p:sp>
      <p:sp>
        <p:nvSpPr>
          <p:cNvPr id="50" name="Text Box 36">
            <a:extLst>
              <a:ext uri="{FF2B5EF4-FFF2-40B4-BE49-F238E27FC236}">
                <a16:creationId xmlns:a16="http://schemas.microsoft.com/office/drawing/2014/main" id="{7A48A714-D5DA-4E41-AD81-53D8A15E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41163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F1F1D"/>
                </a:solidFill>
                <a:effectLst/>
                <a:uLnTx/>
                <a:uFillTx/>
                <a:latin typeface="Arial" pitchFamily="-107" charset="0"/>
                <a:ea typeface="ＭＳ Ｐゴシック" charset="0"/>
                <a:cs typeface="+mn-cs"/>
              </a:rPr>
              <a:t>{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BFD4920C-21AA-0F40-8E48-85BCB3F0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4EB332A3-5A1D-8842-B452-01B2FD37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488" y="6533277"/>
            <a:ext cx="5373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7.5.01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B472019D-BAD0-38E7-4A67-C54D6A46F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481" y="4273664"/>
            <a:ext cx="599439" cy="31198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2614896" y="4418440"/>
            <a:ext cx="12218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2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សង្គមទាំង៣</a:t>
            </a:r>
            <a:endParaRPr lang="en-US" sz="1600" dirty="0">
              <a:solidFill>
                <a:schemeClr val="bg2"/>
              </a:solidFill>
              <a:latin typeface="Khmer OS Content" panose="02000500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132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8" grpId="0" autoUpdateAnimBg="0"/>
      <p:bldP spid="212999" grpId="0" autoUpdateAnimBg="0"/>
      <p:bldP spid="213000" grpId="0" autoUpdateAnimBg="0"/>
      <p:bldP spid="213001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213009" grpId="0" autoUpdateAnimBg="0"/>
      <p:bldP spid="213010" grpId="0" autoUpdateAnimBg="0"/>
      <p:bldP spid="213011" grpId="0" autoUpdateAnimBg="0"/>
      <p:bldP spid="213012" grpId="0" autoUpdateAnimBg="0"/>
      <p:bldP spid="213013" grpId="0" autoUpdateAnimBg="0"/>
      <p:bldP spid="213014" grpId="0" autoUpdateAnimBg="0"/>
      <p:bldP spid="213015" grpId="0" autoUpdateAnimBg="0"/>
      <p:bldP spid="213016" grpId="0" animBg="1" autoUpdateAnimBg="0"/>
      <p:bldP spid="213003" grpId="0" autoUpdateAnimBg="0"/>
      <p:bldP spid="213002" grpId="0" autoUpdateAnimBg="0"/>
      <p:bldP spid="212997" grpId="0" autoUpdateAnimBg="0"/>
      <p:bldP spid="21303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451622" y="37889"/>
            <a:ext cx="811053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3"/>
          <p:cNvSpPr>
            <a:spLocks noChangeArrowheads="1"/>
          </p:cNvSpPr>
          <p:nvPr/>
        </p:nvSpPr>
        <p:spPr bwMode="auto">
          <a:xfrm>
            <a:off x="1860116" y="403458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510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797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6544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</a:rPr>
                <a:t>...</a:t>
              </a:r>
            </a:p>
          </p:txBody>
        </p:sp>
      </p:grpSp>
      <p:sp>
        <p:nvSpPr>
          <p:cNvPr id="146444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6445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661515" y="6522165"/>
            <a:ext cx="57419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9.5.01.</a:t>
            </a:r>
          </a:p>
        </p:txBody>
      </p:sp>
      <p:sp>
        <p:nvSpPr>
          <p:cNvPr id="146447" name="Text Box 25"/>
          <p:cNvSpPr txBox="1">
            <a:spLocks noChangeArrowheads="1"/>
          </p:cNvSpPr>
          <p:nvPr/>
        </p:nvSpPr>
        <p:spPr bwMode="auto">
          <a:xfrm>
            <a:off x="8122297" y="6523752"/>
            <a:ext cx="325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146448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6449" name="Text Box 5"/>
          <p:cNvSpPr txBox="1">
            <a:spLocks noChangeArrowheads="1"/>
          </p:cNvSpPr>
          <p:nvPr/>
        </p:nvSpPr>
        <p:spPr bwMode="auto">
          <a:xfrm>
            <a:off x="1870075" y="501650"/>
            <a:ext cx="51863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2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ឥឡូវនេះ</a:t>
            </a:r>
            <a:r>
              <a:rPr lang="en-US" sz="12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r>
              <a:rPr lang="en-US" sz="12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សាកល្បងប្រើដៃរបស់អ្នក</a:t>
            </a:r>
            <a:r>
              <a:rPr lang="en-US" sz="12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បើកប្រអប់ឯកសារព្រះគម្ពីរក្នុងគំនិតរបស់អ្ន</a:t>
            </a:r>
            <a:r>
              <a:rPr lang="en-KH" sz="12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កដោយខ្លួនឯងផ្ទាល់ ឬ ដោយហ្វឹកហាត់ ឬ ដោយចោទសួរអ្នកណាម្នាក់ទៀតក៏បាន។</a:t>
            </a:r>
            <a:endParaRPr lang="en-US" sz="1200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855788" y="5851525"/>
            <a:ext cx="192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8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ប្រអប់ឯកសារ</a:t>
            </a:r>
            <a:endParaRPr lang="en-US" sz="1800" b="1" dirty="0">
              <a:solidFill>
                <a:srgbClr val="1A0004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defRPr/>
            </a:pPr>
            <a:r>
              <a:rPr lang="en-US" sz="18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ព្រះគម</a:t>
            </a:r>
            <a:r>
              <a:rPr lang="en-KH" sz="18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្ពីរក្នុងគំនិតរបស់អ្នក</a:t>
            </a:r>
          </a:p>
        </p:txBody>
      </p:sp>
      <p:sp>
        <p:nvSpPr>
          <p:cNvPr id="146451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473325" cy="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ដូច្នេះ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ពាក្យទាំងដប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ប្រអប់ឯកសារព្រះគម្ពីរទាំងដប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៖</a:t>
            </a:r>
            <a:endParaRPr lang="en-US" sz="1400" b="1" dirty="0">
              <a:solidFill>
                <a:srgbClr val="1A0004"/>
              </a:solidFill>
              <a:latin typeface="Arial" panose="020B0604020202020204" pitchFamily="34" charset="0"/>
            </a:endParaRPr>
          </a:p>
        </p:txBody>
      </p:sp>
      <p:sp>
        <p:nvSpPr>
          <p:cNvPr id="146452" name="Text Box 10"/>
          <p:cNvSpPr txBox="1">
            <a:spLocks noChangeArrowheads="1"/>
          </p:cNvSpPr>
          <p:nvPr/>
        </p:nvSpPr>
        <p:spPr bwMode="auto">
          <a:xfrm>
            <a:off x="2582863" y="1716088"/>
            <a:ext cx="243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1A0004"/>
                </a:solidFill>
                <a:latin typeface="Arial" panose="020B0604020202020204" pitchFamily="34" charset="0"/>
              </a:rPr>
              <a:t>7 = 4+3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ចែកចេញជាៈ</a:t>
            </a:r>
            <a:r>
              <a:rPr lang="en-US" sz="1400" dirty="0">
                <a:solidFill>
                  <a:srgbClr val="1A0004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6453" name="Text Box 11"/>
          <p:cNvSpPr txBox="1">
            <a:spLocks noChangeArrowheads="1"/>
          </p:cNvSpPr>
          <p:nvPr/>
        </p:nvSpPr>
        <p:spPr bwMode="auto">
          <a:xfrm>
            <a:off x="4974942" y="1804988"/>
            <a:ext cx="2473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</a:t>
            </a:r>
            <a:r>
              <a:rPr lang="en-KH" sz="14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ស្ស</a:t>
            </a:r>
            <a:r>
              <a:rPr lang="en-US" sz="14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4</a:t>
            </a:r>
            <a:r>
              <a:rPr lang="en-US" sz="14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នាក់</a:t>
            </a:r>
            <a:r>
              <a:rPr lang="en-US" sz="14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&amp; </a:t>
            </a:r>
            <a:r>
              <a:rPr lang="en-US" sz="14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</a:t>
            </a:r>
            <a:r>
              <a:rPr lang="en-US" sz="14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3 </a:t>
            </a:r>
          </a:p>
        </p:txBody>
      </p:sp>
      <p:sp>
        <p:nvSpPr>
          <p:cNvPr id="146454" name="Text Box 13"/>
          <p:cNvSpPr txBox="1">
            <a:spLocks noChangeArrowheads="1"/>
          </p:cNvSpPr>
          <p:nvPr/>
        </p:nvSpPr>
        <p:spPr bwMode="auto">
          <a:xfrm>
            <a:off x="2617788" y="1425865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អក្សរ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”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គឺតំណាងឱ្យៈ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endParaRPr lang="en-US" sz="1400" dirty="0">
              <a:solidFill>
                <a:srgbClr val="1A0004"/>
              </a:solidFill>
              <a:latin typeface="Arial" panose="020B0604020202020204" pitchFamily="34" charset="0"/>
            </a:endParaRPr>
          </a:p>
        </p:txBody>
      </p:sp>
      <p:sp>
        <p:nvSpPr>
          <p:cNvPr id="146455" name="Text Box 14"/>
          <p:cNvSpPr txBox="1">
            <a:spLocks noChangeArrowheads="1"/>
          </p:cNvSpPr>
          <p:nvPr/>
        </p:nvSpPr>
        <p:spPr bwMode="auto">
          <a:xfrm>
            <a:off x="5016500" y="1441018"/>
            <a:ext cx="155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ការបង្កើត</a:t>
            </a:r>
            <a:endParaRPr lang="en-US" sz="1200" u="sng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46456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218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អក្សរ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“ស”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គឺតំណាងឱ្យៈ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endParaRPr lang="en-US" sz="1400" dirty="0">
              <a:solidFill>
                <a:srgbClr val="1A0004"/>
              </a:solidFill>
              <a:latin typeface="Arial" panose="020B0604020202020204" pitchFamily="34" charset="0"/>
            </a:endParaRPr>
          </a:p>
        </p:txBody>
      </p:sp>
      <p:sp>
        <p:nvSpPr>
          <p:cNvPr id="146457" name="Text Box 16"/>
          <p:cNvSpPr txBox="1">
            <a:spLocks noChangeArrowheads="1"/>
          </p:cNvSpPr>
          <p:nvPr/>
        </p:nvSpPr>
        <p:spPr bwMode="auto">
          <a:xfrm>
            <a:off x="5905500" y="3692525"/>
            <a:ext cx="113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14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</a:t>
            </a:r>
            <a:endParaRPr lang="en-US" sz="1200" u="sng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46458" name="Text Box 17"/>
          <p:cNvSpPr txBox="1">
            <a:spLocks noChangeArrowheads="1"/>
          </p:cNvSpPr>
          <p:nvPr/>
        </p:nvSpPr>
        <p:spPr bwMode="auto">
          <a:xfrm>
            <a:off x="4035425" y="4032250"/>
            <a:ext cx="21193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អក្សរ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“យ”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គឺតំណាងឱ្យៈ</a:t>
            </a: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endParaRPr lang="en-US" sz="1400" dirty="0">
              <a:solidFill>
                <a:srgbClr val="1A0004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endParaRPr lang="en-US" sz="1400" dirty="0">
              <a:solidFill>
                <a:srgbClr val="1A0004"/>
              </a:solidFill>
              <a:latin typeface="Arial" panose="020B0604020202020204" pitchFamily="34" charset="0"/>
            </a:endParaRPr>
          </a:p>
        </p:txBody>
      </p:sp>
      <p:sp>
        <p:nvSpPr>
          <p:cNvPr id="146459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u="sng">
                <a:solidFill>
                  <a:srgbClr val="1A0004"/>
                </a:solidFill>
                <a:latin typeface="Khmer OS Content" panose="02000500000000020004" pitchFamily="2" charset="77"/>
              </a:rPr>
              <a:t>JESUS</a:t>
            </a:r>
          </a:p>
        </p:txBody>
      </p:sp>
      <p:sp>
        <p:nvSpPr>
          <p:cNvPr id="146460" name="Text Box 20"/>
          <p:cNvSpPr txBox="1">
            <a:spLocks noChangeArrowheads="1"/>
          </p:cNvSpPr>
          <p:nvPr/>
        </p:nvSpPr>
        <p:spPr bwMode="auto">
          <a:xfrm>
            <a:off x="2253082" y="1111250"/>
            <a:ext cx="3284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1A0004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សោរគំនិតដើម្បីបើកទូរឯកសារព្រះគម្ពីរគឺៈ</a:t>
            </a:r>
            <a:endParaRPr lang="en-US" sz="1400" b="1" dirty="0">
              <a:solidFill>
                <a:srgbClr val="1A0004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46462" name="Text Box 24"/>
          <p:cNvSpPr txBox="1">
            <a:spLocks noChangeArrowheads="1"/>
          </p:cNvSpPr>
          <p:nvPr/>
        </p:nvSpPr>
        <p:spPr bwMode="auto">
          <a:xfrm>
            <a:off x="2582863" y="2103438"/>
            <a:ext cx="2587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មនុ</a:t>
            </a:r>
            <a:r>
              <a:rPr lang="km-KH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ស្ស</a:t>
            </a:r>
            <a:r>
              <a:rPr lang="en-KH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ទាំង4នាក់គឺៈ</a:t>
            </a:r>
            <a:endParaRPr lang="en-US" sz="1400" b="1" dirty="0">
              <a:solidFill>
                <a:srgbClr val="1A0004"/>
              </a:solidFill>
              <a:latin typeface="Arial" panose="020B0604020202020204" pitchFamily="34" charset="0"/>
            </a:endParaRPr>
          </a:p>
        </p:txBody>
      </p:sp>
      <p:sp>
        <p:nvSpPr>
          <p:cNvPr id="146463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អ័ប្រាហាំ</a:t>
            </a:r>
            <a:r>
              <a:rPr lang="en-US" sz="12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               </a:t>
            </a: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យ៉ូសែប</a:t>
            </a:r>
            <a:r>
              <a:rPr lang="en-US" sz="12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                       </a:t>
            </a: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ម៉ូសេ</a:t>
            </a:r>
            <a:r>
              <a:rPr lang="en-US" sz="12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</a:t>
            </a:r>
            <a:br>
              <a:rPr lang="en-US" sz="1200" u="sng" dirty="0">
                <a:solidFill>
                  <a:srgbClr val="1A0004"/>
                </a:solidFill>
                <a:latin typeface="Khmer OS Content" panose="02000500000000020004" pitchFamily="2" charset="77"/>
              </a:rPr>
            </a:b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យ៉ូស</a:t>
            </a:r>
            <a:r>
              <a:rPr lang="en-US" sz="12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</a:t>
            </a:r>
            <a:r>
              <a:rPr lang="en-KH" sz="12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វេ</a:t>
            </a:r>
            <a:endParaRPr lang="en-US" sz="1200" u="sng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46464" name="Text Box 28"/>
          <p:cNvSpPr txBox="1">
            <a:spLocks noChangeArrowheads="1"/>
          </p:cNvSpPr>
          <p:nvPr/>
        </p:nvSpPr>
        <p:spPr bwMode="auto">
          <a:xfrm>
            <a:off x="2593975" y="2884488"/>
            <a:ext cx="251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សង្គមទាំង3គឺៈ</a:t>
            </a:r>
          </a:p>
        </p:txBody>
      </p:sp>
      <p:sp>
        <p:nvSpPr>
          <p:cNvPr id="146465" name="Text Box 29"/>
          <p:cNvSpPr txBox="1">
            <a:spLocks noChangeArrowheads="1"/>
          </p:cNvSpPr>
          <p:nvPr/>
        </p:nvSpPr>
        <p:spPr bwMode="auto">
          <a:xfrm>
            <a:off x="5016500" y="2927350"/>
            <a:ext cx="1509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អនាធិបតេយ្យ</a:t>
            </a:r>
            <a:r>
              <a:rPr lang="en-US" sz="12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​                  </a:t>
            </a: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ស្តេច</a:t>
            </a:r>
            <a:r>
              <a:rPr lang="en-US" sz="12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                                                                                                 </a:t>
            </a:r>
            <a:r>
              <a:rPr lang="en-US" sz="12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      </a:t>
            </a:r>
            <a:r>
              <a:rPr lang="en-US" sz="12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គ្រាចាប់ជាឈ្លើយ</a:t>
            </a:r>
            <a:endParaRPr lang="en-US" sz="1200" u="sng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grpSp>
        <p:nvGrpSpPr>
          <p:cNvPr id="14646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377045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ការបង្កើត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89783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អ័ប្រាហាំ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1950599" y="3981450"/>
            <a:ext cx="23209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យ៉ូសែប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301875" y="4297363"/>
            <a:ext cx="238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ម៉ូសេ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98738" y="4611688"/>
            <a:ext cx="2386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យ៉ូស</a:t>
            </a:r>
            <a:r>
              <a:rPr lang="en-US" sz="1100" b="1" dirty="0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្</a:t>
            </a:r>
            <a:r>
              <a:rPr lang="en-KH" sz="1100" b="1" dirty="0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វេ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805113" y="496959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អនាធិបតេយ្យ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100388" y="5276850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ស្តេច</a:t>
            </a:r>
            <a:endParaRPr lang="en-US" sz="1050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+mn-cs"/>
            </a:endParaRP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400425" y="5637935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គ្រាចាប់ជាឈ្លើយ</a:t>
            </a:r>
            <a:endParaRPr lang="en-US" sz="1100" b="1" dirty="0">
              <a:solidFill>
                <a:srgbClr val="1A0004"/>
              </a:solidFill>
              <a:latin typeface="Khmer OS Content" panose="02000500000000020004" pitchFamily="2" charset="77"/>
              <a:ea typeface="+mn-ea"/>
              <a:cs typeface="Khmer OS Content" panose="02000500000000020004" pitchFamily="2" charset="77"/>
            </a:endParaRP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694255" y="597924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 err="1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គ្រាស្ងប់ស្ងាត</a:t>
            </a:r>
            <a:r>
              <a:rPr lang="en-US" sz="1100" b="1" dirty="0">
                <a:solidFill>
                  <a:srgbClr val="1A0004"/>
                </a:solidFill>
                <a:latin typeface="Khmer OS Content" panose="02000500000000020004" pitchFamily="2" charset="77"/>
                <a:ea typeface="+mn-ea"/>
                <a:cs typeface="Khmer OS Content" panose="02000500000000020004" pitchFamily="2" charset="77"/>
              </a:rPr>
              <a:t>់</a:t>
            </a:r>
          </a:p>
        </p:txBody>
      </p:sp>
      <p:sp>
        <p:nvSpPr>
          <p:cNvPr id="146485" name="Text Box 101"/>
          <p:cNvSpPr txBox="1">
            <a:spLocks noChangeArrowheads="1"/>
          </p:cNvSpPr>
          <p:nvPr/>
        </p:nvSpPr>
        <p:spPr bwMode="auto">
          <a:xfrm>
            <a:off x="3984625" y="6297470"/>
            <a:ext cx="238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ព្រះយេស៊ូវ</a:t>
            </a:r>
            <a:endParaRPr lang="en-US" sz="1400" b="1" dirty="0">
              <a:solidFill>
                <a:srgbClr val="1A0004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83432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46488" name="Text Box 106"/>
          <p:cNvSpPr txBox="1">
            <a:spLocks noChangeArrowheads="1"/>
          </p:cNvSpPr>
          <p:nvPr/>
        </p:nvSpPr>
        <p:spPr bwMode="auto">
          <a:xfrm>
            <a:off x="5792788" y="1089025"/>
            <a:ext cx="1403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18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​ ៧ </a:t>
            </a:r>
            <a:r>
              <a:rPr lang="en-US" sz="18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18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18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r>
              <a:rPr lang="en-US" sz="1800" u="sng" dirty="0">
                <a:solidFill>
                  <a:srgbClr val="1A0004"/>
                </a:solidFill>
                <a:latin typeface="Khmer OS Content" panose="02000500000000020004" pitchFamily="2" charset="77"/>
              </a:rPr>
              <a:t>   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905143" y="40126"/>
            <a:ext cx="5160675" cy="515526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hmer Muol" panose="02000500000000020004" pitchFamily="2" charset="0"/>
                <a:cs typeface="Khmer Muol" panose="02000500000000020004" pitchFamily="2" charset="0"/>
              </a:rPr>
              <a:t>មូលដ</a:t>
            </a:r>
            <a:r>
              <a:rPr lang="en-KH" sz="20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hmer Muol" panose="02000500000000020004" pitchFamily="2" charset="0"/>
                <a:cs typeface="Khmer Muol" panose="02000500000000020004" pitchFamily="2" charset="0"/>
              </a:rPr>
              <a:t>្ឋានគ្រឹះ…នៃព្រះគម្ពីរ</a:t>
            </a:r>
          </a:p>
        </p:txBody>
      </p:sp>
      <p:sp>
        <p:nvSpPr>
          <p:cNvPr id="146491" name="Text Box 16"/>
          <p:cNvSpPr txBox="1">
            <a:spLocks noChangeArrowheads="1"/>
          </p:cNvSpPr>
          <p:nvPr/>
        </p:nvSpPr>
        <p:spPr bwMode="auto">
          <a:xfrm>
            <a:off x="5926280" y="4048125"/>
            <a:ext cx="113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u="sng" dirty="0" err="1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ព្រះយេស</a:t>
            </a:r>
            <a:r>
              <a:rPr lang="en-KH" sz="1400" b="1" u="sng" dirty="0">
                <a:solidFill>
                  <a:srgbClr val="1A0004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៊ូវ</a:t>
            </a:r>
            <a:endParaRPr lang="en-US" sz="1200" u="sng" dirty="0">
              <a:solidFill>
                <a:srgbClr val="1A000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146492" name="Text Box 23"/>
          <p:cNvSpPr txBox="1">
            <a:spLocks noChangeArrowheads="1"/>
          </p:cNvSpPr>
          <p:nvPr/>
        </p:nvSpPr>
        <p:spPr bwMode="auto">
          <a:xfrm>
            <a:off x="279149" y="6522165"/>
            <a:ext cx="10038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113" name="Text Box 13">
            <a:extLst>
              <a:ext uri="{FF2B5EF4-FFF2-40B4-BE49-F238E27FC236}">
                <a16:creationId xmlns:a16="http://schemas.microsoft.com/office/drawing/2014/main" id="{6D744F77-F93A-C445-94D2-4C07817F5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077" y="2341603"/>
            <a:ext cx="2771775" cy="515526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ជំនួយក្នុងការសិក្សា#០២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11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851150" y="746125"/>
            <a:ext cx="3668713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  <a:t>7</a:t>
            </a:r>
            <a:endParaRPr lang="en-US" sz="4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80" name="Group 36"/>
          <p:cNvGrpSpPr>
            <a:grpSpLocks/>
          </p:cNvGrpSpPr>
          <p:nvPr/>
        </p:nvGrpSpPr>
        <p:grpSpPr bwMode="auto">
          <a:xfrm>
            <a:off x="547687" y="670640"/>
            <a:ext cx="8013700" cy="5822950"/>
            <a:chOff x="348" y="320"/>
            <a:chExt cx="5048" cy="3558"/>
          </a:xfrm>
        </p:grpSpPr>
        <p:pic>
          <p:nvPicPr>
            <p:cNvPr id="82970" name="Picture 2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2972" name="Rectangle 28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  <p:sp>
          <p:nvSpPr>
            <p:cNvPr id="82974" name="Rectangle 30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</a:endParaRPr>
            </a:p>
          </p:txBody>
        </p:sp>
      </p:grp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8723484" y="89664"/>
            <a:ext cx="2600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FAFD00"/>
              </a:solidFill>
              <a:latin typeface="Khmer OS Content" panose="02000500000000020004" pitchFamily="2" charset="77"/>
            </a:endParaRPr>
          </a:p>
        </p:txBody>
      </p:sp>
      <p:grpSp>
        <p:nvGrpSpPr>
          <p:cNvPr id="82965" name="Group 21"/>
          <p:cNvGrpSpPr>
            <a:grpSpLocks/>
          </p:cNvGrpSpPr>
          <p:nvPr/>
        </p:nvGrpSpPr>
        <p:grpSpPr bwMode="auto">
          <a:xfrm>
            <a:off x="720725" y="2368550"/>
            <a:ext cx="7920038" cy="896938"/>
            <a:chOff x="411" y="1382"/>
            <a:chExt cx="4989" cy="565"/>
          </a:xfrm>
        </p:grpSpPr>
        <p:sp>
          <p:nvSpPr>
            <p:cNvPr id="82961" name="Rectangle 17"/>
            <p:cNvSpPr>
              <a:spLocks noChangeArrowheads="1"/>
            </p:cNvSpPr>
            <p:nvPr/>
          </p:nvSpPr>
          <p:spPr bwMode="auto">
            <a:xfrm>
              <a:off x="5117" y="1496"/>
              <a:ext cx="28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AFD00"/>
                  </a:solidFill>
                  <a:latin typeface="Khmer OS Content" panose="02000500000000020004" pitchFamily="2" charset="77"/>
                </a:rPr>
                <a:t>©</a:t>
              </a:r>
            </a:p>
          </p:txBody>
        </p:sp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>
              <a:off x="411" y="1382"/>
              <a:ext cx="4896" cy="5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/>
            <a:lstStyle/>
            <a:p>
              <a:r>
                <a:rPr lang="en-US" sz="4000" b="1" dirty="0" err="1">
                  <a:solidFill>
                    <a:srgbClr val="F6FE0A"/>
                  </a:solidFill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ការរៀបចំតាមលំដាប់រហ័ស</a:t>
              </a:r>
              <a:endParaRPr lang="en-US" sz="4000" dirty="0">
                <a:solidFill>
                  <a:srgbClr val="F6FE0A"/>
                </a:solidFill>
                <a:latin typeface="Khmer OS Content" panose="02000500000000020004" pitchFamily="2" charset="77"/>
              </a:endParaRPr>
            </a:p>
          </p:txBody>
        </p:sp>
      </p:grp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82613" y="4195763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sz="40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កូនសោរបើក</a:t>
            </a:r>
            <a:endParaRPr lang="en-US" sz="4000" b="1" dirty="0">
              <a:solidFill>
                <a:srgbClr val="1FCC16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br>
              <a:rPr 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</a:rPr>
            </a:br>
            <a:r>
              <a:rPr lang="en-US" sz="40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</a:t>
            </a:r>
            <a:r>
              <a:rPr lang="en-US" sz="40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ទូរព្រះគម្ពីររបស់អ្ន</a:t>
            </a:r>
            <a:r>
              <a:rPr lang="en-KH" sz="40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ក”</a:t>
            </a:r>
            <a:r>
              <a:rPr lang="en-US" sz="40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ED5C2F7-3FF6-7148-9F23-A0DAC3A1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72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9" name="Picture 1027" descr="MIKE HEAD REVERSED - PHT                                       00000010MAGNUM                         ABA78158: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0" name="Oval 1028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>
              <a:solidFill>
                <a:srgbClr val="FFEC14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9381" name="Text Box 1029"/>
          <p:cNvSpPr txBox="1">
            <a:spLocks noChangeArrowheads="1"/>
          </p:cNvSpPr>
          <p:nvPr/>
        </p:nvSpPr>
        <p:spPr bwMode="auto">
          <a:xfrm>
            <a:off x="2870200" y="512763"/>
            <a:ext cx="5869821" cy="10156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ឥឡូវនេះអ្នកអាចសាកល្បងមើល</a:t>
            </a:r>
            <a:r>
              <a:rPr lang="en-US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</a:p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នេះគឺជាកន្លែងដែលយើងកំពុងទៅ</a:t>
            </a:r>
            <a:r>
              <a:rPr lang="en-US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endParaRPr lang="en-US" sz="4000" dirty="0">
              <a:solidFill>
                <a:schemeClr val="tx1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9382" name="Text Box 1030"/>
          <p:cNvSpPr txBox="1">
            <a:spLocks noChangeArrowheads="1"/>
          </p:cNvSpPr>
          <p:nvPr/>
        </p:nvSpPr>
        <p:spPr bwMode="auto">
          <a:xfrm>
            <a:off x="571500" y="1555750"/>
            <a:ext cx="7600950" cy="5139869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FFEA18"/>
                </a:solidFill>
                <a:latin typeface="Khmer OS Content" panose="02000500000000020004" pitchFamily="2" charset="77"/>
              </a:rPr>
              <a:t>              </a:t>
            </a:r>
            <a:r>
              <a:rPr lang="en-US" sz="2400" b="1" dirty="0" err="1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FEA18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ុងគំនិតយើងហៅថា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“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”</a:t>
            </a:r>
            <a:r>
              <a:rPr lang="en-US" sz="4000" dirty="0">
                <a:solidFill>
                  <a:srgbClr val="1FCC16"/>
                </a:solidFill>
                <a:latin typeface="Khmer OS Content" panose="02000500000000020004" pitchFamily="2" charset="77"/>
              </a:rPr>
              <a:t> </a:t>
            </a:r>
            <a:endParaRPr lang="en-US" sz="2400" b="1" dirty="0">
              <a:solidFill>
                <a:srgbClr val="1FCC16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marL="342900" indent="-3429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សោរគំនិតដើម្បីបើក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ទូរព្រះគម្ពីរ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”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…</a:t>
            </a:r>
            <a:r>
              <a:rPr lang="en-US" sz="3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8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ប</a:t>
            </a:r>
            <a:r>
              <a:rPr lang="en-US" sz="28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៧  </a:t>
            </a:r>
            <a:r>
              <a:rPr lang="en-US" sz="28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</a:t>
            </a:r>
            <a:r>
              <a:rPr lang="en-US" sz="28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 </a:t>
            </a:r>
            <a:r>
              <a:rPr lang="en-US" sz="28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យ</a:t>
            </a:r>
            <a:endParaRPr lang="en-US" sz="2800" b="1" dirty="0">
              <a:solidFill>
                <a:srgbClr val="1FCC16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EA18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ការរកទីតាំងនៃផែនទី</a:t>
            </a:r>
            <a:r>
              <a:rPr lang="en-US" sz="2400" dirty="0">
                <a:solidFill>
                  <a:srgbClr val="1FCC16"/>
                </a:solidFill>
                <a:latin typeface="Khmer OS Content" panose="02000500000000020004" pitchFamily="2" charset="77"/>
              </a:rPr>
              <a:t>​</a:t>
            </a:r>
            <a:r>
              <a:rPr lang="en-US" sz="2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ហេតុការណ៍ធំ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ៗ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នៃព្រះគម្ពីរ</a:t>
            </a:r>
            <a:endParaRPr lang="en-US" sz="2400" dirty="0">
              <a:solidFill>
                <a:srgbClr val="F6FE0A"/>
              </a:solidFill>
              <a:latin typeface="Khmer OS Content" panose="02000500000000020004" pitchFamily="2" charset="77"/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គឺរឿងនៅក្នុងព្រះគម្ពីរ</a:t>
            </a:r>
            <a:r>
              <a:rPr lang="en-US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៖</a:t>
            </a:r>
            <a:r>
              <a:rPr lang="en-US" sz="32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ការរៀបចំតាមលំដាប់រហ័ស</a:t>
            </a:r>
            <a:r>
              <a:rPr lang="en-US" sz="32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endParaRPr lang="en-US" sz="3200" dirty="0">
              <a:solidFill>
                <a:srgbClr val="1FCC16"/>
              </a:solidFill>
              <a:latin typeface="Khmer OS Content" panose="02000500000000020004" pitchFamily="2" charset="77"/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6FE0A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គ្រឹះ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នៃការតាំងសញ្ញារបស់លោកអ័ប្រាហាំ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32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​         ​​​    </a:t>
            </a:r>
            <a:r>
              <a:rPr lang="en-US" sz="2400" b="1" dirty="0" err="1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នៃការដឹកនាំព្រះគម្ពីរតំរង់ទៅបេសកកម្មរបស់ព្រះយេស</a:t>
            </a:r>
            <a:r>
              <a:rPr lang="en-KH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៊ូវ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KH" sz="2400" b="1" dirty="0">
                <a:solidFill>
                  <a:srgbClr val="F6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អ្នកស្ថាបនាព្រះគម្ពីរ</a:t>
            </a:r>
            <a:r>
              <a:rPr lang="en-US" sz="3200" dirty="0">
                <a:solidFill>
                  <a:srgbClr val="FFFF00"/>
                </a:solidFill>
                <a:latin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មានមូលដ្ឋាននៅក្នុង</a:t>
            </a:r>
            <a:r>
              <a:rPr lang="en-US" sz="2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“</a:t>
            </a: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ការនិទានរឿង</a:t>
            </a:r>
            <a:r>
              <a:rPr lang="en-US" sz="2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”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FF00"/>
                </a:solidFill>
                <a:latin typeface="Khmer OS Content" panose="02000500000000020004" pitchFamily="2" charset="77"/>
              </a:rPr>
              <a:t>​</a:t>
            </a: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សៀវភៅព្រះគម្ពីរសញ្ញាចាស</a:t>
            </a:r>
            <a:r>
              <a:rPr lang="en-US" sz="2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</a:t>
            </a: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2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សញ្ញាថ្មី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និង</a:t>
            </a:r>
            <a:r>
              <a:rPr lang="en-US" sz="2400" b="1" dirty="0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  <a:r>
              <a:rPr lang="en-US" sz="2400" b="1" dirty="0" err="1">
                <a:solidFill>
                  <a:srgbClr val="1FCC16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ផ្ទៃរឿង</a:t>
            </a:r>
            <a:endParaRPr lang="en-US" sz="2400" dirty="0">
              <a:solidFill>
                <a:srgbClr val="FFFF00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9386" name="Text Box 1034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Khmer OS Content" panose="02000500000000020004" pitchFamily="2" charset="77"/>
              </a:rPr>
              <a:t></a:t>
            </a:r>
          </a:p>
        </p:txBody>
      </p:sp>
      <p:sp>
        <p:nvSpPr>
          <p:cNvPr id="229387" name="Line 1035"/>
          <p:cNvSpPr>
            <a:spLocks noChangeShapeType="1"/>
          </p:cNvSpPr>
          <p:nvPr/>
        </p:nvSpPr>
        <p:spPr bwMode="auto">
          <a:xfrm>
            <a:off x="1227138" y="42719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</a:endParaRPr>
          </a:p>
        </p:txBody>
      </p:sp>
      <p:sp>
        <p:nvSpPr>
          <p:cNvPr id="229392" name="Text Box 1040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latin typeface="Khmer OS Content" panose="02000500000000020004" pitchFamily="2" charset="77"/>
            </a:endParaRPr>
          </a:p>
        </p:txBody>
      </p:sp>
      <p:sp>
        <p:nvSpPr>
          <p:cNvPr id="229393" name="Text Box 1041"/>
          <p:cNvSpPr txBox="1">
            <a:spLocks noChangeArrowheads="1"/>
          </p:cNvSpPr>
          <p:nvPr/>
        </p:nvSpPr>
        <p:spPr bwMode="auto">
          <a:xfrm>
            <a:off x="8719983" y="6411883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</a:rPr>
              <a:t>7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B28C6AE4-DA3A-D847-8D4C-B9EAD5F1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3327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FFFFFF"/>
                </a:solidFill>
              </a:rPr>
              <a:t>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 autoUpdateAnimBg="0"/>
      <p:bldP spid="22938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9973" name="Group 5"/>
          <p:cNvGrpSpPr>
            <a:grpSpLocks/>
          </p:cNvGrpSpPr>
          <p:nvPr/>
        </p:nvGrpSpPr>
        <p:grpSpPr bwMode="auto">
          <a:xfrm>
            <a:off x="349321" y="2108110"/>
            <a:ext cx="8157681" cy="4189413"/>
            <a:chOff x="48" y="3424"/>
            <a:chExt cx="4247" cy="2639"/>
          </a:xfrm>
        </p:grpSpPr>
        <p:sp>
          <p:nvSpPr>
            <p:cNvPr id="339974" name="Text Box 6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hmer OS Content" panose="02000500000000020004" pitchFamily="2" charset="77"/>
                <a:ea typeface="굴림" charset="0"/>
                <a:cs typeface="Khmer OS Content" panose="02000500000000020004" pitchFamily="2" charset="77"/>
              </a:endParaRPr>
            </a:p>
          </p:txBody>
        </p:sp>
        <p:sp>
          <p:nvSpPr>
            <p:cNvPr id="339975" name="Text Box 7"/>
            <p:cNvSpPr txBox="1">
              <a:spLocks noChangeArrowheads="1"/>
            </p:cNvSpPr>
            <p:nvPr/>
          </p:nvSpPr>
          <p:spPr bwMode="auto">
            <a:xfrm>
              <a:off x="48" y="3424"/>
              <a:ext cx="4247" cy="2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SlantDown">
                <a:avLst>
                  <a:gd name="adj" fmla="val 56315"/>
                </a:avLst>
              </a:prstTxWarp>
            </a:bodyPr>
            <a:lstStyle>
              <a:defPPr>
                <a:defRPr lang="en-US"/>
              </a:defPPr>
              <a:lvl1pPr>
                <a:defRPr sz="10800">
                  <a:solidFill>
                    <a:srgbClr val="FFFF00"/>
                  </a:solidFill>
                  <a:latin typeface="LIMON F2" pitchFamily="2" charset="0"/>
                </a:defRPr>
              </a:lvl1pPr>
            </a:lstStyle>
            <a:p>
              <a:r>
                <a:rPr lang="en-US" sz="9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ការណែនាំឱ្យស្គាល់នូវព្រះគម្ពីរ</a:t>
              </a:r>
              <a:r>
                <a:rPr lang="en-US" sz="9600" b="1" dirty="0">
                  <a:latin typeface="Khmer OS Content" panose="02000500000000020004" pitchFamily="2" charset="77"/>
                  <a:cs typeface="Khmer OS Content" panose="02000500000000020004" pitchFamily="2" charset="77"/>
                </a:rPr>
                <a:t>...</a:t>
              </a:r>
              <a:r>
                <a:rPr lang="en-US" sz="9600" b="1" dirty="0" err="1">
                  <a:latin typeface="Khmer OS Content" panose="02000500000000020004" pitchFamily="2" charset="77"/>
                  <a:cs typeface="Khmer OS Content" panose="02000500000000020004" pitchFamily="2" charset="77"/>
                </a:rPr>
                <a:t>ដែលសំខាន់ក្នុងព័ន្ធកិច្ចសហគមន៍អន្តរជាតិ</a:t>
              </a:r>
              <a:endParaRPr lang="en-US" sz="9600" b="1" dirty="0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  <a:p>
              <a:r>
                <a:rPr lang="en-US" sz="8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</a:t>
              </a:r>
              <a:r>
                <a:rPr lang="en-US" sz="7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FORT WORTH, TEXAS</a:t>
              </a:r>
              <a:br>
                <a:rPr lang="en-US" sz="9600" dirty="0">
                  <a:latin typeface="Khmer OS Content" panose="02000500000000020004" pitchFamily="2" charset="77"/>
                </a:rPr>
              </a:br>
              <a:endParaRPr lang="en-US" sz="9600" dirty="0">
                <a:latin typeface="Khmer OS Content" panose="02000500000000020004" pitchFamily="2" charset="77"/>
              </a:endParaRPr>
            </a:p>
          </p:txBody>
        </p:sp>
      </p:grp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 b="1" dirty="0">
                <a:solidFill>
                  <a:srgbClr val="FFFFFF"/>
                </a:solidFill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74</a:t>
            </a:r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-22728" y="-913642"/>
            <a:ext cx="9144000" cy="110799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66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66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339981" name="WordArt 13"/>
          <p:cNvSpPr>
            <a:spLocks noChangeArrowheads="1" noChangeShapeType="1" noTextEdit="1"/>
          </p:cNvSpPr>
          <p:nvPr/>
        </p:nvSpPr>
        <p:spPr bwMode="auto">
          <a:xfrm>
            <a:off x="711200" y="787400"/>
            <a:ext cx="7747000" cy="276745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56315"/>
              </a:avLst>
            </a:prstTxWarp>
          </a:bodyPr>
          <a:lstStyle/>
          <a:p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108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់…</a:t>
            </a:r>
            <a:r>
              <a:rPr lang="en-US" sz="108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របស់ព្រះគម្ពីរ</a:t>
            </a:r>
            <a:endParaRPr lang="en-US" sz="218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F7E9F-B15E-1A41-8DF4-D6C8A8DB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7127343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John Fryman, Texas, USA 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BibleBasically.org</a:t>
            </a:r>
            <a:b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9460051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11133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effectLst/>
                <a:latin typeface="Khmer Muol" panose="02000500000000020004" pitchFamily="2" charset="0"/>
                <a:ea typeface="ＭＳ Ｐゴシック" charset="0"/>
                <a:cs typeface="Khmer Muol" panose="02000500000000020004" pitchFamily="2" charset="0"/>
              </a:rPr>
              <a:t>ភាពសំខាន</a:t>
            </a:r>
            <a:r>
              <a:rPr lang="en-US" sz="2400" b="1" dirty="0">
                <a:solidFill>
                  <a:srgbClr val="FFFFFF"/>
                </a:solidFill>
                <a:effectLst/>
                <a:latin typeface="Khmer Muol" panose="02000500000000020004" pitchFamily="2" charset="0"/>
                <a:ea typeface="ＭＳ Ｐゴシック" charset="0"/>
                <a:cs typeface="Khmer Muol" panose="02000500000000020004" pitchFamily="2" charset="0"/>
              </a:rPr>
              <a:t>់…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Khmer Muol" panose="02000500000000020004" pitchFamily="2" charset="0"/>
                <a:ea typeface="ＭＳ Ｐゴシック" charset="0"/>
                <a:cs typeface="Khmer Muol" panose="02000500000000020004" pitchFamily="2" charset="0"/>
              </a:rPr>
              <a:t>របស់ព្រះគម</a:t>
            </a:r>
            <a:r>
              <a:rPr lang="en-KH" sz="2400" b="1" dirty="0">
                <a:solidFill>
                  <a:srgbClr val="FFFFFF"/>
                </a:solidFill>
                <a:effectLst/>
                <a:latin typeface="Khmer Muol" panose="02000500000000020004" pitchFamily="2" charset="0"/>
                <a:ea typeface="ＭＳ Ｐゴシック" charset="0"/>
                <a:cs typeface="Khmer Muol" panose="02000500000000020004" pitchFamily="2" charset="0"/>
              </a:rPr>
              <a:t>្ពីរ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លោកអ្នកអាចទាញយកឯកសារមេរៀននេះដោយសេរីឥតគិតថ្លៃ</a:t>
            </a:r>
            <a:r>
              <a:rPr lang="en-US" sz="3200" b="1" dirty="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3200" b="1" i="0" dirty="0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>
            <a:hlinkClick r:id="rId2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©2003 TBBMI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7.5.01.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75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7" name="Rectangle 1033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71842" dir="2700000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grpSp>
        <p:nvGrpSpPr>
          <p:cNvPr id="191588" name="Group 1124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191491" name="Picture 1027"/>
            <p:cNvPicPr>
              <a:picLocks noChangeAspect="1" noChangeArrowheads="1"/>
            </p:cNvPicPr>
            <p:nvPr/>
          </p:nvPicPr>
          <p:blipFill>
            <a:blip r:embed="rId2">
              <a:lum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2" name="Rectangle 1028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  <p:sp>
          <p:nvSpPr>
            <p:cNvPr id="191493" name="Rectangle 1029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</p:grpSp>
      <p:grpSp>
        <p:nvGrpSpPr>
          <p:cNvPr id="191587" name="Group 1123"/>
          <p:cNvGrpSpPr>
            <a:grpSpLocks/>
          </p:cNvGrpSpPr>
          <p:nvPr/>
        </p:nvGrpSpPr>
        <p:grpSpPr bwMode="auto">
          <a:xfrm>
            <a:off x="-6350" y="-209550"/>
            <a:ext cx="9150350" cy="7067550"/>
            <a:chOff x="-4" y="-83"/>
            <a:chExt cx="5716" cy="4452"/>
          </a:xfrm>
        </p:grpSpPr>
        <p:pic>
          <p:nvPicPr>
            <p:cNvPr id="191581" name="Picture 1117"/>
            <p:cNvPicPr>
              <a:picLocks noChangeAspect="1" noChangeArrowheads="1"/>
            </p:cNvPicPr>
            <p:nvPr/>
          </p:nvPicPr>
          <p:blipFill>
            <a:blip r:embed="rId3">
              <a:lum bright="-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82" name="Rectangle 1118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  <p:sp>
          <p:nvSpPr>
            <p:cNvPr id="191496" name="Rectangle 1032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71842" dir="2700000" algn="ctr" rotWithShape="0">
                      <a:srgbClr val="040404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Khmer OS Content" panose="02000500000000020004" pitchFamily="2" charset="77"/>
                <a:cs typeface="Khmer OS Content" panose="02000500000000020004" pitchFamily="2" charset="77"/>
              </a:endParaRPr>
            </a:p>
          </p:txBody>
        </p:sp>
      </p:grpSp>
      <p:sp>
        <p:nvSpPr>
          <p:cNvPr id="191513" name="Text Box 1049"/>
          <p:cNvSpPr txBox="1">
            <a:spLocks noChangeArrowheads="1"/>
          </p:cNvSpPr>
          <p:nvPr/>
        </p:nvSpPr>
        <p:spPr bwMode="auto">
          <a:xfrm>
            <a:off x="1968501" y="753188"/>
            <a:ext cx="5232400" cy="5170646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ចូរចាប់ផ្តើម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spcBef>
                <a:spcPct val="50000"/>
              </a:spcBef>
            </a:pPr>
            <a:r>
              <a:rPr lang="en-US" sz="6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ជាមួយនឹង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spcBef>
                <a:spcPct val="50000"/>
              </a:spcBef>
            </a:pPr>
            <a:r>
              <a:rPr lang="en-US" sz="6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សិក្ខាសាលានេះ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 algn="l">
              <a:spcBef>
                <a:spcPct val="50000"/>
              </a:spcBef>
            </a:pPr>
            <a:r>
              <a:rPr lang="en-US" sz="60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នូវគំនិតដ៏ធំមួយ</a:t>
            </a:r>
            <a:r>
              <a:rPr lang="en-US" sz="6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!</a:t>
            </a:r>
            <a:endParaRPr lang="en-US" sz="9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590" name="Text Box 1126"/>
          <p:cNvSpPr txBox="1">
            <a:spLocks noChangeArrowheads="1"/>
          </p:cNvSpPr>
          <p:nvPr/>
        </p:nvSpPr>
        <p:spPr bwMode="auto">
          <a:xfrm>
            <a:off x="7542385" y="145226"/>
            <a:ext cx="260007" cy="40011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</p:txBody>
      </p:sp>
      <p:sp>
        <p:nvSpPr>
          <p:cNvPr id="191606" name="Text Box 1142"/>
          <p:cNvSpPr txBox="1">
            <a:spLocks noChangeArrowheads="1"/>
          </p:cNvSpPr>
          <p:nvPr/>
        </p:nvSpPr>
        <p:spPr bwMode="auto">
          <a:xfrm>
            <a:off x="8650238" y="6411883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15</a:t>
            </a:r>
          </a:p>
        </p:txBody>
      </p:sp>
      <p:sp>
        <p:nvSpPr>
          <p:cNvPr id="191613" name="Text Box 1149"/>
          <p:cNvSpPr txBox="1">
            <a:spLocks noChangeArrowheads="1"/>
          </p:cNvSpPr>
          <p:nvPr/>
        </p:nvSpPr>
        <p:spPr bwMode="auto">
          <a:xfrm>
            <a:off x="481204" y="6544147"/>
            <a:ext cx="91242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©2003 TBBMI</a:t>
            </a:r>
          </a:p>
        </p:txBody>
      </p:sp>
      <p:sp>
        <p:nvSpPr>
          <p:cNvPr id="191618" name="Text Box 1154"/>
          <p:cNvSpPr txBox="1">
            <a:spLocks noChangeArrowheads="1"/>
          </p:cNvSpPr>
          <p:nvPr/>
        </p:nvSpPr>
        <p:spPr bwMode="auto">
          <a:xfrm>
            <a:off x="3195959" y="320031"/>
            <a:ext cx="2691763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អ្វ</a:t>
            </a:r>
            <a:r>
              <a:rPr lang="en-KH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ីគឺជាប្រភពសំរាប់…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19" name="Text Box 1155"/>
          <p:cNvSpPr txBox="1">
            <a:spLocks noChangeArrowheads="1"/>
          </p:cNvSpPr>
          <p:nvPr/>
        </p:nvSpPr>
        <p:spPr bwMode="auto">
          <a:xfrm>
            <a:off x="1866153" y="1874193"/>
            <a:ext cx="5375189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ុងគ្រប់សៀវភៅមូលដ្ឋានគ្រឹះនៃព្រះគម្ពីរ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0" name="Text Box 1156"/>
          <p:cNvSpPr txBox="1">
            <a:spLocks noChangeArrowheads="1"/>
          </p:cNvSpPr>
          <p:nvPr/>
        </p:nvSpPr>
        <p:spPr bwMode="auto">
          <a:xfrm>
            <a:off x="2897585" y="1386831"/>
            <a:ext cx="3332964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គ្រប់ប្រព័ន្ធនៃជំនឿគ្រីស្ទាន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1" name="Text Box 1157"/>
          <p:cNvSpPr txBox="1">
            <a:spLocks noChangeArrowheads="1"/>
          </p:cNvSpPr>
          <p:nvPr/>
        </p:nvSpPr>
        <p:spPr bwMode="auto">
          <a:xfrm>
            <a:off x="3092373" y="902643"/>
            <a:ext cx="2938626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គ្រប់គោលលទ្ធិគ្រីស្ទាន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2" name="Text Box 1158"/>
          <p:cNvSpPr txBox="1">
            <a:spLocks noChangeArrowheads="1"/>
          </p:cNvSpPr>
          <p:nvPr/>
        </p:nvSpPr>
        <p:spPr bwMode="auto">
          <a:xfrm>
            <a:off x="2851909" y="4386431"/>
            <a:ext cx="3421129" cy="10156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ស្ទើរតែគ្រប់ភាសា</a:t>
            </a:r>
            <a:r>
              <a:rPr lang="en-US" sz="6000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 </a:t>
            </a:r>
          </a:p>
        </p:txBody>
      </p:sp>
      <p:sp>
        <p:nvSpPr>
          <p:cNvPr id="191623" name="Text Box 1159"/>
          <p:cNvSpPr txBox="1">
            <a:spLocks noChangeArrowheads="1"/>
          </p:cNvSpPr>
          <p:nvPr/>
        </p:nvSpPr>
        <p:spPr bwMode="auto">
          <a:xfrm>
            <a:off x="1837487" y="4193531"/>
            <a:ext cx="5394425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គ្រប់ប្រទេ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សទាំងអស់ក្នុងពិភពលោក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4" name="Text Box 1160"/>
          <p:cNvSpPr txBox="1">
            <a:spLocks noChangeArrowheads="1"/>
          </p:cNvSpPr>
          <p:nvPr/>
        </p:nvSpPr>
        <p:spPr bwMode="auto">
          <a:xfrm>
            <a:off x="2592647" y="2339331"/>
            <a:ext cx="3688830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គ្រប់បណ្ណាល័យសិក្សា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5" name="Text Box 1161"/>
          <p:cNvSpPr txBox="1">
            <a:spLocks noChangeArrowheads="1"/>
          </p:cNvSpPr>
          <p:nvPr/>
        </p:nvSpPr>
        <p:spPr bwMode="auto">
          <a:xfrm>
            <a:off x="3858060" y="5133331"/>
            <a:ext cx="1354858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ហើយនិង</a:t>
            </a:r>
            <a:endParaRPr lang="en-US" sz="24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6" name="Text Box 1162"/>
          <p:cNvSpPr txBox="1">
            <a:spLocks noChangeArrowheads="1"/>
          </p:cNvSpPr>
          <p:nvPr/>
        </p:nvSpPr>
        <p:spPr bwMode="auto">
          <a:xfrm>
            <a:off x="2057840" y="3736331"/>
            <a:ext cx="4964822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គ្រប់បណ្ណាល័យសកលវិទ្យាល័យ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7" name="Text Box 1163"/>
          <p:cNvSpPr txBox="1">
            <a:spLocks noChangeArrowheads="1"/>
          </p:cNvSpPr>
          <p:nvPr/>
        </p:nvSpPr>
        <p:spPr bwMode="auto">
          <a:xfrm>
            <a:off x="1495883" y="6073131"/>
            <a:ext cx="6110968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គ្រប់ទាំងអ</a:t>
            </a:r>
            <a:r>
              <a:rPr lang="en-KH" sz="2400" b="1" dirty="0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្នកជឿ និង អ្នកមិនជឿឆ្លងកាត់ភពផែនដី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8" name="Text Box 1164"/>
          <p:cNvSpPr txBox="1">
            <a:spLocks noChangeArrowheads="1"/>
          </p:cNvSpPr>
          <p:nvPr/>
        </p:nvSpPr>
        <p:spPr bwMode="auto">
          <a:xfrm>
            <a:off x="2229982" y="5710224"/>
            <a:ext cx="4658648" cy="3508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ភាពសំខាន</a:t>
            </a:r>
            <a:r>
              <a:rPr lang="en-US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់  </a:t>
            </a:r>
            <a:r>
              <a:rPr lang="en-US" sz="2400" b="1" dirty="0" err="1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របស់ព្រះគម</a:t>
            </a:r>
            <a:r>
              <a:rPr lang="en-KH" sz="2400" b="1" dirty="0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្ពីរបានគិតថា</a:t>
            </a:r>
            <a:endParaRPr lang="en-US" sz="4400" dirty="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29" name="Text Box 1165"/>
          <p:cNvSpPr txBox="1">
            <a:spLocks noChangeArrowheads="1"/>
          </p:cNvSpPr>
          <p:nvPr/>
        </p:nvSpPr>
        <p:spPr bwMode="auto">
          <a:xfrm>
            <a:off x="2641240" y="3266431"/>
            <a:ext cx="3817072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គ្រប់បណ្ណាល័យឯកជន</a:t>
            </a:r>
            <a:endParaRPr lang="en-US" sz="24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30" name="Text Box 1166"/>
          <p:cNvSpPr txBox="1">
            <a:spLocks noChangeArrowheads="1"/>
          </p:cNvSpPr>
          <p:nvPr/>
        </p:nvSpPr>
        <p:spPr bwMode="auto">
          <a:xfrm>
            <a:off x="2690341" y="2796531"/>
            <a:ext cx="3676007" cy="46166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នៅក្ន</a:t>
            </a:r>
            <a:r>
              <a:rPr lang="en-KH" sz="2400" b="1" dirty="0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ុង</a:t>
            </a:r>
            <a:r>
              <a:rPr lang="en-US" sz="2400" b="1" dirty="0" err="1">
                <a:solidFill>
                  <a:srgbClr val="F7FE0A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គ្រប់បណ្ណាល័យរដ្ឋការ</a:t>
            </a:r>
            <a:endParaRPr lang="en-US" sz="60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91633" name="Text Box 1169"/>
          <p:cNvSpPr txBox="1">
            <a:spLocks noChangeArrowheads="1"/>
          </p:cNvSpPr>
          <p:nvPr/>
        </p:nvSpPr>
        <p:spPr bwMode="auto">
          <a:xfrm>
            <a:off x="3260307" y="-634096"/>
            <a:ext cx="2235828" cy="8433078"/>
          </a:xfrm>
          <a:prstGeom prst="rect">
            <a:avLst/>
          </a:prstGeom>
          <a:noFill/>
          <a:ln>
            <a:noFill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200" dirty="0">
                <a:solidFill>
                  <a:srgbClr val="CC1417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?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E5023CFE-F0A0-5944-97BD-AFA2E092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6527800"/>
            <a:ext cx="56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7.5.01.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4FDBCD29-F7DA-C043-BFDB-9F764EB6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3" grpId="0" autoUpdateAnimBg="0"/>
      <p:bldP spid="191618" grpId="0" autoUpdateAnimBg="0"/>
      <p:bldP spid="191619" grpId="0" autoUpdateAnimBg="0"/>
      <p:bldP spid="191620" grpId="0" autoUpdateAnimBg="0"/>
      <p:bldP spid="191621" grpId="0" autoUpdateAnimBg="0"/>
      <p:bldP spid="191622" grpId="0" autoUpdateAnimBg="0"/>
      <p:bldP spid="191623" grpId="0" autoUpdateAnimBg="0"/>
      <p:bldP spid="191624" grpId="0" autoUpdateAnimBg="0"/>
      <p:bldP spid="191625" grpId="0" autoUpdateAnimBg="0"/>
      <p:bldP spid="191626" grpId="0" autoUpdateAnimBg="0"/>
      <p:bldP spid="191627" grpId="0" autoUpdateAnimBg="0"/>
      <p:bldP spid="191628" grpId="0" autoUpdateAnimBg="0"/>
      <p:bldP spid="191629" grpId="0" autoUpdateAnimBg="0"/>
      <p:bldP spid="191630" grpId="0" autoUpdateAnimBg="0"/>
      <p:bldP spid="1916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90550" y="2237020"/>
            <a:ext cx="7983538" cy="227600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គោលសំខាន់នៃ</a:t>
            </a:r>
            <a:endParaRPr lang="en-US" sz="6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600" dirty="0" err="1">
                <a:solidFill>
                  <a:srgbClr val="FFFF00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សេចក្តីជំនឿរបស់យើង</a:t>
            </a:r>
            <a:endParaRPr lang="en-US" sz="9600" dirty="0">
              <a:solidFill>
                <a:srgbClr val="FFFF00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8888155" y="6196776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8611239" y="6445221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2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5981839" y="6222971"/>
            <a:ext cx="3877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Khmer OS Content" panose="02000500000000020004" pitchFamily="2" charset="77"/>
                <a:cs typeface="Khmer OS Content" panose="02000500000000020004" pitchFamily="2" charset="77"/>
              </a:rPr>
              <a:t>esovePAk,ÜnCMnYy TMB½r TI6</a:t>
            </a:r>
            <a:endParaRPr lang="en-US" sz="1200">
              <a:solidFill>
                <a:schemeClr val="tx1"/>
              </a:solidFill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Khmer OS Content" panose="02000500000000020004" pitchFamily="2" charset="77"/>
              <a:cs typeface="Khmer OS Content" panose="02000500000000020004" pitchFamily="2" charset="77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5F0ED34-4AA9-CE49-8C09-ED929FEC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785" y="6526927"/>
            <a:ext cx="325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000" b="1" dirty="0">
                <a:solidFill>
                  <a:srgbClr val="FFFFFF"/>
                </a:solidFill>
                <a:ea typeface="굴림" charset="0"/>
                <a:cs typeface="굴림" charset="0"/>
              </a:rPr>
              <a:t>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095" grpId="0" autoUpdateAnimBg="0"/>
      <p:bldP spid="89106" grpId="0" animBg="1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12465</TotalTime>
  <Pages>43</Pages>
  <Words>3715</Words>
  <Application>Microsoft Macintosh PowerPoint</Application>
  <PresentationFormat>On-screen Show (4:3)</PresentationFormat>
  <Paragraphs>850</Paragraphs>
  <Slides>78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Kh Battambang</vt:lpstr>
      <vt:lpstr>Wingdings</vt:lpstr>
      <vt:lpstr>Khmer Muol</vt:lpstr>
      <vt:lpstr>Times New Roman</vt:lpstr>
      <vt:lpstr>ＭＳ Ｐゴシック</vt:lpstr>
      <vt:lpstr>Arial</vt:lpstr>
      <vt:lpstr>Brush Script MT</vt:lpstr>
      <vt:lpstr>Times</vt:lpstr>
      <vt:lpstr>Khmer OS Content</vt:lpstr>
      <vt:lpstr>굴림</vt:lpstr>
      <vt:lpstr>Monotype Sorts</vt:lpstr>
      <vt:lpstr>Lucida Handwriting</vt:lpstr>
      <vt:lpstr>Comic Sans MS</vt:lpstr>
      <vt:lpstr>untitled 1</vt:lpstr>
      <vt:lpstr>Orbit</vt:lpstr>
      <vt:lpstr>untitled 2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ភាពសំខាន់…របស់ព្រះគម្ពីរ BibleStudyDownloads.org</vt:lpstr>
      <vt:lpstr>PowerPoint Presentation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Rick Griffith</cp:lastModifiedBy>
  <cp:revision>212</cp:revision>
  <cp:lastPrinted>2024-12-13T03:08:05Z</cp:lastPrinted>
  <dcterms:created xsi:type="dcterms:W3CDTF">2003-04-22T14:39:17Z</dcterms:created>
  <dcterms:modified xsi:type="dcterms:W3CDTF">2025-01-06T03:42:27Z</dcterms:modified>
</cp:coreProperties>
</file>